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1.jpeg" ContentType="image/jpeg"/>
  <Override PartName="/ppt/notesSlides/notesSlide11.xml" ContentType="application/vnd.openxmlformats-officedocument.presentationml.notesSlide+xml"/>
  <Override PartName="/ppt/media/image2.jpeg" ContentType="image/jpeg"/>
  <Override PartName="/ppt/notesSlides/notesSlide12.xml" ContentType="application/vnd.openxmlformats-officedocument.presentationml.notesSlide+xml"/>
  <Override PartName="/ppt/media/image3.jpeg" ContentType="image/jpeg"/>
  <Override PartName="/ppt/notesSlides/notesSlide13.xml" ContentType="application/vnd.openxmlformats-officedocument.presentationml.notesSlide+xml"/>
  <Override PartName="/ppt/media/image4.jpeg" ContentType="image/jpeg"/>
  <Override PartName="/ppt/notesSlides/notesSlide14.xml" ContentType="application/vnd.openxmlformats-officedocument.presentationml.notesSlide+xml"/>
  <Override PartName="/ppt/media/image5.jpeg" ContentType="image/jpe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media/image6.jpeg" ContentType="image/jpeg"/>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media/image7.jpeg" ContentType="image/jpeg"/>
  <Override PartName="/ppt/media/media1.mov" ContentType="video/unknown"/>
  <Override PartName="/ppt/notesSlides/notesSlide53.xml" ContentType="application/vnd.openxmlformats-officedocument.presentationml.notesSlide+xml"/>
  <Override PartName="/ppt/media/image8.jpeg" ContentType="image/jpeg"/>
  <Override PartName="/ppt/media/media2.mov" ContentType="video/unknown"/>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media/image9.jpeg" ContentType="image/jpeg"/>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Lst>
  <p:sldSz cx="24384000" cy="13716000"/>
  <p:notesSz cx="6858000" cy="9144000"/>
  <p:defaultTextStyle>
    <a:lvl1pPr defTabSz="584200">
      <a:lnSpc>
        <a:spcPts val="5900"/>
      </a:lnSpc>
      <a:defRPr sz="2200">
        <a:solidFill>
          <a:srgbClr val="363535"/>
        </a:solidFill>
        <a:latin typeface="+mj-lt"/>
        <a:ea typeface="+mj-ea"/>
        <a:cs typeface="+mj-cs"/>
        <a:sym typeface="Arial"/>
      </a:defRPr>
    </a:lvl1pPr>
    <a:lvl2pPr indent="228600" defTabSz="584200">
      <a:lnSpc>
        <a:spcPts val="5900"/>
      </a:lnSpc>
      <a:defRPr sz="2200">
        <a:solidFill>
          <a:srgbClr val="363535"/>
        </a:solidFill>
        <a:latin typeface="+mj-lt"/>
        <a:ea typeface="+mj-ea"/>
        <a:cs typeface="+mj-cs"/>
        <a:sym typeface="Arial"/>
      </a:defRPr>
    </a:lvl2pPr>
    <a:lvl3pPr indent="457200" defTabSz="584200">
      <a:lnSpc>
        <a:spcPts val="5900"/>
      </a:lnSpc>
      <a:defRPr sz="2200">
        <a:solidFill>
          <a:srgbClr val="363535"/>
        </a:solidFill>
        <a:latin typeface="+mj-lt"/>
        <a:ea typeface="+mj-ea"/>
        <a:cs typeface="+mj-cs"/>
        <a:sym typeface="Arial"/>
      </a:defRPr>
    </a:lvl3pPr>
    <a:lvl4pPr indent="685800" defTabSz="584200">
      <a:lnSpc>
        <a:spcPts val="5900"/>
      </a:lnSpc>
      <a:defRPr sz="2200">
        <a:solidFill>
          <a:srgbClr val="363535"/>
        </a:solidFill>
        <a:latin typeface="+mj-lt"/>
        <a:ea typeface="+mj-ea"/>
        <a:cs typeface="+mj-cs"/>
        <a:sym typeface="Arial"/>
      </a:defRPr>
    </a:lvl4pPr>
    <a:lvl5pPr indent="914400" defTabSz="584200">
      <a:lnSpc>
        <a:spcPts val="5900"/>
      </a:lnSpc>
      <a:defRPr sz="2200">
        <a:solidFill>
          <a:srgbClr val="363535"/>
        </a:solidFill>
        <a:latin typeface="+mj-lt"/>
        <a:ea typeface="+mj-ea"/>
        <a:cs typeface="+mj-cs"/>
        <a:sym typeface="Arial"/>
      </a:defRPr>
    </a:lvl5pPr>
    <a:lvl6pPr indent="1143000" defTabSz="584200">
      <a:lnSpc>
        <a:spcPts val="5900"/>
      </a:lnSpc>
      <a:defRPr sz="2200">
        <a:solidFill>
          <a:srgbClr val="363535"/>
        </a:solidFill>
        <a:latin typeface="+mj-lt"/>
        <a:ea typeface="+mj-ea"/>
        <a:cs typeface="+mj-cs"/>
        <a:sym typeface="Arial"/>
      </a:defRPr>
    </a:lvl6pPr>
    <a:lvl7pPr indent="1371600" defTabSz="584200">
      <a:lnSpc>
        <a:spcPts val="5900"/>
      </a:lnSpc>
      <a:defRPr sz="2200">
        <a:solidFill>
          <a:srgbClr val="363535"/>
        </a:solidFill>
        <a:latin typeface="+mj-lt"/>
        <a:ea typeface="+mj-ea"/>
        <a:cs typeface="+mj-cs"/>
        <a:sym typeface="Arial"/>
      </a:defRPr>
    </a:lvl7pPr>
    <a:lvl8pPr indent="1600200" defTabSz="584200">
      <a:lnSpc>
        <a:spcPts val="5900"/>
      </a:lnSpc>
      <a:defRPr sz="2200">
        <a:solidFill>
          <a:srgbClr val="363535"/>
        </a:solidFill>
        <a:latin typeface="+mj-lt"/>
        <a:ea typeface="+mj-ea"/>
        <a:cs typeface="+mj-cs"/>
        <a:sym typeface="Arial"/>
      </a:defRPr>
    </a:lvl8pPr>
    <a:lvl9pPr indent="1828800" defTabSz="584200">
      <a:lnSpc>
        <a:spcPts val="5900"/>
      </a:lnSpc>
      <a:defRPr sz="2200">
        <a:solidFill>
          <a:srgbClr val="363535"/>
        </a:solidFill>
        <a:latin typeface="+mj-lt"/>
        <a:ea typeface="+mj-ea"/>
        <a:cs typeface="+mj-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
          <a:latin typeface="Helvetica Light"/>
          <a:ea typeface="Helvetica Light"/>
          <a:cs typeface="Helvetica Light"/>
        </a:font>
        <a:srgbClr val="000000"/>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solidFill>
                <a:srgbClr val="3797C6"/>
              </a:solidFill>
              <a:prstDash val="solid"/>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noFill/>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0365C0"/>
          </a:solidFill>
        </a:fill>
      </a:tcStyle>
    </a:firstRow>
  </a:tblStyle>
  <a:tblStyle styleId="{D51ADE6A-740E-44AE-83CC-AE7238B6C88D}"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Row>
  </a:tblStyle>
  <a:tblStyle styleId="{4A9BC294-FFE2-49D5-8D69-9E1BD2C41BD5}"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Row>
  </a:tblStyle>
  <a:tblStyle styleId="{BBFC77FB-9ED0-4EC9-95AA-A1379042E648}"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Row>
  </a:tblStyle>
  <a:tblStyle styleId="{3DC5C2F9-1CAC-4260-A1DD-9FCDBB877499}" styleName="">
    <a:tblBg/>
    <a:wholeTbl>
      <a:tcTxStyle b="off" i="off">
        <a:font>
          <a:latin typeface="Helvetica Light"/>
          <a:ea typeface="Helvetica Light"/>
          <a:cs typeface="Helvetica Light"/>
        </a:font>
        <a:srgbClr val="000000"/>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solidFill>
                <a:srgbClr val="3797C6"/>
              </a:solidFill>
              <a:prstDash val="solid"/>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noFill/>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0365C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s>

</file>

<file path=ppt/charts/_rels/chart1.xml.rels><?xml version="1.0" encoding="UTF-8" standalone="yes"?><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Relationships xmlns="http://schemas.openxmlformats.org/package/2006/relationships"><Relationship Id="rId1"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lvl="0"/>
          </a:p>
        </c:rich>
      </c:tx>
      <c:layout/>
      <c:overlay val="1"/>
    </c:title>
    <c:autoTitleDeleted val="1"/>
    <c:plotArea>
      <c:layout>
        <c:manualLayout>
          <c:layoutTarget val="inner"/>
          <c:xMode val="edge"/>
          <c:yMode val="edge"/>
          <c:x val="0.0347325"/>
          <c:y val="0.0567044"/>
          <c:w val="0.965268"/>
          <c:h val="0.730958"/>
        </c:manualLayout>
      </c:layout>
      <c:barChart>
        <c:barDir val="col"/>
        <c:grouping val="clustered"/>
        <c:varyColors val="0"/>
        <c:ser>
          <c:idx val="0"/>
          <c:order val="0"/>
          <c:tx>
            <c:strRef>
              <c:f>Sheet1!$A$2</c:f>
              <c:strCache>
                <c:pt idx="0">
                  <c:v>Region 1</c:v>
                </c:pt>
              </c:strCache>
            </c:strRef>
          </c:tx>
          <c:spPr>
            <a:solidFill>
              <a:srgbClr val="9EC73B"/>
            </a:solidFill>
            <a:ln w="12700" cap="flat">
              <a:noFill/>
              <a:miter lim="400000"/>
            </a:ln>
            <a:effectLst/>
          </c:spPr>
          <c:invertIfNegative val="0"/>
          <c:dLbls>
            <c:txPr>
              <a:bodyPr/>
              <a:lstStyle/>
              <a:p>
                <a:pPr lvl="0">
                  <a:defRPr b="0" i="0" strike="noStrike" sz="3800" u="none">
                    <a:solidFill>
                      <a:srgbClr val="FFFFFF"/>
                    </a:solidFill>
                    <a:effectLst>
                      <a:outerShdw sx="100000" sy="100000" kx="0" ky="0" algn="b" rotWithShape="0" blurRad="0" dist="38100" dir="2700000">
                        <a:srgbClr val="000000"/>
                      </a:outerShdw>
                    </a:effectLst>
                    <a:latin typeface="Helvetica"/>
                  </a:defRPr>
                </a:pPr>
                <a:r>
                  <a:rPr b="0" i="0" strike="noStrike" sz="3800" u="none">
                    <a:solidFill>
                      <a:srgbClr val="FFFFFF"/>
                    </a:solidFill>
                    <a:effectLst>
                      <a:outerShdw sx="100000" sy="100000" kx="0" ky="0" algn="b" rotWithShape="0" blurRad="0" dist="38100" dir="2700000">
                        <a:srgbClr val="000000"/>
                      </a:outerShdw>
                    </a:effectLst>
                    <a:latin typeface="Helvetica"/>
                  </a:rPr>
                  <a:t/>
                </a:r>
              </a:p>
            </c:txPr>
            <c:dLblPos val="inEnd"/>
            <c:showLegendKey val="0"/>
            <c:showVal val="0"/>
            <c:showCatName val="0"/>
            <c:showSerName val="0"/>
            <c:showPercent val="0"/>
            <c:showBubbleSize val="0"/>
            <c:showLeaderLines val="0"/>
          </c:dLbls>
          <c:cat>
            <c:strRef>
              <c:f>Sheet1!$B$1:$E$1</c:f>
              <c:strCache>
                <c:ptCount val="4"/>
                <c:pt idx="0">
                  <c:v>2007</c:v>
                </c:pt>
                <c:pt idx="1">
                  <c:v>2008</c:v>
                </c:pt>
                <c:pt idx="2">
                  <c:v>2009</c:v>
                </c:pt>
                <c:pt idx="3">
                  <c:v>2010</c:v>
                </c:pt>
              </c:strCache>
            </c:strRef>
          </c:cat>
          <c:val>
            <c:numRef>
              <c:f>Sheet1!$B$2:$E$2</c:f>
              <c:numCache>
                <c:ptCount val="4"/>
                <c:pt idx="0">
                  <c:v>10.000000</c:v>
                </c:pt>
                <c:pt idx="1">
                  <c:v>20.000000</c:v>
                </c:pt>
                <c:pt idx="2">
                  <c:v>30.000000</c:v>
                </c:pt>
                <c:pt idx="3">
                  <c:v>40.000000</c:v>
                </c:pt>
              </c:numCache>
            </c:numRef>
          </c:val>
        </c:ser>
        <c:ser>
          <c:idx val="1"/>
          <c:order val="1"/>
          <c:tx>
            <c:strRef>
              <c:f>Sheet1!$A$3</c:f>
              <c:strCache>
                <c:pt idx="0">
                  <c:v>Region 2</c:v>
                </c:pt>
              </c:strCache>
            </c:strRef>
          </c:tx>
          <c:spPr>
            <a:solidFill>
              <a:srgbClr val="59AEE1"/>
            </a:solidFill>
            <a:ln w="12700" cap="flat">
              <a:noFill/>
              <a:miter lim="400000"/>
            </a:ln>
            <a:effectLst/>
          </c:spPr>
          <c:invertIfNegative val="0"/>
          <c:dLbls>
            <c:txPr>
              <a:bodyPr/>
              <a:lstStyle/>
              <a:p>
                <a:pPr lvl="0">
                  <a:defRPr b="0" i="0" strike="noStrike" sz="3800" u="none">
                    <a:solidFill>
                      <a:srgbClr val="FFFFFF"/>
                    </a:solidFill>
                    <a:effectLst>
                      <a:outerShdw sx="100000" sy="100000" kx="0" ky="0" algn="b" rotWithShape="0" blurRad="0" dist="38100" dir="2700000">
                        <a:srgbClr val="000000"/>
                      </a:outerShdw>
                    </a:effectLst>
                    <a:latin typeface="Helvetica"/>
                  </a:defRPr>
                </a:pPr>
                <a:r>
                  <a:rPr b="0" i="0" strike="noStrike" sz="3800" u="none">
                    <a:solidFill>
                      <a:srgbClr val="FFFFFF"/>
                    </a:solidFill>
                    <a:effectLst>
                      <a:outerShdw sx="100000" sy="100000" kx="0" ky="0" algn="b" rotWithShape="0" blurRad="0" dist="38100" dir="2700000">
                        <a:srgbClr val="000000"/>
                      </a:outerShdw>
                    </a:effectLst>
                    <a:latin typeface="Helvetica"/>
                  </a:rPr>
                  <a:t/>
                </a:r>
              </a:p>
            </c:txPr>
            <c:dLblPos val="inEnd"/>
            <c:showLegendKey val="0"/>
            <c:showVal val="0"/>
            <c:showCatName val="0"/>
            <c:showSerName val="0"/>
            <c:showPercent val="0"/>
            <c:showBubbleSize val="0"/>
            <c:showLeaderLines val="0"/>
          </c:dLbls>
          <c:cat>
            <c:strRef>
              <c:f>Sheet1!$B$1:$E$1</c:f>
              <c:strCache>
                <c:ptCount val="4"/>
                <c:pt idx="0">
                  <c:v>2007</c:v>
                </c:pt>
                <c:pt idx="1">
                  <c:v>2008</c:v>
                </c:pt>
                <c:pt idx="2">
                  <c:v>2009</c:v>
                </c:pt>
                <c:pt idx="3">
                  <c:v>2010</c:v>
                </c:pt>
              </c:strCache>
            </c:strRef>
          </c:cat>
          <c:val>
            <c:numRef>
              <c:f>Sheet1!$B$3:$E$3</c:f>
              <c:numCache>
                <c:ptCount val="4"/>
                <c:pt idx="0">
                  <c:v>15.000000</c:v>
                </c:pt>
                <c:pt idx="1">
                  <c:v>25.000000</c:v>
                </c:pt>
                <c:pt idx="2">
                  <c:v>35.000000</c:v>
                </c:pt>
                <c:pt idx="3">
                  <c:v>45.000000</c:v>
                </c:pt>
              </c:numCache>
            </c:numRef>
          </c:val>
        </c:ser>
        <c:ser>
          <c:idx val="2"/>
          <c:order val="2"/>
          <c:tx>
            <c:strRef>
              <c:f>Sheet1!$A$4</c:f>
              <c:strCache>
                <c:pt idx="0">
                  <c:v>Region 3</c:v>
                </c:pt>
              </c:strCache>
            </c:strRef>
          </c:tx>
          <c:spPr>
            <a:solidFill>
              <a:srgbClr val="8E7CBA"/>
            </a:solidFill>
            <a:ln w="12700" cap="flat">
              <a:noFill/>
              <a:miter lim="400000"/>
            </a:ln>
            <a:effectLst/>
          </c:spPr>
          <c:invertIfNegative val="0"/>
          <c:dLbls>
            <c:txPr>
              <a:bodyPr/>
              <a:lstStyle/>
              <a:p>
                <a:pPr lvl="0">
                  <a:defRPr b="0" i="0" strike="noStrike" sz="3800" u="none">
                    <a:solidFill>
                      <a:srgbClr val="FFFFFF"/>
                    </a:solidFill>
                    <a:effectLst>
                      <a:outerShdw sx="100000" sy="100000" kx="0" ky="0" algn="b" rotWithShape="0" blurRad="0" dist="38100" dir="2700000">
                        <a:srgbClr val="000000"/>
                      </a:outerShdw>
                    </a:effectLst>
                    <a:latin typeface="Helvetica"/>
                  </a:defRPr>
                </a:pPr>
                <a:r>
                  <a:rPr b="0" i="0" strike="noStrike" sz="3800" u="none">
                    <a:solidFill>
                      <a:srgbClr val="FFFFFF"/>
                    </a:solidFill>
                    <a:effectLst>
                      <a:outerShdw sx="100000" sy="100000" kx="0" ky="0" algn="b" rotWithShape="0" blurRad="0" dist="38100" dir="2700000">
                        <a:srgbClr val="000000"/>
                      </a:outerShdw>
                    </a:effectLst>
                    <a:latin typeface="Helvetica"/>
                  </a:rPr>
                  <a:t/>
                </a:r>
              </a:p>
            </c:txPr>
            <c:dLblPos val="inEnd"/>
            <c:showLegendKey val="0"/>
            <c:showVal val="0"/>
            <c:showCatName val="0"/>
            <c:showSerName val="0"/>
            <c:showPercent val="0"/>
            <c:showBubbleSize val="0"/>
            <c:showLeaderLines val="0"/>
          </c:dLbls>
          <c:cat>
            <c:strRef>
              <c:f>Sheet1!$B$1:$E$1</c:f>
              <c:strCache>
                <c:ptCount val="4"/>
                <c:pt idx="0">
                  <c:v>2007</c:v>
                </c:pt>
                <c:pt idx="1">
                  <c:v>2008</c:v>
                </c:pt>
                <c:pt idx="2">
                  <c:v>2009</c:v>
                </c:pt>
                <c:pt idx="3">
                  <c:v>2010</c:v>
                </c:pt>
              </c:strCache>
            </c:strRef>
          </c:cat>
          <c:val>
            <c:numRef>
              <c:f>Sheet1!$B$4:$E$4</c:f>
              <c:numCache>
                <c:ptCount val="4"/>
                <c:pt idx="0">
                  <c:v>25.000000</c:v>
                </c:pt>
                <c:pt idx="1">
                  <c:v>35.000000</c:v>
                </c:pt>
                <c:pt idx="2">
                  <c:v>45.000000</c:v>
                </c:pt>
                <c:pt idx="3">
                  <c:v>55.000000</c:v>
                </c:pt>
              </c:numCache>
            </c:numRef>
          </c:val>
        </c:ser>
        <c:gapWidth val="160"/>
        <c:overlap val="-20"/>
        <c:axId val="0"/>
        <c:axId val="1"/>
      </c:barChart>
      <c:catAx>
        <c:axId val="0"/>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lvl="0">
              <a:defRPr b="0" i="0" strike="noStrike" sz="3000" u="none">
                <a:solidFill>
                  <a:srgbClr val="333333"/>
                </a:solidFill>
                <a:effectLst/>
                <a:latin typeface="Helvetica"/>
              </a:defRPr>
            </a:pPr>
          </a:p>
        </c:txPr>
        <c:crossAx val="1"/>
        <c:crosses val="autoZero"/>
        <c:auto val="1"/>
        <c:lblAlgn val="ctr"/>
        <c:noMultiLvlLbl val="1"/>
      </c:catAx>
      <c:valAx>
        <c:axId val="1"/>
        <c:scaling>
          <c:orientation val="minMax"/>
        </c:scaling>
        <c:delete val="0"/>
        <c:axPos val="l"/>
        <c:majorGridlines>
          <c:spPr>
            <a:ln w="12700" cap="flat">
              <a:solidFill>
                <a:srgbClr val="B8B8B8"/>
              </a:solidFill>
              <a:prstDash val="solid"/>
              <a:miter lim="400000"/>
            </a:ln>
          </c:spPr>
        </c:majorGridlines>
        <c:numFmt formatCode="General" sourceLinked="1"/>
        <c:majorTickMark val="none"/>
        <c:minorTickMark val="none"/>
        <c:tickLblPos val="nextTo"/>
        <c:spPr>
          <a:ln w="12700" cap="flat">
            <a:noFill/>
            <a:prstDash val="solid"/>
            <a:miter lim="400000"/>
          </a:ln>
        </c:spPr>
        <c:txPr>
          <a:bodyPr rot="0"/>
          <a:lstStyle/>
          <a:p>
            <a:pPr lvl="0">
              <a:defRPr b="0" i="0" strike="noStrike" sz="3000" u="none">
                <a:solidFill>
                  <a:srgbClr val="333333"/>
                </a:solidFill>
                <a:effectLst/>
                <a:latin typeface="Helvetica"/>
              </a:defRPr>
            </a:pPr>
          </a:p>
        </c:txPr>
        <c:crossAx val="0"/>
        <c:crosses val="autoZero"/>
        <c:crossBetween val="between"/>
        <c:majorUnit val="15"/>
        <c:minorUnit val="7.5"/>
      </c:valAx>
      <c:spPr>
        <a:noFill/>
        <a:ln w="12700" cap="flat">
          <a:noFill/>
          <a:miter lim="400000"/>
        </a:ln>
        <a:effectLst/>
      </c:spPr>
    </c:plotArea>
    <c:legend>
      <c:legendPos val="b"/>
      <c:layout>
        <c:manualLayout>
          <c:xMode val="edge"/>
          <c:yMode val="edge"/>
          <c:x val="0.227926"/>
          <c:y val="0.959047"/>
          <c:w val="0.518603"/>
          <c:h val="0.0534532"/>
        </c:manualLayout>
      </c:layout>
      <c:overlay val="1"/>
      <c:spPr>
        <a:noFill/>
        <a:ln w="12700" cap="flat">
          <a:noFill/>
          <a:miter lim="400000"/>
        </a:ln>
        <a:effectLst/>
      </c:spPr>
      <c:txPr>
        <a:bodyPr/>
        <a:lstStyle/>
        <a:p>
          <a:pPr lvl="0">
            <a:defRPr b="0" i="0" strike="noStrike" sz="2200" u="none">
              <a:solidFill>
                <a:srgbClr val="333333"/>
              </a:solidFill>
              <a:effectLst/>
              <a:latin typeface="Helvetica"/>
            </a:defRPr>
          </a:pPr>
        </a:p>
      </c:txPr>
    </c:legend>
    <c:plotVisOnly val="1"/>
    <c:dispBlanksAs val="gap"/>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lvl="0"/>
          </a:p>
        </c:rich>
      </c:tx>
      <c:layout/>
      <c:overlay val="1"/>
    </c:title>
    <c:autoTitleDeleted val="1"/>
    <c:plotArea>
      <c:layout>
        <c:manualLayout>
          <c:layoutTarget val="inner"/>
          <c:xMode val="edge"/>
          <c:yMode val="edge"/>
          <c:x val="0.005"/>
          <c:y val="0.005"/>
          <c:w val="0.999409"/>
          <c:h val="0.88227"/>
        </c:manualLayout>
      </c:layout>
      <c:pieChart>
        <c:varyColors val="0"/>
        <c:ser>
          <c:idx val="0"/>
          <c:order val="0"/>
          <c:tx>
            <c:strRef>
              <c:f>Sheet1!$A$2</c:f>
              <c:strCache>
                <c:pt idx="0">
                  <c:v>Region 1</c:v>
                </c:pt>
              </c:strCache>
            </c:strRef>
          </c:tx>
          <c:spPr>
            <a:solidFill>
              <a:srgbClr val="205080"/>
            </a:solidFill>
            <a:ln w="12700" cap="flat">
              <a:noFill/>
              <a:miter lim="400000"/>
            </a:ln>
            <a:effectLst/>
          </c:spPr>
          <c:explosion val="0"/>
          <c:dPt>
            <c:idx val="0"/>
            <c:explosion val="0"/>
            <c:spPr>
              <a:solidFill>
                <a:srgbClr val="205080"/>
              </a:solidFill>
              <a:ln w="12700" cap="flat">
                <a:noFill/>
                <a:miter lim="400000"/>
              </a:ln>
              <a:effectLst/>
            </c:spPr>
          </c:dPt>
          <c:dPt>
            <c:idx val="1"/>
            <c:explosion val="0"/>
            <c:spPr>
              <a:solidFill>
                <a:srgbClr val="E57722"/>
              </a:solidFill>
              <a:ln w="12700" cap="flat">
                <a:noFill/>
                <a:miter lim="400000"/>
              </a:ln>
              <a:effectLst/>
            </c:spPr>
          </c:dPt>
          <c:dPt>
            <c:idx val="2"/>
            <c:explosion val="0"/>
            <c:spPr>
              <a:solidFill>
                <a:srgbClr val="9DC63B"/>
              </a:solidFill>
              <a:ln w="12700" cap="flat">
                <a:noFill/>
                <a:miter lim="400000"/>
              </a:ln>
              <a:effectLst/>
            </c:spPr>
          </c:dPt>
          <c:dPt>
            <c:idx val="3"/>
            <c:explosion val="0"/>
            <c:spPr>
              <a:solidFill>
                <a:srgbClr val="57AFE6"/>
              </a:solidFill>
              <a:ln w="12700" cap="flat">
                <a:noFill/>
                <a:miter lim="400000"/>
              </a:ln>
              <a:effectLst/>
            </c:spPr>
          </c:dPt>
          <c:dLbls>
            <c:dLbl>
              <c:idx val="0"/>
              <c:numFmt formatCode="0%" sourceLinked="0"/>
              <c:txPr>
                <a:bodyPr/>
                <a:lstStyle/>
                <a:p>
                  <a:pPr lvl="0">
                    <a:defRPr b="0" i="0" strike="noStrike" sz="3800" u="none">
                      <a:solidFill>
                        <a:srgbClr val="FFFFFF"/>
                      </a:solidFill>
                      <a:effectLst>
                        <a:outerShdw sx="100000" sy="100000" kx="0" ky="0" algn="b" rotWithShape="0" blurRad="0" dist="38100" dir="2700000">
                          <a:srgbClr val="000000"/>
                        </a:outerShdw>
                      </a:effectLst>
                      <a:latin typeface="Helvetica"/>
                    </a:defRPr>
                  </a:pPr>
                  <a:r>
                    <a:rPr b="0" i="0" strike="noStrike" sz="3800" u="none">
                      <a:solidFill>
                        <a:srgbClr val="FFFFFF"/>
                      </a:solidFill>
                      <a:effectLst>
                        <a:outerShdw sx="100000" sy="100000" kx="0" ky="0" algn="b" rotWithShape="0" blurRad="0" dist="38100" dir="2700000">
                          <a:srgbClr val="000000"/>
                        </a:outerShdw>
                      </a:effectLst>
                      <a:latin typeface="Helvetica"/>
                    </a:rPr>
                    <a:t/>
                  </a:r>
                </a:p>
              </c:txPr>
              <c:dLblPos val="ctr"/>
              <c:showLegendKey val="0"/>
              <c:showVal val="0"/>
              <c:showCatName val="0"/>
              <c:showSerName val="0"/>
              <c:showPercent val="1"/>
              <c:showBubbleSize val="0"/>
            </c:dLbl>
            <c:dLbl>
              <c:idx val="1"/>
              <c:numFmt formatCode="0%" sourceLinked="0"/>
              <c:txPr>
                <a:bodyPr/>
                <a:lstStyle/>
                <a:p>
                  <a:pPr lvl="0">
                    <a:defRPr b="0" i="0" strike="noStrike" sz="3800" u="none">
                      <a:solidFill>
                        <a:srgbClr val="FFFFFF"/>
                      </a:solidFill>
                      <a:effectLst>
                        <a:outerShdw sx="100000" sy="100000" kx="0" ky="0" algn="b" rotWithShape="0" blurRad="0" dist="38100" dir="2700000">
                          <a:srgbClr val="000000"/>
                        </a:outerShdw>
                      </a:effectLst>
                      <a:latin typeface="Helvetica"/>
                    </a:defRPr>
                  </a:pPr>
                  <a:r>
                    <a:rPr b="0" i="0" strike="noStrike" sz="3800" u="none">
                      <a:solidFill>
                        <a:srgbClr val="FFFFFF"/>
                      </a:solidFill>
                      <a:effectLst>
                        <a:outerShdw sx="100000" sy="100000" kx="0" ky="0" algn="b" rotWithShape="0" blurRad="0" dist="38100" dir="2700000">
                          <a:srgbClr val="000000"/>
                        </a:outerShdw>
                      </a:effectLst>
                      <a:latin typeface="Helvetica"/>
                    </a:rPr>
                    <a:t/>
                  </a:r>
                </a:p>
              </c:txPr>
              <c:dLblPos val="ctr"/>
              <c:showLegendKey val="0"/>
              <c:showVal val="0"/>
              <c:showCatName val="0"/>
              <c:showSerName val="0"/>
              <c:showPercent val="1"/>
              <c:showBubbleSize val="0"/>
            </c:dLbl>
            <c:dLbl>
              <c:idx val="2"/>
              <c:numFmt formatCode="0%" sourceLinked="0"/>
              <c:txPr>
                <a:bodyPr/>
                <a:lstStyle/>
                <a:p>
                  <a:pPr lvl="0">
                    <a:defRPr b="0" i="0" strike="noStrike" sz="3800" u="none">
                      <a:solidFill>
                        <a:srgbClr val="FFFFFF"/>
                      </a:solidFill>
                      <a:effectLst>
                        <a:outerShdw sx="100000" sy="100000" kx="0" ky="0" algn="b" rotWithShape="0" blurRad="0" dist="38100" dir="2700000">
                          <a:srgbClr val="000000"/>
                        </a:outerShdw>
                      </a:effectLst>
                      <a:latin typeface="Helvetica"/>
                    </a:defRPr>
                  </a:pPr>
                  <a:r>
                    <a:rPr b="0" i="0" strike="noStrike" sz="3800" u="none">
                      <a:solidFill>
                        <a:srgbClr val="FFFFFF"/>
                      </a:solidFill>
                      <a:effectLst>
                        <a:outerShdw sx="100000" sy="100000" kx="0" ky="0" algn="b" rotWithShape="0" blurRad="0" dist="38100" dir="2700000">
                          <a:srgbClr val="000000"/>
                        </a:outerShdw>
                      </a:effectLst>
                      <a:latin typeface="Helvetica"/>
                    </a:rPr>
                    <a:t/>
                  </a:r>
                </a:p>
              </c:txPr>
              <c:dLblPos val="ctr"/>
              <c:showLegendKey val="0"/>
              <c:showVal val="0"/>
              <c:showCatName val="0"/>
              <c:showSerName val="0"/>
              <c:showPercent val="1"/>
              <c:showBubbleSize val="0"/>
            </c:dLbl>
            <c:dLbl>
              <c:idx val="3"/>
              <c:numFmt formatCode="0%" sourceLinked="0"/>
              <c:txPr>
                <a:bodyPr/>
                <a:lstStyle/>
                <a:p>
                  <a:pPr lvl="0">
                    <a:defRPr b="0" i="0" strike="noStrike" sz="4200" u="none">
                      <a:solidFill>
                        <a:srgbClr val="FFFFFF"/>
                      </a:solidFill>
                      <a:effectLst>
                        <a:outerShdw sx="100000" sy="100000" kx="0" ky="0" algn="b" rotWithShape="0" blurRad="0" dist="38100" dir="2700000">
                          <a:srgbClr val="000000"/>
                        </a:outerShdw>
                      </a:effectLst>
                      <a:latin typeface="Helvetica"/>
                    </a:defRPr>
                  </a:pPr>
                  <a:r>
                    <a:rPr b="0" i="0" strike="noStrike" sz="4200" u="none">
                      <a:solidFill>
                        <a:srgbClr val="FFFFFF"/>
                      </a:solidFill>
                      <a:effectLst>
                        <a:outerShdw sx="100000" sy="100000" kx="0" ky="0" algn="b" rotWithShape="0" blurRad="0" dist="38100" dir="2700000">
                          <a:srgbClr val="000000"/>
                        </a:outerShdw>
                      </a:effectLst>
                      <a:latin typeface="Helvetica"/>
                    </a:rPr>
                    <a:t/>
                  </a:r>
                </a:p>
              </c:txPr>
              <c:dLblPos val="ctr"/>
              <c:showLegendKey val="0"/>
              <c:showVal val="0"/>
              <c:showCatName val="0"/>
              <c:showSerName val="0"/>
              <c:showPercent val="1"/>
              <c:showBubbleSize val="0"/>
            </c:dLbl>
            <c:numFmt formatCode="0%" sourceLinked="0"/>
            <c:txPr>
              <a:bodyPr/>
              <a:lstStyle/>
              <a:p>
                <a:pPr lvl="0">
                  <a:defRPr b="0" i="0" strike="noStrike" sz="3800" u="none">
                    <a:solidFill>
                      <a:srgbClr val="FFFFFF"/>
                    </a:solidFill>
                    <a:effectLst>
                      <a:outerShdw sx="100000" sy="100000" kx="0" ky="0" algn="b" rotWithShape="0" blurRad="0" dist="38100" dir="2700000">
                        <a:srgbClr val="000000"/>
                      </a:outerShdw>
                    </a:effectLst>
                    <a:latin typeface="Helvetica"/>
                  </a:defRPr>
                </a:pPr>
                <a:r>
                  <a:rPr b="0" i="0" strike="noStrike" sz="3800" u="none">
                    <a:solidFill>
                      <a:srgbClr val="FFFFFF"/>
                    </a:solidFill>
                    <a:effectLst>
                      <a:outerShdw sx="100000" sy="100000" kx="0" ky="0" algn="b" rotWithShape="0" blurRad="0" dist="38100" dir="2700000">
                        <a:srgbClr val="000000"/>
                      </a:outerShdw>
                    </a:effectLst>
                    <a:latin typeface="Helvetica"/>
                  </a:rPr>
                  <a:t/>
                </a:r>
              </a:p>
            </c:txPr>
            <c:dLblPos val="ctr"/>
            <c:showLegendKey val="0"/>
            <c:showVal val="0"/>
            <c:showCatName val="0"/>
            <c:showSerName val="0"/>
            <c:showPercent val="1"/>
            <c:showBubbleSize val="0"/>
            <c:showLeaderLines val="0"/>
          </c:dLbls>
          <c:cat>
            <c:strRef>
              <c:f>Sheet1!$B$1:$E$1</c:f>
              <c:strCache>
                <c:ptCount val="4"/>
                <c:pt idx="0">
                  <c:v>2007</c:v>
                </c:pt>
                <c:pt idx="1">
                  <c:v>2008</c:v>
                </c:pt>
                <c:pt idx="2">
                  <c:v>2009</c:v>
                </c:pt>
                <c:pt idx="3">
                  <c:v>2010</c:v>
                </c:pt>
              </c:strCache>
            </c:strRef>
          </c:cat>
          <c:val>
            <c:numRef>
              <c:f>Sheet1!$B$2:$E$2</c:f>
              <c:numCache>
                <c:ptCount val="4"/>
                <c:pt idx="0">
                  <c:v>10.000000</c:v>
                </c:pt>
                <c:pt idx="1">
                  <c:v>20.000000</c:v>
                </c:pt>
                <c:pt idx="2">
                  <c:v>30.000000</c:v>
                </c:pt>
                <c:pt idx="3">
                  <c:v>40.000000</c:v>
                </c:pt>
              </c:numCache>
            </c:numRef>
          </c:val>
        </c:ser>
        <c:ser>
          <c:idx val="0"/>
          <c:order val="1"/>
          <c:tx>
            <c:strRef>
              <c:f>Sheet1!$A$3</c:f>
              <c:strCache>
                <c:pt idx="1">
                  <c:v>Region 2</c:v>
                </c:pt>
              </c:strCache>
            </c:strRef>
          </c:tx>
          <c:spPr>
            <a:solidFill>
              <a:srgbClr val="205080"/>
            </a:solidFill>
            <a:ln w="12700" cap="flat">
              <a:noFill/>
              <a:miter lim="400000"/>
            </a:ln>
            <a:effectLst/>
          </c:spPr>
          <c:explosion val="0"/>
          <c:dPt>
            <c:idx val="0"/>
            <c:explosion val="0"/>
            <c:spPr>
              <a:solidFill>
                <a:srgbClr val="205080"/>
              </a:solidFill>
              <a:ln w="12700" cap="flat">
                <a:noFill/>
                <a:miter lim="400000"/>
              </a:ln>
              <a:effectLst/>
            </c:spPr>
          </c:dPt>
          <c:dPt>
            <c:idx val="1"/>
            <c:explosion val="0"/>
            <c:spPr>
              <a:solidFill>
                <a:srgbClr val="E57722"/>
              </a:solidFill>
              <a:ln w="12700" cap="flat">
                <a:noFill/>
                <a:miter lim="400000"/>
              </a:ln>
              <a:effectLst/>
            </c:spPr>
          </c:dPt>
          <c:dPt>
            <c:idx val="2"/>
            <c:explosion val="0"/>
            <c:spPr>
              <a:solidFill>
                <a:srgbClr val="9DC63B"/>
              </a:solidFill>
              <a:ln w="12700" cap="flat">
                <a:noFill/>
                <a:miter lim="400000"/>
              </a:ln>
              <a:effectLst/>
            </c:spPr>
          </c:dPt>
          <c:dPt>
            <c:idx val="3"/>
            <c:explosion val="0"/>
            <c:spPr>
              <a:solidFill>
                <a:srgbClr val="57AFE6"/>
              </a:solidFill>
              <a:ln w="12700" cap="flat">
                <a:noFill/>
                <a:miter lim="400000"/>
              </a:ln>
              <a:effectLst/>
            </c:spPr>
          </c:dPt>
          <c:dLbls>
            <c:dLbl>
              <c:idx val="0"/>
              <c:numFmt formatCode="0%" sourceLinked="0"/>
              <c:txPr>
                <a:bodyPr/>
                <a:lstStyle/>
                <a:p>
                  <a:pPr lvl="0">
                    <a:defRPr b="0" i="0" strike="noStrike" sz="3800" u="none">
                      <a:solidFill>
                        <a:srgbClr val="FFFFFF"/>
                      </a:solidFill>
                      <a:effectLst>
                        <a:outerShdw sx="100000" sy="100000" kx="0" ky="0" algn="b" rotWithShape="0" blurRad="0" dist="38100" dir="2700000">
                          <a:srgbClr val="000000"/>
                        </a:outerShdw>
                      </a:effectLst>
                      <a:latin typeface="Helvetica"/>
                    </a:defRPr>
                  </a:pPr>
                  <a:r>
                    <a:rPr b="0" i="0" strike="noStrike" sz="3800" u="none">
                      <a:solidFill>
                        <a:srgbClr val="FFFFFF"/>
                      </a:solidFill>
                      <a:effectLst>
                        <a:outerShdw sx="100000" sy="100000" kx="0" ky="0" algn="b" rotWithShape="0" blurRad="0" dist="38100" dir="2700000">
                          <a:srgbClr val="000000"/>
                        </a:outerShdw>
                      </a:effectLst>
                      <a:latin typeface="Helvetica"/>
                    </a:rPr>
                    <a:t/>
                  </a:r>
                </a:p>
              </c:txPr>
              <c:dLblPos val="ctr"/>
              <c:showLegendKey val="0"/>
              <c:showVal val="0"/>
              <c:showCatName val="0"/>
              <c:showSerName val="0"/>
              <c:showPercent val="1"/>
              <c:showBubbleSize val="0"/>
            </c:dLbl>
            <c:dLbl>
              <c:idx val="1"/>
              <c:numFmt formatCode="0%" sourceLinked="0"/>
              <c:txPr>
                <a:bodyPr/>
                <a:lstStyle/>
                <a:p>
                  <a:pPr lvl="0">
                    <a:defRPr b="0" i="0" strike="noStrike" sz="3800" u="none">
                      <a:solidFill>
                        <a:srgbClr val="FFFFFF"/>
                      </a:solidFill>
                      <a:effectLst>
                        <a:outerShdw sx="100000" sy="100000" kx="0" ky="0" algn="b" rotWithShape="0" blurRad="0" dist="38100" dir="2700000">
                          <a:srgbClr val="000000"/>
                        </a:outerShdw>
                      </a:effectLst>
                      <a:latin typeface="Helvetica"/>
                    </a:defRPr>
                  </a:pPr>
                  <a:r>
                    <a:rPr b="0" i="0" strike="noStrike" sz="3800" u="none">
                      <a:solidFill>
                        <a:srgbClr val="FFFFFF"/>
                      </a:solidFill>
                      <a:effectLst>
                        <a:outerShdw sx="100000" sy="100000" kx="0" ky="0" algn="b" rotWithShape="0" blurRad="0" dist="38100" dir="2700000">
                          <a:srgbClr val="000000"/>
                        </a:outerShdw>
                      </a:effectLst>
                      <a:latin typeface="Helvetica"/>
                    </a:rPr>
                    <a:t/>
                  </a:r>
                </a:p>
              </c:txPr>
              <c:dLblPos val="ctr"/>
              <c:showLegendKey val="0"/>
              <c:showVal val="0"/>
              <c:showCatName val="0"/>
              <c:showSerName val="0"/>
              <c:showPercent val="1"/>
              <c:showBubbleSize val="0"/>
            </c:dLbl>
            <c:dLbl>
              <c:idx val="2"/>
              <c:numFmt formatCode="0%" sourceLinked="0"/>
              <c:txPr>
                <a:bodyPr/>
                <a:lstStyle/>
                <a:p>
                  <a:pPr lvl="0">
                    <a:defRPr b="0" i="0" strike="noStrike" sz="3800" u="none">
                      <a:solidFill>
                        <a:srgbClr val="FFFFFF"/>
                      </a:solidFill>
                      <a:effectLst>
                        <a:outerShdw sx="100000" sy="100000" kx="0" ky="0" algn="b" rotWithShape="0" blurRad="0" dist="38100" dir="2700000">
                          <a:srgbClr val="000000"/>
                        </a:outerShdw>
                      </a:effectLst>
                      <a:latin typeface="Helvetica"/>
                    </a:defRPr>
                  </a:pPr>
                  <a:r>
                    <a:rPr b="0" i="0" strike="noStrike" sz="3800" u="none">
                      <a:solidFill>
                        <a:srgbClr val="FFFFFF"/>
                      </a:solidFill>
                      <a:effectLst>
                        <a:outerShdw sx="100000" sy="100000" kx="0" ky="0" algn="b" rotWithShape="0" blurRad="0" dist="38100" dir="2700000">
                          <a:srgbClr val="000000"/>
                        </a:outerShdw>
                      </a:effectLst>
                      <a:latin typeface="Helvetica"/>
                    </a:rPr>
                    <a:t/>
                  </a:r>
                </a:p>
              </c:txPr>
              <c:dLblPos val="ctr"/>
              <c:showLegendKey val="0"/>
              <c:showVal val="0"/>
              <c:showCatName val="0"/>
              <c:showSerName val="0"/>
              <c:showPercent val="1"/>
              <c:showBubbleSize val="0"/>
            </c:dLbl>
            <c:dLbl>
              <c:idx val="3"/>
              <c:numFmt formatCode="0%" sourceLinked="0"/>
              <c:txPr>
                <a:bodyPr/>
                <a:lstStyle/>
                <a:p>
                  <a:pPr lvl="0">
                    <a:defRPr b="0" i="0" strike="noStrike" sz="4200" u="none">
                      <a:solidFill>
                        <a:srgbClr val="FFFFFF"/>
                      </a:solidFill>
                      <a:effectLst>
                        <a:outerShdw sx="100000" sy="100000" kx="0" ky="0" algn="b" rotWithShape="0" blurRad="0" dist="38100" dir="2700000">
                          <a:srgbClr val="000000"/>
                        </a:outerShdw>
                      </a:effectLst>
                      <a:latin typeface="Helvetica"/>
                    </a:defRPr>
                  </a:pPr>
                  <a:r>
                    <a:rPr b="0" i="0" strike="noStrike" sz="4200" u="none">
                      <a:solidFill>
                        <a:srgbClr val="FFFFFF"/>
                      </a:solidFill>
                      <a:effectLst>
                        <a:outerShdw sx="100000" sy="100000" kx="0" ky="0" algn="b" rotWithShape="0" blurRad="0" dist="38100" dir="2700000">
                          <a:srgbClr val="000000"/>
                        </a:outerShdw>
                      </a:effectLst>
                      <a:latin typeface="Helvetica"/>
                    </a:rPr>
                    <a:t/>
                  </a:r>
                </a:p>
              </c:txPr>
              <c:dLblPos val="ctr"/>
              <c:showLegendKey val="0"/>
              <c:showVal val="0"/>
              <c:showCatName val="0"/>
              <c:showSerName val="0"/>
              <c:showPercent val="1"/>
              <c:showBubbleSize val="0"/>
            </c:dLbl>
            <c:numFmt formatCode="0%" sourceLinked="0"/>
            <c:txPr>
              <a:bodyPr/>
              <a:lstStyle/>
              <a:p>
                <a:pPr lvl="0">
                  <a:defRPr b="0" i="0" strike="noStrike" sz="3800" u="none">
                    <a:solidFill>
                      <a:srgbClr val="FFFFFF"/>
                    </a:solidFill>
                    <a:effectLst>
                      <a:outerShdw sx="100000" sy="100000" kx="0" ky="0" algn="b" rotWithShape="0" blurRad="0" dist="38100" dir="2700000">
                        <a:srgbClr val="000000"/>
                      </a:outerShdw>
                    </a:effectLst>
                    <a:latin typeface="Helvetica"/>
                  </a:defRPr>
                </a:pPr>
                <a:r>
                  <a:rPr b="0" i="0" strike="noStrike" sz="3800" u="none">
                    <a:solidFill>
                      <a:srgbClr val="FFFFFF"/>
                    </a:solidFill>
                    <a:effectLst>
                      <a:outerShdw sx="100000" sy="100000" kx="0" ky="0" algn="b" rotWithShape="0" blurRad="0" dist="38100" dir="2700000">
                        <a:srgbClr val="000000"/>
                      </a:outerShdw>
                    </a:effectLst>
                    <a:latin typeface="Helvetica"/>
                  </a:rPr>
                  <a:t/>
                </a:r>
              </a:p>
            </c:txPr>
            <c:dLblPos val="ctr"/>
            <c:showLegendKey val="0"/>
            <c:showVal val="0"/>
            <c:showCatName val="0"/>
            <c:showSerName val="0"/>
            <c:showPercent val="1"/>
            <c:showBubbleSize val="0"/>
            <c:showLeaderLines val="0"/>
          </c:dLbls>
          <c:cat>
            <c:strRef>
              <c:f>Sheet1!$B$1:$E$1</c:f>
              <c:strCache>
                <c:ptCount val="4"/>
                <c:pt idx="0">
                  <c:v>2007</c:v>
                </c:pt>
                <c:pt idx="1">
                  <c:v>2008</c:v>
                </c:pt>
                <c:pt idx="2">
                  <c:v>2009</c:v>
                </c:pt>
                <c:pt idx="3">
                  <c:v>2010</c:v>
                </c:pt>
              </c:strCache>
            </c:strRef>
          </c:cat>
          <c:val>
            <c:numRef>
              <c:f>Sheet1!$B$3:$E$3</c:f>
              <c:numCache>
                <c:ptCount val="4"/>
                <c:pt idx="0">
                  <c:v>15.000000</c:v>
                </c:pt>
                <c:pt idx="1">
                  <c:v>25.000000</c:v>
                </c:pt>
                <c:pt idx="2">
                  <c:v>35.000000</c:v>
                </c:pt>
                <c:pt idx="3">
                  <c:v>45.000000</c:v>
                </c:pt>
              </c:numCache>
            </c:numRef>
          </c:val>
        </c:ser>
        <c:ser>
          <c:idx val="0"/>
          <c:order val="2"/>
          <c:tx>
            <c:strRef>
              <c:f>Sheet1!$A$4</c:f>
              <c:strCache>
                <c:pt idx="2">
                  <c:v>Region 3</c:v>
                </c:pt>
              </c:strCache>
            </c:strRef>
          </c:tx>
          <c:spPr>
            <a:solidFill>
              <a:srgbClr val="205080"/>
            </a:solidFill>
            <a:ln w="12700" cap="flat">
              <a:noFill/>
              <a:miter lim="400000"/>
            </a:ln>
            <a:effectLst/>
          </c:spPr>
          <c:explosion val="0"/>
          <c:dPt>
            <c:idx val="0"/>
            <c:explosion val="0"/>
            <c:spPr>
              <a:solidFill>
                <a:srgbClr val="205080"/>
              </a:solidFill>
              <a:ln w="12700" cap="flat">
                <a:noFill/>
                <a:miter lim="400000"/>
              </a:ln>
              <a:effectLst/>
            </c:spPr>
          </c:dPt>
          <c:dPt>
            <c:idx val="1"/>
            <c:explosion val="0"/>
            <c:spPr>
              <a:solidFill>
                <a:srgbClr val="E57722"/>
              </a:solidFill>
              <a:ln w="12700" cap="flat">
                <a:noFill/>
                <a:miter lim="400000"/>
              </a:ln>
              <a:effectLst/>
            </c:spPr>
          </c:dPt>
          <c:dPt>
            <c:idx val="2"/>
            <c:explosion val="0"/>
            <c:spPr>
              <a:solidFill>
                <a:srgbClr val="9DC63B"/>
              </a:solidFill>
              <a:ln w="12700" cap="flat">
                <a:noFill/>
                <a:miter lim="400000"/>
              </a:ln>
              <a:effectLst/>
            </c:spPr>
          </c:dPt>
          <c:dPt>
            <c:idx val="3"/>
            <c:explosion val="0"/>
            <c:spPr>
              <a:solidFill>
                <a:srgbClr val="57AFE6"/>
              </a:solidFill>
              <a:ln w="12700" cap="flat">
                <a:noFill/>
                <a:miter lim="400000"/>
              </a:ln>
              <a:effectLst/>
            </c:spPr>
          </c:dPt>
          <c:dLbls>
            <c:dLbl>
              <c:idx val="0"/>
              <c:numFmt formatCode="0%" sourceLinked="0"/>
              <c:txPr>
                <a:bodyPr/>
                <a:lstStyle/>
                <a:p>
                  <a:pPr lvl="0">
                    <a:defRPr b="0" i="0" strike="noStrike" sz="3800" u="none">
                      <a:solidFill>
                        <a:srgbClr val="FFFFFF"/>
                      </a:solidFill>
                      <a:effectLst>
                        <a:outerShdw sx="100000" sy="100000" kx="0" ky="0" algn="b" rotWithShape="0" blurRad="0" dist="38100" dir="2700000">
                          <a:srgbClr val="000000"/>
                        </a:outerShdw>
                      </a:effectLst>
                      <a:latin typeface="Helvetica"/>
                    </a:defRPr>
                  </a:pPr>
                  <a:r>
                    <a:rPr b="0" i="0" strike="noStrike" sz="3800" u="none">
                      <a:solidFill>
                        <a:srgbClr val="FFFFFF"/>
                      </a:solidFill>
                      <a:effectLst>
                        <a:outerShdw sx="100000" sy="100000" kx="0" ky="0" algn="b" rotWithShape="0" blurRad="0" dist="38100" dir="2700000">
                          <a:srgbClr val="000000"/>
                        </a:outerShdw>
                      </a:effectLst>
                      <a:latin typeface="Helvetica"/>
                    </a:rPr>
                    <a:t/>
                  </a:r>
                </a:p>
              </c:txPr>
              <c:dLblPos val="ctr"/>
              <c:showLegendKey val="0"/>
              <c:showVal val="0"/>
              <c:showCatName val="0"/>
              <c:showSerName val="0"/>
              <c:showPercent val="1"/>
              <c:showBubbleSize val="0"/>
            </c:dLbl>
            <c:dLbl>
              <c:idx val="1"/>
              <c:numFmt formatCode="0%" sourceLinked="0"/>
              <c:txPr>
                <a:bodyPr/>
                <a:lstStyle/>
                <a:p>
                  <a:pPr lvl="0">
                    <a:defRPr b="0" i="0" strike="noStrike" sz="3800" u="none">
                      <a:solidFill>
                        <a:srgbClr val="FFFFFF"/>
                      </a:solidFill>
                      <a:effectLst>
                        <a:outerShdw sx="100000" sy="100000" kx="0" ky="0" algn="b" rotWithShape="0" blurRad="0" dist="38100" dir="2700000">
                          <a:srgbClr val="000000"/>
                        </a:outerShdw>
                      </a:effectLst>
                      <a:latin typeface="Helvetica"/>
                    </a:defRPr>
                  </a:pPr>
                  <a:r>
                    <a:rPr b="0" i="0" strike="noStrike" sz="3800" u="none">
                      <a:solidFill>
                        <a:srgbClr val="FFFFFF"/>
                      </a:solidFill>
                      <a:effectLst>
                        <a:outerShdw sx="100000" sy="100000" kx="0" ky="0" algn="b" rotWithShape="0" blurRad="0" dist="38100" dir="2700000">
                          <a:srgbClr val="000000"/>
                        </a:outerShdw>
                      </a:effectLst>
                      <a:latin typeface="Helvetica"/>
                    </a:rPr>
                    <a:t/>
                  </a:r>
                </a:p>
              </c:txPr>
              <c:dLblPos val="ctr"/>
              <c:showLegendKey val="0"/>
              <c:showVal val="0"/>
              <c:showCatName val="0"/>
              <c:showSerName val="0"/>
              <c:showPercent val="1"/>
              <c:showBubbleSize val="0"/>
            </c:dLbl>
            <c:dLbl>
              <c:idx val="2"/>
              <c:numFmt formatCode="0%" sourceLinked="0"/>
              <c:txPr>
                <a:bodyPr/>
                <a:lstStyle/>
                <a:p>
                  <a:pPr lvl="0">
                    <a:defRPr b="0" i="0" strike="noStrike" sz="3800" u="none">
                      <a:solidFill>
                        <a:srgbClr val="FFFFFF"/>
                      </a:solidFill>
                      <a:effectLst>
                        <a:outerShdw sx="100000" sy="100000" kx="0" ky="0" algn="b" rotWithShape="0" blurRad="0" dist="38100" dir="2700000">
                          <a:srgbClr val="000000"/>
                        </a:outerShdw>
                      </a:effectLst>
                      <a:latin typeface="Helvetica"/>
                    </a:defRPr>
                  </a:pPr>
                  <a:r>
                    <a:rPr b="0" i="0" strike="noStrike" sz="3800" u="none">
                      <a:solidFill>
                        <a:srgbClr val="FFFFFF"/>
                      </a:solidFill>
                      <a:effectLst>
                        <a:outerShdw sx="100000" sy="100000" kx="0" ky="0" algn="b" rotWithShape="0" blurRad="0" dist="38100" dir="2700000">
                          <a:srgbClr val="000000"/>
                        </a:outerShdw>
                      </a:effectLst>
                      <a:latin typeface="Helvetica"/>
                    </a:rPr>
                    <a:t/>
                  </a:r>
                </a:p>
              </c:txPr>
              <c:dLblPos val="ctr"/>
              <c:showLegendKey val="0"/>
              <c:showVal val="0"/>
              <c:showCatName val="0"/>
              <c:showSerName val="0"/>
              <c:showPercent val="1"/>
              <c:showBubbleSize val="0"/>
            </c:dLbl>
            <c:dLbl>
              <c:idx val="3"/>
              <c:numFmt formatCode="0%" sourceLinked="0"/>
              <c:txPr>
                <a:bodyPr/>
                <a:lstStyle/>
                <a:p>
                  <a:pPr lvl="0">
                    <a:defRPr b="0" i="0" strike="noStrike" sz="4200" u="none">
                      <a:solidFill>
                        <a:srgbClr val="FFFFFF"/>
                      </a:solidFill>
                      <a:effectLst>
                        <a:outerShdw sx="100000" sy="100000" kx="0" ky="0" algn="b" rotWithShape="0" blurRad="0" dist="38100" dir="2700000">
                          <a:srgbClr val="000000"/>
                        </a:outerShdw>
                      </a:effectLst>
                      <a:latin typeface="Helvetica"/>
                    </a:defRPr>
                  </a:pPr>
                  <a:r>
                    <a:rPr b="0" i="0" strike="noStrike" sz="4200" u="none">
                      <a:solidFill>
                        <a:srgbClr val="FFFFFF"/>
                      </a:solidFill>
                      <a:effectLst>
                        <a:outerShdw sx="100000" sy="100000" kx="0" ky="0" algn="b" rotWithShape="0" blurRad="0" dist="38100" dir="2700000">
                          <a:srgbClr val="000000"/>
                        </a:outerShdw>
                      </a:effectLst>
                      <a:latin typeface="Helvetica"/>
                    </a:rPr>
                    <a:t/>
                  </a:r>
                </a:p>
              </c:txPr>
              <c:dLblPos val="ctr"/>
              <c:showLegendKey val="0"/>
              <c:showVal val="0"/>
              <c:showCatName val="0"/>
              <c:showSerName val="0"/>
              <c:showPercent val="1"/>
              <c:showBubbleSize val="0"/>
            </c:dLbl>
            <c:numFmt formatCode="0%" sourceLinked="0"/>
            <c:txPr>
              <a:bodyPr/>
              <a:lstStyle/>
              <a:p>
                <a:pPr lvl="0">
                  <a:defRPr b="0" i="0" strike="noStrike" sz="3800" u="none">
                    <a:solidFill>
                      <a:srgbClr val="FFFFFF"/>
                    </a:solidFill>
                    <a:effectLst>
                      <a:outerShdw sx="100000" sy="100000" kx="0" ky="0" algn="b" rotWithShape="0" blurRad="0" dist="38100" dir="2700000">
                        <a:srgbClr val="000000"/>
                      </a:outerShdw>
                    </a:effectLst>
                    <a:latin typeface="Helvetica"/>
                  </a:defRPr>
                </a:pPr>
                <a:r>
                  <a:rPr b="0" i="0" strike="noStrike" sz="3800" u="none">
                    <a:solidFill>
                      <a:srgbClr val="FFFFFF"/>
                    </a:solidFill>
                    <a:effectLst>
                      <a:outerShdw sx="100000" sy="100000" kx="0" ky="0" algn="b" rotWithShape="0" blurRad="0" dist="38100" dir="2700000">
                        <a:srgbClr val="000000"/>
                      </a:outerShdw>
                    </a:effectLst>
                    <a:latin typeface="Helvetica"/>
                  </a:rPr>
                  <a:t/>
                </a:r>
              </a:p>
            </c:txPr>
            <c:dLblPos val="ctr"/>
            <c:showLegendKey val="0"/>
            <c:showVal val="0"/>
            <c:showCatName val="0"/>
            <c:showSerName val="0"/>
            <c:showPercent val="1"/>
            <c:showBubbleSize val="0"/>
            <c:showLeaderLines val="0"/>
          </c:dLbls>
          <c:cat>
            <c:strRef>
              <c:f>Sheet1!$B$1:$E$1</c:f>
              <c:strCache>
                <c:ptCount val="4"/>
                <c:pt idx="0">
                  <c:v>2007</c:v>
                </c:pt>
                <c:pt idx="1">
                  <c:v>2008</c:v>
                </c:pt>
                <c:pt idx="2">
                  <c:v>2009</c:v>
                </c:pt>
                <c:pt idx="3">
                  <c:v>2010</c:v>
                </c:pt>
              </c:strCache>
            </c:strRef>
          </c:cat>
          <c:val>
            <c:numRef>
              <c:f>Sheet1!$B$4:$E$4</c:f>
              <c:numCache>
                <c:ptCount val="4"/>
                <c:pt idx="0">
                  <c:v>25.000000</c:v>
                </c:pt>
                <c:pt idx="1">
                  <c:v>35.000000</c:v>
                </c:pt>
                <c:pt idx="2">
                  <c:v>45.000000</c:v>
                </c:pt>
                <c:pt idx="3">
                  <c:v>55.000000</c:v>
                </c:pt>
              </c:numCache>
            </c:numRef>
          </c:val>
        </c:ser>
        <c:firstSliceAng val="0"/>
      </c:pieChart>
      <c:spPr>
        <a:noFill/>
        <a:ln w="12700" cap="flat">
          <a:noFill/>
          <a:miter lim="400000"/>
        </a:ln>
        <a:effectLst/>
      </c:spPr>
    </c:plotArea>
    <c:legend>
      <c:legendPos val="b"/>
      <c:layout>
        <c:manualLayout>
          <c:xMode val="edge"/>
          <c:yMode val="edge"/>
          <c:x val="0.0278168"/>
          <c:y val="0.966117"/>
          <c:w val="0.972183"/>
          <c:h val="0.0463834"/>
        </c:manualLayout>
      </c:layout>
      <c:overlay val="1"/>
      <c:spPr>
        <a:noFill/>
        <a:ln w="12700" cap="flat">
          <a:noFill/>
          <a:miter lim="400000"/>
        </a:ln>
        <a:effectLst/>
      </c:spPr>
      <c:txPr>
        <a:bodyPr/>
        <a:lstStyle/>
        <a:p>
          <a:pPr lvl="0">
            <a:defRPr b="0" i="0" strike="noStrike" sz="2200" u="none">
              <a:solidFill>
                <a:srgbClr val="333333"/>
              </a:solidFill>
              <a:effectLst/>
              <a:latin typeface="Helvetica"/>
            </a:defRPr>
          </a:pPr>
        </a:p>
      </c:txPr>
    </c:legend>
    <c:plotVisOnly val="1"/>
    <c:dispBlanksAs val="gap"/>
  </c:chart>
  <c:spPr>
    <a:noFill/>
    <a:ln>
      <a:noFill/>
    </a:ln>
    <a:effectLst/>
  </c:spPr>
  <c:externalData r:id="rId1">
    <c:autoUpdate val="0"/>
  </c:externalData>
</c:chartSpace>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p:nvPr>
            <p:ph type="sldImg"/>
          </p:nvPr>
        </p:nvSpPr>
        <p:spPr>
          <a:xfrm>
            <a:off x="1143000" y="685800"/>
            <a:ext cx="4572000" cy="3429000"/>
          </a:xfrm>
          <a:prstGeom prst="rect">
            <a:avLst/>
          </a:prstGeom>
        </p:spPr>
        <p:txBody>
          <a:bodyPr/>
          <a:lstStyle/>
          <a:p>
            <a:pPr lvl="0"/>
          </a:p>
        </p:txBody>
      </p:sp>
      <p:sp>
        <p:nvSpPr>
          <p:cNvPr id="115" name="Shape 115"/>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defRPr sz="2200">
        <a:latin typeface="Lucida Grande"/>
        <a:ea typeface="Lucida Grande"/>
        <a:cs typeface="Lucida Grande"/>
        <a:sym typeface="Lucida Grande"/>
      </a:defRPr>
    </a:lvl1pPr>
    <a:lvl2pPr indent="228600" defTabSz="457200">
      <a:defRPr sz="2200">
        <a:latin typeface="Lucida Grande"/>
        <a:ea typeface="Lucida Grande"/>
        <a:cs typeface="Lucida Grande"/>
        <a:sym typeface="Lucida Grande"/>
      </a:defRPr>
    </a:lvl2pPr>
    <a:lvl3pPr indent="457200" defTabSz="457200">
      <a:defRPr sz="2200">
        <a:latin typeface="Lucida Grande"/>
        <a:ea typeface="Lucida Grande"/>
        <a:cs typeface="Lucida Grande"/>
        <a:sym typeface="Lucida Grande"/>
      </a:defRPr>
    </a:lvl3pPr>
    <a:lvl4pPr indent="685800" defTabSz="457200">
      <a:defRPr sz="2200">
        <a:latin typeface="Lucida Grande"/>
        <a:ea typeface="Lucida Grande"/>
        <a:cs typeface="Lucida Grande"/>
        <a:sym typeface="Lucida Grande"/>
      </a:defRPr>
    </a:lvl4pPr>
    <a:lvl5pPr indent="914400" defTabSz="457200">
      <a:defRPr sz="2200">
        <a:latin typeface="Lucida Grande"/>
        <a:ea typeface="Lucida Grande"/>
        <a:cs typeface="Lucida Grande"/>
        <a:sym typeface="Lucida Grande"/>
      </a:defRPr>
    </a:lvl5pPr>
    <a:lvl6pPr indent="1143000" defTabSz="457200">
      <a:defRPr sz="2200">
        <a:latin typeface="Lucida Grande"/>
        <a:ea typeface="Lucida Grande"/>
        <a:cs typeface="Lucida Grande"/>
        <a:sym typeface="Lucida Grande"/>
      </a:defRPr>
    </a:lvl6pPr>
    <a:lvl7pPr indent="1371600" defTabSz="457200">
      <a:defRPr sz="2200">
        <a:latin typeface="Lucida Grande"/>
        <a:ea typeface="Lucida Grande"/>
        <a:cs typeface="Lucida Grande"/>
        <a:sym typeface="Lucida Grande"/>
      </a:defRPr>
    </a:lvl7pPr>
    <a:lvl8pPr indent="1600200" defTabSz="457200">
      <a:defRPr sz="2200">
        <a:latin typeface="Lucida Grande"/>
        <a:ea typeface="Lucida Grande"/>
        <a:cs typeface="Lucida Grande"/>
        <a:sym typeface="Lucida Grande"/>
      </a:defRPr>
    </a:lvl8pPr>
    <a:lvl9pPr indent="1828800" defTabSz="457200">
      <a:defRPr sz="2200">
        <a:latin typeface="Lucida Grande"/>
        <a:ea typeface="Lucida Grande"/>
        <a:cs typeface="Lucida Grande"/>
        <a:sym typeface="Lucida Grand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2.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3.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4.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5.xml.rels><?xml version="1.0" encoding="UTF-8" standalone="yes"?><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6.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7.xml.rels><?xml version="1.0" encoding="UTF-8" standalone="yes"?><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8.xml.rels><?xml version="1.0" encoding="UTF-8" standalone="yes"?><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9.xml.rels><?xml version="1.0" encoding="UTF-8" standalone="yes"?><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0.xml.rels><?xml version="1.0" encoding="UTF-8" standalone="yes"?><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31.xml.rels><?xml version="1.0" encoding="UTF-8" standalone="yes"?><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2.xml.rels><?xml version="1.0" encoding="UTF-8" standalone="yes"?><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3.xml.rels><?xml version="1.0" encoding="UTF-8" standalone="yes"?><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4.xml.rels><?xml version="1.0" encoding="UTF-8" standalone="yes"?><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5.xml.rels><?xml version="1.0" encoding="UTF-8" standalone="yes"?><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6.xml.rels><?xml version="1.0" encoding="UTF-8" standalone="yes"?><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7.xml.rels><?xml version="1.0" encoding="UTF-8" standalone="yes"?><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8.xml.rels><?xml version="1.0" encoding="UTF-8" standalone="yes"?><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9.xml.rels><?xml version="1.0" encoding="UTF-8" standalone="yes"?><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0.xml.rels><?xml version="1.0" encoding="UTF-8" standalone="yes"?><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41.xml.rels><?xml version="1.0" encoding="UTF-8" standalone="yes"?><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42.xml.rels><?xml version="1.0" encoding="UTF-8" standalone="yes"?><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43.xml.rels><?xml version="1.0" encoding="UTF-8" standalone="yes"?><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44.xml.rels><?xml version="1.0" encoding="UTF-8" standalone="yes"?><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5.xml.rels><?xml version="1.0" encoding="UTF-8" standalone="yes"?><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6.xml.rels><?xml version="1.0" encoding="UTF-8" standalone="yes"?><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7.xml.rels><?xml version="1.0" encoding="UTF-8" standalone="yes"?><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8.xml.rels><?xml version="1.0" encoding="UTF-8" standalone="yes"?><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9.xml.rels><?xml version="1.0" encoding="UTF-8" standalone="yes"?><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0.xml.rels><?xml version="1.0" encoding="UTF-8" standalone="yes"?><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51.xml.rels><?xml version="1.0" encoding="UTF-8" standalone="yes"?><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52.xml.rels><?xml version="1.0" encoding="UTF-8" standalone="yes"?><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53.xml.rels><?xml version="1.0" encoding="UTF-8" standalone="yes"?><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54.xml.rels><?xml version="1.0" encoding="UTF-8" standalone="yes"?><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55.xml.rels><?xml version="1.0" encoding="UTF-8" standalone="yes"?><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56.xml.rels><?xml version="1.0" encoding="UTF-8" standalone="yes"?><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57.xml.rels><?xml version="1.0" encoding="UTF-8" standalone="yes"?><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58.xml.rels><?xml version="1.0" encoding="UTF-8" standalone="yes"?><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59.xml.rels><?xml version="1.0" encoding="UTF-8" standalone="yes"?><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0.xml.rels><?xml version="1.0" encoding="UTF-8" standalone="yes"?><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61.xml.rels><?xml version="1.0" encoding="UTF-8" standalone="yes"?><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62.xml.rels><?xml version="1.0" encoding="UTF-8" standalone="yes"?><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63.xml.rels><?xml version="1.0" encoding="UTF-8" standalone="yes"?><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64.xml.rels><?xml version="1.0" encoding="UTF-8" standalone="yes"?><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65.xml.rels><?xml version="1.0" encoding="UTF-8" standalone="yes"?><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66.xml.rels><?xml version="1.0" encoding="UTF-8" standalone="yes"?><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67.xml.rels><?xml version="1.0" encoding="UTF-8" standalone="yes"?><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68.xml.rels><?xml version="1.0" encoding="UTF-8" standalone="yes"?><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69.xml.rels><?xml version="1.0" encoding="UTF-8" standalone="yes"?><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0.xml.rels><?xml version="1.0" encoding="UTF-8" standalone="yes"?><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71.xml.rels><?xml version="1.0" encoding="UTF-8" standalone="yes"?><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72.xml.rels><?xml version="1.0" encoding="UTF-8" standalone="yes"?><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73.xml.rels><?xml version="1.0" encoding="UTF-8" standalone="yes"?><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74.xml.rels><?xml version="1.0" encoding="UTF-8" standalone="yes"?><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75.xml.rels><?xml version="1.0" encoding="UTF-8" standalone="yes"?><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Relationships>

</file>

<file path=ppt/notesSlides/_rels/notesSlide76.xml.rels><?xml version="1.0" encoding="UTF-8" standalone="yes"?><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Relationships>

</file>

<file path=ppt/notesSlides/_rels/notesSlide77.xml.rels><?xml version="1.0" encoding="UTF-8" standalone="yes"?><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Relationships>

</file>

<file path=ppt/notesSlides/_rels/notesSlide78.xml.rels><?xml version="1.0" encoding="UTF-8" standalone="yes"?><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79.xml.rels><?xml version="1.0" encoding="UTF-8" standalone="yes"?><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0.xml.rels><?xml version="1.0" encoding="UTF-8" standalone="yes"?><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81.xml.rels><?xml version="1.0" encoding="UTF-8" standalone="yes"?><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Relationships>

</file>

<file path=ppt/notesSlides/_rels/notesSlide82.xml.rels><?xml version="1.0" encoding="UTF-8" standalone="yes"?><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Relationships>

</file>

<file path=ppt/notesSlides/_rels/notesSlide83.xml.rels><?xml version="1.0" encoding="UTF-8" standalone="yes"?><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Relationships>

</file>

<file path=ppt/notesSlides/_rels/notesSlide84.xml.rels><?xml version="1.0" encoding="UTF-8" standalone="yes"?><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Relationships>

</file>

<file path=ppt/notesSlides/_rels/notesSlide85.xml.rels><?xml version="1.0" encoding="UTF-8" standalone="yes"?><Relationships xmlns="http://schemas.openxmlformats.org/package/2006/relationships"><Relationship Id="rId1" Type="http://schemas.openxmlformats.org/officeDocument/2006/relationships/slide" Target="../slides/slide86.xml"/><Relationship Id="rId2" Type="http://schemas.openxmlformats.org/officeDocument/2006/relationships/notesMaster" Target="../notesMasters/notesMaster1.xml"/></Relationships>

</file>

<file path=ppt/notesSlides/_rels/notesSlide86.xml.rels><?xml version="1.0" encoding="UTF-8" standalone="yes"?><Relationships xmlns="http://schemas.openxmlformats.org/package/2006/relationships"><Relationship Id="rId1" Type="http://schemas.openxmlformats.org/officeDocument/2006/relationships/slide" Target="../slides/slide87.xml"/><Relationship Id="rId2" Type="http://schemas.openxmlformats.org/officeDocument/2006/relationships/notesMaster" Target="../notesMasters/notesMaster1.xml"/></Relationships>

</file>

<file path=ppt/notesSlides/_rels/notesSlide87.xml.rels><?xml version="1.0" encoding="UTF-8" standalone="yes"?><Relationships xmlns="http://schemas.openxmlformats.org/package/2006/relationships"><Relationship Id="rId1" Type="http://schemas.openxmlformats.org/officeDocument/2006/relationships/slide" Target="../slides/slide88.xml"/><Relationship Id="rId2" Type="http://schemas.openxmlformats.org/officeDocument/2006/relationships/notesMaster" Target="../notesMasters/notesMaster1.xml"/></Relationships>

</file>

<file path=ppt/notesSlides/_rels/notesSlide88.xml.rels><?xml version="1.0" encoding="UTF-8" standalone="yes"?><Relationships xmlns="http://schemas.openxmlformats.org/package/2006/relationships"><Relationship Id="rId1" Type="http://schemas.openxmlformats.org/officeDocument/2006/relationships/slide" Target="../slides/slide89.xml"/><Relationship Id="rId2" Type="http://schemas.openxmlformats.org/officeDocument/2006/relationships/notesMaster" Target="../notesMasters/notesMaster1.xml"/></Relationships>

</file>

<file path=ppt/notesSlides/_rels/notesSlide89.xml.rels><?xml version="1.0" encoding="UTF-8" standalone="yes"?><Relationships xmlns="http://schemas.openxmlformats.org/package/2006/relationships"><Relationship Id="rId1" Type="http://schemas.openxmlformats.org/officeDocument/2006/relationships/slide" Target="../slides/slide90.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0.xml.rels><?xml version="1.0" encoding="UTF-8" standalone="yes"?><Relationships xmlns="http://schemas.openxmlformats.org/package/2006/relationships"><Relationship Id="rId1" Type="http://schemas.openxmlformats.org/officeDocument/2006/relationships/slide" Target="../slides/slide91.xml"/><Relationship Id="rId2" Type="http://schemas.openxmlformats.org/officeDocument/2006/relationships/notesMaster" Target="../notesMasters/notesMaster1.xml"/></Relationships>

</file>

<file path=ppt/notesSlides/_rels/notesSlide91.xml.rels><?xml version="1.0" encoding="UTF-8" standalone="yes"?><Relationships xmlns="http://schemas.openxmlformats.org/package/2006/relationships"><Relationship Id="rId1" Type="http://schemas.openxmlformats.org/officeDocument/2006/relationships/slide" Target="../slides/slide92.xml"/><Relationship Id="rId2" Type="http://schemas.openxmlformats.org/officeDocument/2006/relationships/notesMaster" Target="../notesMasters/notesMaster1.xml"/></Relationships>

</file>

<file path=ppt/notesSlides/_rels/notesSlide92.xml.rels><?xml version="1.0" encoding="UTF-8" standalone="yes"?><Relationships xmlns="http://schemas.openxmlformats.org/package/2006/relationships"><Relationship Id="rId1" Type="http://schemas.openxmlformats.org/officeDocument/2006/relationships/slide" Target="../slides/slide94.xml"/><Relationship Id="rId2" Type="http://schemas.openxmlformats.org/officeDocument/2006/relationships/notesMaster" Target="../notesMasters/notesMaster1.xml"/></Relationships>

</file>

<file path=ppt/notesSlides/_rels/notesSlide93.xml.rels><?xml version="1.0" encoding="UTF-8" standalone="yes"?><Relationships xmlns="http://schemas.openxmlformats.org/package/2006/relationships"><Relationship Id="rId1" Type="http://schemas.openxmlformats.org/officeDocument/2006/relationships/slide" Target="../slides/slide95.xml"/><Relationship Id="rId2" Type="http://schemas.openxmlformats.org/officeDocument/2006/relationships/notesMaster" Target="../notesMasters/notesMaster1.xml"/></Relationships>

</file>

<file path=ppt/notesSlides/_rels/notesSlide94.xml.rels><?xml version="1.0" encoding="UTF-8" standalone="yes"?><Relationships xmlns="http://schemas.openxmlformats.org/package/2006/relationships"><Relationship Id="rId1" Type="http://schemas.openxmlformats.org/officeDocument/2006/relationships/slide" Target="../slides/slide96.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1" name="Shape 121"/>
          <p:cNvSpPr/>
          <p:nvPr>
            <p:ph type="sldImg"/>
          </p:nvPr>
        </p:nvSpPr>
        <p:spPr>
          <a:prstGeom prst="rect">
            <a:avLst/>
          </a:prstGeom>
        </p:spPr>
        <p:txBody>
          <a:bodyPr/>
          <a:lstStyle/>
          <a:p>
            <a:pPr lvl="0"/>
          </a:p>
        </p:txBody>
      </p:sp>
      <p:sp>
        <p:nvSpPr>
          <p:cNvPr id="122" name="Shape 122"/>
          <p:cNvSpPr/>
          <p:nvPr>
            <p:ph type="body" sz="quarter" idx="1"/>
          </p:nvPr>
        </p:nvSpPr>
        <p:spPr>
          <a:prstGeom prst="rect">
            <a:avLst/>
          </a:prstGeom>
        </p:spPr>
        <p:txBody>
          <a:bodyPr/>
          <a:lstStyle/>
          <a:p>
            <a:pPr lvl="0">
              <a:lnSpc>
                <a:spcPts val="4400"/>
              </a:lnSpc>
              <a:defRPr sz="1800"/>
            </a:pPr>
            <a:r>
              <a:rPr sz="2400">
                <a:latin typeface="Helvetica Neue"/>
                <a:ea typeface="Helvetica Neue"/>
                <a:cs typeface="Helvetica Neue"/>
                <a:sym typeface="Helvetica Neue"/>
              </a:rPr>
              <a:t>Hi everyone, welcome to the Game of Codes: a view behind the curtains of how we apply CI and CD in Atlassian - in this Build track of Summit 2015. </a:t>
            </a:r>
            <a:endParaRPr sz="2400">
              <a:latin typeface="Helvetica Neue"/>
              <a:ea typeface="Helvetica Neue"/>
              <a:cs typeface="Helvetica Neue"/>
              <a:sym typeface="Helvetica Neue"/>
            </a:endParaRPr>
          </a:p>
          <a:p>
            <a:pPr lvl="0">
              <a:lnSpc>
                <a:spcPts val="4400"/>
              </a:lnSpc>
              <a:defRPr sz="1800"/>
            </a:pPr>
            <a:r>
              <a:rPr sz="2400">
                <a:latin typeface="Helvetica Neue"/>
                <a:ea typeface="Helvetica Neue"/>
                <a:cs typeface="Helvetica Neue"/>
                <a:sym typeface="Helvetica Neue"/>
              </a:rPr>
              <a:t>Why Game of Codes? Because I consider it a very hard battle in which tools, processes and people play and important role to win this strategy game that CI is.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4" name="Shape 284"/>
          <p:cNvSpPr/>
          <p:nvPr>
            <p:ph type="sldImg"/>
          </p:nvPr>
        </p:nvSpPr>
        <p:spPr>
          <a:prstGeom prst="rect">
            <a:avLst/>
          </a:prstGeom>
        </p:spPr>
        <p:txBody>
          <a:bodyPr/>
          <a:lstStyle/>
          <a:p>
            <a:pPr lvl="0"/>
          </a:p>
        </p:txBody>
      </p:sp>
      <p:sp>
        <p:nvSpPr>
          <p:cNvPr id="285" name="Shape 285"/>
          <p:cNvSpPr/>
          <p:nvPr>
            <p:ph type="body" sz="quarter" idx="1"/>
          </p:nvPr>
        </p:nvSpPr>
        <p:spPr>
          <a:prstGeom prst="rect">
            <a:avLst/>
          </a:prstGeom>
        </p:spPr>
        <p:txBody>
          <a:bodyPr/>
          <a:lstStyle/>
          <a:p>
            <a:pPr lvl="0">
              <a:lnSpc>
                <a:spcPts val="4800"/>
              </a:lnSpc>
              <a:defRPr sz="1800"/>
            </a:pPr>
            <a:r>
              <a:rPr sz="2400">
                <a:latin typeface="Helvetica Neue"/>
                <a:ea typeface="Helvetica Neue"/>
                <a:cs typeface="Helvetica Neue"/>
                <a:sym typeface="Helvetica Neue"/>
              </a:rPr>
              <a:t>In a scenario like this, I believe CI is a battle, and makes of Atlassian a very interesting company in terms of software delivery.</a:t>
            </a: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We are well aware of this, and that’s why we are trained - and I mean a real training - to fight this battle. </a:t>
            </a: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Like we did in one of our latests parties, which pictures I am going to show you now.</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8" name="Shape 288"/>
          <p:cNvSpPr/>
          <p:nvPr>
            <p:ph type="sldImg"/>
          </p:nvPr>
        </p:nvSpPr>
        <p:spPr>
          <a:prstGeom prst="rect">
            <a:avLst/>
          </a:prstGeom>
        </p:spPr>
        <p:txBody>
          <a:bodyPr/>
          <a:lstStyle/>
          <a:p>
            <a:pPr lvl="0"/>
          </a:p>
        </p:txBody>
      </p:sp>
      <p:sp>
        <p:nvSpPr>
          <p:cNvPr id="289" name="Shape 289"/>
          <p:cNvSpPr/>
          <p:nvPr>
            <p:ph type="body" sz="quarter" idx="1"/>
          </p:nvPr>
        </p:nvSpPr>
        <p:spPr>
          <a:prstGeom prst="rect">
            <a:avLst/>
          </a:prstGeom>
        </p:spPr>
        <p:txBody>
          <a:bodyPr/>
          <a:lstStyle>
            <a:lvl1pPr>
              <a:lnSpc>
                <a:spcPts val="4800"/>
              </a:lnSpc>
              <a:defRPr sz="2400">
                <a:latin typeface="Helvetica Neue"/>
                <a:ea typeface="Helvetica Neue"/>
                <a:cs typeface="Helvetica Neue"/>
                <a:sym typeface="Helvetica Neue"/>
              </a:defRPr>
            </a:lvl1pPr>
          </a:lstStyle>
          <a:p>
            <a:pPr lvl="0">
              <a:defRPr sz="1800"/>
            </a:pPr>
            <a:r>
              <a:rPr sz="2400"/>
              <a:t>In Atlassian, CI is a battle in which we use our own tools as weapons.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2" name="Shape 292"/>
          <p:cNvSpPr/>
          <p:nvPr>
            <p:ph type="sldImg"/>
          </p:nvPr>
        </p:nvSpPr>
        <p:spPr>
          <a:prstGeom prst="rect">
            <a:avLst/>
          </a:prstGeom>
        </p:spPr>
        <p:txBody>
          <a:bodyPr/>
          <a:lstStyle/>
          <a:p>
            <a:pPr lvl="0"/>
          </a:p>
        </p:txBody>
      </p:sp>
      <p:sp>
        <p:nvSpPr>
          <p:cNvPr id="293" name="Shape 293"/>
          <p:cNvSpPr/>
          <p:nvPr>
            <p:ph type="body" sz="quarter" idx="1"/>
          </p:nvPr>
        </p:nvSpPr>
        <p:spPr>
          <a:prstGeom prst="rect">
            <a:avLst/>
          </a:prstGeom>
        </p:spPr>
        <p:txBody>
          <a:bodyPr/>
          <a:lstStyle>
            <a:lvl1pPr>
              <a:lnSpc>
                <a:spcPts val="4800"/>
              </a:lnSpc>
              <a:defRPr sz="2400">
                <a:latin typeface="Helvetica Neue"/>
                <a:ea typeface="Helvetica Neue"/>
                <a:cs typeface="Helvetica Neue"/>
                <a:sym typeface="Helvetica Neue"/>
              </a:defRPr>
            </a:lvl1pPr>
          </a:lstStyle>
          <a:p>
            <a:pPr lvl="0">
              <a:defRPr sz="1800"/>
            </a:pPr>
            <a:r>
              <a:rPr sz="2400"/>
              <a:t>And our precious Atlassian crew as army.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6" name="Shape 296"/>
          <p:cNvSpPr/>
          <p:nvPr>
            <p:ph type="sldImg"/>
          </p:nvPr>
        </p:nvSpPr>
        <p:spPr>
          <a:prstGeom prst="rect">
            <a:avLst/>
          </a:prstGeom>
        </p:spPr>
        <p:txBody>
          <a:bodyPr/>
          <a:lstStyle/>
          <a:p>
            <a:pPr lvl="0"/>
          </a:p>
        </p:txBody>
      </p:sp>
      <p:sp>
        <p:nvSpPr>
          <p:cNvPr id="297" name="Shape 297"/>
          <p:cNvSpPr/>
          <p:nvPr>
            <p:ph type="body" sz="quarter" idx="1"/>
          </p:nvPr>
        </p:nvSpPr>
        <p:spPr>
          <a:prstGeom prst="rect">
            <a:avLst/>
          </a:prstGeom>
        </p:spPr>
        <p:txBody>
          <a:bodyPr/>
          <a:lstStyle>
            <a:lvl1pPr>
              <a:lnSpc>
                <a:spcPts val="4800"/>
              </a:lnSpc>
              <a:defRPr sz="2400">
                <a:latin typeface="Helvetica Neue"/>
                <a:ea typeface="Helvetica Neue"/>
                <a:cs typeface="Helvetica Neue"/>
                <a:sym typeface="Helvetica Neue"/>
              </a:defRPr>
            </a:lvl1pPr>
          </a:lstStyle>
          <a:p>
            <a:pPr lvl="0">
              <a:defRPr sz="1800"/>
            </a:pPr>
            <a:r>
              <a:rPr sz="2400"/>
              <a:t>Thanks to CI our teams and individuals are empowered to have a direct impact on the way we deliver software.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0" name="Shape 300"/>
          <p:cNvSpPr/>
          <p:nvPr>
            <p:ph type="sldImg"/>
          </p:nvPr>
        </p:nvSpPr>
        <p:spPr>
          <a:prstGeom prst="rect">
            <a:avLst/>
          </a:prstGeom>
        </p:spPr>
        <p:txBody>
          <a:bodyPr/>
          <a:lstStyle/>
          <a:p>
            <a:pPr lvl="0"/>
          </a:p>
        </p:txBody>
      </p:sp>
      <p:sp>
        <p:nvSpPr>
          <p:cNvPr id="301" name="Shape 301"/>
          <p:cNvSpPr/>
          <p:nvPr>
            <p:ph type="body" sz="quarter" idx="1"/>
          </p:nvPr>
        </p:nvSpPr>
        <p:spPr>
          <a:prstGeom prst="rect">
            <a:avLst/>
          </a:prstGeom>
        </p:spPr>
        <p:txBody>
          <a:bodyPr/>
          <a:lstStyle>
            <a:lvl1pPr>
              <a:lnSpc>
                <a:spcPts val="4800"/>
              </a:lnSpc>
              <a:defRPr sz="2400">
                <a:latin typeface="Helvetica Neue"/>
                <a:ea typeface="Helvetica Neue"/>
                <a:cs typeface="Helvetica Neue"/>
                <a:sym typeface="Helvetica Neue"/>
              </a:defRPr>
            </a:lvl1pPr>
          </a:lstStyle>
          <a:p>
            <a:pPr lvl="0">
              <a:defRPr sz="1800"/>
            </a:pPr>
            <a:r>
              <a:rPr sz="2400"/>
              <a:t>Software that we aim to deliver with high quality and as fast as we can.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6" name="Shape 306"/>
          <p:cNvSpPr/>
          <p:nvPr>
            <p:ph type="sldImg"/>
          </p:nvPr>
        </p:nvSpPr>
        <p:spPr>
          <a:prstGeom prst="rect">
            <a:avLst/>
          </a:prstGeom>
        </p:spPr>
        <p:txBody>
          <a:bodyPr/>
          <a:lstStyle/>
          <a:p>
            <a:pPr lvl="0"/>
          </a:p>
        </p:txBody>
      </p:sp>
      <p:sp>
        <p:nvSpPr>
          <p:cNvPr id="307" name="Shape 307"/>
          <p:cNvSpPr/>
          <p:nvPr>
            <p:ph type="body" sz="quarter" idx="1"/>
          </p:nvPr>
        </p:nvSpPr>
        <p:spPr>
          <a:prstGeom prst="rect">
            <a:avLst/>
          </a:prstGeom>
        </p:spPr>
        <p:txBody>
          <a:bodyPr/>
          <a:lstStyle/>
          <a:p>
            <a:pPr lvl="0">
              <a:lnSpc>
                <a:spcPts val="4800"/>
              </a:lnSpc>
              <a:defRPr sz="1800"/>
            </a:pPr>
            <a:r>
              <a:rPr sz="2400">
                <a:latin typeface="Helvetica Neue"/>
                <a:ea typeface="Helvetica Neue"/>
                <a:cs typeface="Helvetica Neue"/>
                <a:sym typeface="Helvetica Neue"/>
              </a:rPr>
              <a:t>We aim to have a tight cycle time to help us turn ideas into deliverables, and so get the most valuable feedback, the one that comes from our users, and so win the battle. </a:t>
            </a:r>
            <a:endParaRPr sz="2400">
              <a:latin typeface="Helvetica Neue"/>
              <a:ea typeface="Helvetica Neue"/>
              <a:cs typeface="Helvetica Neue"/>
              <a:sym typeface="Helvetica Neue"/>
            </a:endParaRPr>
          </a:p>
          <a:p>
            <a:pPr lvl="0">
              <a:lnSpc>
                <a:spcPts val="4800"/>
              </a:lnSpc>
              <a:defRPr sz="1800"/>
            </a:pP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Because as we all know, in a CI world it does not count until it’s shipped.</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1" name="Shape 311"/>
          <p:cNvSpPr/>
          <p:nvPr>
            <p:ph type="sldImg"/>
          </p:nvPr>
        </p:nvSpPr>
        <p:spPr>
          <a:prstGeom prst="rect">
            <a:avLst/>
          </a:prstGeom>
        </p:spPr>
        <p:txBody>
          <a:bodyPr/>
          <a:lstStyle/>
          <a:p>
            <a:pPr lvl="0"/>
          </a:p>
        </p:txBody>
      </p:sp>
      <p:sp>
        <p:nvSpPr>
          <p:cNvPr id="312" name="Shape 312"/>
          <p:cNvSpPr/>
          <p:nvPr>
            <p:ph type="body" sz="quarter" idx="1"/>
          </p:nvPr>
        </p:nvSpPr>
        <p:spPr>
          <a:prstGeom prst="rect">
            <a:avLst/>
          </a:prstGeom>
        </p:spPr>
        <p:txBody>
          <a:bodyPr/>
          <a:lstStyle>
            <a:lvl1pPr>
              <a:lnSpc>
                <a:spcPts val="4800"/>
              </a:lnSpc>
              <a:defRPr sz="2400">
                <a:latin typeface="Helvetica Neue"/>
                <a:ea typeface="Helvetica Neue"/>
                <a:cs typeface="Helvetica Neue"/>
                <a:sym typeface="Helvetica Neue"/>
              </a:defRPr>
            </a:lvl1pPr>
          </a:lstStyle>
          <a:p>
            <a:pPr lvl="0">
              <a:defRPr sz="1800"/>
            </a:pPr>
            <a:r>
              <a:rPr sz="2400"/>
              <a:t>When you play the Game of Codes you ship or you fail.</a:t>
            </a:r>
            <a:endParaRPr sz="2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1" name="Shape 321"/>
          <p:cNvSpPr/>
          <p:nvPr>
            <p:ph type="sldImg"/>
          </p:nvPr>
        </p:nvSpPr>
        <p:spPr>
          <a:prstGeom prst="rect">
            <a:avLst/>
          </a:prstGeom>
        </p:spPr>
        <p:txBody>
          <a:bodyPr/>
          <a:lstStyle/>
          <a:p>
            <a:pPr lvl="0"/>
          </a:p>
        </p:txBody>
      </p:sp>
      <p:sp>
        <p:nvSpPr>
          <p:cNvPr id="322" name="Shape 322"/>
          <p:cNvSpPr/>
          <p:nvPr>
            <p:ph type="body" sz="quarter" idx="1"/>
          </p:nvPr>
        </p:nvSpPr>
        <p:spPr>
          <a:prstGeom prst="rect">
            <a:avLst/>
          </a:prstGeom>
        </p:spPr>
        <p:txBody>
          <a:bodyPr/>
          <a:lstStyle/>
          <a:p>
            <a:pPr lvl="0">
              <a:lnSpc>
                <a:spcPts val="4800"/>
              </a:lnSpc>
              <a:defRPr sz="1800"/>
            </a:pPr>
            <a:r>
              <a:rPr sz="2400">
                <a:latin typeface="Helvetica Neue"/>
                <a:ea typeface="Helvetica Neue"/>
                <a:cs typeface="Helvetica Neue"/>
                <a:sym typeface="Helvetica Neue"/>
              </a:rPr>
              <a:t>So after this epic introduction to engage you and keep you awake…</a:t>
            </a: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Let’s go into low level details now, looking at the anatomy of a delivery pipeline in Atlassian.</a:t>
            </a:r>
            <a:endParaRPr sz="2400">
              <a:latin typeface="Helvetica Neue"/>
              <a:ea typeface="Helvetica Neue"/>
              <a:cs typeface="Helvetica Neue"/>
              <a:sym typeface="Helvetica Neue"/>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6" name="Shape 326"/>
          <p:cNvSpPr/>
          <p:nvPr>
            <p:ph type="sldImg"/>
          </p:nvPr>
        </p:nvSpPr>
        <p:spPr>
          <a:prstGeom prst="rect">
            <a:avLst/>
          </a:prstGeom>
        </p:spPr>
        <p:txBody>
          <a:bodyPr/>
          <a:lstStyle/>
          <a:p>
            <a:pPr lvl="0"/>
          </a:p>
        </p:txBody>
      </p:sp>
      <p:sp>
        <p:nvSpPr>
          <p:cNvPr id="327" name="Shape 327"/>
          <p:cNvSpPr/>
          <p:nvPr>
            <p:ph type="body" sz="quarter" idx="1"/>
          </p:nvPr>
        </p:nvSpPr>
        <p:spPr>
          <a:prstGeom prst="rect">
            <a:avLst/>
          </a:prstGeom>
        </p:spPr>
        <p:txBody>
          <a:bodyPr/>
          <a:lstStyle/>
          <a:p>
            <a:pPr lvl="0">
              <a:lnSpc>
                <a:spcPts val="4800"/>
              </a:lnSpc>
              <a:defRPr sz="1800"/>
            </a:pPr>
            <a:r>
              <a:rPr sz="2400">
                <a:latin typeface="Helvetica Neue"/>
                <a:ea typeface="Helvetica Neue"/>
                <a:cs typeface="Helvetica Neue"/>
                <a:sym typeface="Helvetica Neue"/>
              </a:rPr>
              <a:t>What are the keys to rule this game? </a:t>
            </a: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CI is made up of 4 pieces: infrastructure…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1" name="Shape 331"/>
          <p:cNvSpPr/>
          <p:nvPr>
            <p:ph type="sldImg"/>
          </p:nvPr>
        </p:nvSpPr>
        <p:spPr>
          <a:prstGeom prst="rect">
            <a:avLst/>
          </a:prstGeom>
        </p:spPr>
        <p:txBody>
          <a:bodyPr/>
          <a:lstStyle/>
          <a:p>
            <a:pPr lvl="0"/>
          </a:p>
        </p:txBody>
      </p:sp>
      <p:sp>
        <p:nvSpPr>
          <p:cNvPr id="332" name="Shape 332"/>
          <p:cNvSpPr/>
          <p:nvPr>
            <p:ph type="body" sz="quarter" idx="1"/>
          </p:nvPr>
        </p:nvSpPr>
        <p:spPr>
          <a:prstGeom prst="rect">
            <a:avLst/>
          </a:prstGeom>
        </p:spPr>
        <p:txBody>
          <a:bodyPr/>
          <a:lstStyle>
            <a:lvl1pPr>
              <a:lnSpc>
                <a:spcPts val="4800"/>
              </a:lnSpc>
              <a:defRPr sz="2400">
                <a:latin typeface="Helvetica Neue"/>
                <a:ea typeface="Helvetica Neue"/>
                <a:cs typeface="Helvetica Neue"/>
                <a:sym typeface="Helvetica Neue"/>
              </a:defRPr>
            </a:lvl1pPr>
          </a:lstStyle>
          <a:p>
            <a:pPr lvl="0">
              <a:defRPr sz="1800"/>
            </a:pPr>
            <a:r>
              <a:rPr sz="2400"/>
              <a:t>Tools….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6" name="Shape 136"/>
          <p:cNvSpPr/>
          <p:nvPr>
            <p:ph type="sldImg"/>
          </p:nvPr>
        </p:nvSpPr>
        <p:spPr>
          <a:prstGeom prst="rect">
            <a:avLst/>
          </a:prstGeom>
        </p:spPr>
        <p:txBody>
          <a:bodyPr/>
          <a:lstStyle/>
          <a:p>
            <a:pPr lvl="0"/>
          </a:p>
        </p:txBody>
      </p:sp>
      <p:sp>
        <p:nvSpPr>
          <p:cNvPr id="137" name="Shape 137"/>
          <p:cNvSpPr/>
          <p:nvPr>
            <p:ph type="body" sz="quarter" idx="1"/>
          </p:nvPr>
        </p:nvSpPr>
        <p:spPr>
          <a:prstGeom prst="rect">
            <a:avLst/>
          </a:prstGeom>
        </p:spPr>
        <p:txBody>
          <a:bodyPr/>
          <a:lstStyle/>
          <a:p>
            <a:pPr lvl="0">
              <a:lnSpc>
                <a:spcPts val="4800"/>
              </a:lnSpc>
              <a:defRPr sz="1800"/>
            </a:pPr>
            <a:r>
              <a:rPr sz="2400">
                <a:latin typeface="Helvetica Neue"/>
                <a:ea typeface="Helvetica Neue"/>
                <a:cs typeface="Helvetica Neue"/>
                <a:sym typeface="Helvetica Neue"/>
              </a:rPr>
              <a:t>But let me start introducing myself with my 1min elevator pitch: My name is Esther.</a:t>
            </a: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I was born in Spain.</a:t>
            </a: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I wanted to become a doctor, but ended up developing for a poker game server in Java.</a:t>
            </a: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This took me to London, and while I was there…Atlassian came on a bus to steal 15 developers in 15 days.</a:t>
            </a: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Lucky me, I was one of them. </a:t>
            </a: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So I moved to Sydney almost 3 years ago, to work in the development headquarters.</a:t>
            </a: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I started as a Confluence developer in the Collaboration family. </a:t>
            </a: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And driven by my passion in CI…</a:t>
            </a: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I moved into the Bamboo grooves to join other pandas - to be one of the Bamboo development team leaders.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6" name="Shape 336"/>
          <p:cNvSpPr/>
          <p:nvPr>
            <p:ph type="sldImg"/>
          </p:nvPr>
        </p:nvSpPr>
        <p:spPr>
          <a:prstGeom prst="rect">
            <a:avLst/>
          </a:prstGeom>
        </p:spPr>
        <p:txBody>
          <a:bodyPr/>
          <a:lstStyle/>
          <a:p>
            <a:pPr lvl="0"/>
          </a:p>
        </p:txBody>
      </p:sp>
      <p:sp>
        <p:nvSpPr>
          <p:cNvPr id="337" name="Shape 337"/>
          <p:cNvSpPr/>
          <p:nvPr>
            <p:ph type="body" sz="quarter" idx="1"/>
          </p:nvPr>
        </p:nvSpPr>
        <p:spPr>
          <a:prstGeom prst="rect">
            <a:avLst/>
          </a:prstGeom>
        </p:spPr>
        <p:txBody>
          <a:bodyPr/>
          <a:lstStyle>
            <a:lvl1pPr>
              <a:lnSpc>
                <a:spcPts val="4800"/>
              </a:lnSpc>
              <a:defRPr sz="2400">
                <a:latin typeface="Helvetica Neue"/>
                <a:ea typeface="Helvetica Neue"/>
                <a:cs typeface="Helvetica Neue"/>
                <a:sym typeface="Helvetica Neue"/>
              </a:defRPr>
            </a:lvl1pPr>
          </a:lstStyle>
          <a:p>
            <a:pPr lvl="0">
              <a:defRPr sz="1800"/>
            </a:pPr>
            <a:r>
              <a:rPr sz="2400"/>
              <a:t>Processes…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4" name="Shape 414"/>
          <p:cNvSpPr/>
          <p:nvPr>
            <p:ph type="sldImg"/>
          </p:nvPr>
        </p:nvSpPr>
        <p:spPr>
          <a:prstGeom prst="rect">
            <a:avLst/>
          </a:prstGeom>
        </p:spPr>
        <p:txBody>
          <a:bodyPr/>
          <a:lstStyle/>
          <a:p>
            <a:pPr lvl="0"/>
          </a:p>
        </p:txBody>
      </p:sp>
      <p:sp>
        <p:nvSpPr>
          <p:cNvPr id="415" name="Shape 415"/>
          <p:cNvSpPr/>
          <p:nvPr>
            <p:ph type="body" sz="quarter" idx="1"/>
          </p:nvPr>
        </p:nvSpPr>
        <p:spPr>
          <a:prstGeom prst="rect">
            <a:avLst/>
          </a:prstGeom>
        </p:spPr>
        <p:txBody>
          <a:bodyPr/>
          <a:lstStyle/>
          <a:p>
            <a:pPr lvl="0">
              <a:defRPr sz="1800"/>
            </a:pPr>
            <a:r>
              <a:rPr sz="2200"/>
              <a:t>People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9" name="Shape 419"/>
          <p:cNvSpPr/>
          <p:nvPr>
            <p:ph type="sldImg"/>
          </p:nvPr>
        </p:nvSpPr>
        <p:spPr>
          <a:prstGeom prst="rect">
            <a:avLst/>
          </a:prstGeom>
        </p:spPr>
        <p:txBody>
          <a:bodyPr/>
          <a:lstStyle/>
          <a:p>
            <a:pPr lvl="0"/>
          </a:p>
        </p:txBody>
      </p:sp>
      <p:sp>
        <p:nvSpPr>
          <p:cNvPr id="420" name="Shape 420"/>
          <p:cNvSpPr/>
          <p:nvPr>
            <p:ph type="body" sz="quarter" idx="1"/>
          </p:nvPr>
        </p:nvSpPr>
        <p:spPr>
          <a:prstGeom prst="rect">
            <a:avLst/>
          </a:prstGeom>
        </p:spPr>
        <p:txBody>
          <a:bodyPr/>
          <a:lstStyle>
            <a:lvl1pPr>
              <a:lnSpc>
                <a:spcPts val="4800"/>
              </a:lnSpc>
              <a:defRPr sz="2400">
                <a:latin typeface="Helvetica Neue"/>
                <a:ea typeface="Helvetica Neue"/>
                <a:cs typeface="Helvetica Neue"/>
                <a:sym typeface="Helvetica Neue"/>
              </a:defRPr>
            </a:lvl1pPr>
          </a:lstStyle>
          <a:p>
            <a:pPr lvl="0">
              <a:defRPr sz="1800"/>
            </a:pPr>
            <a:r>
              <a:rPr sz="2400"/>
              <a:t>Let’s see how’s our infrastructure.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1" name="Shape 471"/>
          <p:cNvSpPr/>
          <p:nvPr>
            <p:ph type="sldImg"/>
          </p:nvPr>
        </p:nvSpPr>
        <p:spPr>
          <a:prstGeom prst="rect">
            <a:avLst/>
          </a:prstGeom>
        </p:spPr>
        <p:txBody>
          <a:bodyPr/>
          <a:lstStyle/>
          <a:p>
            <a:pPr lvl="0"/>
          </a:p>
        </p:txBody>
      </p:sp>
      <p:sp>
        <p:nvSpPr>
          <p:cNvPr id="472" name="Shape 472"/>
          <p:cNvSpPr/>
          <p:nvPr>
            <p:ph type="body" sz="quarter" idx="1"/>
          </p:nvPr>
        </p:nvSpPr>
        <p:spPr>
          <a:prstGeom prst="rect">
            <a:avLst/>
          </a:prstGeom>
        </p:spPr>
        <p:txBody>
          <a:bodyPr/>
          <a:lstStyle/>
          <a:p>
            <a:pPr lvl="0">
              <a:defRPr sz="1800"/>
            </a:pPr>
            <a:r>
              <a:rPr sz="2400">
                <a:latin typeface="Helvetica Neue"/>
                <a:ea typeface="Helvetica Neue"/>
                <a:cs typeface="Helvetica Neue"/>
                <a:sym typeface="Helvetica Neue"/>
              </a:rPr>
              <a:t>We have several teams in Atlassian that are mapped into divisions. These are the Engineering division… Collaboration (Confluence and HipChat… JIRA family (JIRA Service Desk, JIRA Agile, JIRA for software), DevTools (Bamboo, Bitbucket, SourceTree among others), Internal Services (as our Purchasing and Atlassian Identity team), and Ecosystem.</a:t>
            </a:r>
            <a:endParaRPr sz="2400">
              <a:latin typeface="Helvetica Neue"/>
              <a:ea typeface="Helvetica Neue"/>
              <a:cs typeface="Helvetica Neue"/>
              <a:sym typeface="Helvetica Neue"/>
            </a:endParaRPr>
          </a:p>
          <a:p>
            <a:pPr lvl="0">
              <a:defRPr sz="1800"/>
            </a:pPr>
            <a:endParaRPr sz="2400">
              <a:latin typeface="Helvetica Neue"/>
              <a:ea typeface="Helvetica Neue"/>
              <a:cs typeface="Helvetica Neue"/>
              <a:sym typeface="Helvetica Neue"/>
            </a:endParaRPr>
          </a:p>
          <a:p>
            <a:pPr lvl="0">
              <a:defRPr sz="1800"/>
            </a:pPr>
            <a:r>
              <a:rPr sz="2400">
                <a:latin typeface="Helvetica Neue"/>
                <a:ea typeface="Helvetica Neue"/>
                <a:cs typeface="Helvetica Neue"/>
                <a:sym typeface="Helvetica Neue"/>
              </a:rPr>
              <a:t>Every division have different Bamboo instances, to isolate teams from each others, and to facilitate instances maintainability. </a:t>
            </a:r>
            <a:endParaRPr sz="2400">
              <a:latin typeface="Helvetica Neue"/>
              <a:ea typeface="Helvetica Neue"/>
              <a:cs typeface="Helvetica Neue"/>
              <a:sym typeface="Helvetica Neue"/>
            </a:endParaRPr>
          </a:p>
          <a:p>
            <a:pPr lvl="0">
              <a:defRPr sz="1800"/>
            </a:pPr>
            <a:r>
              <a:rPr sz="2400">
                <a:latin typeface="Helvetica Neue"/>
                <a:ea typeface="Helvetica Neue"/>
                <a:cs typeface="Helvetica Neue"/>
                <a:sym typeface="Helvetica Neue"/>
              </a:rPr>
              <a:t>How do we manage these instances of Bamboo running at the same time?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0" name="Shape 630"/>
          <p:cNvSpPr/>
          <p:nvPr>
            <p:ph type="sldImg"/>
          </p:nvPr>
        </p:nvSpPr>
        <p:spPr>
          <a:prstGeom prst="rect">
            <a:avLst/>
          </a:prstGeom>
        </p:spPr>
        <p:txBody>
          <a:bodyPr/>
          <a:lstStyle/>
          <a:p>
            <a:pPr lvl="0"/>
          </a:p>
        </p:txBody>
      </p:sp>
      <p:sp>
        <p:nvSpPr>
          <p:cNvPr id="631" name="Shape 631"/>
          <p:cNvSpPr/>
          <p:nvPr>
            <p:ph type="body" sz="quarter" idx="1"/>
          </p:nvPr>
        </p:nvSpPr>
        <p:spPr>
          <a:prstGeom prst="rect">
            <a:avLst/>
          </a:prstGeom>
        </p:spPr>
        <p:txBody>
          <a:bodyPr/>
          <a:lstStyle/>
          <a:p>
            <a:pPr lvl="0">
              <a:defRPr sz="1800"/>
            </a:pPr>
            <a:r>
              <a:rPr sz="2400">
                <a:latin typeface="Helvetica Neue"/>
                <a:ea typeface="Helvetica Neue"/>
                <a:cs typeface="Helvetica Neue"/>
                <a:sym typeface="Helvetica Neue"/>
              </a:rPr>
              <a:t>We have a team, Build Engineering, that takes care of them in a very CI oriented approach, by using puppet. </a:t>
            </a:r>
            <a:endParaRPr sz="2400">
              <a:latin typeface="Helvetica Neue"/>
              <a:ea typeface="Helvetica Neue"/>
              <a:cs typeface="Helvetica Neue"/>
              <a:sym typeface="Helvetica Neue"/>
            </a:endParaRPr>
          </a:p>
          <a:p>
            <a:pPr lvl="0">
              <a:defRPr sz="1800"/>
            </a:pPr>
            <a:r>
              <a:rPr sz="2400">
                <a:latin typeface="Helvetica Neue"/>
                <a:ea typeface="Helvetica Neue"/>
                <a:cs typeface="Helvetica Neue"/>
                <a:sym typeface="Helvetica Neue"/>
              </a:rPr>
              <a:t>The team started back in the middle of 2010, when the company was actually less than 300 people, and has been key in keeping our delivery process up and running while we keep growing. We consider them the first - and the bigger - customer that Bamboo has, and also the best friend that our team has. So big kudos to them.</a:t>
            </a:r>
            <a:endParaRPr sz="2400">
              <a:latin typeface="Helvetica Neue"/>
              <a:ea typeface="Helvetica Neue"/>
              <a:cs typeface="Helvetica Neue"/>
              <a:sym typeface="Helvetica Neue"/>
            </a:endParaRPr>
          </a:p>
          <a:p>
            <a:pPr lvl="0">
              <a:defRPr sz="1800"/>
            </a:pPr>
            <a:r>
              <a:rPr sz="2400">
                <a:latin typeface="Helvetica Neue"/>
                <a:ea typeface="Helvetica Neue"/>
                <a:cs typeface="Helvetica Neue"/>
                <a:sym typeface="Helvetica Neue"/>
              </a:rPr>
              <a:t>They manage all our Bamboo instances, but not only that: build agents, Maven repositories, any kind of build infrastructure.</a:t>
            </a:r>
            <a:endParaRPr sz="2400">
              <a:latin typeface="Helvetica Neue"/>
              <a:ea typeface="Helvetica Neue"/>
              <a:cs typeface="Helvetica Neue"/>
              <a:sym typeface="Helvetica Neue"/>
            </a:endParaRPr>
          </a:p>
          <a:p>
            <a:pPr lvl="0">
              <a:defRPr sz="1800"/>
            </a:pPr>
            <a:r>
              <a:rPr sz="2400">
                <a:latin typeface="Helvetica"/>
                <a:ea typeface="Helvetica"/>
                <a:cs typeface="Helvetica"/>
                <a:sym typeface="Helvetica"/>
              </a:rPr>
              <a:t>For the curious, the infrastructure that they handle implies 12 Bamboo instances…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7" name="Shape 637"/>
          <p:cNvSpPr/>
          <p:nvPr>
            <p:ph type="sldImg"/>
          </p:nvPr>
        </p:nvSpPr>
        <p:spPr>
          <a:prstGeom prst="rect">
            <a:avLst/>
          </a:prstGeom>
        </p:spPr>
        <p:txBody>
          <a:bodyPr/>
          <a:lstStyle/>
          <a:p>
            <a:pPr lvl="0"/>
          </a:p>
        </p:txBody>
      </p:sp>
      <p:sp>
        <p:nvSpPr>
          <p:cNvPr id="638" name="Shape 638"/>
          <p:cNvSpPr/>
          <p:nvPr>
            <p:ph type="body" sz="quarter" idx="1"/>
          </p:nvPr>
        </p:nvSpPr>
        <p:spPr>
          <a:prstGeom prst="rect">
            <a:avLst/>
          </a:prstGeom>
        </p:spPr>
        <p:txBody>
          <a:bodyPr/>
          <a:lstStyle/>
          <a:p>
            <a:pPr lvl="0">
              <a:lnSpc>
                <a:spcPts val="4800"/>
              </a:lnSpc>
              <a:defRPr sz="1800"/>
            </a:pPr>
            <a:r>
              <a:rPr sz="2400">
                <a:latin typeface="Helvetica Neue"/>
                <a:ea typeface="Helvetica Neue"/>
                <a:cs typeface="Helvetica Neue"/>
                <a:sym typeface="Helvetica Neue"/>
              </a:rPr>
              <a:t>That’s the infrastructure. Let’s talk about processes and tools now.</a:t>
            </a:r>
            <a:endParaRPr sz="2400">
              <a:latin typeface="Helvetica Neue"/>
              <a:ea typeface="Helvetica Neue"/>
              <a:cs typeface="Helvetica Neue"/>
              <a:sym typeface="Helvetica Neue"/>
            </a:endParaRPr>
          </a:p>
          <a:p>
            <a:pPr lvl="0">
              <a:lnSpc>
                <a:spcPts val="4800"/>
              </a:lnSpc>
              <a:defRPr sz="1800"/>
            </a:pPr>
            <a:endParaRPr sz="2400">
              <a:latin typeface="Helvetica Neue"/>
              <a:ea typeface="Helvetica Neue"/>
              <a:cs typeface="Helvetica Neue"/>
              <a:sym typeface="Helvetica Neue"/>
            </a:endParaRPr>
          </a:p>
          <a:p>
            <a:pPr lvl="0">
              <a:defRPr sz="1800"/>
            </a:pPr>
            <a:r>
              <a:rPr sz="2400">
                <a:latin typeface="Helvetica Neue"/>
                <a:ea typeface="Helvetica Neue"/>
                <a:cs typeface="Helvetica Neue"/>
                <a:sym typeface="Helvetica Neue"/>
              </a:rPr>
              <a:t>While BE sets up the battle field, every development team is responsible for their own strategy in the battle. This strategy is called a pipeline.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8" name="Shape 688"/>
          <p:cNvSpPr/>
          <p:nvPr>
            <p:ph type="sldImg"/>
          </p:nvPr>
        </p:nvSpPr>
        <p:spPr>
          <a:prstGeom prst="rect">
            <a:avLst/>
          </a:prstGeom>
        </p:spPr>
        <p:txBody>
          <a:bodyPr/>
          <a:lstStyle/>
          <a:p>
            <a:pPr lvl="0"/>
          </a:p>
        </p:txBody>
      </p:sp>
      <p:sp>
        <p:nvSpPr>
          <p:cNvPr id="689" name="Shape 689"/>
          <p:cNvSpPr/>
          <p:nvPr>
            <p:ph type="body" sz="quarter" idx="1"/>
          </p:nvPr>
        </p:nvSpPr>
        <p:spPr>
          <a:prstGeom prst="rect">
            <a:avLst/>
          </a:prstGeom>
        </p:spPr>
        <p:txBody>
          <a:bodyPr/>
          <a:lstStyle>
            <a:lvl1pPr>
              <a:defRPr sz="2400">
                <a:latin typeface="Helvetica Neue"/>
                <a:ea typeface="Helvetica Neue"/>
                <a:cs typeface="Helvetica Neue"/>
                <a:sym typeface="Helvetica Neue"/>
              </a:defRPr>
            </a:lvl1pPr>
          </a:lstStyle>
          <a:p>
            <a:pPr lvl="0">
              <a:defRPr sz="1800"/>
            </a:pPr>
            <a:r>
              <a:rPr sz="2400"/>
              <a:t>In CI, every time a developer commits, and artifact is built, and a comprehensive set of tests is run, ending up in a potentially deliverable artifact. And that’s where the team may claim victory.</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0" name="Shape 740"/>
          <p:cNvSpPr/>
          <p:nvPr>
            <p:ph type="sldImg"/>
          </p:nvPr>
        </p:nvSpPr>
        <p:spPr>
          <a:prstGeom prst="rect">
            <a:avLst/>
          </a:prstGeom>
        </p:spPr>
        <p:txBody>
          <a:bodyPr/>
          <a:lstStyle/>
          <a:p>
            <a:pPr lvl="0"/>
          </a:p>
        </p:txBody>
      </p:sp>
      <p:sp>
        <p:nvSpPr>
          <p:cNvPr id="741" name="Shape 741"/>
          <p:cNvSpPr/>
          <p:nvPr>
            <p:ph type="body" sz="quarter" idx="1"/>
          </p:nvPr>
        </p:nvSpPr>
        <p:spPr>
          <a:prstGeom prst="rect">
            <a:avLst/>
          </a:prstGeom>
        </p:spPr>
        <p:txBody>
          <a:bodyPr/>
          <a:lstStyle>
            <a:lvl1pPr>
              <a:defRPr sz="2400">
                <a:latin typeface="Helvetica Neue"/>
                <a:ea typeface="Helvetica Neue"/>
                <a:cs typeface="Helvetica Neue"/>
                <a:sym typeface="Helvetica Neue"/>
              </a:defRPr>
            </a:lvl1pPr>
          </a:lstStyle>
          <a:p>
            <a:pPr lvl="0">
              <a:defRPr sz="1800"/>
            </a:pPr>
            <a:r>
              <a:rPr sz="2400"/>
              <a:t>And it’s called Continuous because it happens all the time, per developer commit.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8" name="Shape 748"/>
          <p:cNvSpPr/>
          <p:nvPr>
            <p:ph type="sldImg"/>
          </p:nvPr>
        </p:nvSpPr>
        <p:spPr>
          <a:prstGeom prst="rect">
            <a:avLst/>
          </a:prstGeom>
        </p:spPr>
        <p:txBody>
          <a:bodyPr/>
          <a:lstStyle/>
          <a:p>
            <a:pPr lvl="0"/>
          </a:p>
        </p:txBody>
      </p:sp>
      <p:sp>
        <p:nvSpPr>
          <p:cNvPr id="749" name="Shape 749"/>
          <p:cNvSpPr/>
          <p:nvPr>
            <p:ph type="body" sz="quarter" idx="1"/>
          </p:nvPr>
        </p:nvSpPr>
        <p:spPr>
          <a:prstGeom prst="rect">
            <a:avLst/>
          </a:prstGeom>
        </p:spPr>
        <p:txBody>
          <a:bodyPr/>
          <a:lstStyle/>
          <a:p>
            <a:pPr lvl="0">
              <a:lnSpc>
                <a:spcPts val="4800"/>
              </a:lnSpc>
              <a:defRPr sz="1800"/>
            </a:pPr>
            <a:r>
              <a:rPr sz="2400">
                <a:latin typeface="Helvetica Neue"/>
                <a:ea typeface="Helvetica Neue"/>
                <a:cs typeface="Helvetica Neue"/>
                <a:sym typeface="Helvetica Neue"/>
              </a:rPr>
              <a:t>CI is more often than what you think. </a:t>
            </a: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And in the real world it’s also more complicated. In order to show you, I’ll take the Confluence team as example.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10" name="Shape 1210"/>
          <p:cNvSpPr/>
          <p:nvPr>
            <p:ph type="sldImg"/>
          </p:nvPr>
        </p:nvSpPr>
        <p:spPr>
          <a:prstGeom prst="rect">
            <a:avLst/>
          </a:prstGeom>
        </p:spPr>
        <p:txBody>
          <a:bodyPr/>
          <a:lstStyle/>
          <a:p>
            <a:pPr lvl="0"/>
          </a:p>
        </p:txBody>
      </p:sp>
      <p:sp>
        <p:nvSpPr>
          <p:cNvPr id="1211" name="Shape 1211"/>
          <p:cNvSpPr/>
          <p:nvPr>
            <p:ph type="body" sz="quarter" idx="1"/>
          </p:nvPr>
        </p:nvSpPr>
        <p:spPr>
          <a:prstGeom prst="rect">
            <a:avLst/>
          </a:prstGeom>
        </p:spPr>
        <p:txBody>
          <a:bodyPr/>
          <a:lstStyle/>
          <a:p>
            <a:pPr lvl="0">
              <a:lnSpc>
                <a:spcPts val="4400"/>
              </a:lnSpc>
              <a:defRPr sz="1800"/>
            </a:pPr>
            <a:r>
              <a:rPr sz="2400">
                <a:latin typeface="Helvetica Neue"/>
                <a:ea typeface="Helvetica Neue"/>
                <a:cs typeface="Helvetica Neue"/>
                <a:sym typeface="Helvetica Neue"/>
              </a:rPr>
              <a:t>In Confluence, a developer implies anyone of the 100 developers that are part of the team.</a:t>
            </a:r>
            <a:endParaRPr sz="2400">
              <a:latin typeface="Helvetica Neue"/>
              <a:ea typeface="Helvetica Neue"/>
              <a:cs typeface="Helvetica Neue"/>
              <a:sym typeface="Helvetica Neue"/>
            </a:endParaRPr>
          </a:p>
          <a:p>
            <a:pPr lvl="0">
              <a:lnSpc>
                <a:spcPts val="4400"/>
              </a:lnSpc>
              <a:defRPr sz="1800"/>
            </a:pPr>
            <a:endParaRPr sz="2400">
              <a:latin typeface="Helvetica Neue"/>
              <a:ea typeface="Helvetica Neue"/>
              <a:cs typeface="Helvetica Neue"/>
              <a:sym typeface="Helvetica Neue"/>
            </a:endParaRPr>
          </a:p>
          <a:p>
            <a:pPr lvl="0">
              <a:lnSpc>
                <a:spcPts val="4400"/>
              </a:lnSpc>
              <a:defRPr sz="1800"/>
            </a:pPr>
            <a:r>
              <a:rPr sz="2400">
                <a:latin typeface="Helvetica Neue"/>
                <a:ea typeface="Helvetica Neue"/>
                <a:cs typeface="Helvetica Neue"/>
                <a:sym typeface="Helvetica Neue"/>
              </a:rPr>
              <a:t>There’s not just one repo, but a lot of them if we consider plugin development.</a:t>
            </a:r>
            <a:endParaRPr sz="2400">
              <a:latin typeface="Helvetica Neue"/>
              <a:ea typeface="Helvetica Neue"/>
              <a:cs typeface="Helvetica Neue"/>
              <a:sym typeface="Helvetica Neue"/>
            </a:endParaRPr>
          </a:p>
          <a:p>
            <a:pPr lvl="0">
              <a:lnSpc>
                <a:spcPts val="4400"/>
              </a:lnSpc>
              <a:defRPr sz="1800"/>
            </a:pPr>
            <a:endParaRPr sz="2400">
              <a:latin typeface="Helvetica Neue"/>
              <a:ea typeface="Helvetica Neue"/>
              <a:cs typeface="Helvetica Neue"/>
              <a:sym typeface="Helvetica Neue"/>
            </a:endParaRPr>
          </a:p>
          <a:p>
            <a:pPr lvl="0">
              <a:lnSpc>
                <a:spcPts val="4400"/>
              </a:lnSpc>
              <a:defRPr sz="1800"/>
            </a:pPr>
            <a:r>
              <a:rPr sz="2400">
                <a:latin typeface="Helvetica Neue"/>
                <a:ea typeface="Helvetica Neue"/>
                <a:cs typeface="Helvetica Neue"/>
                <a:sym typeface="Helvetica Neue"/>
              </a:rPr>
              <a:t>And so a lot applications that need to get built, and a lot of build plans that need to run.</a:t>
            </a:r>
            <a:endParaRPr sz="2400">
              <a:latin typeface="Helvetica Neue"/>
              <a:ea typeface="Helvetica Neue"/>
              <a:cs typeface="Helvetica Neue"/>
              <a:sym typeface="Helvetica Neue"/>
            </a:endParaRPr>
          </a:p>
          <a:p>
            <a:pPr lvl="0">
              <a:lnSpc>
                <a:spcPts val="4400"/>
              </a:lnSpc>
              <a:defRPr sz="1800"/>
            </a:pPr>
            <a:endParaRPr sz="2400">
              <a:latin typeface="Helvetica Neue"/>
              <a:ea typeface="Helvetica Neue"/>
              <a:cs typeface="Helvetica Neue"/>
              <a:sym typeface="Helvetica Neue"/>
            </a:endParaRPr>
          </a:p>
          <a:p>
            <a:pPr lvl="0">
              <a:defRPr sz="1800"/>
            </a:pPr>
            <a:r>
              <a:rPr sz="2200"/>
              <a:t>And when we talk about comprehensive tests of suite, remember that we have 100 developers contributing to it.</a:t>
            </a:r>
            <a:endParaRPr sz="2200"/>
          </a:p>
          <a:p>
            <a:pPr lvl="0">
              <a:defRPr sz="1800"/>
            </a:pPr>
            <a:endParaRPr sz="2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 name="Shape 146"/>
          <p:cNvSpPr/>
          <p:nvPr>
            <p:ph type="sldImg"/>
          </p:nvPr>
        </p:nvSpPr>
        <p:spPr>
          <a:prstGeom prst="rect">
            <a:avLst/>
          </a:prstGeom>
        </p:spPr>
        <p:txBody>
          <a:bodyPr/>
          <a:lstStyle/>
          <a:p>
            <a:pPr lvl="0"/>
          </a:p>
        </p:txBody>
      </p:sp>
      <p:sp>
        <p:nvSpPr>
          <p:cNvPr id="147" name="Shape 147"/>
          <p:cNvSpPr/>
          <p:nvPr>
            <p:ph type="body" sz="quarter" idx="1"/>
          </p:nvPr>
        </p:nvSpPr>
        <p:spPr>
          <a:prstGeom prst="rect">
            <a:avLst/>
          </a:prstGeom>
        </p:spPr>
        <p:txBody>
          <a:bodyPr/>
          <a:lstStyle/>
          <a:p>
            <a:pPr lvl="0">
              <a:lnSpc>
                <a:spcPts val="4800"/>
              </a:lnSpc>
              <a:defRPr sz="1800"/>
            </a:pPr>
            <a:r>
              <a:rPr sz="2400">
                <a:latin typeface="Helvetica Neue"/>
                <a:ea typeface="Helvetica Neue"/>
                <a:cs typeface="Helvetica Neue"/>
                <a:sym typeface="Helvetica Neue"/>
              </a:rPr>
              <a:t>Today we’ll be talking about CI, and how we fight for it in Atlassian. </a:t>
            </a: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We’ll see the anatomy of the CI delivery pipelines of the teams in Atlassian.</a:t>
            </a: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And we’ll talk as well about how culture can have a huge impact in the way a team delivers software.</a:t>
            </a: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The logical conclusion of a successful continuous integration is continuous delivery. We’ll see how one of the teams in Atlasssian is fighting to make it happen. </a:t>
            </a:r>
            <a:endParaRPr sz="2400">
              <a:latin typeface="Helvetica Neue"/>
              <a:ea typeface="Helvetica Neue"/>
              <a:cs typeface="Helvetica Neue"/>
              <a:sym typeface="Helvetica Neue"/>
            </a:endParaRPr>
          </a:p>
          <a:p>
            <a:pPr lvl="0">
              <a:lnSpc>
                <a:spcPts val="4800"/>
              </a:lnSpc>
              <a:defRPr sz="1800"/>
            </a:pP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I’ll talk a lot, and I’ll talk about tools, technology, processes, and people. And of course, I will talk about Bamboo.</a:t>
            </a:r>
            <a:endParaRPr sz="2400">
              <a:latin typeface="Helvetica Neue"/>
              <a:ea typeface="Helvetica Neue"/>
              <a:cs typeface="Helvetica Neue"/>
              <a:sym typeface="Helvetica Neue"/>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61" name="Shape 1261"/>
          <p:cNvSpPr/>
          <p:nvPr>
            <p:ph type="sldImg"/>
          </p:nvPr>
        </p:nvSpPr>
        <p:spPr>
          <a:prstGeom prst="rect">
            <a:avLst/>
          </a:prstGeom>
        </p:spPr>
        <p:txBody>
          <a:bodyPr/>
          <a:lstStyle/>
          <a:p>
            <a:pPr lvl="0"/>
          </a:p>
        </p:txBody>
      </p:sp>
      <p:sp>
        <p:nvSpPr>
          <p:cNvPr id="1262" name="Shape 1262"/>
          <p:cNvSpPr/>
          <p:nvPr>
            <p:ph type="body" sz="quarter" idx="1"/>
          </p:nvPr>
        </p:nvSpPr>
        <p:spPr>
          <a:prstGeom prst="rect">
            <a:avLst/>
          </a:prstGeom>
        </p:spPr>
        <p:txBody>
          <a:bodyPr/>
          <a:lstStyle/>
          <a:p>
            <a:pPr lvl="0">
              <a:lnSpc>
                <a:spcPts val="4400"/>
              </a:lnSpc>
              <a:defRPr sz="1800"/>
            </a:pPr>
            <a:r>
              <a:rPr sz="2400">
                <a:latin typeface="Helvetica Neue"/>
                <a:ea typeface="Helvetica Neue"/>
                <a:cs typeface="Helvetica Neue"/>
                <a:sym typeface="Helvetica Neue"/>
              </a:rPr>
              <a:t>So in summary. 100 developers, 435 build plans, and an impressive number of around 20,000 tests.</a:t>
            </a:r>
            <a:endParaRPr sz="2400">
              <a:latin typeface="Helvetica Neue"/>
              <a:ea typeface="Helvetica Neue"/>
              <a:cs typeface="Helvetica Neue"/>
              <a:sym typeface="Helvetica Neue"/>
            </a:endParaRPr>
          </a:p>
          <a:p>
            <a:pPr lvl="0">
              <a:lnSpc>
                <a:spcPts val="4400"/>
              </a:lnSpc>
              <a:defRPr sz="1800"/>
            </a:pPr>
            <a:r>
              <a:rPr sz="2400">
                <a:latin typeface="Helvetica Neue"/>
                <a:ea typeface="Helvetica Neue"/>
                <a:cs typeface="Helvetica Neue"/>
                <a:sym typeface="Helvetica Neue"/>
              </a:rPr>
              <a:t>With this numbers, and taking into account other limitations in the build infrastructure - because we do not live in a world with infinite processor power, unlimited network bandwidth, a developer would have to wait up to 1,5 days to get to know if their changes have indeed broken something.</a:t>
            </a:r>
            <a:endParaRPr sz="2400">
              <a:latin typeface="Helvetica Neue"/>
              <a:ea typeface="Helvetica Neue"/>
              <a:cs typeface="Helvetica Neue"/>
              <a:sym typeface="Helvetica Neue"/>
            </a:endParaRPr>
          </a:p>
          <a:p>
            <a:pPr lvl="0">
              <a:defRPr sz="1800"/>
            </a:pPr>
            <a:endParaRPr sz="2400">
              <a:latin typeface="Helvetica Neue"/>
              <a:ea typeface="Helvetica Neue"/>
              <a:cs typeface="Helvetica Neue"/>
              <a:sym typeface="Helvetica Neue"/>
            </a:endParaRPr>
          </a:p>
          <a:p>
            <a:pPr lvl="0">
              <a:defRPr sz="1800"/>
            </a:pPr>
            <a:r>
              <a:rPr sz="2400">
                <a:latin typeface="Helvetica Neue"/>
                <a:ea typeface="Helvetica Neue"/>
                <a:cs typeface="Helvetica Neue"/>
                <a:sym typeface="Helvetica Neue"/>
              </a:rPr>
              <a:t>This 1,5 days is obviously a problem, so it’s a potential cause of quotes like this one...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69" name="Shape 1269"/>
          <p:cNvSpPr/>
          <p:nvPr>
            <p:ph type="sldImg"/>
          </p:nvPr>
        </p:nvSpPr>
        <p:spPr>
          <a:prstGeom prst="rect">
            <a:avLst/>
          </a:prstGeom>
        </p:spPr>
        <p:txBody>
          <a:bodyPr/>
          <a:lstStyle/>
          <a:p>
            <a:pPr lvl="0"/>
          </a:p>
        </p:txBody>
      </p:sp>
      <p:sp>
        <p:nvSpPr>
          <p:cNvPr id="1270" name="Shape 1270"/>
          <p:cNvSpPr/>
          <p:nvPr>
            <p:ph type="body" sz="quarter" idx="1"/>
          </p:nvPr>
        </p:nvSpPr>
        <p:spPr>
          <a:prstGeom prst="rect">
            <a:avLst/>
          </a:prstGeom>
        </p:spPr>
        <p:txBody>
          <a:bodyPr/>
          <a:lstStyle>
            <a:lvl1pPr>
              <a:defRPr sz="2400">
                <a:latin typeface="Helvetica Neue"/>
                <a:ea typeface="Helvetica Neue"/>
                <a:cs typeface="Helvetica Neue"/>
                <a:sym typeface="Helvetica Neue"/>
              </a:defRPr>
            </a:lvl1pPr>
          </a:lstStyle>
          <a:p>
            <a:pPr lvl="0">
              <a:defRPr sz="1800"/>
            </a:pPr>
            <a:r>
              <a:rPr sz="2400"/>
              <a:t>I’m not slacking off, my build plans are still running. I said once when browsing the internet looking for cats.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78" name="Shape 1278"/>
          <p:cNvSpPr/>
          <p:nvPr>
            <p:ph type="sldImg"/>
          </p:nvPr>
        </p:nvSpPr>
        <p:spPr>
          <a:prstGeom prst="rect">
            <a:avLst/>
          </a:prstGeom>
        </p:spPr>
        <p:txBody>
          <a:bodyPr/>
          <a:lstStyle/>
          <a:p>
            <a:pPr lvl="0"/>
          </a:p>
        </p:txBody>
      </p:sp>
      <p:sp>
        <p:nvSpPr>
          <p:cNvPr id="1279" name="Shape 1279"/>
          <p:cNvSpPr/>
          <p:nvPr>
            <p:ph type="body" sz="quarter" idx="1"/>
          </p:nvPr>
        </p:nvSpPr>
        <p:spPr>
          <a:prstGeom prst="rect">
            <a:avLst/>
          </a:prstGeom>
        </p:spPr>
        <p:txBody>
          <a:bodyPr/>
          <a:lstStyle/>
          <a:p>
            <a:pPr lvl="0">
              <a:defRPr sz="1800"/>
            </a:pPr>
            <a:r>
              <a:rPr sz="2400">
                <a:latin typeface="Helvetica Neue"/>
                <a:ea typeface="Helvetica Neue"/>
                <a:cs typeface="Helvetica Neue"/>
                <a:sym typeface="Helvetica Neue"/>
              </a:rPr>
              <a:t>I’m not slacking off, my build plans are queued, said Daniel, one of my workmates, because he’s obsessed with llamas.</a:t>
            </a:r>
            <a:endParaRPr sz="2400">
              <a:latin typeface="Helvetica Neue"/>
              <a:ea typeface="Helvetica Neue"/>
              <a:cs typeface="Helvetica Neue"/>
              <a:sym typeface="Helvetica Neue"/>
            </a:endParaRPr>
          </a:p>
          <a:p>
            <a:pPr lvl="0">
              <a:defRPr sz="1800"/>
            </a:pPr>
            <a:endParaRPr sz="2400">
              <a:latin typeface="Helvetica Neue"/>
              <a:ea typeface="Helvetica Neue"/>
              <a:cs typeface="Helvetica Neue"/>
              <a:sym typeface="Helvetica Neue"/>
            </a:endParaRPr>
          </a:p>
          <a:p>
            <a:pPr lvl="0">
              <a:defRPr sz="1800"/>
            </a:pPr>
            <a:r>
              <a:rPr sz="2400">
                <a:latin typeface="Helvetica Neue"/>
                <a:ea typeface="Helvetica Neue"/>
                <a:cs typeface="Helvetica Neue"/>
                <a:sym typeface="Helvetica Neue"/>
              </a:rPr>
              <a:t>So IMO these are one of main reasons why nowadays a developer may be idle. And this is just one problem, there are many, and we face them all in Atlassian.</a:t>
            </a:r>
            <a:endParaRPr sz="2400">
              <a:latin typeface="Helvetica Neue"/>
              <a:ea typeface="Helvetica Neue"/>
              <a:cs typeface="Helvetica Neue"/>
              <a:sym typeface="Helvetica Neue"/>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89" name="Shape 1289"/>
          <p:cNvSpPr/>
          <p:nvPr>
            <p:ph type="sldImg"/>
          </p:nvPr>
        </p:nvSpPr>
        <p:spPr>
          <a:prstGeom prst="rect">
            <a:avLst/>
          </a:prstGeom>
        </p:spPr>
        <p:txBody>
          <a:bodyPr/>
          <a:lstStyle/>
          <a:p>
            <a:pPr lvl="0"/>
          </a:p>
        </p:txBody>
      </p:sp>
      <p:sp>
        <p:nvSpPr>
          <p:cNvPr id="1290" name="Shape 1290"/>
          <p:cNvSpPr/>
          <p:nvPr>
            <p:ph type="body" sz="quarter" idx="1"/>
          </p:nvPr>
        </p:nvSpPr>
        <p:spPr>
          <a:prstGeom prst="rect">
            <a:avLst/>
          </a:prstGeom>
        </p:spPr>
        <p:txBody>
          <a:bodyPr/>
          <a:lstStyle/>
          <a:p>
            <a:pPr lvl="0">
              <a:lnSpc>
                <a:spcPts val="4800"/>
              </a:lnSpc>
              <a:tabLst>
                <a:tab pos="139700" algn="l"/>
                <a:tab pos="457200" algn="l"/>
              </a:tabLst>
              <a:defRPr sz="1800"/>
            </a:pPr>
            <a:r>
              <a:rPr sz="2400">
                <a:latin typeface="Helvetica Neue"/>
                <a:ea typeface="Helvetica Neue"/>
                <a:cs typeface="Helvetica Neue"/>
                <a:sym typeface="Helvetica Neue"/>
              </a:rPr>
              <a:t>Let’s see now how CI challenges our processes.</a:t>
            </a:r>
            <a:endParaRPr sz="2400">
              <a:latin typeface="Helvetica Neue"/>
              <a:ea typeface="Helvetica Neue"/>
              <a:cs typeface="Helvetica Neue"/>
              <a:sym typeface="Helvetica Neue"/>
            </a:endParaRPr>
          </a:p>
          <a:p>
            <a:pPr lvl="0">
              <a:lnSpc>
                <a:spcPts val="4800"/>
              </a:lnSpc>
              <a:tabLst>
                <a:tab pos="139700" algn="l"/>
                <a:tab pos="457200" algn="l"/>
              </a:tabLst>
              <a:defRPr sz="1800"/>
            </a:pPr>
            <a:endParaRPr sz="2400">
              <a:latin typeface="Helvetica Neue"/>
              <a:ea typeface="Helvetica Neue"/>
              <a:cs typeface="Helvetica Neue"/>
              <a:sym typeface="Helvetica Neue"/>
            </a:endParaRPr>
          </a:p>
          <a:p>
            <a:pPr lvl="0">
              <a:lnSpc>
                <a:spcPts val="4800"/>
              </a:lnSpc>
              <a:tabLst>
                <a:tab pos="139700" algn="l"/>
                <a:tab pos="457200" algn="l"/>
              </a:tabLst>
              <a:defRPr sz="1800"/>
            </a:pPr>
            <a:r>
              <a:rPr sz="2400">
                <a:latin typeface="Helvetica Neue"/>
                <a:ea typeface="Helvetica Neue"/>
                <a:cs typeface="Helvetica Neue"/>
                <a:sym typeface="Helvetica Neue"/>
              </a:rPr>
              <a:t>Having a robust continuous delivery pipeline and staying production ready is a battle! </a:t>
            </a:r>
            <a:endParaRPr sz="2400">
              <a:latin typeface="Helvetica Neue"/>
              <a:ea typeface="Helvetica Neue"/>
              <a:cs typeface="Helvetica Neue"/>
              <a:sym typeface="Helvetica Neue"/>
            </a:endParaRPr>
          </a:p>
          <a:p>
            <a:pPr lvl="0">
              <a:lnSpc>
                <a:spcPts val="4800"/>
              </a:lnSpc>
              <a:tabLst>
                <a:tab pos="139700" algn="l"/>
                <a:tab pos="457200" algn="l"/>
              </a:tabLst>
              <a:defRPr sz="1800"/>
            </a:pPr>
            <a:endParaRPr sz="2400">
              <a:latin typeface="Helvetica Neue"/>
              <a:ea typeface="Helvetica Neue"/>
              <a:cs typeface="Helvetica Neue"/>
              <a:sym typeface="Helvetica Neue"/>
            </a:endParaRPr>
          </a:p>
          <a:p>
            <a:pPr lvl="0">
              <a:lnSpc>
                <a:spcPts val="4800"/>
              </a:lnSpc>
              <a:tabLst>
                <a:tab pos="139700" algn="l"/>
                <a:tab pos="457200" algn="l"/>
              </a:tabLst>
              <a:defRPr sz="1800"/>
            </a:pPr>
            <a:r>
              <a:rPr sz="2400">
                <a:latin typeface="Helvetica Neue"/>
                <a:ea typeface="Helvetica Neue"/>
                <a:cs typeface="Helvetica Neue"/>
                <a:sym typeface="Helvetica Neue"/>
              </a:rPr>
              <a:t>We keep winning at this battle by leaning on Bamboo's continuous integration and deployment support. Our dev teams believe in feature driven development, so for every feature / bug-fix we work on an independent VCS branch. </a:t>
            </a:r>
            <a:endParaRPr sz="2400">
              <a:latin typeface="Helvetica Neue"/>
              <a:ea typeface="Helvetica Neue"/>
              <a:cs typeface="Helvetica Neue"/>
              <a:sym typeface="Helvetica Neue"/>
            </a:endParaRPr>
          </a:p>
          <a:p>
            <a:pPr lvl="0">
              <a:lnSpc>
                <a:spcPts val="4800"/>
              </a:lnSpc>
              <a:tabLst>
                <a:tab pos="139700" algn="l"/>
                <a:tab pos="457200" algn="l"/>
              </a:tabLst>
              <a:defRPr sz="1800"/>
            </a:pPr>
            <a:r>
              <a:rPr sz="2400">
                <a:latin typeface="Helvetica Neue"/>
                <a:ea typeface="Helvetica Neue"/>
                <a:cs typeface="Helvetica Neue"/>
                <a:sym typeface="Helvetica Neue"/>
              </a:rPr>
              <a:t>Lucky us, Bamboo is awesome and is able to run build plans per branch.</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00" name="Shape 1300"/>
          <p:cNvSpPr/>
          <p:nvPr>
            <p:ph type="sldImg"/>
          </p:nvPr>
        </p:nvSpPr>
        <p:spPr>
          <a:prstGeom prst="rect">
            <a:avLst/>
          </a:prstGeom>
        </p:spPr>
        <p:txBody>
          <a:bodyPr/>
          <a:lstStyle/>
          <a:p>
            <a:pPr lvl="0"/>
          </a:p>
        </p:txBody>
      </p:sp>
      <p:sp>
        <p:nvSpPr>
          <p:cNvPr id="1301" name="Shape 1301"/>
          <p:cNvSpPr/>
          <p:nvPr>
            <p:ph type="body" sz="quarter" idx="1"/>
          </p:nvPr>
        </p:nvSpPr>
        <p:spPr>
          <a:prstGeom prst="rect">
            <a:avLst/>
          </a:prstGeom>
        </p:spPr>
        <p:txBody>
          <a:bodyPr/>
          <a:lstStyle/>
          <a:p>
            <a:pPr lvl="0">
              <a:lnSpc>
                <a:spcPts val="4800"/>
              </a:lnSpc>
              <a:tabLst>
                <a:tab pos="139700" algn="l"/>
                <a:tab pos="457200" algn="l"/>
              </a:tabLst>
              <a:defRPr sz="1800"/>
            </a:pPr>
            <a:r>
              <a:rPr sz="2400">
                <a:latin typeface="Helvetica Neue"/>
                <a:ea typeface="Helvetica Neue"/>
                <a:cs typeface="Helvetica Neue"/>
                <a:sym typeface="Helvetica Neue"/>
              </a:rPr>
              <a:t>Obviously this leads into a problem: long running branches. </a:t>
            </a:r>
            <a:endParaRPr sz="2400">
              <a:latin typeface="Helvetica Neue"/>
              <a:ea typeface="Helvetica Neue"/>
              <a:cs typeface="Helvetica Neue"/>
              <a:sym typeface="Helvetica Neue"/>
            </a:endParaRPr>
          </a:p>
          <a:p>
            <a:pPr lvl="0">
              <a:lnSpc>
                <a:spcPts val="4800"/>
              </a:lnSpc>
              <a:tabLst>
                <a:tab pos="139700" algn="l"/>
                <a:tab pos="457200" algn="l"/>
              </a:tabLst>
              <a:defRPr sz="1800"/>
            </a:pPr>
            <a:r>
              <a:rPr sz="2400">
                <a:latin typeface="Helvetica Neue"/>
                <a:ea typeface="Helvetica Neue"/>
                <a:cs typeface="Helvetica Neue"/>
                <a:sym typeface="Helvetica Neue"/>
              </a:rPr>
              <a:t>The longer we spend on a branch that it’s not master, the more difficult will be to merge it.</a:t>
            </a:r>
            <a:endParaRPr sz="2400">
              <a:latin typeface="Helvetica Neue"/>
              <a:ea typeface="Helvetica Neue"/>
              <a:cs typeface="Helvetica Neue"/>
              <a:sym typeface="Helvetica Neue"/>
            </a:endParaRPr>
          </a:p>
          <a:p>
            <a:pPr lvl="0">
              <a:lnSpc>
                <a:spcPts val="4800"/>
              </a:lnSpc>
              <a:tabLst>
                <a:tab pos="139700" algn="l"/>
                <a:tab pos="457200" algn="l"/>
              </a:tabLst>
              <a:defRPr sz="1800"/>
            </a:pPr>
            <a:r>
              <a:rPr sz="2400">
                <a:latin typeface="Helvetica Neue"/>
                <a:ea typeface="Helvetica Neue"/>
                <a:cs typeface="Helvetica Neue"/>
                <a:sym typeface="Helvetica Neue"/>
              </a:rPr>
              <a:t>To battle this, we work with dark features flags, that allow us to hide features while the code is merged - and integrated - with the rest of the trunk.</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11" name="Shape 1311"/>
          <p:cNvSpPr/>
          <p:nvPr>
            <p:ph type="sldImg"/>
          </p:nvPr>
        </p:nvSpPr>
        <p:spPr>
          <a:prstGeom prst="rect">
            <a:avLst/>
          </a:prstGeom>
        </p:spPr>
        <p:txBody>
          <a:bodyPr/>
          <a:lstStyle/>
          <a:p>
            <a:pPr lvl="0"/>
          </a:p>
        </p:txBody>
      </p:sp>
      <p:sp>
        <p:nvSpPr>
          <p:cNvPr id="1312" name="Shape 1312"/>
          <p:cNvSpPr/>
          <p:nvPr>
            <p:ph type="body" sz="quarter" idx="1"/>
          </p:nvPr>
        </p:nvSpPr>
        <p:spPr>
          <a:prstGeom prst="rect">
            <a:avLst/>
          </a:prstGeom>
        </p:spPr>
        <p:txBody>
          <a:bodyPr/>
          <a:lstStyle/>
          <a:p>
            <a:pPr lvl="0">
              <a:lnSpc>
                <a:spcPts val="4800"/>
              </a:lnSpc>
              <a:tabLst>
                <a:tab pos="139700" algn="l"/>
                <a:tab pos="457200" algn="l"/>
              </a:tabLst>
              <a:defRPr sz="1800"/>
            </a:pPr>
            <a:r>
              <a:rPr sz="2400">
                <a:latin typeface="Helvetica Neue"/>
                <a:ea typeface="Helvetica Neue"/>
                <a:cs typeface="Helvetica Neue"/>
                <a:sym typeface="Helvetica Neue"/>
              </a:rPr>
              <a:t>Having developers working on features will imply that they are writing tests as well, contributing to have a big&amp;slow test suite. </a:t>
            </a:r>
            <a:endParaRPr sz="2400">
              <a:latin typeface="Helvetica Neue"/>
              <a:ea typeface="Helvetica Neue"/>
              <a:cs typeface="Helvetica Neue"/>
              <a:sym typeface="Helvetica Neue"/>
            </a:endParaRPr>
          </a:p>
          <a:p>
            <a:pPr lvl="0">
              <a:lnSpc>
                <a:spcPts val="4800"/>
              </a:lnSpc>
              <a:tabLst>
                <a:tab pos="139700" algn="l"/>
                <a:tab pos="457200" algn="l"/>
              </a:tabLst>
              <a:defRPr sz="1800"/>
            </a:pPr>
            <a:r>
              <a:rPr sz="2400">
                <a:latin typeface="Helvetica Neue"/>
                <a:ea typeface="Helvetica Neue"/>
                <a:cs typeface="Helvetica Neue"/>
                <a:sym typeface="Helvetica Neue"/>
              </a:rPr>
              <a:t>The team needs to come up with a build grid, to split up the test suite, and so warrantee the quality of our deliverables.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22" name="Shape 1322"/>
          <p:cNvSpPr/>
          <p:nvPr>
            <p:ph type="sldImg"/>
          </p:nvPr>
        </p:nvSpPr>
        <p:spPr>
          <a:prstGeom prst="rect">
            <a:avLst/>
          </a:prstGeom>
        </p:spPr>
        <p:txBody>
          <a:bodyPr/>
          <a:lstStyle/>
          <a:p>
            <a:pPr lvl="0"/>
          </a:p>
        </p:txBody>
      </p:sp>
      <p:sp>
        <p:nvSpPr>
          <p:cNvPr id="1323" name="Shape 1323"/>
          <p:cNvSpPr/>
          <p:nvPr>
            <p:ph type="body" sz="quarter" idx="1"/>
          </p:nvPr>
        </p:nvSpPr>
        <p:spPr>
          <a:prstGeom prst="rect">
            <a:avLst/>
          </a:prstGeom>
        </p:spPr>
        <p:txBody>
          <a:bodyPr/>
          <a:lstStyle/>
          <a:p>
            <a:pPr lvl="0">
              <a:lnSpc>
                <a:spcPts val="4800"/>
              </a:lnSpc>
              <a:tabLst>
                <a:tab pos="139700" algn="l"/>
                <a:tab pos="457200" algn="l"/>
              </a:tabLst>
              <a:defRPr sz="1800"/>
            </a:pPr>
            <a:r>
              <a:rPr sz="2400">
                <a:latin typeface="Helvetica Neue"/>
                <a:ea typeface="Helvetica Neue"/>
                <a:cs typeface="Helvetica Neue"/>
                <a:sym typeface="Helvetica Neue"/>
              </a:rPr>
              <a:t>But having a lot of plans may imply that developers no longer have quick feedback, one of the main goals of CI. A build strategy is then required, to say what needs to run and when.</a:t>
            </a:r>
            <a:endParaRPr sz="2400">
              <a:latin typeface="Helvetica Neue"/>
              <a:ea typeface="Helvetica Neue"/>
              <a:cs typeface="Helvetica Neue"/>
              <a:sym typeface="Helvetica Neue"/>
            </a:endParaRPr>
          </a:p>
          <a:p>
            <a:pPr lvl="0">
              <a:lnSpc>
                <a:spcPts val="4800"/>
              </a:lnSpc>
              <a:tabLst>
                <a:tab pos="139700" algn="l"/>
                <a:tab pos="457200" algn="l"/>
              </a:tabLst>
              <a:defRPr sz="1800"/>
            </a:pPr>
            <a:r>
              <a:rPr sz="2400">
                <a:latin typeface="Helvetica Neue"/>
                <a:ea typeface="Helvetica Neue"/>
                <a:cs typeface="Helvetica Neue"/>
                <a:sym typeface="Helvetica Neue"/>
              </a:rPr>
              <a:t>Looking at this slide seems pretty clear to me that CI is a strategy game.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9" name="Shape 1469"/>
          <p:cNvSpPr/>
          <p:nvPr>
            <p:ph type="sldImg"/>
          </p:nvPr>
        </p:nvSpPr>
        <p:spPr>
          <a:prstGeom prst="rect">
            <a:avLst/>
          </a:prstGeom>
        </p:spPr>
        <p:txBody>
          <a:bodyPr/>
          <a:lstStyle/>
          <a:p>
            <a:pPr lvl="0"/>
          </a:p>
        </p:txBody>
      </p:sp>
      <p:sp>
        <p:nvSpPr>
          <p:cNvPr id="1470" name="Shape 1470"/>
          <p:cNvSpPr/>
          <p:nvPr>
            <p:ph type="body" sz="quarter" idx="1"/>
          </p:nvPr>
        </p:nvSpPr>
        <p:spPr>
          <a:prstGeom prst="rect">
            <a:avLst/>
          </a:prstGeom>
        </p:spPr>
        <p:txBody>
          <a:bodyPr/>
          <a:lstStyle/>
          <a:p>
            <a:pPr lvl="0">
              <a:lnSpc>
                <a:spcPts val="4800"/>
              </a:lnSpc>
              <a:defRPr sz="1800"/>
            </a:pPr>
            <a:r>
              <a:rPr sz="2400">
                <a:latin typeface="Helvetica Neue"/>
                <a:ea typeface="Helvetica Neue"/>
                <a:cs typeface="Helvetica Neue"/>
                <a:sym typeface="Helvetica Neue"/>
              </a:rPr>
              <a:t>A strategy game that the Confluence team in Atlassian masters, and I am going to show now.</a:t>
            </a:r>
            <a:endParaRPr sz="2400">
              <a:latin typeface="Helvetica Neue"/>
              <a:ea typeface="Helvetica Neue"/>
              <a:cs typeface="Helvetica Neue"/>
              <a:sym typeface="Helvetica Neue"/>
            </a:endParaRPr>
          </a:p>
          <a:p>
            <a:pPr lvl="0">
              <a:lnSpc>
                <a:spcPts val="4800"/>
              </a:lnSpc>
              <a:defRPr sz="1800"/>
            </a:pP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A developer commits to a Stash repo, and then Bamboo comes into play and starts building artifacts and running tests. If all good, Bamboo will deploy the artifact built to an instance, in a process called dog fooding I will explain now in more detail. Finally at some point the Confluence team will consider it production-ready. That’s the pipeline anatomy, let’s see it in more detail.</a:t>
            </a:r>
            <a:endParaRPr sz="2400">
              <a:latin typeface="Helvetica Neue"/>
              <a:ea typeface="Helvetica Neue"/>
              <a:cs typeface="Helvetica Neue"/>
              <a:sym typeface="Helvetica Neue"/>
            </a:endParaRPr>
          </a:p>
          <a:p>
            <a:pPr lvl="0">
              <a:lnSpc>
                <a:spcPts val="4800"/>
              </a:lnSpc>
              <a:defRPr sz="1800"/>
            </a:pP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Emma is a developer. She has been working on a new feature, is finally done, and she’s ready to merge the feature branch into master…</a:t>
            </a:r>
            <a:endParaRPr sz="2400">
              <a:latin typeface="Helvetica Neue"/>
              <a:ea typeface="Helvetica Neue"/>
              <a:cs typeface="Helvetica Neue"/>
              <a:sym typeface="Helvetica Neue"/>
            </a:endParaRPr>
          </a:p>
          <a:p>
            <a:pPr lvl="0">
              <a:lnSpc>
                <a:spcPts val="4800"/>
              </a:lnSpc>
              <a:defRPr sz="1800"/>
            </a:pP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The Core Test Suite of Confluence is kicked off. This is a check-in suite that runs smoke tests - including unit tests, and takes up to 30 min, giving her confidence and quick feedback about her changes.</a:t>
            </a:r>
            <a:endParaRPr sz="2400">
              <a:latin typeface="Helvetica Neue"/>
              <a:ea typeface="Helvetica Neue"/>
              <a:cs typeface="Helvetica Neue"/>
              <a:sym typeface="Helvetica Neue"/>
            </a:endParaRPr>
          </a:p>
          <a:p>
            <a:pPr lvl="0">
              <a:lnSpc>
                <a:spcPts val="4800"/>
              </a:lnSpc>
              <a:defRPr sz="1800"/>
            </a:pP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If successful, the Cloud Test Suite will be triggered… This is Cloud specific build plan that runs against a real Cloud instance and takes up to 90min.</a:t>
            </a:r>
            <a:endParaRPr sz="2400">
              <a:latin typeface="Helvetica Neue"/>
              <a:ea typeface="Helvetica Neue"/>
              <a:cs typeface="Helvetica Neue"/>
              <a:sym typeface="Helvetica Neue"/>
            </a:endParaRPr>
          </a:p>
          <a:p>
            <a:pPr lvl="0">
              <a:lnSpc>
                <a:spcPts val="4800"/>
              </a:lnSpc>
              <a:defRPr sz="1800"/>
            </a:pP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...in parallel with the Full Test Suite is triggered. This is a build grid of build plans that run different kind of tests: acceptance testing, performance, cross-platform testing (so tests around all the types of JDK, databases, and OS the product supports), and plugins compatibility.</a:t>
            </a:r>
            <a:endParaRPr sz="2400">
              <a:latin typeface="Helvetica Neue"/>
              <a:ea typeface="Helvetica Neue"/>
              <a:cs typeface="Helvetica Neue"/>
              <a:sym typeface="Helvetica Neue"/>
            </a:endParaRPr>
          </a:p>
          <a:p>
            <a:pPr lvl="0">
              <a:lnSpc>
                <a:spcPts val="4400"/>
              </a:lnSpc>
              <a:defRPr sz="1800"/>
            </a:pPr>
            <a:br>
              <a:rPr sz="2400">
                <a:latin typeface="Helvetica Neue"/>
                <a:ea typeface="Helvetica Neue"/>
                <a:cs typeface="Helvetica Neue"/>
                <a:sym typeface="Helvetica Neue"/>
              </a:rPr>
            </a:br>
            <a:r>
              <a:rPr sz="2400">
                <a:latin typeface="Helvetica Neue"/>
                <a:ea typeface="Helvetica Neue"/>
                <a:cs typeface="Helvetica Neue"/>
                <a:sym typeface="Helvetica Neue"/>
              </a:rPr>
              <a:t>(These builds run tests which are grouped into functional areas, and run in parallel in different build jobs. If the build is broken, we would be able to identify pretty soon which feature is broken.)</a:t>
            </a:r>
            <a:endParaRPr sz="2400">
              <a:latin typeface="Helvetica Neue"/>
              <a:ea typeface="Helvetica Neue"/>
              <a:cs typeface="Helvetica Neue"/>
              <a:sym typeface="Helvetica Neue"/>
            </a:endParaRPr>
          </a:p>
          <a:p>
            <a:pPr lvl="0">
              <a:lnSpc>
                <a:spcPts val="4400"/>
              </a:lnSpc>
              <a:defRPr sz="1800"/>
            </a:pP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The Cloud Test Suite finishes, and the resulting artifact gets deployed into the internal instance of the Confluence team. This happens one per day, as part of the dog fooding process that every team in Atlassian applies. This allows the Confluence team to start using and evaluating the latest artifact as soon as possible.</a:t>
            </a:r>
            <a:endParaRPr sz="2400">
              <a:latin typeface="Helvetica Neue"/>
              <a:ea typeface="Helvetica Neue"/>
              <a:cs typeface="Helvetica Neue"/>
              <a:sym typeface="Helvetica Neue"/>
            </a:endParaRPr>
          </a:p>
          <a:p>
            <a:pPr lvl="0">
              <a:lnSpc>
                <a:spcPts val="4800"/>
              </a:lnSpc>
              <a:defRPr sz="1800"/>
            </a:pP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If the artifact is blessed, because the dog fooding has been successful, together with a green build grid, then the artifact gets deployed to Cloud customers at a pace of one time every two weeks on the Monday upgrade window.</a:t>
            </a:r>
            <a:endParaRPr sz="2400">
              <a:latin typeface="Helvetica Neue"/>
              <a:ea typeface="Helvetica Neue"/>
              <a:cs typeface="Helvetica Neue"/>
              <a:sym typeface="Helvetica Neue"/>
            </a:endParaRPr>
          </a:p>
          <a:p>
            <a:pPr lvl="0">
              <a:lnSpc>
                <a:spcPts val="4800"/>
              </a:lnSpc>
              <a:defRPr sz="1800"/>
            </a:pP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In parallel, the team keeps preparing Server releases. The success of the internal deployment and having green builds warrantees that the team can deploy to corporative wiki that every employee across Atlassian uses on daily basis.</a:t>
            </a:r>
            <a:endParaRPr sz="2400">
              <a:latin typeface="Helvetica Neue"/>
              <a:ea typeface="Helvetica Neue"/>
              <a:cs typeface="Helvetica Neue"/>
              <a:sym typeface="Helvetica Neue"/>
            </a:endParaRPr>
          </a:p>
          <a:p>
            <a:pPr lvl="0">
              <a:lnSpc>
                <a:spcPts val="4800"/>
              </a:lnSpc>
              <a:defRPr sz="1800"/>
            </a:pP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If everything is ok, the artifact will make progress to customers with the scheduled Server releases, which come around monthly for bug fixing and quarterly for major/minor releases.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97" name="Shape 1497"/>
          <p:cNvSpPr/>
          <p:nvPr>
            <p:ph type="sldImg"/>
          </p:nvPr>
        </p:nvSpPr>
        <p:spPr>
          <a:prstGeom prst="rect">
            <a:avLst/>
          </a:prstGeom>
        </p:spPr>
        <p:txBody>
          <a:bodyPr/>
          <a:lstStyle/>
          <a:p>
            <a:pPr lvl="0"/>
          </a:p>
        </p:txBody>
      </p:sp>
      <p:sp>
        <p:nvSpPr>
          <p:cNvPr id="1498" name="Shape 1498"/>
          <p:cNvSpPr/>
          <p:nvPr>
            <p:ph type="body" sz="quarter" idx="1"/>
          </p:nvPr>
        </p:nvSpPr>
        <p:spPr>
          <a:prstGeom prst="rect">
            <a:avLst/>
          </a:prstGeom>
        </p:spPr>
        <p:txBody>
          <a:bodyPr/>
          <a:lstStyle/>
          <a:p>
            <a:pPr lvl="0">
              <a:defRPr sz="1800"/>
            </a:pPr>
            <a:r>
              <a:rPr sz="2200"/>
              <a:t>We’ve seen the Confluence pipeline in detail. Let’s map it with what books say.</a:t>
            </a:r>
            <a:endParaRPr sz="2200"/>
          </a:p>
          <a:p>
            <a:pPr lvl="0">
              <a:defRPr sz="1800"/>
            </a:pPr>
            <a:endParaRPr sz="2200"/>
          </a:p>
          <a:p>
            <a:pPr lvl="0">
              <a:defRPr sz="1800"/>
            </a:pPr>
            <a:r>
              <a:rPr sz="2200"/>
              <a:t>A CI pipeline is made up of 4 stages:</a:t>
            </a:r>
            <a:endParaRPr sz="2200"/>
          </a:p>
          <a:p>
            <a:pPr lvl="0" marL="268653" indent="-268653">
              <a:buSzPct val="75000"/>
              <a:buChar char="-"/>
              <a:defRPr sz="1800"/>
            </a:pPr>
            <a:r>
              <a:rPr sz="2200"/>
              <a:t>The Commit stage - basically your code compiles, unit testing passes.</a:t>
            </a:r>
            <a:endParaRPr sz="2200"/>
          </a:p>
          <a:p>
            <a:pPr lvl="0" marL="268653" indent="-268653">
              <a:buSzPct val="75000"/>
              <a:buChar char="-"/>
              <a:defRPr sz="1800"/>
            </a:pPr>
            <a:r>
              <a:rPr sz="2200"/>
              <a:t>The Automated testing stage - it meets specs and expectations. </a:t>
            </a:r>
            <a:endParaRPr sz="2200"/>
          </a:p>
          <a:p>
            <a:pPr lvl="0" marL="268653" indent="-268653">
              <a:buSzPct val="75000"/>
              <a:buChar char="-"/>
              <a:defRPr sz="1800"/>
            </a:pPr>
            <a:r>
              <a:rPr sz="2200"/>
              <a:t>The Manual testing stage - basically it works like a charm.</a:t>
            </a:r>
            <a:endParaRPr sz="2200"/>
          </a:p>
          <a:p>
            <a:pPr lvl="0" marL="268653" indent="-268653">
              <a:buSzPct val="75000"/>
              <a:buChar char="-"/>
              <a:defRPr sz="1800"/>
            </a:pPr>
            <a:r>
              <a:rPr sz="2200"/>
              <a:t>The Release stage- where the awesomeness is delivered to customers.</a:t>
            </a:r>
            <a:endParaRPr sz="2200"/>
          </a:p>
          <a:p>
            <a:pPr lvl="0">
              <a:defRPr sz="1800"/>
            </a:pPr>
            <a:endParaRPr sz="2200"/>
          </a:p>
          <a:p>
            <a:pPr lvl="0">
              <a:defRPr sz="1800"/>
            </a:pPr>
            <a:r>
              <a:rPr sz="2200"/>
              <a:t>What do they provide in terms of quality?</a:t>
            </a:r>
            <a:endParaRPr sz="2200"/>
          </a:p>
          <a:p>
            <a:pPr lvl="0" marL="268653" indent="-268653">
              <a:buSzPct val="75000"/>
              <a:buChar char="-"/>
              <a:defRPr sz="1800"/>
            </a:pPr>
            <a:r>
              <a:rPr sz="2200"/>
              <a:t>Commit stage - the system works at a technical level.</a:t>
            </a:r>
            <a:endParaRPr sz="2200"/>
          </a:p>
          <a:p>
            <a:pPr lvl="0" marL="268653" indent="-268653">
              <a:buSzPct val="75000"/>
              <a:buChar char="-"/>
              <a:defRPr sz="1800"/>
            </a:pPr>
            <a:r>
              <a:rPr sz="2200"/>
              <a:t>Automated testing - the products works functionally and non-functionally.</a:t>
            </a:r>
            <a:endParaRPr sz="2200"/>
          </a:p>
          <a:p>
            <a:pPr lvl="0" marL="268653" indent="-268653">
              <a:buSzPct val="75000"/>
              <a:buChar char="-"/>
              <a:defRPr sz="1800"/>
            </a:pPr>
            <a:r>
              <a:rPr sz="2200"/>
              <a:t>Manual testing - the system is usable, and valuable.</a:t>
            </a:r>
            <a:endParaRPr sz="2200"/>
          </a:p>
          <a:p>
            <a:pPr lvl="0" marL="268653" indent="-268653">
              <a:buSzPct val="75000"/>
              <a:buChar char="-"/>
              <a:defRPr sz="1800"/>
            </a:pPr>
            <a:r>
              <a:rPr sz="2200"/>
              <a:t>Release - the system is deliverable, and fully operational.</a:t>
            </a:r>
            <a:endParaRPr sz="2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50" name="Shape 1550"/>
          <p:cNvSpPr/>
          <p:nvPr>
            <p:ph type="sldImg"/>
          </p:nvPr>
        </p:nvSpPr>
        <p:spPr>
          <a:prstGeom prst="rect">
            <a:avLst/>
          </a:prstGeom>
        </p:spPr>
        <p:txBody>
          <a:bodyPr/>
          <a:lstStyle/>
          <a:p>
            <a:pPr lvl="0"/>
          </a:p>
        </p:txBody>
      </p:sp>
      <p:sp>
        <p:nvSpPr>
          <p:cNvPr id="1551" name="Shape 1551"/>
          <p:cNvSpPr/>
          <p:nvPr>
            <p:ph type="body" sz="quarter" idx="1"/>
          </p:nvPr>
        </p:nvSpPr>
        <p:spPr>
          <a:prstGeom prst="rect">
            <a:avLst/>
          </a:prstGeom>
        </p:spPr>
        <p:txBody>
          <a:bodyPr/>
          <a:lstStyle/>
          <a:p>
            <a:pPr lvl="0">
              <a:defRPr sz="1800"/>
            </a:pPr>
            <a:endParaRPr sz="2200"/>
          </a:p>
          <a:p>
            <a:pPr lvl="0">
              <a:defRPr sz="1800"/>
            </a:pPr>
            <a:r>
              <a:rPr sz="2200"/>
              <a:t>In Confluence, as in any other team in Atlassian:</a:t>
            </a:r>
            <a:endParaRPr sz="2200"/>
          </a:p>
          <a:p>
            <a:pPr lvl="0" marL="268653" indent="-268653">
              <a:buSzPct val="75000"/>
              <a:buChar char="-"/>
              <a:defRPr sz="1800"/>
            </a:pPr>
            <a:r>
              <a:rPr sz="2200"/>
              <a:t>The Commit stage - happens in Bamboo.</a:t>
            </a:r>
            <a:endParaRPr sz="2200"/>
          </a:p>
          <a:p>
            <a:pPr lvl="0" marL="268653" indent="-268653">
              <a:buSzPct val="75000"/>
              <a:buChar char="-"/>
              <a:defRPr sz="1800"/>
            </a:pPr>
            <a:r>
              <a:rPr sz="2200"/>
              <a:t>The Automated testing stage - again in Bamboo. </a:t>
            </a:r>
            <a:endParaRPr sz="2200"/>
          </a:p>
          <a:p>
            <a:pPr lvl="0" marL="268653" indent="-268653">
              <a:buSzPct val="75000"/>
              <a:buChar char="-"/>
              <a:defRPr sz="1800"/>
            </a:pPr>
            <a:r>
              <a:rPr sz="2200"/>
              <a:t>The Manual testing stage - this is an interesting one, because for the surprise of many we do not have testers in the company. How does this happens? Thanks to our QA team, that acts as Quality Assurance and it’s deeply involved all around the process to advice us so we prevent.</a:t>
            </a:r>
            <a:endParaRPr sz="2200"/>
          </a:p>
          <a:p>
            <a:pPr lvl="0">
              <a:defRPr sz="1800"/>
            </a:pPr>
            <a:r>
              <a:rPr sz="2200"/>
              <a:t>And also - do not forget - our dog fooding system.</a:t>
            </a:r>
            <a:endParaRPr sz="2200"/>
          </a:p>
          <a:p>
            <a:pPr lvl="0" marL="268653" indent="-268653">
              <a:buSzPct val="75000"/>
              <a:buChar char="-"/>
              <a:defRPr sz="1800"/>
            </a:pPr>
            <a:r>
              <a:rPr sz="2200"/>
              <a:t>The Release stage- again in Bamboo.</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6" name="Shape 156"/>
          <p:cNvSpPr/>
          <p:nvPr>
            <p:ph type="sldImg"/>
          </p:nvPr>
        </p:nvSpPr>
        <p:spPr>
          <a:prstGeom prst="rect">
            <a:avLst/>
          </a:prstGeom>
        </p:spPr>
        <p:txBody>
          <a:bodyPr/>
          <a:lstStyle/>
          <a:p>
            <a:pPr lvl="0"/>
          </a:p>
        </p:txBody>
      </p:sp>
      <p:sp>
        <p:nvSpPr>
          <p:cNvPr id="157" name="Shape 157"/>
          <p:cNvSpPr/>
          <p:nvPr>
            <p:ph type="body" sz="quarter" idx="1"/>
          </p:nvPr>
        </p:nvSpPr>
        <p:spPr>
          <a:prstGeom prst="rect">
            <a:avLst/>
          </a:prstGeom>
        </p:spPr>
        <p:txBody>
          <a:bodyPr/>
          <a:lstStyle>
            <a:lvl1pPr>
              <a:lnSpc>
                <a:spcPts val="4800"/>
              </a:lnSpc>
              <a:defRPr sz="2400">
                <a:latin typeface="Helvetica Neue"/>
                <a:ea typeface="Helvetica Neue"/>
                <a:cs typeface="Helvetica Neue"/>
                <a:sym typeface="Helvetica Neue"/>
              </a:defRPr>
            </a:lvl1pPr>
          </a:lstStyle>
          <a:p>
            <a:pPr lvl="0">
              <a:defRPr sz="1800"/>
            </a:pPr>
            <a:r>
              <a:rPr sz="2400"/>
              <a:t>First things first. Let’s start with an introduction to CI.</a:t>
            </a:r>
            <a:endParaRPr sz="24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61" name="Shape 1561"/>
          <p:cNvSpPr/>
          <p:nvPr>
            <p:ph type="sldImg"/>
          </p:nvPr>
        </p:nvSpPr>
        <p:spPr>
          <a:prstGeom prst="rect">
            <a:avLst/>
          </a:prstGeom>
        </p:spPr>
        <p:txBody>
          <a:bodyPr/>
          <a:lstStyle/>
          <a:p>
            <a:pPr lvl="0"/>
          </a:p>
        </p:txBody>
      </p:sp>
      <p:sp>
        <p:nvSpPr>
          <p:cNvPr id="1562" name="Shape 1562"/>
          <p:cNvSpPr/>
          <p:nvPr>
            <p:ph type="body" sz="quarter" idx="1"/>
          </p:nvPr>
        </p:nvSpPr>
        <p:spPr>
          <a:prstGeom prst="rect">
            <a:avLst/>
          </a:prstGeom>
        </p:spPr>
        <p:txBody>
          <a:bodyPr/>
          <a:lstStyle/>
          <a:p>
            <a:pPr lvl="0">
              <a:lnSpc>
                <a:spcPts val="4400"/>
              </a:lnSpc>
              <a:tabLst>
                <a:tab pos="139700" algn="l"/>
                <a:tab pos="457200" algn="l"/>
              </a:tabLst>
              <a:defRPr sz="1800"/>
            </a:pPr>
            <a:r>
              <a:rPr sz="2400">
                <a:latin typeface="Helvetica Neue"/>
                <a:ea typeface="Helvetica Neue"/>
                <a:cs typeface="Helvetica Neue"/>
                <a:sym typeface="Helvetica Neue"/>
              </a:rPr>
              <a:t>Let’s see now in more details how CI challenges us again.</a:t>
            </a:r>
            <a:endParaRPr sz="2400">
              <a:latin typeface="Helvetica Neue"/>
              <a:ea typeface="Helvetica Neue"/>
              <a:cs typeface="Helvetica Neue"/>
              <a:sym typeface="Helvetica Neue"/>
            </a:endParaRPr>
          </a:p>
          <a:p>
            <a:pPr lvl="0">
              <a:lnSpc>
                <a:spcPts val="4400"/>
              </a:lnSpc>
              <a:tabLst>
                <a:tab pos="139700" algn="l"/>
                <a:tab pos="457200" algn="l"/>
              </a:tabLst>
              <a:defRPr sz="1800"/>
            </a:pPr>
            <a:endParaRPr sz="2400">
              <a:latin typeface="Helvetica Neue"/>
              <a:ea typeface="Helvetica Neue"/>
              <a:cs typeface="Helvetica Neue"/>
              <a:sym typeface="Helvetica Neue"/>
            </a:endParaRPr>
          </a:p>
          <a:p>
            <a:pPr lvl="0">
              <a:lnSpc>
                <a:spcPts val="4400"/>
              </a:lnSpc>
              <a:tabLst>
                <a:tab pos="139700" algn="l"/>
                <a:tab pos="457200" algn="l"/>
              </a:tabLst>
              <a:defRPr sz="1800"/>
            </a:pPr>
            <a:r>
              <a:rPr sz="2400">
                <a:latin typeface="Helvetica Neue"/>
                <a:ea typeface="Helvetica Neue"/>
                <a:cs typeface="Helvetica Neue"/>
                <a:sym typeface="Helvetica Neue"/>
              </a:rPr>
              <a:t>User acceptance testing is crucial in the success of a delivery. But so often it’s left until the end. But not in Atlassian. Thanks to dog fooding, user acceptance testing and exploratory testing are integrated in our development workflow. Also, it ensures the application is always on a running state. And finally, gives us feedback from our users, this time the internal ones.</a:t>
            </a:r>
            <a:endParaRPr sz="2400">
              <a:latin typeface="Helvetica Neue"/>
              <a:ea typeface="Helvetica Neue"/>
              <a:cs typeface="Helvetica Neue"/>
              <a:sym typeface="Helvetica Neue"/>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72" name="Shape 1572"/>
          <p:cNvSpPr/>
          <p:nvPr>
            <p:ph type="sldImg"/>
          </p:nvPr>
        </p:nvSpPr>
        <p:spPr>
          <a:prstGeom prst="rect">
            <a:avLst/>
          </a:prstGeom>
        </p:spPr>
        <p:txBody>
          <a:bodyPr/>
          <a:lstStyle/>
          <a:p>
            <a:pPr lvl="0"/>
          </a:p>
        </p:txBody>
      </p:sp>
      <p:sp>
        <p:nvSpPr>
          <p:cNvPr id="1573" name="Shape 1573"/>
          <p:cNvSpPr/>
          <p:nvPr>
            <p:ph type="body" sz="quarter" idx="1"/>
          </p:nvPr>
        </p:nvSpPr>
        <p:spPr>
          <a:prstGeom prst="rect">
            <a:avLst/>
          </a:prstGeom>
        </p:spPr>
        <p:txBody>
          <a:bodyPr/>
          <a:lstStyle/>
          <a:p>
            <a:pPr lvl="0">
              <a:lnSpc>
                <a:spcPts val="4400"/>
              </a:lnSpc>
              <a:tabLst>
                <a:tab pos="139700" algn="l"/>
                <a:tab pos="457200" algn="l"/>
              </a:tabLst>
              <a:defRPr sz="1800"/>
            </a:pPr>
            <a:r>
              <a:rPr sz="2400">
                <a:latin typeface="Helvetica Neue"/>
                <a:ea typeface="Helvetica Neue"/>
                <a:cs typeface="Helvetica Neue"/>
                <a:sym typeface="Helvetica Neue"/>
              </a:rPr>
              <a:t>Another challenge for us is having monolithic applications everybody is contributing to.</a:t>
            </a:r>
            <a:endParaRPr sz="2400">
              <a:latin typeface="Helvetica Neue"/>
              <a:ea typeface="Helvetica Neue"/>
              <a:cs typeface="Helvetica Neue"/>
              <a:sym typeface="Helvetica Neue"/>
            </a:endParaRPr>
          </a:p>
          <a:p>
            <a:pPr lvl="0">
              <a:lnSpc>
                <a:spcPts val="4400"/>
              </a:lnSpc>
              <a:tabLst>
                <a:tab pos="139700" algn="l"/>
                <a:tab pos="457200" algn="l"/>
              </a:tabLst>
              <a:defRPr sz="1800"/>
            </a:pPr>
            <a:r>
              <a:rPr sz="2400">
                <a:latin typeface="Helvetica Neue"/>
                <a:ea typeface="Helvetica Neue"/>
                <a:cs typeface="Helvetica Neue"/>
                <a:sym typeface="Helvetica Neue"/>
              </a:rPr>
              <a:t>In Atlassian we take advantage of our plugin framework, and many of the features are developed in plugins.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83" name="Shape 1583"/>
          <p:cNvSpPr/>
          <p:nvPr>
            <p:ph type="sldImg"/>
          </p:nvPr>
        </p:nvSpPr>
        <p:spPr>
          <a:prstGeom prst="rect">
            <a:avLst/>
          </a:prstGeom>
        </p:spPr>
        <p:txBody>
          <a:bodyPr/>
          <a:lstStyle/>
          <a:p>
            <a:pPr lvl="0"/>
          </a:p>
        </p:txBody>
      </p:sp>
      <p:sp>
        <p:nvSpPr>
          <p:cNvPr id="1584" name="Shape 1584"/>
          <p:cNvSpPr/>
          <p:nvPr>
            <p:ph type="body" sz="quarter" idx="1"/>
          </p:nvPr>
        </p:nvSpPr>
        <p:spPr>
          <a:prstGeom prst="rect">
            <a:avLst/>
          </a:prstGeom>
        </p:spPr>
        <p:txBody>
          <a:bodyPr/>
          <a:lstStyle>
            <a:lvl1pPr>
              <a:lnSpc>
                <a:spcPts val="4400"/>
              </a:lnSpc>
              <a:tabLst>
                <a:tab pos="139700" algn="l"/>
                <a:tab pos="457200" algn="l"/>
              </a:tabLst>
              <a:defRPr sz="2400">
                <a:latin typeface="Helvetica Neue"/>
                <a:ea typeface="Helvetica Neue"/>
                <a:cs typeface="Helvetica Neue"/>
                <a:sym typeface="Helvetica Neue"/>
              </a:defRPr>
            </a:lvl1pPr>
          </a:lstStyle>
          <a:p>
            <a:pPr lvl="0">
              <a:defRPr sz="1800"/>
            </a:pPr>
            <a:r>
              <a:rPr sz="2400"/>
              <a:t>But plugin development does not come without a cost, and we end up having a lot of integration pain, compatibility issues. Bamboo helps us here to define cross compatibility pipelines.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94" name="Shape 1594"/>
          <p:cNvSpPr/>
          <p:nvPr>
            <p:ph type="sldImg"/>
          </p:nvPr>
        </p:nvSpPr>
        <p:spPr>
          <a:prstGeom prst="rect">
            <a:avLst/>
          </a:prstGeom>
        </p:spPr>
        <p:txBody>
          <a:bodyPr/>
          <a:lstStyle/>
          <a:p>
            <a:pPr lvl="0"/>
          </a:p>
        </p:txBody>
      </p:sp>
      <p:sp>
        <p:nvSpPr>
          <p:cNvPr id="1595" name="Shape 1595"/>
          <p:cNvSpPr/>
          <p:nvPr>
            <p:ph type="body" sz="quarter" idx="1"/>
          </p:nvPr>
        </p:nvSpPr>
        <p:spPr>
          <a:prstGeom prst="rect">
            <a:avLst/>
          </a:prstGeom>
        </p:spPr>
        <p:txBody>
          <a:bodyPr/>
          <a:lstStyle/>
          <a:p>
            <a:pPr lvl="0">
              <a:lnSpc>
                <a:spcPts val="4400"/>
              </a:lnSpc>
              <a:tabLst>
                <a:tab pos="139700" algn="l"/>
                <a:tab pos="457200" algn="l"/>
              </a:tabLst>
              <a:defRPr sz="1800"/>
            </a:pPr>
            <a:r>
              <a:rPr sz="2400">
                <a:latin typeface="Helvetica Neue"/>
                <a:ea typeface="Helvetica Neue"/>
                <a:cs typeface="Helvetica Neue"/>
                <a:sym typeface="Helvetica Neue"/>
              </a:rPr>
              <a:t>And looking at our cloud offering, the range of products&amp;plugins that we have in the Cloud, is obvious that our Cloud integration is a challenge. How do we make sure that allthethings keep working together?</a:t>
            </a:r>
            <a:endParaRPr sz="2400">
              <a:latin typeface="Helvetica Neue"/>
              <a:ea typeface="Helvetica Neue"/>
              <a:cs typeface="Helvetica Neue"/>
              <a:sym typeface="Helvetica Neue"/>
            </a:endParaRPr>
          </a:p>
          <a:p>
            <a:pPr lvl="0">
              <a:lnSpc>
                <a:spcPts val="4400"/>
              </a:lnSpc>
              <a:tabLst>
                <a:tab pos="139700" algn="l"/>
                <a:tab pos="457200" algn="l"/>
              </a:tabLst>
              <a:defRPr sz="1800"/>
            </a:pPr>
            <a:r>
              <a:rPr sz="2400">
                <a:latin typeface="Helvetica Neue"/>
                <a:ea typeface="Helvetica Neue"/>
                <a:cs typeface="Helvetica Neue"/>
                <a:sym typeface="Helvetica Neue"/>
              </a:rPr>
              <a:t>Thanks to our Cloud delivery pipeline, a subject that would require a 30 min talk at least - so if you are curious I may come back next year to talk about it.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99" name="Shape 1599"/>
          <p:cNvSpPr/>
          <p:nvPr>
            <p:ph type="sldImg"/>
          </p:nvPr>
        </p:nvSpPr>
        <p:spPr>
          <a:prstGeom prst="rect">
            <a:avLst/>
          </a:prstGeom>
        </p:spPr>
        <p:txBody>
          <a:bodyPr/>
          <a:lstStyle/>
          <a:p>
            <a:pPr lvl="0"/>
          </a:p>
        </p:txBody>
      </p:sp>
      <p:sp>
        <p:nvSpPr>
          <p:cNvPr id="1600" name="Shape 1600"/>
          <p:cNvSpPr/>
          <p:nvPr>
            <p:ph type="body" sz="quarter" idx="1"/>
          </p:nvPr>
        </p:nvSpPr>
        <p:spPr>
          <a:prstGeom prst="rect">
            <a:avLst/>
          </a:prstGeom>
        </p:spPr>
        <p:txBody>
          <a:bodyPr/>
          <a:lstStyle/>
          <a:p>
            <a:pPr lvl="0">
              <a:lnSpc>
                <a:spcPts val="4800"/>
              </a:lnSpc>
              <a:defRPr sz="1800"/>
            </a:pPr>
            <a:r>
              <a:rPr sz="2400">
                <a:latin typeface="Helvetica Neue"/>
                <a:ea typeface="Helvetica Neue"/>
                <a:cs typeface="Helvetica Neue"/>
                <a:sym typeface="Helvetica Neue"/>
              </a:rPr>
              <a:t>And well I intentionally left apart the most common problem that a software team faces.</a:t>
            </a:r>
            <a:endParaRPr sz="2400">
              <a:latin typeface="Helvetica Neue"/>
              <a:ea typeface="Helvetica Neue"/>
              <a:cs typeface="Helvetica Neue"/>
              <a:sym typeface="Helvetica Neue"/>
            </a:endParaRPr>
          </a:p>
          <a:p>
            <a:pPr lvl="0">
              <a:defRPr sz="1800"/>
            </a:pPr>
            <a:r>
              <a:rPr sz="2400">
                <a:latin typeface="Helvetica Neue"/>
                <a:ea typeface="Helvetica Neue"/>
                <a:cs typeface="Helvetica Neue"/>
                <a:sym typeface="Helvetica Neue"/>
              </a:rPr>
              <a:t>These were the number of quarantined tests by the end of last year. 817.</a:t>
            </a:r>
            <a:endParaRPr sz="2400">
              <a:latin typeface="Helvetica Neue"/>
              <a:ea typeface="Helvetica Neue"/>
              <a:cs typeface="Helvetica Neue"/>
              <a:sym typeface="Helvetica Neue"/>
            </a:endParaRPr>
          </a:p>
          <a:p>
            <a:pPr lvl="0">
              <a:defRPr sz="1800"/>
            </a:pPr>
            <a:r>
              <a:rPr sz="2400">
                <a:latin typeface="Helvetica Neue"/>
                <a:ea typeface="Helvetica Neue"/>
                <a:cs typeface="Helvetica Neue"/>
                <a:sym typeface="Helvetica Neue"/>
              </a:rPr>
              <a:t>Bamboo has a features, quarantining, that allows us to skip tests that are failing. In our case, almost all of them were flaky, intermittently failing tests.</a:t>
            </a:r>
            <a:endParaRPr sz="2400">
              <a:latin typeface="Helvetica Neue"/>
              <a:ea typeface="Helvetica Neue"/>
              <a:cs typeface="Helvetica Neue"/>
              <a:sym typeface="Helvetica Neue"/>
            </a:endParaRPr>
          </a:p>
          <a:p>
            <a:pPr lvl="0">
              <a:defRPr sz="1800"/>
            </a:pPr>
            <a:r>
              <a:rPr sz="2400">
                <a:latin typeface="Helvetica Neue"/>
                <a:ea typeface="Helvetica Neue"/>
                <a:cs typeface="Helvetica Neue"/>
                <a:sym typeface="Helvetica Neue"/>
              </a:rPr>
              <a:t>This created a huge controversy in Atlassian. At this point, infrastructure, technology and processes were not enough to solve this problem. So people, and culture, came to the rescue.</a:t>
            </a:r>
            <a:endParaRPr sz="2400">
              <a:latin typeface="Helvetica Neue"/>
              <a:ea typeface="Helvetica Neue"/>
              <a:cs typeface="Helvetica Neue"/>
              <a:sym typeface="Helvetica Neue"/>
            </a:endParaRPr>
          </a:p>
          <a:p>
            <a:pPr lvl="0">
              <a:defRPr sz="1800"/>
            </a:pPr>
            <a:endParaRPr sz="2400">
              <a:latin typeface="Helvetica Neue"/>
              <a:ea typeface="Helvetica Neue"/>
              <a:cs typeface="Helvetica Neue"/>
              <a:sym typeface="Helvetica Neue"/>
            </a:endParaRPr>
          </a:p>
          <a:p>
            <a:pPr lvl="0">
              <a:defRPr sz="1800"/>
            </a:pPr>
            <a:r>
              <a:rPr sz="2400">
                <a:latin typeface="Helvetica Neue"/>
                <a:ea typeface="Helvetica Neue"/>
                <a:cs typeface="Helvetica Neue"/>
                <a:sym typeface="Helvetica Neue"/>
              </a:rPr>
              <a:t>In such a way that…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04" name="Shape 1604"/>
          <p:cNvSpPr/>
          <p:nvPr>
            <p:ph type="sldImg"/>
          </p:nvPr>
        </p:nvSpPr>
        <p:spPr>
          <a:prstGeom prst="rect">
            <a:avLst/>
          </a:prstGeom>
        </p:spPr>
        <p:txBody>
          <a:bodyPr/>
          <a:lstStyle/>
          <a:p>
            <a:pPr lvl="0"/>
          </a:p>
        </p:txBody>
      </p:sp>
      <p:sp>
        <p:nvSpPr>
          <p:cNvPr id="1605" name="Shape 1605"/>
          <p:cNvSpPr/>
          <p:nvPr>
            <p:ph type="body" sz="quarter" idx="1"/>
          </p:nvPr>
        </p:nvSpPr>
        <p:spPr>
          <a:prstGeom prst="rect">
            <a:avLst/>
          </a:prstGeom>
        </p:spPr>
        <p:txBody>
          <a:bodyPr/>
          <a:lstStyle>
            <a:lvl1pPr>
              <a:defRPr sz="2400">
                <a:latin typeface="Helvetica Neue"/>
                <a:ea typeface="Helvetica Neue"/>
                <a:cs typeface="Helvetica Neue"/>
                <a:sym typeface="Helvetica Neue"/>
              </a:defRPr>
            </a:lvl1pPr>
          </a:lstStyle>
          <a:p>
            <a:pPr lvl="0">
              <a:defRPr sz="1800"/>
            </a:pPr>
            <a:r>
              <a:rPr sz="2400"/>
              <a:t>This the number of times the word flakiness appears in our Confluence instance.</a:t>
            </a:r>
            <a:endParaRPr sz="24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11" name="Shape 1611"/>
          <p:cNvSpPr/>
          <p:nvPr>
            <p:ph type="sldImg"/>
          </p:nvPr>
        </p:nvSpPr>
        <p:spPr>
          <a:prstGeom prst="rect">
            <a:avLst/>
          </a:prstGeom>
        </p:spPr>
        <p:txBody>
          <a:bodyPr/>
          <a:lstStyle/>
          <a:p>
            <a:pPr lvl="0"/>
          </a:p>
        </p:txBody>
      </p:sp>
      <p:sp>
        <p:nvSpPr>
          <p:cNvPr id="1612" name="Shape 1612"/>
          <p:cNvSpPr/>
          <p:nvPr>
            <p:ph type="body" sz="quarter" idx="1"/>
          </p:nvPr>
        </p:nvSpPr>
        <p:spPr>
          <a:prstGeom prst="rect">
            <a:avLst/>
          </a:prstGeom>
        </p:spPr>
        <p:txBody>
          <a:bodyPr/>
          <a:lstStyle/>
          <a:p>
            <a:pPr lvl="0">
              <a:defRPr sz="1800"/>
            </a:pPr>
            <a:r>
              <a:rPr sz="2400">
                <a:latin typeface="Helvetica Neue"/>
                <a:ea typeface="Helvetica Neue"/>
                <a:cs typeface="Helvetica Neue"/>
                <a:sym typeface="Helvetica Neue"/>
              </a:rPr>
              <a:t>And not only that, because this subject has been the reason for us to publish an open letter from an ignored test, that I recommend to read.</a:t>
            </a:r>
            <a:endParaRPr sz="2400">
              <a:latin typeface="Helvetica Neue"/>
              <a:ea typeface="Helvetica Neue"/>
              <a:cs typeface="Helvetica Neue"/>
              <a:sym typeface="Helvetica Neue"/>
            </a:endParaRPr>
          </a:p>
          <a:p>
            <a:pPr lvl="0">
              <a:defRPr sz="1800"/>
            </a:pPr>
            <a:r>
              <a:rPr sz="2400">
                <a:latin typeface="Helvetica Neue"/>
                <a:ea typeface="Helvetica Neue"/>
                <a:cs typeface="Helvetica Neue"/>
                <a:sym typeface="Helvetica Neue"/>
              </a:rPr>
              <a:t>This is culture, and people.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89" name="Shape 1689"/>
          <p:cNvSpPr/>
          <p:nvPr>
            <p:ph type="sldImg"/>
          </p:nvPr>
        </p:nvSpPr>
        <p:spPr>
          <a:prstGeom prst="rect">
            <a:avLst/>
          </a:prstGeom>
        </p:spPr>
        <p:txBody>
          <a:bodyPr/>
          <a:lstStyle/>
          <a:p>
            <a:pPr lvl="0"/>
          </a:p>
        </p:txBody>
      </p:sp>
      <p:sp>
        <p:nvSpPr>
          <p:cNvPr id="1690" name="Shape 1690"/>
          <p:cNvSpPr/>
          <p:nvPr>
            <p:ph type="body" sz="quarter" idx="1"/>
          </p:nvPr>
        </p:nvSpPr>
        <p:spPr>
          <a:prstGeom prst="rect">
            <a:avLst/>
          </a:prstGeom>
        </p:spPr>
        <p:txBody>
          <a:bodyPr/>
          <a:lstStyle>
            <a:lvl1pPr>
              <a:defRPr sz="2400">
                <a:latin typeface="Helvetica Neue"/>
                <a:ea typeface="Helvetica Neue"/>
                <a:cs typeface="Helvetica Neue"/>
                <a:sym typeface="Helvetica Neue"/>
              </a:defRPr>
            </a:lvl1pPr>
          </a:lstStyle>
          <a:p>
            <a:pPr lvl="0">
              <a:defRPr sz="1800"/>
            </a:pPr>
            <a:r>
              <a:rPr sz="2400"/>
              <a:t>Because now we’re going to talk about people.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96" name="Shape 1696"/>
          <p:cNvSpPr/>
          <p:nvPr>
            <p:ph type="sldImg"/>
          </p:nvPr>
        </p:nvSpPr>
        <p:spPr>
          <a:prstGeom prst="rect">
            <a:avLst/>
          </a:prstGeom>
        </p:spPr>
        <p:txBody>
          <a:bodyPr/>
          <a:lstStyle/>
          <a:p>
            <a:pPr lvl="0"/>
          </a:p>
        </p:txBody>
      </p:sp>
      <p:sp>
        <p:nvSpPr>
          <p:cNvPr id="1697" name="Shape 1697"/>
          <p:cNvSpPr/>
          <p:nvPr>
            <p:ph type="body" sz="quarter" idx="1"/>
          </p:nvPr>
        </p:nvSpPr>
        <p:spPr>
          <a:prstGeom prst="rect">
            <a:avLst/>
          </a:prstGeom>
        </p:spPr>
        <p:txBody>
          <a:bodyPr/>
          <a:lstStyle/>
          <a:p>
            <a:pPr lvl="0">
              <a:defRPr sz="1800"/>
            </a:pPr>
            <a:r>
              <a:rPr sz="2200"/>
              <a:t>Because as you know… (Read the quote)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03" name="Shape 1703"/>
          <p:cNvSpPr/>
          <p:nvPr>
            <p:ph type="sldImg"/>
          </p:nvPr>
        </p:nvSpPr>
        <p:spPr>
          <a:prstGeom prst="rect">
            <a:avLst/>
          </a:prstGeom>
        </p:spPr>
        <p:txBody>
          <a:bodyPr/>
          <a:lstStyle/>
          <a:p>
            <a:pPr lvl="0"/>
          </a:p>
        </p:txBody>
      </p:sp>
      <p:sp>
        <p:nvSpPr>
          <p:cNvPr id="1704" name="Shape 1704"/>
          <p:cNvSpPr/>
          <p:nvPr>
            <p:ph type="body" sz="quarter" idx="1"/>
          </p:nvPr>
        </p:nvSpPr>
        <p:spPr>
          <a:prstGeom prst="rect">
            <a:avLst/>
          </a:prstGeom>
        </p:spPr>
        <p:txBody>
          <a:bodyPr/>
          <a:lstStyle/>
          <a:p>
            <a:pPr lvl="0">
              <a:defRPr sz="1800"/>
            </a:pPr>
            <a:r>
              <a:rPr sz="2400">
                <a:latin typeface="Helvetica Neue"/>
                <a:ea typeface="Helvetica Neue"/>
                <a:cs typeface="Helvetica Neue"/>
                <a:sym typeface="Helvetica Neue"/>
              </a:rPr>
              <a:t>That’s why in Atlassian we live The Culture of Green - please note, powered by Bamboo.</a:t>
            </a:r>
            <a:endParaRPr sz="2400">
              <a:latin typeface="Helvetica Neue"/>
              <a:ea typeface="Helvetica Neue"/>
              <a:cs typeface="Helvetica Neue"/>
              <a:sym typeface="Helvetica Neue"/>
            </a:endParaRPr>
          </a:p>
          <a:p>
            <a:pPr lvl="0">
              <a:defRPr sz="1800"/>
            </a:pPr>
            <a:r>
              <a:rPr sz="2400">
                <a:latin typeface="Helvetica Neue"/>
                <a:ea typeface="Helvetica Neue"/>
                <a:cs typeface="Helvetica Neue"/>
                <a:sym typeface="Helvetica Neue"/>
              </a:rPr>
              <a:t>The Culture of Green remains us how important and complicated is to keep our builds green. And it remains as well that software delivery is not just about requirements and execution.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3" name="Shape 163"/>
          <p:cNvSpPr/>
          <p:nvPr>
            <p:ph type="sldImg"/>
          </p:nvPr>
        </p:nvSpPr>
        <p:spPr>
          <a:prstGeom prst="rect">
            <a:avLst/>
          </a:prstGeom>
        </p:spPr>
        <p:txBody>
          <a:bodyPr/>
          <a:lstStyle/>
          <a:p>
            <a:pPr lvl="0"/>
          </a:p>
        </p:txBody>
      </p:sp>
      <p:sp>
        <p:nvSpPr>
          <p:cNvPr id="164" name="Shape 164"/>
          <p:cNvSpPr/>
          <p:nvPr>
            <p:ph type="body" sz="quarter" idx="1"/>
          </p:nvPr>
        </p:nvSpPr>
        <p:spPr>
          <a:prstGeom prst="rect">
            <a:avLst/>
          </a:prstGeom>
        </p:spPr>
        <p:txBody>
          <a:bodyPr/>
          <a:lstStyle/>
          <a:p>
            <a:pPr lvl="0">
              <a:lnSpc>
                <a:spcPts val="4800"/>
              </a:lnSpc>
              <a:defRPr sz="1800"/>
            </a:pPr>
            <a:r>
              <a:rPr sz="2400">
                <a:latin typeface="Helvetica Neue"/>
                <a:ea typeface="Helvetica Neue"/>
                <a:cs typeface="Helvetica Neue"/>
                <a:sym typeface="Helvetica Neue"/>
              </a:rPr>
              <a:t>So what’s CI?</a:t>
            </a: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For this talk, I wanted to find the best definition. I decided to pick up a quote from Martin Fowler, one of the gurus in this subject. The quote starts like this: “CI is a software development practise where members of a team integrate their work frequently”. </a:t>
            </a: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When rehearsing at home, I realised that even when this quote is the best definition of CI, it does not actually reflect the way I really feel after having worked with it for a few years. So I decided I wanted to come up with a definition on my own for you, and I finally did it when listening to a song of Daft Punk. </a:t>
            </a: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Hard to believe it right? So let me show you.</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13" name="Shape 1713"/>
          <p:cNvSpPr/>
          <p:nvPr>
            <p:ph type="sldImg"/>
          </p:nvPr>
        </p:nvSpPr>
        <p:spPr>
          <a:prstGeom prst="rect">
            <a:avLst/>
          </a:prstGeom>
        </p:spPr>
        <p:txBody>
          <a:bodyPr/>
          <a:lstStyle/>
          <a:p>
            <a:pPr lvl="0"/>
          </a:p>
        </p:txBody>
      </p:sp>
      <p:sp>
        <p:nvSpPr>
          <p:cNvPr id="1714" name="Shape 1714"/>
          <p:cNvSpPr/>
          <p:nvPr>
            <p:ph type="body" sz="quarter" idx="1"/>
          </p:nvPr>
        </p:nvSpPr>
        <p:spPr>
          <a:prstGeom prst="rect">
            <a:avLst/>
          </a:prstGeom>
        </p:spPr>
        <p:txBody>
          <a:bodyPr/>
          <a:lstStyle>
            <a:lvl1pPr>
              <a:lnSpc>
                <a:spcPts val="4800"/>
              </a:lnSpc>
              <a:defRPr sz="2400">
                <a:latin typeface="Helvetica Neue"/>
                <a:ea typeface="Helvetica Neue"/>
                <a:cs typeface="Helvetica Neue"/>
                <a:sym typeface="Helvetica Neue"/>
              </a:defRPr>
            </a:lvl1pPr>
          </a:lstStyle>
          <a:p>
            <a:pPr lvl="0">
              <a:defRPr sz="1800"/>
            </a:pPr>
            <a:r>
              <a:rPr sz="2400"/>
              <a:t>So what’s culture?</a:t>
            </a:r>
            <a:endParaRPr sz="24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17" name="Shape 1717"/>
          <p:cNvSpPr/>
          <p:nvPr>
            <p:ph type="sldImg"/>
          </p:nvPr>
        </p:nvSpPr>
        <p:spPr>
          <a:prstGeom prst="rect">
            <a:avLst/>
          </a:prstGeom>
        </p:spPr>
        <p:txBody>
          <a:bodyPr/>
          <a:lstStyle/>
          <a:p>
            <a:pPr lvl="0"/>
          </a:p>
        </p:txBody>
      </p:sp>
      <p:sp>
        <p:nvSpPr>
          <p:cNvPr id="1718" name="Shape 1718"/>
          <p:cNvSpPr/>
          <p:nvPr>
            <p:ph type="body" sz="quarter" idx="1"/>
          </p:nvPr>
        </p:nvSpPr>
        <p:spPr>
          <a:prstGeom prst="rect">
            <a:avLst/>
          </a:prstGeom>
        </p:spPr>
        <p:txBody>
          <a:bodyPr/>
          <a:lstStyle>
            <a:lvl1pPr>
              <a:defRPr sz="2400">
                <a:latin typeface="Helvetica Neue"/>
                <a:ea typeface="Helvetica Neue"/>
                <a:cs typeface="Helvetica Neue"/>
                <a:sym typeface="Helvetica Neue"/>
              </a:defRPr>
            </a:lvl1pPr>
          </a:lstStyle>
          <a:p>
            <a:pPr lvl="0">
              <a:defRPr sz="1800"/>
            </a:pPr>
            <a:r>
              <a:rPr sz="2400"/>
              <a:t>(Read the quote). Thanks to the Green Culture some of the most important roles in the company exist: the people that help us deliver high-quality software in record time. Let me introduce you to the ambassadors of the Green Culture in Atlassian.</a:t>
            </a:r>
            <a:endParaRPr sz="24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23" name="Shape 1723"/>
          <p:cNvSpPr/>
          <p:nvPr>
            <p:ph type="sldImg"/>
          </p:nvPr>
        </p:nvSpPr>
        <p:spPr>
          <a:prstGeom prst="rect">
            <a:avLst/>
          </a:prstGeom>
        </p:spPr>
        <p:txBody>
          <a:bodyPr/>
          <a:lstStyle/>
          <a:p>
            <a:pPr lvl="0"/>
          </a:p>
        </p:txBody>
      </p:sp>
      <p:sp>
        <p:nvSpPr>
          <p:cNvPr id="1724" name="Shape 1724"/>
          <p:cNvSpPr/>
          <p:nvPr>
            <p:ph type="body" sz="quarter" idx="1"/>
          </p:nvPr>
        </p:nvSpPr>
        <p:spPr>
          <a:prstGeom prst="rect">
            <a:avLst/>
          </a:prstGeom>
        </p:spPr>
        <p:txBody>
          <a:bodyPr/>
          <a:lstStyle/>
          <a:p>
            <a:pPr lvl="0">
              <a:defRPr sz="1800"/>
            </a:pPr>
            <a:r>
              <a:rPr sz="2400">
                <a:latin typeface="Helvetica Neue"/>
                <a:ea typeface="Helvetica Neue"/>
                <a:cs typeface="Helvetica Neue"/>
                <a:sym typeface="Helvetica Neue"/>
              </a:rPr>
              <a:t>CI books speak of “if the build is broken, drop whatever you’re doing and fix it”.</a:t>
            </a:r>
            <a:endParaRPr sz="2400">
              <a:latin typeface="Helvetica Neue"/>
              <a:ea typeface="Helvetica Neue"/>
              <a:cs typeface="Helvetica Neue"/>
              <a:sym typeface="Helvetica Neue"/>
            </a:endParaRPr>
          </a:p>
          <a:p>
            <a:pPr lvl="0">
              <a:defRPr sz="1800"/>
            </a:pPr>
            <a:r>
              <a:rPr sz="2400">
                <a:latin typeface="Helvetica Neue"/>
                <a:ea typeface="Helvetica Neue"/>
                <a:cs typeface="Helvetica Neue"/>
                <a:sym typeface="Helvetica Neue"/>
              </a:rPr>
              <a:t>But we all know by experience that this is not the case all the time.</a:t>
            </a:r>
            <a:endParaRPr sz="2400">
              <a:latin typeface="Helvetica Neue"/>
              <a:ea typeface="Helvetica Neue"/>
              <a:cs typeface="Helvetica Neue"/>
              <a:sym typeface="Helvetica Neue"/>
            </a:endParaRPr>
          </a:p>
          <a:p>
            <a:pPr lvl="0">
              <a:defRPr sz="1800"/>
            </a:pPr>
            <a:r>
              <a:rPr sz="2400">
                <a:latin typeface="Helvetica Neue"/>
                <a:ea typeface="Helvetica Neue"/>
                <a:cs typeface="Helvetica Neue"/>
                <a:sym typeface="Helvetica Neue"/>
              </a:rPr>
              <a:t>The Build Master role is a facilitator for this to happen. Someone who keeps an eye on the build grid, and it’s worried about turning it green.</a:t>
            </a:r>
            <a:endParaRPr sz="2400">
              <a:latin typeface="Helvetica Neue"/>
              <a:ea typeface="Helvetica Neue"/>
              <a:cs typeface="Helvetica Neue"/>
              <a:sym typeface="Helvetica Neue"/>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29" name="Shape 1729"/>
          <p:cNvSpPr/>
          <p:nvPr>
            <p:ph type="sldImg"/>
          </p:nvPr>
        </p:nvSpPr>
        <p:spPr>
          <a:prstGeom prst="rect">
            <a:avLst/>
          </a:prstGeom>
        </p:spPr>
        <p:txBody>
          <a:bodyPr/>
          <a:lstStyle/>
          <a:p>
            <a:pPr lvl="0"/>
          </a:p>
        </p:txBody>
      </p:sp>
      <p:sp>
        <p:nvSpPr>
          <p:cNvPr id="1730" name="Shape 1730"/>
          <p:cNvSpPr/>
          <p:nvPr>
            <p:ph type="body" sz="quarter" idx="1"/>
          </p:nvPr>
        </p:nvSpPr>
        <p:spPr>
          <a:prstGeom prst="rect">
            <a:avLst/>
          </a:prstGeom>
        </p:spPr>
        <p:txBody>
          <a:bodyPr/>
          <a:lstStyle>
            <a:lvl1pPr>
              <a:defRPr sz="2400">
                <a:latin typeface="Helvetica Neue"/>
                <a:ea typeface="Helvetica Neue"/>
                <a:cs typeface="Helvetica Neue"/>
                <a:sym typeface="Helvetica Neue"/>
              </a:defRPr>
            </a:lvl1pPr>
          </a:lstStyle>
          <a:p>
            <a:pPr lvl="0">
              <a:defRPr sz="1800"/>
            </a:pPr>
            <a:r>
              <a:rPr sz="2400"/>
              <a:t>Thanks to the Build Master, when someone breaks a build is identified quickly. This person will leave whatever they are doing to fix the build and so unblock the team.</a:t>
            </a:r>
            <a:endParaRPr sz="24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33" name="Shape 1733"/>
          <p:cNvSpPr/>
          <p:nvPr>
            <p:ph type="sldImg"/>
          </p:nvPr>
        </p:nvSpPr>
        <p:spPr>
          <a:prstGeom prst="rect">
            <a:avLst/>
          </a:prstGeom>
        </p:spPr>
        <p:txBody>
          <a:bodyPr/>
          <a:lstStyle/>
          <a:p>
            <a:pPr lvl="0"/>
          </a:p>
        </p:txBody>
      </p:sp>
      <p:sp>
        <p:nvSpPr>
          <p:cNvPr id="1734" name="Shape 1734"/>
          <p:cNvSpPr/>
          <p:nvPr>
            <p:ph type="body" sz="quarter" idx="1"/>
          </p:nvPr>
        </p:nvSpPr>
        <p:spPr>
          <a:prstGeom prst="rect">
            <a:avLst/>
          </a:prstGeom>
        </p:spPr>
        <p:txBody>
          <a:bodyPr/>
          <a:lstStyle/>
          <a:p>
            <a:pPr lvl="0">
              <a:defRPr sz="1800"/>
            </a:pPr>
            <a:r>
              <a:rPr sz="2400"/>
              <a:t>The culture of green also tells us that Red is the new green.</a:t>
            </a:r>
            <a:endParaRPr sz="2400"/>
          </a:p>
          <a:p>
            <a:pPr lvl="0">
              <a:defRPr sz="1800"/>
            </a:pPr>
            <a:r>
              <a:rPr sz="2400"/>
              <a:t>Why? Because we may be detecting an issue before it gets into customer hands.</a:t>
            </a:r>
            <a:endParaRPr sz="2400"/>
          </a:p>
          <a:p>
            <a:pPr lvl="0">
              <a:defRPr sz="1800"/>
            </a:pPr>
            <a:r>
              <a:rPr sz="2400"/>
              <a:t>So let’s embrace them. Well, not too much or we’ll get used to them.</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37" name="Shape 1737"/>
          <p:cNvSpPr/>
          <p:nvPr>
            <p:ph type="sldImg"/>
          </p:nvPr>
        </p:nvSpPr>
        <p:spPr>
          <a:prstGeom prst="rect">
            <a:avLst/>
          </a:prstGeom>
        </p:spPr>
        <p:txBody>
          <a:bodyPr/>
          <a:lstStyle/>
          <a:p>
            <a:pPr lvl="0"/>
          </a:p>
        </p:txBody>
      </p:sp>
      <p:sp>
        <p:nvSpPr>
          <p:cNvPr id="1738" name="Shape 1738"/>
          <p:cNvSpPr/>
          <p:nvPr>
            <p:ph type="body" sz="quarter" idx="1"/>
          </p:nvPr>
        </p:nvSpPr>
        <p:spPr>
          <a:prstGeom prst="rect">
            <a:avLst/>
          </a:prstGeom>
        </p:spPr>
        <p:txBody>
          <a:bodyPr/>
          <a:lstStyle/>
          <a:p>
            <a:pPr lvl="0">
              <a:lnSpc>
                <a:spcPts val="4800"/>
              </a:lnSpc>
              <a:defRPr sz="1800"/>
            </a:pPr>
            <a:r>
              <a:rPr sz="2400">
                <a:latin typeface="Helvetica Neue"/>
                <a:ea typeface="Helvetica Neue"/>
                <a:cs typeface="Helvetica Neue"/>
                <a:sym typeface="Helvetica Neue"/>
              </a:rPr>
              <a:t>Also this culture encourages that we give feedback to people, so it gets fed-back.</a:t>
            </a: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Because with we have the right feedback, people will act on it (as feedback is not good unless it’s acted upon).</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51" name="Shape 1751"/>
          <p:cNvSpPr/>
          <p:nvPr>
            <p:ph type="sldImg"/>
          </p:nvPr>
        </p:nvSpPr>
        <p:spPr>
          <a:prstGeom prst="rect">
            <a:avLst/>
          </a:prstGeom>
        </p:spPr>
        <p:txBody>
          <a:bodyPr/>
          <a:lstStyle/>
          <a:p>
            <a:pPr lvl="0"/>
          </a:p>
        </p:txBody>
      </p:sp>
      <p:sp>
        <p:nvSpPr>
          <p:cNvPr id="1752" name="Shape 1752"/>
          <p:cNvSpPr/>
          <p:nvPr>
            <p:ph type="body" sz="quarter" idx="1"/>
          </p:nvPr>
        </p:nvSpPr>
        <p:spPr>
          <a:prstGeom prst="rect">
            <a:avLst/>
          </a:prstGeom>
        </p:spPr>
        <p:txBody>
          <a:bodyPr/>
          <a:lstStyle/>
          <a:p>
            <a:pPr lvl="0" defTabSz="584200">
              <a:lnSpc>
                <a:spcPts val="6100"/>
              </a:lnSpc>
              <a:defRPr sz="1800"/>
            </a:pPr>
            <a:r>
              <a:rPr sz="2400">
                <a:solidFill>
                  <a:srgbClr val="363535"/>
                </a:solidFill>
                <a:latin typeface="+mj-lt"/>
                <a:ea typeface="+mj-ea"/>
                <a:cs typeface="+mj-cs"/>
                <a:sym typeface="Arial"/>
              </a:rPr>
              <a:t>Because of that, t</a:t>
            </a:r>
            <a:r>
              <a:rPr sz="2400">
                <a:latin typeface="Helvetica Neue"/>
                <a:ea typeface="Helvetica Neue"/>
                <a:cs typeface="Helvetica Neue"/>
                <a:sym typeface="Helvetica Neue"/>
              </a:rPr>
              <a:t>he Atlassian office is full of high visibility monitors that aggregate information from our build system to provide high-quality feedback. We call them AtlasBoards, and they were implemented initially as a ShipIt project. With them, teams are up to date about everything that matters from a CI perspective.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63" name="Shape 1763"/>
          <p:cNvSpPr/>
          <p:nvPr>
            <p:ph type="sldImg"/>
          </p:nvPr>
        </p:nvSpPr>
        <p:spPr>
          <a:prstGeom prst="rect">
            <a:avLst/>
          </a:prstGeom>
        </p:spPr>
        <p:txBody>
          <a:bodyPr/>
          <a:lstStyle/>
          <a:p>
            <a:pPr lvl="0"/>
          </a:p>
        </p:txBody>
      </p:sp>
      <p:sp>
        <p:nvSpPr>
          <p:cNvPr id="1764" name="Shape 1764"/>
          <p:cNvSpPr/>
          <p:nvPr>
            <p:ph type="body" sz="quarter" idx="1"/>
          </p:nvPr>
        </p:nvSpPr>
        <p:spPr>
          <a:prstGeom prst="rect">
            <a:avLst/>
          </a:prstGeom>
        </p:spPr>
        <p:txBody>
          <a:bodyPr/>
          <a:lstStyle/>
          <a:p>
            <a:pPr lvl="0">
              <a:defRPr sz="1800"/>
            </a:pPr>
            <a:r>
              <a:rPr sz="2400">
                <a:latin typeface="Helvetica Neue"/>
                <a:ea typeface="Helvetica Neue"/>
                <a:cs typeface="Helvetica Neue"/>
                <a:sym typeface="Helvetica Neue"/>
              </a:rPr>
              <a:t>We can see if there are broken builds in the critical path of the build grid. </a:t>
            </a:r>
            <a:endParaRPr sz="2400">
              <a:latin typeface="Helvetica Neue"/>
              <a:ea typeface="Helvetica Neue"/>
              <a:cs typeface="Helvetica Neue"/>
              <a:sym typeface="Helvetica Neue"/>
            </a:endParaRPr>
          </a:p>
          <a:p>
            <a:pPr lvl="0">
              <a:defRPr sz="1800"/>
            </a:pPr>
            <a:endParaRPr sz="2400">
              <a:latin typeface="Helvetica Neue"/>
              <a:ea typeface="Helvetica Neue"/>
              <a:cs typeface="Helvetica Neue"/>
              <a:sym typeface="Helvetica Neue"/>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67" name="Shape 1767"/>
          <p:cNvSpPr/>
          <p:nvPr>
            <p:ph type="sldImg"/>
          </p:nvPr>
        </p:nvSpPr>
        <p:spPr>
          <a:prstGeom prst="rect">
            <a:avLst/>
          </a:prstGeom>
        </p:spPr>
        <p:txBody>
          <a:bodyPr/>
          <a:lstStyle/>
          <a:p>
            <a:pPr lvl="0"/>
          </a:p>
        </p:txBody>
      </p:sp>
      <p:sp>
        <p:nvSpPr>
          <p:cNvPr id="1768" name="Shape 1768"/>
          <p:cNvSpPr/>
          <p:nvPr>
            <p:ph type="body" sz="quarter" idx="1"/>
          </p:nvPr>
        </p:nvSpPr>
        <p:spPr>
          <a:prstGeom prst="rect">
            <a:avLst/>
          </a:prstGeom>
        </p:spPr>
        <p:txBody>
          <a:bodyPr/>
          <a:lstStyle>
            <a:lvl1pPr>
              <a:lnSpc>
                <a:spcPts val="4800"/>
              </a:lnSpc>
              <a:defRPr sz="2400">
                <a:latin typeface="Helvetica Neue"/>
                <a:ea typeface="Helvetica Neue"/>
                <a:cs typeface="Helvetica Neue"/>
                <a:sym typeface="Helvetica Neue"/>
              </a:defRPr>
            </a:lvl1pPr>
          </a:lstStyle>
          <a:p>
            <a:pPr lvl="0">
              <a:defRPr sz="1800"/>
            </a:pPr>
            <a:r>
              <a:rPr sz="2400"/>
              <a:t>So applying this culture of green build, any ideas what’s this number nowadays?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72" name="Shape 1772"/>
          <p:cNvSpPr/>
          <p:nvPr>
            <p:ph type="sldImg"/>
          </p:nvPr>
        </p:nvSpPr>
        <p:spPr>
          <a:prstGeom prst="rect">
            <a:avLst/>
          </a:prstGeom>
        </p:spPr>
        <p:txBody>
          <a:bodyPr/>
          <a:lstStyle/>
          <a:p>
            <a:pPr lvl="0"/>
          </a:p>
        </p:txBody>
      </p:sp>
      <p:sp>
        <p:nvSpPr>
          <p:cNvPr id="1773" name="Shape 1773"/>
          <p:cNvSpPr/>
          <p:nvPr>
            <p:ph type="body" sz="quarter" idx="1"/>
          </p:nvPr>
        </p:nvSpPr>
        <p:spPr>
          <a:prstGeom prst="rect">
            <a:avLst/>
          </a:prstGeom>
        </p:spPr>
        <p:txBody>
          <a:bodyPr/>
          <a:lstStyle/>
          <a:p>
            <a:pPr lvl="0">
              <a:defRPr sz="1800"/>
            </a:pPr>
            <a:r>
              <a:rPr sz="2400">
                <a:latin typeface="Helvetica Neue"/>
                <a:ea typeface="Helvetica Neue"/>
                <a:cs typeface="Helvetica Neue"/>
                <a:sym typeface="Helvetica Neue"/>
              </a:rPr>
              <a:t>The number of quarantined tests in Atlassian. The quarantined feature was turned off in all Atlassian instances. This is a positive note, as it implied acting on something that was bitting us hard. This does not mean we do not have flaky tests anymore. We still do. Some of them have been ignored in the code base, some of them are still around, and I am pretty sure we will create new ones through this year. But the takeaway for this is that we are taking action on them.</a:t>
            </a:r>
            <a:endParaRPr sz="2400">
              <a:latin typeface="Helvetica Neue"/>
              <a:ea typeface="Helvetica Neue"/>
              <a:cs typeface="Helvetica Neue"/>
              <a:sym typeface="Helvetica Neue"/>
            </a:endParaRPr>
          </a:p>
          <a:p>
            <a:pPr lvl="0">
              <a:lnSpc>
                <a:spcPts val="4400"/>
              </a:lnSpc>
              <a:defRPr sz="1800"/>
            </a:pPr>
            <a:endParaRPr sz="2400">
              <a:latin typeface="Helvetica Neue"/>
              <a:ea typeface="Helvetica Neue"/>
              <a:cs typeface="Helvetica Neue"/>
              <a:sym typeface="Helvetica Neue"/>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1" name="Shape 171"/>
          <p:cNvSpPr/>
          <p:nvPr>
            <p:ph type="sldImg"/>
          </p:nvPr>
        </p:nvSpPr>
        <p:spPr>
          <a:prstGeom prst="rect">
            <a:avLst/>
          </a:prstGeom>
        </p:spPr>
        <p:txBody>
          <a:bodyPr/>
          <a:lstStyle/>
          <a:p>
            <a:pPr lvl="0"/>
          </a:p>
        </p:txBody>
      </p:sp>
      <p:sp>
        <p:nvSpPr>
          <p:cNvPr id="172" name="Shape 172"/>
          <p:cNvSpPr/>
          <p:nvPr>
            <p:ph type="body" sz="quarter" idx="1"/>
          </p:nvPr>
        </p:nvSpPr>
        <p:spPr>
          <a:prstGeom prst="rect">
            <a:avLst/>
          </a:prstGeom>
        </p:spPr>
        <p:txBody>
          <a:bodyPr/>
          <a:lstStyle>
            <a:lvl1pPr>
              <a:lnSpc>
                <a:spcPts val="4800"/>
              </a:lnSpc>
              <a:defRPr sz="2400">
                <a:latin typeface="Helvetica Neue"/>
                <a:ea typeface="Helvetica Neue"/>
                <a:cs typeface="Helvetica Neue"/>
                <a:sym typeface="Helvetica Neue"/>
              </a:defRPr>
            </a:lvl1pPr>
          </a:lstStyle>
          <a:p>
            <a:pPr lvl="0">
              <a:defRPr sz="1800"/>
            </a:pPr>
            <a:r>
              <a:rPr sz="2400"/>
              <a:t>Every time I think of CI I picture teams that need to work it harder... </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82" name="Shape 1782"/>
          <p:cNvSpPr/>
          <p:nvPr>
            <p:ph type="sldImg"/>
          </p:nvPr>
        </p:nvSpPr>
        <p:spPr>
          <a:prstGeom prst="rect">
            <a:avLst/>
          </a:prstGeom>
        </p:spPr>
        <p:txBody>
          <a:bodyPr/>
          <a:lstStyle/>
          <a:p>
            <a:pPr lvl="0"/>
          </a:p>
        </p:txBody>
      </p:sp>
      <p:sp>
        <p:nvSpPr>
          <p:cNvPr id="1783" name="Shape 1783"/>
          <p:cNvSpPr/>
          <p:nvPr>
            <p:ph type="body" sz="quarter" idx="1"/>
          </p:nvPr>
        </p:nvSpPr>
        <p:spPr>
          <a:prstGeom prst="rect">
            <a:avLst/>
          </a:prstGeom>
        </p:spPr>
        <p:txBody>
          <a:bodyPr/>
          <a:lstStyle>
            <a:lvl1pPr>
              <a:lnSpc>
                <a:spcPts val="4800"/>
              </a:lnSpc>
              <a:defRPr sz="2400">
                <a:latin typeface="Helvetica Neue"/>
                <a:ea typeface="Helvetica Neue"/>
                <a:cs typeface="Helvetica Neue"/>
                <a:sym typeface="Helvetica Neue"/>
              </a:defRPr>
            </a:lvl1pPr>
          </a:lstStyle>
          <a:p>
            <a:pPr lvl="0">
              <a:defRPr sz="1800"/>
            </a:pPr>
            <a:r>
              <a:rPr sz="2400"/>
              <a:t>As I said, for those who apply CI properly this leads to its logical conclusion: continuous delivery.</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89" name="Shape 1789"/>
          <p:cNvSpPr/>
          <p:nvPr>
            <p:ph type="sldImg"/>
          </p:nvPr>
        </p:nvSpPr>
        <p:spPr>
          <a:prstGeom prst="rect">
            <a:avLst/>
          </a:prstGeom>
        </p:spPr>
        <p:txBody>
          <a:bodyPr/>
          <a:lstStyle/>
          <a:p>
            <a:pPr lvl="0"/>
          </a:p>
        </p:txBody>
      </p:sp>
      <p:sp>
        <p:nvSpPr>
          <p:cNvPr id="1790" name="Shape 1790"/>
          <p:cNvSpPr/>
          <p:nvPr>
            <p:ph type="body" sz="quarter" idx="1"/>
          </p:nvPr>
        </p:nvSpPr>
        <p:spPr>
          <a:prstGeom prst="rect">
            <a:avLst/>
          </a:prstGeom>
        </p:spPr>
        <p:txBody>
          <a:bodyPr/>
          <a:lstStyle/>
          <a:p>
            <a:pPr lvl="0">
              <a:lnSpc>
                <a:spcPct val="117999"/>
              </a:lnSpc>
              <a:defRPr sz="1800"/>
            </a:pPr>
            <a:r>
              <a:rPr sz="2200">
                <a:latin typeface="Helvetica Neue"/>
                <a:ea typeface="Helvetica Neue"/>
                <a:cs typeface="Helvetica Neue"/>
                <a:sym typeface="Helvetica Neue"/>
              </a:rPr>
              <a:t>Because CI is not enough.</a:t>
            </a:r>
            <a:endParaRPr sz="2200">
              <a:latin typeface="Helvetica Neue"/>
              <a:ea typeface="Helvetica Neue"/>
              <a:cs typeface="Helvetica Neue"/>
              <a:sym typeface="Helvetica Neue"/>
            </a:endParaRPr>
          </a:p>
          <a:p>
            <a:pPr lvl="0">
              <a:lnSpc>
                <a:spcPct val="117999"/>
              </a:lnSpc>
              <a:defRPr sz="1800"/>
            </a:pPr>
            <a:r>
              <a:rPr sz="2200">
                <a:latin typeface="Helvetica Neue"/>
                <a:ea typeface="Helvetica Neue"/>
                <a:cs typeface="Helvetica Neue"/>
                <a:sym typeface="Helvetica Neue"/>
              </a:rPr>
              <a:t>Yeah, all the efforts that we have spent to make it work and we end up realising that it’s not enough.</a:t>
            </a:r>
            <a:endParaRPr sz="2200">
              <a:latin typeface="Helvetica Neue"/>
              <a:ea typeface="Helvetica Neue"/>
              <a:cs typeface="Helvetica Neue"/>
              <a:sym typeface="Helvetica Neue"/>
            </a:endParaRPr>
          </a:p>
          <a:p>
            <a:pPr lvl="0">
              <a:lnSpc>
                <a:spcPct val="117999"/>
              </a:lnSpc>
              <a:defRPr sz="1800"/>
            </a:pPr>
            <a:r>
              <a:rPr sz="2200">
                <a:latin typeface="Helvetica Neue"/>
                <a:ea typeface="Helvetica Neue"/>
                <a:cs typeface="Helvetica Neue"/>
                <a:sym typeface="Helvetica Neue"/>
              </a:rPr>
              <a:t>The thing here is that is not enough, but it’s mandatory to have it. But we need to aim higher.</a:t>
            </a:r>
            <a:endParaRPr sz="2200">
              <a:latin typeface="Helvetica Neue"/>
              <a:ea typeface="Helvetica Neue"/>
              <a:cs typeface="Helvetica Neue"/>
              <a:sym typeface="Helvetica Neue"/>
            </a:endParaRPr>
          </a:p>
          <a:p>
            <a:pPr lvl="0">
              <a:lnSpc>
                <a:spcPct val="117999"/>
              </a:lnSpc>
              <a:defRPr sz="1800"/>
            </a:pPr>
            <a:endParaRPr sz="2200">
              <a:latin typeface="Helvetica Neue"/>
              <a:ea typeface="Helvetica Neue"/>
              <a:cs typeface="Helvetica Neue"/>
              <a:sym typeface="Helvetica Neue"/>
            </a:endParaRPr>
          </a:p>
          <a:p>
            <a:pPr lvl="0">
              <a:lnSpc>
                <a:spcPct val="117999"/>
              </a:lnSpc>
              <a:defRPr sz="1800"/>
            </a:pPr>
            <a:r>
              <a:rPr sz="2200">
                <a:latin typeface="Helvetica Neue"/>
                <a:ea typeface="Helvetica Neue"/>
                <a:cs typeface="Helvetica Neue"/>
                <a:sym typeface="Helvetica Neue"/>
              </a:rPr>
              <a:t>Because CI is about the development team. But what’s up with Operations? Support? Technical Writers? What’s up with that ecosystem?</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71" name="Shape 1971"/>
          <p:cNvSpPr/>
          <p:nvPr>
            <p:ph type="sldImg"/>
          </p:nvPr>
        </p:nvSpPr>
        <p:spPr>
          <a:prstGeom prst="rect">
            <a:avLst/>
          </a:prstGeom>
        </p:spPr>
        <p:txBody>
          <a:bodyPr/>
          <a:lstStyle/>
          <a:p>
            <a:pPr lvl="0"/>
          </a:p>
        </p:txBody>
      </p:sp>
      <p:sp>
        <p:nvSpPr>
          <p:cNvPr id="1972" name="Shape 1972"/>
          <p:cNvSpPr/>
          <p:nvPr>
            <p:ph type="body" sz="quarter" idx="1"/>
          </p:nvPr>
        </p:nvSpPr>
        <p:spPr>
          <a:prstGeom prst="rect">
            <a:avLst/>
          </a:prstGeom>
        </p:spPr>
        <p:txBody>
          <a:bodyPr/>
          <a:lstStyle/>
          <a:p>
            <a:pPr lvl="0">
              <a:defRPr sz="1800"/>
            </a:pPr>
            <a:r>
              <a:rPr sz="2200"/>
              <a:t>Why is that?</a:t>
            </a:r>
            <a:endParaRPr sz="2200"/>
          </a:p>
          <a:p>
            <a:pPr lvl="0">
              <a:defRPr sz="1800"/>
            </a:pPr>
            <a:endParaRPr sz="2200"/>
          </a:p>
          <a:p>
            <a:pPr lvl="0">
              <a:defRPr sz="1800"/>
            </a:pPr>
            <a:r>
              <a:rPr sz="2200"/>
              <a:t>Well if you guys are applying CI then for sure when a developer commits, and artifact is built, and a comprehensive suite of tests run, ending up in a potentially deliverable artifact.</a:t>
            </a:r>
            <a:endParaRPr sz="2200"/>
          </a:p>
          <a:p>
            <a:pPr lvl="0">
              <a:defRPr sz="1800"/>
            </a:pPr>
            <a:endParaRPr sz="2200"/>
          </a:p>
          <a:p>
            <a:pPr lvl="0">
              <a:defRPr sz="1800"/>
            </a:pPr>
            <a:r>
              <a:rPr sz="2200"/>
              <a:t>(Click) That if proven to be functional and non-functional working, useful, and providing value… Could be delivered to external users in a few hours.</a:t>
            </a:r>
            <a:endParaRPr sz="2200"/>
          </a:p>
          <a:p>
            <a:pPr lvl="0">
              <a:defRPr sz="1800"/>
            </a:pPr>
            <a:endParaRPr sz="2200"/>
          </a:p>
          <a:p>
            <a:pPr lvl="0">
              <a:defRPr sz="1800"/>
            </a:pPr>
            <a:r>
              <a:rPr sz="2200"/>
              <a:t>(Click) But the reality is that this artifact may take up to months to get to production. </a:t>
            </a:r>
            <a:endParaRPr sz="2200"/>
          </a:p>
          <a:p>
            <a:pPr lvl="0">
              <a:defRPr sz="1800"/>
            </a:pPr>
            <a:endParaRPr sz="2200"/>
          </a:p>
          <a:p>
            <a:pPr lvl="0">
              <a:defRPr sz="1800"/>
            </a:pPr>
            <a:r>
              <a:rPr sz="2200"/>
              <a:t>(Click) And then the team may claim victory, and the release parties come, and we all celebrate we have delivered something… that’s full of bugs. Or customers do not like. Or a new piece of feature, that people do not use because they are not able to discover it.</a:t>
            </a:r>
            <a:endParaRPr sz="2200"/>
          </a:p>
          <a:p>
            <a:pPr lvl="0">
              <a:defRPr sz="1800"/>
            </a:pPr>
            <a:endParaRPr sz="2200"/>
          </a:p>
          <a:p>
            <a:pPr lvl="0">
              <a:defRPr sz="1800"/>
            </a:pPr>
            <a:r>
              <a:rPr sz="2200"/>
              <a:t>Really… Is that victory? By that time…</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53" name="Shape 2153"/>
          <p:cNvSpPr/>
          <p:nvPr>
            <p:ph type="sldImg"/>
          </p:nvPr>
        </p:nvSpPr>
        <p:spPr>
          <a:prstGeom prst="rect">
            <a:avLst/>
          </a:prstGeom>
        </p:spPr>
        <p:txBody>
          <a:bodyPr/>
          <a:lstStyle/>
          <a:p>
            <a:pPr lvl="0"/>
          </a:p>
        </p:txBody>
      </p:sp>
      <p:sp>
        <p:nvSpPr>
          <p:cNvPr id="2154" name="Shape 2154"/>
          <p:cNvSpPr/>
          <p:nvPr>
            <p:ph type="body" sz="quarter" idx="1"/>
          </p:nvPr>
        </p:nvSpPr>
        <p:spPr>
          <a:prstGeom prst="rect">
            <a:avLst/>
          </a:prstGeom>
        </p:spPr>
        <p:txBody>
          <a:bodyPr/>
          <a:lstStyle/>
          <a:p>
            <a:pPr lvl="0">
              <a:defRPr sz="1800"/>
            </a:pPr>
            <a:r>
              <a:rPr sz="2200"/>
              <a:t>Why is that?</a:t>
            </a:r>
            <a:endParaRPr sz="2200"/>
          </a:p>
          <a:p>
            <a:pPr lvl="0">
              <a:defRPr sz="1800"/>
            </a:pPr>
            <a:endParaRPr sz="2200"/>
          </a:p>
          <a:p>
            <a:pPr lvl="0">
              <a:defRPr sz="1800"/>
            </a:pPr>
            <a:r>
              <a:rPr sz="2200"/>
              <a:t>Well if you guys are applying CI then for sure when a developer commits, and artifact is built, and a comprehensive suite of tests run, ending up in a potentially deliverable artifact.</a:t>
            </a:r>
            <a:endParaRPr sz="2200"/>
          </a:p>
          <a:p>
            <a:pPr lvl="0">
              <a:defRPr sz="1800"/>
            </a:pPr>
            <a:endParaRPr sz="2200"/>
          </a:p>
          <a:p>
            <a:pPr lvl="0">
              <a:defRPr sz="1800"/>
            </a:pPr>
            <a:r>
              <a:rPr sz="2200"/>
              <a:t>(Click) That if proven to be functional and non-functional working, useful, and providing value… Could be delivered to external users in a few hours.</a:t>
            </a:r>
            <a:endParaRPr sz="2200"/>
          </a:p>
          <a:p>
            <a:pPr lvl="0">
              <a:defRPr sz="1800"/>
            </a:pPr>
            <a:endParaRPr sz="2200"/>
          </a:p>
          <a:p>
            <a:pPr lvl="0">
              <a:defRPr sz="1800"/>
            </a:pPr>
            <a:r>
              <a:rPr sz="2200"/>
              <a:t>(Click) But the reality is that this artifact may take up to months to get to production. </a:t>
            </a:r>
            <a:endParaRPr sz="2200"/>
          </a:p>
          <a:p>
            <a:pPr lvl="0">
              <a:defRPr sz="1800"/>
            </a:pPr>
            <a:endParaRPr sz="2200"/>
          </a:p>
          <a:p>
            <a:pPr lvl="0">
              <a:defRPr sz="1800"/>
            </a:pPr>
            <a:r>
              <a:rPr sz="2200"/>
              <a:t>(Click) And then the team may claim victory, and the release parties come, and we all celebrate we have delivered something… that’s full of bugs. Or customers do not like. Or a new piece of feature, that people do not use because they are not able to discover it.</a:t>
            </a:r>
            <a:endParaRPr sz="2200"/>
          </a:p>
          <a:p>
            <a:pPr lvl="0">
              <a:defRPr sz="1800"/>
            </a:pPr>
            <a:endParaRPr sz="2200"/>
          </a:p>
          <a:p>
            <a:pPr lvl="0">
              <a:defRPr sz="1800"/>
            </a:pPr>
            <a:r>
              <a:rPr sz="2200"/>
              <a:t>Really… Is that victory? By that time…</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60" name="Shape 2160"/>
          <p:cNvSpPr/>
          <p:nvPr>
            <p:ph type="sldImg"/>
          </p:nvPr>
        </p:nvSpPr>
        <p:spPr>
          <a:prstGeom prst="rect">
            <a:avLst/>
          </a:prstGeom>
        </p:spPr>
        <p:txBody>
          <a:bodyPr/>
          <a:lstStyle/>
          <a:p>
            <a:pPr lvl="0"/>
          </a:p>
        </p:txBody>
      </p:sp>
      <p:sp>
        <p:nvSpPr>
          <p:cNvPr id="2161" name="Shape 2161"/>
          <p:cNvSpPr/>
          <p:nvPr>
            <p:ph type="body" sz="quarter" idx="1"/>
          </p:nvPr>
        </p:nvSpPr>
        <p:spPr>
          <a:prstGeom prst="rect">
            <a:avLst/>
          </a:prstGeom>
        </p:spPr>
        <p:txBody>
          <a:bodyPr/>
          <a:lstStyle/>
          <a:p>
            <a:pPr lvl="0">
              <a:lnSpc>
                <a:spcPct val="117999"/>
              </a:lnSpc>
              <a:defRPr sz="1800"/>
            </a:pPr>
            <a:r>
              <a:rPr sz="2200">
                <a:latin typeface="Helvetica Neue"/>
                <a:ea typeface="Helvetica Neue"/>
                <a:cs typeface="Helvetica Neue"/>
                <a:sym typeface="Helvetica Neue"/>
              </a:rPr>
              <a:t>(Read slide)</a:t>
            </a:r>
            <a:endParaRPr sz="2200">
              <a:latin typeface="Helvetica Neue"/>
              <a:ea typeface="Helvetica Neue"/>
              <a:cs typeface="Helvetica Neue"/>
              <a:sym typeface="Helvetica Neue"/>
            </a:endParaRPr>
          </a:p>
          <a:p>
            <a:pPr lvl="0">
              <a:lnSpc>
                <a:spcPct val="117999"/>
              </a:lnSpc>
              <a:defRPr sz="1800"/>
            </a:pPr>
            <a:endParaRPr sz="2200">
              <a:latin typeface="Helvetica Neue"/>
              <a:ea typeface="Helvetica Neue"/>
              <a:cs typeface="Helvetica Neue"/>
              <a:sym typeface="Helvetica Neue"/>
            </a:endParaRPr>
          </a:p>
          <a:p>
            <a:pPr lvl="0">
              <a:lnSpc>
                <a:spcPct val="117999"/>
              </a:lnSpc>
              <a:defRPr sz="1800"/>
            </a:pPr>
            <a:r>
              <a:rPr sz="2200">
                <a:latin typeface="Helvetica Neue"/>
                <a:ea typeface="Helvetica Neue"/>
                <a:cs typeface="Helvetica Neue"/>
                <a:sym typeface="Helvetica Neue"/>
              </a:rPr>
              <a:t>Bugs will be reported and so often dev teams will be focused on the next buggy - I mean shiny - feature your Product Owners are thinking of to delight your users.</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74" name="Shape 2174"/>
          <p:cNvSpPr/>
          <p:nvPr>
            <p:ph type="sldImg"/>
          </p:nvPr>
        </p:nvSpPr>
        <p:spPr>
          <a:prstGeom prst="rect">
            <a:avLst/>
          </a:prstGeom>
        </p:spPr>
        <p:txBody>
          <a:bodyPr/>
          <a:lstStyle/>
          <a:p>
            <a:pPr lvl="0"/>
          </a:p>
        </p:txBody>
      </p:sp>
      <p:sp>
        <p:nvSpPr>
          <p:cNvPr id="2175" name="Shape 2175"/>
          <p:cNvSpPr/>
          <p:nvPr>
            <p:ph type="body" sz="quarter" idx="1"/>
          </p:nvPr>
        </p:nvSpPr>
        <p:spPr>
          <a:prstGeom prst="rect">
            <a:avLst/>
          </a:prstGeom>
        </p:spPr>
        <p:txBody>
          <a:bodyPr/>
          <a:lstStyle/>
          <a:p>
            <a:pPr lvl="0">
              <a:defRPr sz="1800"/>
            </a:pPr>
            <a:r>
              <a:rPr sz="2200"/>
              <a:t>I encourage you, as dev manager, team leader, developer, o dev ops, to go back to your team next week and ask yourself the following questions.</a:t>
            </a:r>
            <a:endParaRPr sz="2200"/>
          </a:p>
          <a:p>
            <a:pPr lvl="0">
              <a:defRPr sz="1800"/>
            </a:pPr>
            <a:endParaRPr sz="2200"/>
          </a:p>
          <a:p>
            <a:pPr lvl="0">
              <a:defRPr sz="1800"/>
            </a:pPr>
            <a:r>
              <a:rPr sz="2200"/>
              <a:t>Is it manual?</a:t>
            </a:r>
            <a:endParaRPr sz="2200"/>
          </a:p>
          <a:p>
            <a:pPr lvl="0">
              <a:defRPr sz="1800"/>
            </a:pPr>
            <a:r>
              <a:rPr sz="2200"/>
              <a:t>Is it traceable?</a:t>
            </a:r>
            <a:endParaRPr sz="2200"/>
          </a:p>
          <a:p>
            <a:pPr lvl="0">
              <a:defRPr sz="1800"/>
            </a:pPr>
            <a:r>
              <a:rPr sz="2200"/>
              <a:t>Is it safe?</a:t>
            </a:r>
            <a:endParaRPr sz="2200"/>
          </a:p>
          <a:p>
            <a:pPr lvl="0">
              <a:defRPr sz="1800"/>
            </a:pPr>
            <a:r>
              <a:rPr sz="2200"/>
              <a:t>Is it secure?</a:t>
            </a:r>
            <a:endParaRPr sz="2200"/>
          </a:p>
          <a:p>
            <a:pPr lvl="0">
              <a:defRPr sz="1800"/>
            </a:pPr>
            <a:r>
              <a:rPr sz="2200"/>
              <a:t>Is it documented? Is it reviewed?</a:t>
            </a:r>
            <a:endParaRPr sz="2200"/>
          </a:p>
          <a:p>
            <a:pPr lvl="0">
              <a:defRPr sz="1800"/>
            </a:pPr>
            <a:r>
              <a:rPr sz="2200"/>
              <a:t>Does it hurt? One of the most popular soundbites from Agile says that “If it hurts, do it more often”.</a:t>
            </a:r>
            <a:endParaRPr sz="2200"/>
          </a:p>
          <a:p>
            <a:pPr lvl="0">
              <a:defRPr sz="1800"/>
            </a:pPr>
            <a:r>
              <a:rPr sz="2200"/>
              <a:t>Who runs it? (One person, it’s a rotation role, or is it a team effort?)</a:t>
            </a:r>
            <a:endParaRPr sz="2200"/>
          </a:p>
          <a:p>
            <a:pPr lvl="0">
              <a:defRPr sz="1800"/>
            </a:pPr>
            <a:endParaRPr sz="2200"/>
          </a:p>
          <a:p>
            <a:pPr lvl="0">
              <a:defRPr sz="1800"/>
            </a:pPr>
            <a:endParaRPr sz="2200"/>
          </a:p>
          <a:p>
            <a:pPr lvl="0">
              <a:defRPr sz="1800"/>
            </a:pPr>
            <a:r>
              <a:rPr sz="2200"/>
              <a:t>With these questions, you can identify if your delivery pipeline is a 1st class citizen or not.</a:t>
            </a:r>
            <a:endParaRPr sz="2200"/>
          </a:p>
          <a:p>
            <a:pPr lvl="0">
              <a:defRPr sz="1800"/>
            </a:pPr>
            <a:endParaRPr sz="2200"/>
          </a:p>
          <a:p>
            <a:pPr lvl="0">
              <a:defRPr sz="1800"/>
            </a:pPr>
            <a:r>
              <a:rPr sz="2200"/>
              <a:t>Si no tienes una respuesta correcta a estas preguntas, entonces tu equipo no tiene la disciplina para aplicar CD.</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84" name="Shape 2184"/>
          <p:cNvSpPr/>
          <p:nvPr>
            <p:ph type="sldImg"/>
          </p:nvPr>
        </p:nvSpPr>
        <p:spPr>
          <a:prstGeom prst="rect">
            <a:avLst/>
          </a:prstGeom>
        </p:spPr>
        <p:txBody>
          <a:bodyPr/>
          <a:lstStyle/>
          <a:p>
            <a:pPr lvl="0"/>
          </a:p>
        </p:txBody>
      </p:sp>
      <p:sp>
        <p:nvSpPr>
          <p:cNvPr id="2185" name="Shape 2185"/>
          <p:cNvSpPr/>
          <p:nvPr>
            <p:ph type="body" sz="quarter" idx="1"/>
          </p:nvPr>
        </p:nvSpPr>
        <p:spPr>
          <a:prstGeom prst="rect">
            <a:avLst/>
          </a:prstGeom>
        </p:spPr>
        <p:txBody>
          <a:bodyPr/>
          <a:lstStyle>
            <a:lvl1pPr>
              <a:lnSpc>
                <a:spcPts val="4800"/>
              </a:lnSpc>
              <a:defRPr sz="2400">
                <a:latin typeface="Helvetica Neue"/>
                <a:ea typeface="Helvetica Neue"/>
                <a:cs typeface="Helvetica Neue"/>
                <a:sym typeface="Helvetica Neue"/>
              </a:defRPr>
            </a:lvl1pPr>
          </a:lstStyle>
          <a:p>
            <a:pPr lvl="0">
              <a:defRPr sz="1800"/>
            </a:pPr>
            <a:r>
              <a:rPr sz="2400"/>
              <a:t>As I said, for those who apply CI properly this leads to its logical conclusion: continuous delivery.</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91" name="Shape 2191"/>
          <p:cNvSpPr/>
          <p:nvPr>
            <p:ph type="sldImg"/>
          </p:nvPr>
        </p:nvSpPr>
        <p:spPr>
          <a:prstGeom prst="rect">
            <a:avLst/>
          </a:prstGeom>
        </p:spPr>
        <p:txBody>
          <a:bodyPr/>
          <a:lstStyle/>
          <a:p>
            <a:pPr lvl="0"/>
          </a:p>
        </p:txBody>
      </p:sp>
      <p:sp>
        <p:nvSpPr>
          <p:cNvPr id="2192" name="Shape 2192"/>
          <p:cNvSpPr/>
          <p:nvPr>
            <p:ph type="body" sz="quarter" idx="1"/>
          </p:nvPr>
        </p:nvSpPr>
        <p:spPr>
          <a:prstGeom prst="rect">
            <a:avLst/>
          </a:prstGeom>
        </p:spPr>
        <p:txBody>
          <a:bodyPr/>
          <a:lstStyle/>
          <a:p>
            <a:pPr lvl="0">
              <a:lnSpc>
                <a:spcPts val="4800"/>
              </a:lnSpc>
              <a:defRPr sz="1800"/>
            </a:pPr>
            <a:r>
              <a:rPr sz="2400">
                <a:latin typeface="Helvetica Neue"/>
                <a:ea typeface="Helvetica Neue"/>
                <a:cs typeface="Helvetica Neue"/>
                <a:sym typeface="Helvetica Neue"/>
              </a:rPr>
              <a:t>Again.. What’s CD?</a:t>
            </a:r>
            <a:endParaRPr sz="2400">
              <a:latin typeface="Helvetica Neue"/>
              <a:ea typeface="Helvetica Neue"/>
              <a:cs typeface="Helvetica Neue"/>
              <a:sym typeface="Helvetica Neue"/>
            </a:endParaRPr>
          </a:p>
          <a:p>
            <a:pPr lvl="0">
              <a:lnSpc>
                <a:spcPts val="4800"/>
              </a:lnSpc>
              <a:defRPr sz="1800"/>
            </a:pP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Discipline.</a:t>
            </a:r>
            <a:endParaRPr sz="2400">
              <a:latin typeface="Helvetica Neue"/>
              <a:ea typeface="Helvetica Neue"/>
              <a:cs typeface="Helvetica Neue"/>
              <a:sym typeface="Helvetica Neue"/>
            </a:endParaRPr>
          </a:p>
          <a:p>
            <a:pPr lvl="0">
              <a:lnSpc>
                <a:spcPts val="4800"/>
              </a:lnSpc>
              <a:defRPr sz="1800"/>
            </a:pP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At any time.</a:t>
            </a:r>
            <a:endParaRPr sz="2400">
              <a:latin typeface="Helvetica Neue"/>
              <a:ea typeface="Helvetica Neue"/>
              <a:cs typeface="Helvetica Neue"/>
              <a:sym typeface="Helvetica Neue"/>
            </a:endParaRPr>
          </a:p>
          <a:p>
            <a:pPr lvl="0">
              <a:lnSpc>
                <a:spcPts val="4800"/>
              </a:lnSpc>
              <a:defRPr sz="1800"/>
            </a:pP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But I have again my very own definition, this time inspired by The Chemical Brothers.</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97" name="Shape 2197"/>
          <p:cNvSpPr/>
          <p:nvPr>
            <p:ph type="sldImg"/>
          </p:nvPr>
        </p:nvSpPr>
        <p:spPr>
          <a:prstGeom prst="rect">
            <a:avLst/>
          </a:prstGeom>
        </p:spPr>
        <p:txBody>
          <a:bodyPr/>
          <a:lstStyle/>
          <a:p>
            <a:pPr lvl="0"/>
          </a:p>
        </p:txBody>
      </p:sp>
      <p:sp>
        <p:nvSpPr>
          <p:cNvPr id="2198" name="Shape 2198"/>
          <p:cNvSpPr/>
          <p:nvPr>
            <p:ph type="body" sz="quarter" idx="1"/>
          </p:nvPr>
        </p:nvSpPr>
        <p:spPr>
          <a:prstGeom prst="rect">
            <a:avLst/>
          </a:prstGeom>
        </p:spPr>
        <p:txBody>
          <a:bodyPr/>
          <a:lstStyle/>
          <a:p>
            <a:pPr lvl="0">
              <a:lnSpc>
                <a:spcPct val="117999"/>
              </a:lnSpc>
              <a:defRPr sz="1800"/>
            </a:pPr>
            <a:r>
              <a:rPr sz="2200">
                <a:latin typeface="Helvetica Neue"/>
                <a:ea typeface="Helvetica Neue"/>
                <a:cs typeface="Helvetica Neue"/>
                <a:sym typeface="Helvetica Neue"/>
              </a:rPr>
              <a:t>For me CD is about do not holding back.</a:t>
            </a:r>
            <a:endParaRPr sz="2200">
              <a:latin typeface="Helvetica Neue"/>
              <a:ea typeface="Helvetica Neue"/>
              <a:cs typeface="Helvetica Neue"/>
              <a:sym typeface="Helvetica Neue"/>
            </a:endParaRPr>
          </a:p>
          <a:p>
            <a:pPr lvl="0">
              <a:lnSpc>
                <a:spcPct val="117999"/>
              </a:lnSpc>
              <a:defRPr sz="1800"/>
            </a:pPr>
            <a:endParaRPr sz="2200">
              <a:latin typeface="Helvetica Neue"/>
              <a:ea typeface="Helvetica Neue"/>
              <a:cs typeface="Helvetica Neue"/>
              <a:sym typeface="Helvetica Neue"/>
            </a:endParaRPr>
          </a:p>
          <a:p>
            <a:pPr lvl="0">
              <a:lnSpc>
                <a:spcPct val="117999"/>
              </a:lnSpc>
              <a:defRPr sz="1800"/>
            </a:pPr>
            <a:r>
              <a:rPr sz="2200">
                <a:latin typeface="Helvetica Neue"/>
                <a:ea typeface="Helvetica Neue"/>
                <a:cs typeface="Helvetica Neue"/>
                <a:sym typeface="Helvetica Neue"/>
              </a:rPr>
              <a:t>Because you may woke up in the morning with initiative to move - and change the way you do things, well you manually do things right?</a:t>
            </a:r>
            <a:endParaRPr sz="2200">
              <a:latin typeface="Helvetica Neue"/>
              <a:ea typeface="Helvetica Neue"/>
              <a:cs typeface="Helvetica Neue"/>
              <a:sym typeface="Helvetica Neue"/>
            </a:endParaRPr>
          </a:p>
          <a:p>
            <a:pPr lvl="0">
              <a:lnSpc>
                <a:spcPct val="117999"/>
              </a:lnSpc>
              <a:defRPr sz="1800"/>
            </a:pPr>
            <a:endParaRPr sz="2200">
              <a:latin typeface="Helvetica Neue"/>
              <a:ea typeface="Helvetica Neue"/>
              <a:cs typeface="Helvetica Neue"/>
              <a:sym typeface="Helvetica Neue"/>
            </a:endParaRPr>
          </a:p>
          <a:p>
            <a:pPr lvl="0">
              <a:lnSpc>
                <a:spcPct val="117999"/>
              </a:lnSpc>
              <a:defRPr sz="1800"/>
            </a:pPr>
            <a:r>
              <a:rPr sz="2200">
                <a:latin typeface="Helvetica Neue"/>
                <a:ea typeface="Helvetica Neue"/>
                <a:cs typeface="Helvetica Neue"/>
                <a:sym typeface="Helvetica Neue"/>
              </a:rPr>
              <a:t>Because there’s a party over here - the CD party - so you might as well be here where the people care. And so join the CD world where people are achieving fantastic results in quality and delivery.</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03" name="Shape 2203"/>
          <p:cNvSpPr/>
          <p:nvPr>
            <p:ph type="sldImg"/>
          </p:nvPr>
        </p:nvSpPr>
        <p:spPr>
          <a:prstGeom prst="rect">
            <a:avLst/>
          </a:prstGeom>
        </p:spPr>
        <p:txBody>
          <a:bodyPr/>
          <a:lstStyle/>
          <a:p>
            <a:pPr lvl="0"/>
          </a:p>
        </p:txBody>
      </p:sp>
      <p:sp>
        <p:nvSpPr>
          <p:cNvPr id="2204" name="Shape 2204"/>
          <p:cNvSpPr/>
          <p:nvPr>
            <p:ph type="body" sz="quarter" idx="1"/>
          </p:nvPr>
        </p:nvSpPr>
        <p:spPr>
          <a:prstGeom prst="rect">
            <a:avLst/>
          </a:prstGeom>
        </p:spPr>
        <p:txBody>
          <a:bodyPr/>
          <a:lstStyle/>
          <a:p>
            <a:pPr lvl="0">
              <a:lnSpc>
                <a:spcPct val="117999"/>
              </a:lnSpc>
              <a:defRPr sz="1800"/>
            </a:pPr>
            <a:r>
              <a:rPr sz="2200">
                <a:latin typeface="Helvetica Neue"/>
                <a:ea typeface="Helvetica Neue"/>
                <a:cs typeface="Helvetica Neue"/>
                <a:sym typeface="Helvetica Neue"/>
              </a:rPr>
              <a:t>Because world - the time has come to push the button.</a:t>
            </a:r>
            <a:endParaRPr sz="2200">
              <a:latin typeface="Helvetica Neue"/>
              <a:ea typeface="Helvetica Neue"/>
              <a:cs typeface="Helvetica Neue"/>
              <a:sym typeface="Helvetica Neue"/>
            </a:endParaRPr>
          </a:p>
          <a:p>
            <a:pPr lvl="0">
              <a:lnSpc>
                <a:spcPct val="117999"/>
              </a:lnSpc>
              <a:defRPr sz="1800"/>
            </a:pPr>
            <a:endParaRPr sz="2200">
              <a:latin typeface="Helvetica Neue"/>
              <a:ea typeface="Helvetica Neue"/>
              <a:cs typeface="Helvetica Neue"/>
              <a:sym typeface="Helvetica Neue"/>
            </a:endParaRPr>
          </a:p>
          <a:p>
            <a:pPr lvl="0">
              <a:lnSpc>
                <a:spcPct val="117999"/>
              </a:lnSpc>
              <a:defRPr sz="1800"/>
            </a:pPr>
            <a:r>
              <a:rPr sz="2200">
                <a:latin typeface="Helvetica Neue"/>
                <a:ea typeface="Helvetica Neue"/>
                <a:cs typeface="Helvetica Neue"/>
                <a:sym typeface="Helvetica Neue"/>
              </a:rPr>
              <a:t>So teams need a release pipeline that allow delivery - with speed and quality - by just pushing buttons.</a:t>
            </a:r>
            <a:endParaRPr sz="2200">
              <a:latin typeface="Helvetica Neue"/>
              <a:ea typeface="Helvetica Neue"/>
              <a:cs typeface="Helvetica Neue"/>
              <a:sym typeface="Helvetica Neue"/>
            </a:endParaRPr>
          </a:p>
          <a:p>
            <a:pPr lvl="0">
              <a:lnSpc>
                <a:spcPct val="117999"/>
              </a:lnSpc>
              <a:defRPr sz="1800"/>
            </a:pPr>
            <a:endParaRPr sz="2200">
              <a:latin typeface="Helvetica Neue"/>
              <a:ea typeface="Helvetica Neue"/>
              <a:cs typeface="Helvetica Neue"/>
              <a:sym typeface="Helvetica Neue"/>
            </a:endParaRPr>
          </a:p>
          <a:p>
            <a:pPr lvl="0">
              <a:lnSpc>
                <a:spcPct val="117999"/>
              </a:lnSpc>
              <a:defRPr sz="1800"/>
            </a:pPr>
            <a:r>
              <a:rPr sz="2200">
                <a:latin typeface="Helvetica Neue"/>
                <a:ea typeface="Helvetica Neue"/>
                <a:cs typeface="Helvetica Neue"/>
                <a:sym typeface="Helvetica Neue"/>
              </a:rPr>
              <a:t>How do I achieve this on my team?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8" name="Shape 178"/>
          <p:cNvSpPr/>
          <p:nvPr>
            <p:ph type="sldImg"/>
          </p:nvPr>
        </p:nvSpPr>
        <p:spPr>
          <a:prstGeom prst="rect">
            <a:avLst/>
          </a:prstGeom>
        </p:spPr>
        <p:txBody>
          <a:bodyPr/>
          <a:lstStyle/>
          <a:p>
            <a:pPr lvl="0"/>
          </a:p>
        </p:txBody>
      </p:sp>
      <p:sp>
        <p:nvSpPr>
          <p:cNvPr id="179" name="Shape 179"/>
          <p:cNvSpPr/>
          <p:nvPr>
            <p:ph type="body" sz="quarter" idx="1"/>
          </p:nvPr>
        </p:nvSpPr>
        <p:spPr>
          <a:prstGeom prst="rect">
            <a:avLst/>
          </a:prstGeom>
        </p:spPr>
        <p:txBody>
          <a:bodyPr/>
          <a:lstStyle/>
          <a:p>
            <a:pPr lvl="0">
              <a:lnSpc>
                <a:spcPts val="4800"/>
              </a:lnSpc>
              <a:defRPr sz="1800"/>
            </a:pPr>
            <a:r>
              <a:rPr sz="2400">
                <a:latin typeface="Helvetica Neue"/>
                <a:ea typeface="Helvetica Neue"/>
                <a:cs typeface="Helvetica Neue"/>
                <a:sym typeface="Helvetica Neue"/>
              </a:rPr>
              <a:t>Why harder? </a:t>
            </a: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CI implies harder processes. It can puts down dev speed, but just for the sake of something higher: turning code into high-quality code.</a:t>
            </a: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Why better? </a:t>
            </a: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Teams that apply CI deliver with a better quality. This teams will be able to pick up issues sooner than others, just exactly when it’s easier to fix them.</a:t>
            </a: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Why faster? Faster delivery.</a:t>
            </a: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Teams will work on defining and refining a delivery pipeline, that after several iterations will start running smoothly in the conveyor belt that implies taking code from commit to production.</a:t>
            </a: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And finally, Why stronger?</a:t>
            </a: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Teams that apply continuous integration are not just focused on coding a new feature, but also in how to integrate it, how to test it, in summary, how to deliver it.</a:t>
            </a:r>
            <a:endParaRPr sz="2400">
              <a:latin typeface="Helvetica Neue"/>
              <a:ea typeface="Helvetica Neue"/>
              <a:cs typeface="Helvetica Neue"/>
              <a:sym typeface="Helvetica Neue"/>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91" name="Shape 2291"/>
          <p:cNvSpPr/>
          <p:nvPr>
            <p:ph type="sldImg"/>
          </p:nvPr>
        </p:nvSpPr>
        <p:spPr>
          <a:prstGeom prst="rect">
            <a:avLst/>
          </a:prstGeom>
        </p:spPr>
        <p:txBody>
          <a:bodyPr/>
          <a:lstStyle/>
          <a:p>
            <a:pPr lvl="0"/>
          </a:p>
        </p:txBody>
      </p:sp>
      <p:sp>
        <p:nvSpPr>
          <p:cNvPr id="2292" name="Shape 2292"/>
          <p:cNvSpPr/>
          <p:nvPr>
            <p:ph type="body" sz="quarter" idx="1"/>
          </p:nvPr>
        </p:nvSpPr>
        <p:spPr>
          <a:prstGeom prst="rect">
            <a:avLst/>
          </a:prstGeom>
        </p:spPr>
        <p:txBody>
          <a:bodyPr/>
          <a:lstStyle/>
          <a:p>
            <a:pPr lvl="0">
              <a:lnSpc>
                <a:spcPts val="4800"/>
              </a:lnSpc>
              <a:defRPr sz="1800"/>
            </a:pPr>
            <a:r>
              <a:rPr sz="2400">
                <a:latin typeface="Helvetica Neue"/>
                <a:ea typeface="Helvetica Neue"/>
                <a:cs typeface="Helvetica Neue"/>
                <a:sym typeface="Helvetica Neue"/>
              </a:rPr>
              <a:t>With the same keys as we saw before:</a:t>
            </a:r>
            <a:endParaRPr sz="2400">
              <a:latin typeface="Helvetica Neue"/>
              <a:ea typeface="Helvetica Neue"/>
              <a:cs typeface="Helvetica Neue"/>
              <a:sym typeface="Helvetica Neue"/>
            </a:endParaRPr>
          </a:p>
          <a:p>
            <a:pPr lvl="0">
              <a:lnSpc>
                <a:spcPts val="4800"/>
              </a:lnSpc>
              <a:defRPr sz="1800"/>
            </a:pP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Infrastructure. You need different environments: dev, staging and prod. Not just for the product, and for testing, but for testing your pipeline.</a:t>
            </a:r>
            <a:endParaRPr sz="2400">
              <a:latin typeface="Helvetica Neue"/>
              <a:ea typeface="Helvetica Neue"/>
              <a:cs typeface="Helvetica Neue"/>
              <a:sym typeface="Helvetica Neue"/>
            </a:endParaRPr>
          </a:p>
          <a:p>
            <a:pPr lvl="0">
              <a:lnSpc>
                <a:spcPts val="4800"/>
              </a:lnSpc>
              <a:defRPr sz="1800"/>
            </a:pP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Tools. To manage your builds, and deployments.</a:t>
            </a:r>
            <a:endParaRPr sz="2400">
              <a:latin typeface="Helvetica Neue"/>
              <a:ea typeface="Helvetica Neue"/>
              <a:cs typeface="Helvetica Neue"/>
              <a:sym typeface="Helvetica Neue"/>
            </a:endParaRPr>
          </a:p>
          <a:p>
            <a:pPr lvl="0">
              <a:lnSpc>
                <a:spcPts val="4800"/>
              </a:lnSpc>
              <a:defRPr sz="1800"/>
            </a:pP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Processes. To coordinate the cross-team efforts - as how developers work with operations. They need to be formalised, and automated.</a:t>
            </a:r>
            <a:endParaRPr sz="2400">
              <a:latin typeface="Helvetica Neue"/>
              <a:ea typeface="Helvetica Neue"/>
              <a:cs typeface="Helvetica Neue"/>
              <a:sym typeface="Helvetica Neue"/>
            </a:endParaRPr>
          </a:p>
          <a:p>
            <a:pPr lvl="0">
              <a:lnSpc>
                <a:spcPts val="4800"/>
              </a:lnSpc>
              <a:defRPr sz="1800"/>
            </a:pP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People. Discipline in the team. Production ready code.</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33" name="Shape 2333"/>
          <p:cNvSpPr/>
          <p:nvPr>
            <p:ph type="sldImg"/>
          </p:nvPr>
        </p:nvSpPr>
        <p:spPr>
          <a:prstGeom prst="rect">
            <a:avLst/>
          </a:prstGeom>
        </p:spPr>
        <p:txBody>
          <a:bodyPr/>
          <a:lstStyle/>
          <a:p>
            <a:pPr lvl="0"/>
          </a:p>
        </p:txBody>
      </p:sp>
      <p:sp>
        <p:nvSpPr>
          <p:cNvPr id="2334" name="Shape 2334"/>
          <p:cNvSpPr/>
          <p:nvPr>
            <p:ph type="body" sz="quarter" idx="1"/>
          </p:nvPr>
        </p:nvSpPr>
        <p:spPr>
          <a:prstGeom prst="rect">
            <a:avLst/>
          </a:prstGeom>
        </p:spPr>
        <p:txBody>
          <a:bodyPr/>
          <a:lstStyle/>
          <a:p>
            <a:pPr lvl="0">
              <a:defRPr sz="1800"/>
            </a:pPr>
            <a:r>
              <a:rPr sz="2200">
                <a:latin typeface="Helvetica Neue"/>
                <a:ea typeface="Helvetica Neue"/>
                <a:cs typeface="Helvetica Neue"/>
                <a:sym typeface="Helvetica Neue"/>
              </a:rPr>
              <a:t>(A continuous delivery pipeline allows team to deploy frequently in an automated, low-risk, cheap, rapid and predictable process. And when would they be able to deploy? At any time.)</a:t>
            </a:r>
            <a:endParaRPr sz="2200">
              <a:latin typeface="Helvetica Neue"/>
              <a:ea typeface="Helvetica Neue"/>
              <a:cs typeface="Helvetica Neue"/>
              <a:sym typeface="Helvetica Neue"/>
            </a:endParaRPr>
          </a:p>
          <a:p>
            <a:pPr lvl="0">
              <a:defRPr sz="1800"/>
            </a:pPr>
            <a:endParaRPr sz="2200">
              <a:latin typeface="Helvetica Neue"/>
              <a:ea typeface="Helvetica Neue"/>
              <a:cs typeface="Helvetica Neue"/>
              <a:sym typeface="Helvetica Neue"/>
            </a:endParaRPr>
          </a:p>
          <a:p>
            <a:pPr lvl="0">
              <a:defRPr sz="1800"/>
            </a:pPr>
            <a:r>
              <a:rPr sz="2200">
                <a:latin typeface="Helvetica Neue"/>
                <a:ea typeface="Helvetica Neue"/>
                <a:cs typeface="Helvetica Neue"/>
                <a:sym typeface="Helvetica Neue"/>
              </a:rPr>
              <a:t>1st citizen release process.</a:t>
            </a:r>
            <a:endParaRPr sz="2200">
              <a:latin typeface="Helvetica Neue"/>
              <a:ea typeface="Helvetica Neue"/>
              <a:cs typeface="Helvetica Neue"/>
              <a:sym typeface="Helvetica Neue"/>
            </a:endParaRPr>
          </a:p>
          <a:p>
            <a:pPr lvl="0">
              <a:defRPr sz="1800"/>
            </a:pPr>
            <a:endParaRPr sz="2200">
              <a:latin typeface="Helvetica Neue"/>
              <a:ea typeface="Helvetica Neue"/>
              <a:cs typeface="Helvetica Neue"/>
              <a:sym typeface="Helvetica Neue"/>
            </a:endParaRPr>
          </a:p>
          <a:p>
            <a:pPr lvl="0">
              <a:defRPr sz="1800"/>
            </a:pPr>
            <a:r>
              <a:rPr sz="2200">
                <a:latin typeface="Helvetica Neue"/>
                <a:ea typeface="Helvetica Neue"/>
                <a:cs typeface="Helvetica Neue"/>
                <a:sym typeface="Helvetica Neue"/>
              </a:rPr>
              <a:t>One of the teams in Atlassian, the Purchasing team (which duty is to make sure customers are able to purchase our products having a great experience) is making titanic efforts to have a fully automated delivery pipeline that allows them to do continuously delivery - and so deploy to production at any time. For now, they succeed on delivering to production once per day. But they are working on the right direction: they treat their deployment pipeline as a 1st class citizen, and they test it frequently to make it seamless.</a:t>
            </a:r>
            <a:endParaRPr sz="2200">
              <a:latin typeface="Helvetica Neue"/>
              <a:ea typeface="Helvetica Neue"/>
              <a:cs typeface="Helvetica Neue"/>
              <a:sym typeface="Helvetica Neue"/>
            </a:endParaRPr>
          </a:p>
          <a:p>
            <a:pPr lvl="0">
              <a:defRPr sz="1800"/>
            </a:pPr>
            <a:endParaRPr sz="2200">
              <a:latin typeface="Helvetica Neue"/>
              <a:ea typeface="Helvetica Neue"/>
              <a:cs typeface="Helvetica Neue"/>
              <a:sym typeface="Helvetica Neue"/>
            </a:endParaRPr>
          </a:p>
          <a:p>
            <a:pPr lvl="0">
              <a:defRPr sz="1800"/>
            </a:pPr>
            <a:r>
              <a:rPr sz="2200">
                <a:latin typeface="Helvetica Neue"/>
                <a:ea typeface="Helvetica Neue"/>
                <a:cs typeface="Helvetica Neue"/>
                <a:sym typeface="Helvetica Neue"/>
              </a:rPr>
              <a:t>Let’s see in more detail how they do it.</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79" name="Shape 2379"/>
          <p:cNvSpPr/>
          <p:nvPr>
            <p:ph type="sldImg"/>
          </p:nvPr>
        </p:nvSpPr>
        <p:spPr>
          <a:prstGeom prst="rect">
            <a:avLst/>
          </a:prstGeom>
        </p:spPr>
        <p:txBody>
          <a:bodyPr/>
          <a:lstStyle/>
          <a:p>
            <a:pPr lvl="0"/>
          </a:p>
        </p:txBody>
      </p:sp>
      <p:sp>
        <p:nvSpPr>
          <p:cNvPr id="2380" name="Shape 2380"/>
          <p:cNvSpPr/>
          <p:nvPr>
            <p:ph type="body" sz="quarter" idx="1"/>
          </p:nvPr>
        </p:nvSpPr>
        <p:spPr>
          <a:prstGeom prst="rect">
            <a:avLst/>
          </a:prstGeom>
        </p:spPr>
        <p:txBody>
          <a:bodyPr/>
          <a:lstStyle/>
          <a:p>
            <a:pPr lvl="0">
              <a:defRPr sz="1800"/>
            </a:pPr>
            <a:r>
              <a:rPr sz="2200"/>
              <a:t>Many tools involved in a release process.</a:t>
            </a:r>
            <a:endParaRPr sz="2200"/>
          </a:p>
          <a:p>
            <a:pPr lvl="0">
              <a:defRPr sz="1800"/>
            </a:pPr>
            <a:endParaRPr sz="2200"/>
          </a:p>
          <a:p>
            <a:pPr lvl="0">
              <a:defRPr sz="1800"/>
            </a:pPr>
            <a:r>
              <a:rPr sz="2200"/>
              <a:t>Bamboo is the orchestrator of all of them.</a:t>
            </a:r>
            <a:endParaRPr sz="2200"/>
          </a:p>
          <a:p>
            <a:pPr lvl="0">
              <a:defRPr sz="1800"/>
            </a:pPr>
            <a:endParaRPr sz="2200"/>
          </a:p>
          <a:p>
            <a:pPr lvl="0">
              <a:defRPr sz="1800"/>
            </a:pPr>
            <a:r>
              <a:rPr sz="2200"/>
              <a:t>We build an artifact - that automatically can be deployed to an environment.</a:t>
            </a:r>
            <a:endParaRPr sz="2200"/>
          </a:p>
          <a:p>
            <a:pPr lvl="0">
              <a:defRPr sz="1800"/>
            </a:pPr>
            <a:endParaRPr sz="2200"/>
          </a:p>
          <a:p>
            <a:pPr lvl="0">
              <a:defRPr sz="1800"/>
            </a:pPr>
            <a:r>
              <a:rPr sz="2200"/>
              <a:t>Using it will allow us to answer the questions I formulated before:</a:t>
            </a:r>
            <a:endParaRPr sz="2200"/>
          </a:p>
          <a:p>
            <a:pPr lvl="0" marL="268653" indent="-268653">
              <a:buSzPct val="75000"/>
              <a:buChar char="-"/>
              <a:defRPr sz="1800"/>
            </a:pPr>
            <a:r>
              <a:rPr sz="2200"/>
              <a:t>Automated?</a:t>
            </a:r>
            <a:endParaRPr sz="2200"/>
          </a:p>
          <a:p>
            <a:pPr lvl="0" marL="268653" indent="-268653">
              <a:buSzPct val="75000"/>
              <a:buChar char="-"/>
              <a:defRPr sz="1800"/>
            </a:pPr>
            <a:r>
              <a:rPr sz="2200"/>
              <a:t>Secure?</a:t>
            </a:r>
            <a:endParaRPr sz="2200"/>
          </a:p>
          <a:p>
            <a:pPr lvl="0" marL="268653" indent="-268653">
              <a:buSzPct val="75000"/>
              <a:buChar char="-"/>
              <a:defRPr sz="1800"/>
            </a:pPr>
            <a:r>
              <a:rPr sz="2200"/>
              <a:t>Traceable?</a:t>
            </a:r>
            <a:endParaRPr sz="2200"/>
          </a:p>
          <a:p>
            <a:pPr lvl="0" marL="268653" indent="-268653">
              <a:buSzPct val="75000"/>
              <a:buChar char="-"/>
              <a:defRPr sz="1800"/>
            </a:pPr>
            <a:r>
              <a:rPr sz="2200"/>
              <a:t>Repeatable?</a:t>
            </a:r>
            <a:endParaRPr sz="2200"/>
          </a:p>
          <a:p>
            <a:pPr lvl="0" marL="268653" indent="-268653">
              <a:buSzPct val="75000"/>
              <a:buChar char="-"/>
              <a:defRPr sz="1800"/>
            </a:pPr>
            <a:r>
              <a:rPr sz="2200"/>
              <a:t>Decoupled?</a:t>
            </a:r>
            <a:endParaRPr sz="2200"/>
          </a:p>
          <a:p>
            <a:pPr lvl="0" marL="268653" indent="-268653">
              <a:buSzPct val="75000"/>
              <a:buChar char="-"/>
              <a:defRPr sz="1800"/>
            </a:pPr>
            <a:r>
              <a:rPr sz="2200"/>
              <a:t>Visible + self-documented.</a:t>
            </a:r>
            <a:endParaRPr sz="2200"/>
          </a:p>
          <a:p>
            <a:pPr lvl="0" marL="268653" indent="-268653">
              <a:buSzPct val="75000"/>
              <a:buChar char="-"/>
              <a:defRPr sz="1800"/>
            </a:pPr>
            <a:endParaRPr sz="2200"/>
          </a:p>
          <a:p>
            <a:pPr lvl="0">
              <a:defRPr sz="1800"/>
            </a:pPr>
            <a:endParaRPr sz="220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21" name="Shape 2421"/>
          <p:cNvSpPr/>
          <p:nvPr>
            <p:ph type="sldImg"/>
          </p:nvPr>
        </p:nvSpPr>
        <p:spPr>
          <a:prstGeom prst="rect">
            <a:avLst/>
          </a:prstGeom>
        </p:spPr>
        <p:txBody>
          <a:bodyPr/>
          <a:lstStyle/>
          <a:p>
            <a:pPr lvl="0"/>
          </a:p>
        </p:txBody>
      </p:sp>
      <p:sp>
        <p:nvSpPr>
          <p:cNvPr id="2422" name="Shape 2422"/>
          <p:cNvSpPr/>
          <p:nvPr>
            <p:ph type="body" sz="quarter" idx="1"/>
          </p:nvPr>
        </p:nvSpPr>
        <p:spPr>
          <a:prstGeom prst="rect">
            <a:avLst/>
          </a:prstGeom>
        </p:spPr>
        <p:txBody>
          <a:bodyPr/>
          <a:lstStyle/>
          <a:p>
            <a:pPr lvl="0">
              <a:defRPr sz="1800"/>
            </a:pPr>
            <a:r>
              <a:rPr sz="2200"/>
              <a:t>In the morning a developer merges some changes to master. A build plan builds an artifact, and the tests pass so the artifact is blessed. The build plan is connected to a deployment project, and the artifact is deployed automatically to a machine in a development environment.</a:t>
            </a:r>
            <a:endParaRPr sz="2200"/>
          </a:p>
          <a:p>
            <a:pPr lvl="0">
              <a:defRPr sz="1800"/>
            </a:pPr>
            <a:endParaRPr sz="2200"/>
          </a:p>
          <a:p>
            <a:pPr lvl="0">
              <a:defRPr sz="1800"/>
            </a:pPr>
            <a:r>
              <a:rPr sz="2200"/>
              <a:t>When this happens, thanks to Bamboo and HC integration the whole dev team is notified about this.</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75" name="Shape 2475"/>
          <p:cNvSpPr/>
          <p:nvPr>
            <p:ph type="sldImg"/>
          </p:nvPr>
        </p:nvSpPr>
        <p:spPr>
          <a:prstGeom prst="rect">
            <a:avLst/>
          </a:prstGeom>
        </p:spPr>
        <p:txBody>
          <a:bodyPr/>
          <a:lstStyle/>
          <a:p>
            <a:pPr lvl="0"/>
          </a:p>
        </p:txBody>
      </p:sp>
      <p:sp>
        <p:nvSpPr>
          <p:cNvPr id="2476" name="Shape 2476"/>
          <p:cNvSpPr/>
          <p:nvPr>
            <p:ph type="body" sz="quarter" idx="1"/>
          </p:nvPr>
        </p:nvSpPr>
        <p:spPr>
          <a:prstGeom prst="rect">
            <a:avLst/>
          </a:prstGeom>
        </p:spPr>
        <p:txBody>
          <a:bodyPr/>
          <a:lstStyle/>
          <a:p>
            <a:pPr lvl="0">
              <a:defRPr sz="1800"/>
            </a:pPr>
            <a:r>
              <a:rPr sz="2200"/>
              <a:t>So in the conveyor belt to production, we can see there’s a new artifact there.</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70" name="Shape 2570"/>
          <p:cNvSpPr/>
          <p:nvPr>
            <p:ph type="sldImg"/>
          </p:nvPr>
        </p:nvSpPr>
        <p:spPr>
          <a:prstGeom prst="rect">
            <a:avLst/>
          </a:prstGeom>
        </p:spPr>
        <p:txBody>
          <a:bodyPr/>
          <a:lstStyle/>
          <a:p>
            <a:pPr lvl="0"/>
          </a:p>
        </p:txBody>
      </p:sp>
      <p:sp>
        <p:nvSpPr>
          <p:cNvPr id="2571" name="Shape 2571"/>
          <p:cNvSpPr/>
          <p:nvPr>
            <p:ph type="body" sz="quarter" idx="1"/>
          </p:nvPr>
        </p:nvSpPr>
        <p:spPr>
          <a:prstGeom prst="rect">
            <a:avLst/>
          </a:prstGeom>
        </p:spPr>
        <p:txBody>
          <a:bodyPr/>
          <a:lstStyle/>
          <a:p>
            <a:pPr lvl="0">
              <a:defRPr sz="1800"/>
            </a:pPr>
            <a:r>
              <a:rPr sz="2200"/>
              <a:t>Another developer comes and by merging a change triggers another snapshot of the pipeline, resulting in another upgrade on the dev machine.</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86" name="Shape 2686"/>
          <p:cNvSpPr/>
          <p:nvPr>
            <p:ph type="sldImg"/>
          </p:nvPr>
        </p:nvSpPr>
        <p:spPr>
          <a:prstGeom prst="rect">
            <a:avLst/>
          </a:prstGeom>
        </p:spPr>
        <p:txBody>
          <a:bodyPr/>
          <a:lstStyle/>
          <a:p>
            <a:pPr lvl="0"/>
          </a:p>
        </p:txBody>
      </p:sp>
      <p:sp>
        <p:nvSpPr>
          <p:cNvPr id="2687" name="Shape 2687"/>
          <p:cNvSpPr/>
          <p:nvPr>
            <p:ph type="body" sz="quarter" idx="1"/>
          </p:nvPr>
        </p:nvSpPr>
        <p:spPr>
          <a:prstGeom prst="rect">
            <a:avLst/>
          </a:prstGeom>
        </p:spPr>
        <p:txBody>
          <a:bodyPr/>
          <a:lstStyle/>
          <a:p>
            <a:pPr lvl="0">
              <a:defRPr sz="1800"/>
            </a:pPr>
            <a:r>
              <a:rPr sz="2200"/>
              <a:t>Another developer comes and by merging a change triggers another snapshot of the pipeline, resulting in another upgrade on the dev machine.</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06" name="Shape 2806"/>
          <p:cNvSpPr/>
          <p:nvPr>
            <p:ph type="sldImg"/>
          </p:nvPr>
        </p:nvSpPr>
        <p:spPr>
          <a:prstGeom prst="rect">
            <a:avLst/>
          </a:prstGeom>
        </p:spPr>
        <p:txBody>
          <a:bodyPr/>
          <a:lstStyle/>
          <a:p>
            <a:pPr lvl="0"/>
          </a:p>
        </p:txBody>
      </p:sp>
      <p:sp>
        <p:nvSpPr>
          <p:cNvPr id="2807" name="Shape 2807"/>
          <p:cNvSpPr/>
          <p:nvPr>
            <p:ph type="body" sz="quarter" idx="1"/>
          </p:nvPr>
        </p:nvSpPr>
        <p:spPr>
          <a:prstGeom prst="rect">
            <a:avLst/>
          </a:prstGeom>
        </p:spPr>
        <p:txBody>
          <a:bodyPr/>
          <a:lstStyle/>
          <a:p>
            <a:pPr lvl="0">
              <a:defRPr sz="1800"/>
            </a:pPr>
            <a:r>
              <a:rPr sz="2200"/>
              <a:t>At 4pm the release manager comes into play. After checking that the build grid from the artifact deployed to dev is green, deploys the artifact to another machine - the one that maps with the Staging environment - using again a Bamboo deployment project.</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56" name="Shape 2956"/>
          <p:cNvSpPr/>
          <p:nvPr>
            <p:ph type="sldImg"/>
          </p:nvPr>
        </p:nvSpPr>
        <p:spPr>
          <a:prstGeom prst="rect">
            <a:avLst/>
          </a:prstGeom>
        </p:spPr>
        <p:txBody>
          <a:bodyPr/>
          <a:lstStyle/>
          <a:p>
            <a:pPr lvl="0"/>
          </a:p>
        </p:txBody>
      </p:sp>
      <p:sp>
        <p:nvSpPr>
          <p:cNvPr id="2957" name="Shape 2957"/>
          <p:cNvSpPr/>
          <p:nvPr>
            <p:ph type="body" sz="quarter" idx="1"/>
          </p:nvPr>
        </p:nvSpPr>
        <p:spPr>
          <a:prstGeom prst="rect">
            <a:avLst/>
          </a:prstGeom>
        </p:spPr>
        <p:txBody>
          <a:bodyPr/>
          <a:lstStyle/>
          <a:p>
            <a:pPr lvl="0">
              <a:defRPr sz="1800"/>
            </a:pPr>
            <a:r>
              <a:rPr sz="2200"/>
              <a:t>At 4pm the release manager comes into play. After checking that the build grid from the artifact deployed to dev is green, deploys the artifact to another machine - the one that maps with the Staging environment - using again a Bamboo deployment project.</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04" name="Shape 3104"/>
          <p:cNvSpPr/>
          <p:nvPr>
            <p:ph type="sldImg"/>
          </p:nvPr>
        </p:nvSpPr>
        <p:spPr>
          <a:prstGeom prst="rect">
            <a:avLst/>
          </a:prstGeom>
        </p:spPr>
        <p:txBody>
          <a:bodyPr/>
          <a:lstStyle/>
          <a:p>
            <a:pPr lvl="0"/>
          </a:p>
        </p:txBody>
      </p:sp>
      <p:sp>
        <p:nvSpPr>
          <p:cNvPr id="3105" name="Shape 3105"/>
          <p:cNvSpPr/>
          <p:nvPr>
            <p:ph type="body" sz="quarter" idx="1"/>
          </p:nvPr>
        </p:nvSpPr>
        <p:spPr>
          <a:prstGeom prst="rect">
            <a:avLst/>
          </a:prstGeom>
        </p:spPr>
        <p:txBody>
          <a:bodyPr/>
          <a:lstStyle/>
          <a:p>
            <a:pPr lvl="0">
              <a:defRPr sz="1800"/>
            </a:pPr>
            <a:r>
              <a:rPr sz="2200"/>
              <a:t>At 4pm the release manager comes into play. After checking that the build grid from the artifact deployed to dev is green, deploys the artifact to another machine - the one that maps with the Staging environment - using again a Bamboo deployment project.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8" name="Shape 188"/>
          <p:cNvSpPr/>
          <p:nvPr>
            <p:ph type="sldImg"/>
          </p:nvPr>
        </p:nvSpPr>
        <p:spPr>
          <a:prstGeom prst="rect">
            <a:avLst/>
          </a:prstGeom>
        </p:spPr>
        <p:txBody>
          <a:bodyPr/>
          <a:lstStyle/>
          <a:p>
            <a:pPr lvl="0"/>
          </a:p>
        </p:txBody>
      </p:sp>
      <p:sp>
        <p:nvSpPr>
          <p:cNvPr id="189" name="Shape 189"/>
          <p:cNvSpPr/>
          <p:nvPr>
            <p:ph type="body" sz="quarter" idx="1"/>
          </p:nvPr>
        </p:nvSpPr>
        <p:spPr>
          <a:prstGeom prst="rect">
            <a:avLst/>
          </a:prstGeom>
        </p:spPr>
        <p:txBody>
          <a:bodyPr/>
          <a:lstStyle>
            <a:lvl1pPr>
              <a:lnSpc>
                <a:spcPts val="4800"/>
              </a:lnSpc>
              <a:defRPr sz="2400">
                <a:latin typeface="Helvetica Neue"/>
                <a:ea typeface="Helvetica Neue"/>
                <a:cs typeface="Helvetica Neue"/>
                <a:sym typeface="Helvetica Neue"/>
              </a:defRPr>
            </a:lvl1pPr>
          </a:lstStyle>
          <a:p>
            <a:pPr lvl="0">
              <a:defRPr sz="1800"/>
            </a:pPr>
            <a:r>
              <a:rPr sz="2400"/>
              <a:t>But how does this applies for a company as Atlassian, in the real world?</a:t>
            </a:r>
            <a:endParaRPr sz="240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39" name="Shape 3339"/>
          <p:cNvSpPr/>
          <p:nvPr>
            <p:ph type="sldImg"/>
          </p:nvPr>
        </p:nvSpPr>
        <p:spPr>
          <a:prstGeom prst="rect">
            <a:avLst/>
          </a:prstGeom>
        </p:spPr>
        <p:txBody>
          <a:bodyPr/>
          <a:lstStyle/>
          <a:p>
            <a:pPr lvl="0"/>
          </a:p>
        </p:txBody>
      </p:sp>
      <p:sp>
        <p:nvSpPr>
          <p:cNvPr id="3340" name="Shape 3340"/>
          <p:cNvSpPr/>
          <p:nvPr>
            <p:ph type="body" sz="quarter" idx="1"/>
          </p:nvPr>
        </p:nvSpPr>
        <p:spPr>
          <a:prstGeom prst="rect">
            <a:avLst/>
          </a:prstGeom>
        </p:spPr>
        <p:txBody>
          <a:bodyPr/>
          <a:lstStyle/>
          <a:p>
            <a:pPr lvl="0">
              <a:defRPr sz="1800"/>
            </a:pPr>
            <a:r>
              <a:rPr sz="2200"/>
              <a:t>Once done, if successful, the release manager invokes a robot - just a script - that calculates the diff between the version previously deployed and the new one - and sends a comprehensive list of issues to a HipChat room, mentioning every developer that has been a committer.</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90" name="Shape 3590"/>
          <p:cNvSpPr/>
          <p:nvPr>
            <p:ph type="sldImg"/>
          </p:nvPr>
        </p:nvSpPr>
        <p:spPr>
          <a:prstGeom prst="rect">
            <a:avLst/>
          </a:prstGeom>
        </p:spPr>
        <p:txBody>
          <a:bodyPr/>
          <a:lstStyle/>
          <a:p>
            <a:pPr lvl="0"/>
          </a:p>
        </p:txBody>
      </p:sp>
      <p:sp>
        <p:nvSpPr>
          <p:cNvPr id="3591" name="Shape 3591"/>
          <p:cNvSpPr/>
          <p:nvPr>
            <p:ph type="body" sz="quarter" idx="1"/>
          </p:nvPr>
        </p:nvSpPr>
        <p:spPr>
          <a:prstGeom prst="rect">
            <a:avLst/>
          </a:prstGeom>
        </p:spPr>
        <p:txBody>
          <a:bodyPr/>
          <a:lstStyle/>
          <a:p>
            <a:pPr lvl="0">
              <a:defRPr sz="1800"/>
            </a:pPr>
            <a:r>
              <a:rPr sz="2200"/>
              <a:t>Once done, if successful, the release manager invokes a robot - just a script - that calculates the diff between the version previously deployed and the new one - and sends a comprehensive list of issues to a HipChat room, mentioning every developer that has been a committer.</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79" name="Shape 3879"/>
          <p:cNvSpPr/>
          <p:nvPr>
            <p:ph type="sldImg"/>
          </p:nvPr>
        </p:nvSpPr>
        <p:spPr>
          <a:prstGeom prst="rect">
            <a:avLst/>
          </a:prstGeom>
        </p:spPr>
        <p:txBody>
          <a:bodyPr/>
          <a:lstStyle/>
          <a:p>
            <a:pPr lvl="0"/>
          </a:p>
        </p:txBody>
      </p:sp>
      <p:sp>
        <p:nvSpPr>
          <p:cNvPr id="3880" name="Shape 3880"/>
          <p:cNvSpPr/>
          <p:nvPr>
            <p:ph type="body" sz="quarter" idx="1"/>
          </p:nvPr>
        </p:nvSpPr>
        <p:spPr>
          <a:prstGeom prst="rect">
            <a:avLst/>
          </a:prstGeom>
        </p:spPr>
        <p:txBody>
          <a:bodyPr/>
          <a:lstStyle/>
          <a:p>
            <a:pPr lvl="0">
              <a:defRPr sz="1800"/>
            </a:pPr>
            <a:r>
              <a:rPr sz="2200"/>
              <a:t>Once done, if successful, the release manager invokes a robot - just a script - that calculates the diff between the version previously deployed and the new one - and sends a comprehensive list of issues to a HipChat room, mentioning every developer that has been a committer.</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83" name="Shape 3883"/>
          <p:cNvSpPr/>
          <p:nvPr>
            <p:ph type="sldImg"/>
          </p:nvPr>
        </p:nvSpPr>
        <p:spPr>
          <a:prstGeom prst="rect">
            <a:avLst/>
          </a:prstGeom>
        </p:spPr>
        <p:txBody>
          <a:bodyPr/>
          <a:lstStyle/>
          <a:p>
            <a:pPr lvl="0"/>
          </a:p>
        </p:txBody>
      </p:sp>
      <p:sp>
        <p:nvSpPr>
          <p:cNvPr id="3884" name="Shape 3884"/>
          <p:cNvSpPr/>
          <p:nvPr>
            <p:ph type="body" sz="quarter" idx="1"/>
          </p:nvPr>
        </p:nvSpPr>
        <p:spPr>
          <a:prstGeom prst="rect">
            <a:avLst/>
          </a:prstGeom>
        </p:spPr>
        <p:txBody>
          <a:bodyPr/>
          <a:lstStyle/>
          <a:p>
            <a:pPr lvl="0">
              <a:defRPr sz="1800"/>
            </a:pPr>
            <a:r>
              <a:rPr sz="2200"/>
              <a:t>(Read quote).</a:t>
            </a:r>
            <a:endParaRPr sz="2200"/>
          </a:p>
          <a:p>
            <a:pPr lvl="0">
              <a:defRPr sz="1800"/>
            </a:pPr>
            <a:endParaRPr sz="2200"/>
          </a:p>
          <a:p>
            <a:pPr lvl="0">
              <a:defRPr sz="1800"/>
            </a:pPr>
            <a:r>
              <a:rPr sz="2200"/>
              <a:t>So a pipeline does not imply no human interaction. It’s about automating the error-prone and complex steps are automated, and then increasing collaboration thanks to valuable and quick feedback.</a:t>
            </a:r>
            <a:endParaRPr sz="220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88" name="Shape 3888"/>
          <p:cNvSpPr/>
          <p:nvPr>
            <p:ph type="sldImg"/>
          </p:nvPr>
        </p:nvSpPr>
        <p:spPr>
          <a:prstGeom prst="rect">
            <a:avLst/>
          </a:prstGeom>
        </p:spPr>
        <p:txBody>
          <a:bodyPr/>
          <a:lstStyle/>
          <a:p>
            <a:pPr lvl="0"/>
          </a:p>
        </p:txBody>
      </p:sp>
      <p:sp>
        <p:nvSpPr>
          <p:cNvPr id="3889" name="Shape 3889"/>
          <p:cNvSpPr/>
          <p:nvPr>
            <p:ph type="body" sz="quarter" idx="1"/>
          </p:nvPr>
        </p:nvSpPr>
        <p:spPr>
          <a:prstGeom prst="rect">
            <a:avLst/>
          </a:prstGeom>
        </p:spPr>
        <p:txBody>
          <a:bodyPr/>
          <a:lstStyle/>
          <a:p>
            <a:pPr lvl="0">
              <a:defRPr sz="1800"/>
            </a:pPr>
            <a:r>
              <a:rPr sz="2200"/>
              <a:t>(Read quote).</a:t>
            </a:r>
            <a:endParaRPr sz="2200"/>
          </a:p>
          <a:p>
            <a:pPr lvl="0">
              <a:defRPr sz="1800"/>
            </a:pPr>
            <a:endParaRPr sz="2200"/>
          </a:p>
          <a:p>
            <a:pPr lvl="0">
              <a:defRPr sz="1800"/>
            </a:pPr>
            <a:r>
              <a:rPr sz="2200"/>
              <a:t>So a pipeline does not imply no human interaction. It’s about automating the error-prone and complex steps are automated, and then increasing collaboration thanks to valuable and quick feedback.</a:t>
            </a:r>
            <a:endParaRPr sz="220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94" name="Shape 3894"/>
          <p:cNvSpPr/>
          <p:nvPr>
            <p:ph type="sldImg"/>
          </p:nvPr>
        </p:nvSpPr>
        <p:spPr>
          <a:prstGeom prst="rect">
            <a:avLst/>
          </a:prstGeom>
        </p:spPr>
        <p:txBody>
          <a:bodyPr/>
          <a:lstStyle/>
          <a:p>
            <a:pPr lvl="0"/>
          </a:p>
        </p:txBody>
      </p:sp>
      <p:sp>
        <p:nvSpPr>
          <p:cNvPr id="3895" name="Shape 3895"/>
          <p:cNvSpPr/>
          <p:nvPr>
            <p:ph type="body" sz="quarter" idx="1"/>
          </p:nvPr>
        </p:nvSpPr>
        <p:spPr>
          <a:prstGeom prst="rect">
            <a:avLst/>
          </a:prstGeom>
        </p:spPr>
        <p:txBody>
          <a:bodyPr/>
          <a:lstStyle/>
          <a:p>
            <a:pPr lvl="0">
              <a:defRPr sz="1800"/>
            </a:pPr>
            <a:r>
              <a:rPr sz="2200"/>
              <a:t>(Read quote).</a:t>
            </a:r>
            <a:endParaRPr sz="2200"/>
          </a:p>
          <a:p>
            <a:pPr lvl="0">
              <a:defRPr sz="1800"/>
            </a:pPr>
            <a:endParaRPr sz="2200"/>
          </a:p>
          <a:p>
            <a:pPr lvl="0">
              <a:defRPr sz="1800"/>
            </a:pPr>
            <a:r>
              <a:rPr sz="2200"/>
              <a:t>So a pipeline does not imply no human interaction. It’s about automating the error-prone and complex steps are automated, and then increasing collaboration thanks to valuable and quick feedback.</a:t>
            </a:r>
            <a:endParaRPr sz="220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98" name="Shape 3898"/>
          <p:cNvSpPr/>
          <p:nvPr>
            <p:ph type="sldImg"/>
          </p:nvPr>
        </p:nvSpPr>
        <p:spPr>
          <a:prstGeom prst="rect">
            <a:avLst/>
          </a:prstGeom>
        </p:spPr>
        <p:txBody>
          <a:bodyPr/>
          <a:lstStyle/>
          <a:p>
            <a:pPr lvl="0"/>
          </a:p>
        </p:txBody>
      </p:sp>
      <p:sp>
        <p:nvSpPr>
          <p:cNvPr id="3899" name="Shape 3899"/>
          <p:cNvSpPr/>
          <p:nvPr>
            <p:ph type="body" sz="quarter" idx="1"/>
          </p:nvPr>
        </p:nvSpPr>
        <p:spPr>
          <a:prstGeom prst="rect">
            <a:avLst/>
          </a:prstGeom>
        </p:spPr>
        <p:txBody>
          <a:bodyPr/>
          <a:lstStyle/>
          <a:p>
            <a:pPr lvl="0">
              <a:defRPr sz="1800"/>
            </a:pPr>
            <a:r>
              <a:rPr sz="2200"/>
              <a:t>break more, fix sooner.</a:t>
            </a:r>
            <a:endParaRPr sz="2200"/>
          </a:p>
          <a:p>
            <a:pPr lvl="0">
              <a:defRPr sz="1800"/>
            </a:pPr>
            <a:r>
              <a:rPr sz="2200"/>
              <a:t>quick feedback - I can rollback easily.</a:t>
            </a:r>
            <a:endParaRPr sz="2200"/>
          </a:p>
          <a:p>
            <a:pPr lvl="0">
              <a:defRPr sz="1800"/>
            </a:pPr>
            <a:r>
              <a:rPr sz="2200"/>
              <a:t>incremental deployments of features - feature toggling.</a:t>
            </a:r>
            <a:endParaRPr sz="2200"/>
          </a:p>
          <a:p>
            <a:pPr lvl="0">
              <a:defRPr sz="1800"/>
            </a:pPr>
            <a:r>
              <a:rPr sz="2200"/>
              <a:t>be production-aware. get to know when your code reaches production.</a:t>
            </a:r>
            <a:endParaRPr sz="2200"/>
          </a:p>
          <a:p>
            <a:pPr lvl="0">
              <a:defRPr sz="1800"/>
            </a:pPr>
            <a:r>
              <a:rPr sz="2200"/>
              <a:t>replicable + repeatable process.</a:t>
            </a:r>
            <a:endParaRPr sz="2200"/>
          </a:p>
          <a:p>
            <a:pPr lvl="0">
              <a:defRPr sz="1800"/>
            </a:pPr>
            <a:r>
              <a:rPr sz="2200"/>
              <a:t>expect the best, be ready for the worse.</a:t>
            </a:r>
            <a:endParaRPr sz="2200"/>
          </a:p>
          <a:p>
            <a:pPr lvl="0">
              <a:defRPr sz="1800"/>
            </a:pPr>
            <a:endParaRPr sz="220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08" name="Shape 3908"/>
          <p:cNvSpPr/>
          <p:nvPr>
            <p:ph type="sldImg"/>
          </p:nvPr>
        </p:nvSpPr>
        <p:spPr>
          <a:prstGeom prst="rect">
            <a:avLst/>
          </a:prstGeom>
        </p:spPr>
        <p:txBody>
          <a:bodyPr/>
          <a:lstStyle/>
          <a:p>
            <a:pPr lvl="0"/>
          </a:p>
        </p:txBody>
      </p:sp>
      <p:sp>
        <p:nvSpPr>
          <p:cNvPr id="3909" name="Shape 3909"/>
          <p:cNvSpPr/>
          <p:nvPr>
            <p:ph type="body" sz="quarter" idx="1"/>
          </p:nvPr>
        </p:nvSpPr>
        <p:spPr>
          <a:prstGeom prst="rect">
            <a:avLst/>
          </a:prstGeom>
        </p:spPr>
        <p:txBody>
          <a:bodyPr/>
          <a:lstStyle>
            <a:lvl1pPr>
              <a:lnSpc>
                <a:spcPts val="4800"/>
              </a:lnSpc>
              <a:defRPr sz="2400">
                <a:latin typeface="Helvetica Neue"/>
                <a:ea typeface="Helvetica Neue"/>
                <a:cs typeface="Helvetica Neue"/>
                <a:sym typeface="Helvetica Neue"/>
              </a:defRPr>
            </a:lvl1pPr>
          </a:lstStyle>
          <a:p>
            <a:pPr lvl="0">
              <a:defRPr sz="1800"/>
            </a:pPr>
            <a:r>
              <a:rPr sz="2400"/>
              <a:t>So we’re finally here! Time for conclusions.</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94" name="Shape 3994"/>
          <p:cNvSpPr/>
          <p:nvPr>
            <p:ph type="sldImg"/>
          </p:nvPr>
        </p:nvSpPr>
        <p:spPr>
          <a:prstGeom prst="rect">
            <a:avLst/>
          </a:prstGeom>
        </p:spPr>
        <p:txBody>
          <a:bodyPr/>
          <a:lstStyle/>
          <a:p>
            <a:pPr lvl="0"/>
          </a:p>
        </p:txBody>
      </p:sp>
      <p:sp>
        <p:nvSpPr>
          <p:cNvPr id="3995" name="Shape 3995"/>
          <p:cNvSpPr/>
          <p:nvPr>
            <p:ph type="body" sz="quarter" idx="1"/>
          </p:nvPr>
        </p:nvSpPr>
        <p:spPr>
          <a:prstGeom prst="rect">
            <a:avLst/>
          </a:prstGeom>
        </p:spPr>
        <p:txBody>
          <a:bodyPr/>
          <a:lstStyle/>
          <a:p>
            <a:pPr lvl="0">
              <a:defRPr sz="1800"/>
            </a:pPr>
            <a:r>
              <a:rPr sz="2200"/>
              <a:t>When I started this talk I said: “</a:t>
            </a:r>
            <a:r>
              <a:rPr sz="2400">
                <a:latin typeface="Helvetica Neue"/>
                <a:ea typeface="Helvetica Neue"/>
                <a:cs typeface="Helvetica Neue"/>
                <a:sym typeface="Helvetica Neue"/>
              </a:rPr>
              <a:t>I’ll talk a lot, and I’ll talk about processes. And tools. And technology. And people. And </a:t>
            </a:r>
            <a:r>
              <a:rPr sz="2200"/>
              <a:t>Bamboo”.</a:t>
            </a:r>
            <a:endParaRPr sz="2200"/>
          </a:p>
          <a:p>
            <a:pPr lvl="0">
              <a:defRPr sz="1800"/>
            </a:pPr>
            <a:r>
              <a:rPr sz="2200"/>
              <a:t>But actually how many times?</a:t>
            </a:r>
            <a:endParaRPr sz="2200"/>
          </a:p>
          <a:p>
            <a:pPr lvl="0">
              <a:defRPr sz="1800"/>
            </a:pPr>
            <a:r>
              <a:rPr sz="2200"/>
              <a:t>The words I used the most are actually related to teams, individuals, people, culture. </a:t>
            </a:r>
            <a:endParaRPr sz="2200"/>
          </a:p>
          <a:p>
            <a:pPr lvl="0">
              <a:defRPr sz="1800"/>
            </a:pPr>
            <a:r>
              <a:rPr sz="2200"/>
              <a:t>Because after having working with CI for some time, I strongly believe that for doing CI you need the right tools, but as well people willing to do the right thing. So a daily battle in which without the right discipline, your attempts will not lead to the improvement in quality you are hoping for.</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01" name="Shape 4001"/>
          <p:cNvSpPr/>
          <p:nvPr>
            <p:ph type="sldImg"/>
          </p:nvPr>
        </p:nvSpPr>
        <p:spPr>
          <a:prstGeom prst="rect">
            <a:avLst/>
          </a:prstGeom>
        </p:spPr>
        <p:txBody>
          <a:bodyPr/>
          <a:lstStyle/>
          <a:p>
            <a:pPr lvl="0"/>
          </a:p>
        </p:txBody>
      </p:sp>
      <p:sp>
        <p:nvSpPr>
          <p:cNvPr id="4002" name="Shape 4002"/>
          <p:cNvSpPr/>
          <p:nvPr>
            <p:ph type="body" sz="quarter" idx="1"/>
          </p:nvPr>
        </p:nvSpPr>
        <p:spPr>
          <a:prstGeom prst="rect">
            <a:avLst/>
          </a:prstGeom>
        </p:spPr>
        <p:txBody>
          <a:bodyPr/>
          <a:lstStyle/>
          <a:p>
            <a:pPr lvl="0">
              <a:defRPr sz="1800"/>
            </a:pPr>
            <a:r>
              <a:rPr sz="2200"/>
              <a:t>So you know, there’s no try, do it or do not.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9" name="Shape 279"/>
          <p:cNvSpPr/>
          <p:nvPr>
            <p:ph type="sldImg"/>
          </p:nvPr>
        </p:nvSpPr>
        <p:spPr>
          <a:prstGeom prst="rect">
            <a:avLst/>
          </a:prstGeom>
        </p:spPr>
        <p:txBody>
          <a:bodyPr/>
          <a:lstStyle/>
          <a:p>
            <a:pPr lvl="0"/>
          </a:p>
        </p:txBody>
      </p:sp>
      <p:sp>
        <p:nvSpPr>
          <p:cNvPr id="280" name="Shape 280"/>
          <p:cNvSpPr/>
          <p:nvPr>
            <p:ph type="body" sz="quarter" idx="1"/>
          </p:nvPr>
        </p:nvSpPr>
        <p:spPr>
          <a:prstGeom prst="rect">
            <a:avLst/>
          </a:prstGeom>
        </p:spPr>
        <p:txBody>
          <a:bodyPr/>
          <a:lstStyle/>
          <a:p>
            <a:pPr lvl="0">
              <a:lnSpc>
                <a:spcPts val="4800"/>
              </a:lnSpc>
              <a:defRPr sz="1800"/>
            </a:pPr>
            <a:r>
              <a:rPr sz="2400">
                <a:latin typeface="Helvetica Neue"/>
                <a:ea typeface="Helvetica Neue"/>
                <a:cs typeface="Helvetica Neue"/>
                <a:sym typeface="Helvetica Neue"/>
              </a:rPr>
              <a:t>Atlassian is a software company…</a:t>
            </a: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that has more than 700+ people in the R&amp;D team distributed all around the world, with offices in 4 different continents and timezones, taking into account our partnerships.</a:t>
            </a: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Out of the R&amp;D team, more than 400 of us are developers like me, who are pushing code like crazy... </a:t>
            </a: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to help build a wide range of products and plugins…</a:t>
            </a: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that come in different flavours - Cloud and Server…</a:t>
            </a: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and also public services, and internal services. </a:t>
            </a: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But what would Atlassian be without its ecosystem of 3rd party developers? </a:t>
            </a:r>
            <a:endParaRPr sz="2400">
              <a:latin typeface="Helvetica Neue"/>
              <a:ea typeface="Helvetica Neue"/>
              <a:cs typeface="Helvetica Neue"/>
              <a:sym typeface="Helvetica Neue"/>
            </a:endParaRPr>
          </a:p>
          <a:p>
            <a:pPr lvl="0">
              <a:lnSpc>
                <a:spcPts val="4800"/>
              </a:lnSpc>
              <a:defRPr sz="1800"/>
            </a:pPr>
            <a:r>
              <a:rPr sz="2400">
                <a:latin typeface="Helvetica Neue"/>
                <a:ea typeface="Helvetica Neue"/>
                <a:cs typeface="Helvetica Neue"/>
                <a:sym typeface="Helvetica Neue"/>
              </a:rPr>
              <a:t>This ecosystem and our plugin framework, together with Atlassian Connect, pushes our integration points, and scalability, up to the roof.</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08" name="Shape 4008"/>
          <p:cNvSpPr/>
          <p:nvPr>
            <p:ph type="sldImg"/>
          </p:nvPr>
        </p:nvSpPr>
        <p:spPr>
          <a:prstGeom prst="rect">
            <a:avLst/>
          </a:prstGeom>
        </p:spPr>
        <p:txBody>
          <a:bodyPr/>
          <a:lstStyle/>
          <a:p>
            <a:pPr lvl="0"/>
          </a:p>
        </p:txBody>
      </p:sp>
      <p:sp>
        <p:nvSpPr>
          <p:cNvPr id="4009" name="Shape 4009"/>
          <p:cNvSpPr/>
          <p:nvPr>
            <p:ph type="body" sz="quarter" idx="1"/>
          </p:nvPr>
        </p:nvSpPr>
        <p:spPr>
          <a:prstGeom prst="rect">
            <a:avLst/>
          </a:prstGeom>
        </p:spPr>
        <p:txBody>
          <a:bodyPr/>
          <a:lstStyle/>
          <a:p>
            <a:pPr lvl="0">
              <a:defRPr sz="1800"/>
            </a:pPr>
            <a:r>
              <a:rPr sz="2200"/>
              <a:t>Well if you want to be cool just do it.</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16" name="Shape 4016"/>
          <p:cNvSpPr/>
          <p:nvPr>
            <p:ph type="sldImg"/>
          </p:nvPr>
        </p:nvSpPr>
        <p:spPr>
          <a:prstGeom prst="rect">
            <a:avLst/>
          </a:prstGeom>
        </p:spPr>
        <p:txBody>
          <a:bodyPr/>
          <a:lstStyle/>
          <a:p>
            <a:pPr lvl="0"/>
          </a:p>
        </p:txBody>
      </p:sp>
      <p:sp>
        <p:nvSpPr>
          <p:cNvPr id="4017" name="Shape 4017"/>
          <p:cNvSpPr/>
          <p:nvPr>
            <p:ph type="body" sz="quarter" idx="1"/>
          </p:nvPr>
        </p:nvSpPr>
        <p:spPr>
          <a:prstGeom prst="rect">
            <a:avLst/>
          </a:prstGeom>
        </p:spPr>
        <p:txBody>
          <a:bodyPr/>
          <a:lstStyle/>
          <a:p>
            <a:pPr lvl="0">
              <a:defRPr sz="1800"/>
            </a:pPr>
            <a:r>
              <a:rPr sz="2200"/>
              <a:t>Or even better: do it, with Bamboo.</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59" name="Shape 4059"/>
          <p:cNvSpPr/>
          <p:nvPr>
            <p:ph type="sldImg"/>
          </p:nvPr>
        </p:nvSpPr>
        <p:spPr>
          <a:prstGeom prst="rect">
            <a:avLst/>
          </a:prstGeom>
        </p:spPr>
        <p:txBody>
          <a:bodyPr/>
          <a:lstStyle/>
          <a:p>
            <a:pPr lvl="0"/>
          </a:p>
        </p:txBody>
      </p:sp>
      <p:sp>
        <p:nvSpPr>
          <p:cNvPr id="4060" name="Shape 4060"/>
          <p:cNvSpPr/>
          <p:nvPr>
            <p:ph type="body" sz="quarter" idx="1"/>
          </p:nvPr>
        </p:nvSpPr>
        <p:spPr>
          <a:prstGeom prst="rect">
            <a:avLst/>
          </a:prstGeom>
        </p:spPr>
        <p:txBody>
          <a:bodyPr/>
          <a:lstStyle/>
          <a:p>
            <a:pPr lvl="0">
              <a:defRPr sz="1800"/>
            </a:pPr>
            <a:r>
              <a:rPr sz="2200"/>
              <a:t>So we need an end-to-end approach. If we just focus on building the software, we’re missing a high % of the actual deal. End-to-end here implies delivering it, in an automated way, and that conveyor belt to production does not come in a box - we need to sweat, repeat, iterate, polish, to make it happen.</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98" name="Shape 4098"/>
          <p:cNvSpPr/>
          <p:nvPr>
            <p:ph type="sldImg"/>
          </p:nvPr>
        </p:nvSpPr>
        <p:spPr>
          <a:prstGeom prst="rect">
            <a:avLst/>
          </a:prstGeom>
        </p:spPr>
        <p:txBody>
          <a:bodyPr/>
          <a:lstStyle/>
          <a:p>
            <a:pPr lvl="0"/>
          </a:p>
        </p:txBody>
      </p:sp>
      <p:sp>
        <p:nvSpPr>
          <p:cNvPr id="4099" name="Shape 4099"/>
          <p:cNvSpPr/>
          <p:nvPr>
            <p:ph type="body" sz="quarter" idx="1"/>
          </p:nvPr>
        </p:nvSpPr>
        <p:spPr>
          <a:prstGeom prst="rect">
            <a:avLst/>
          </a:prstGeom>
        </p:spPr>
        <p:txBody>
          <a:bodyPr/>
          <a:lstStyle/>
          <a:p>
            <a:pPr lvl="0">
              <a:defRPr sz="1800"/>
            </a:pPr>
            <a:r>
              <a:rPr sz="2200"/>
              <a:t>So we need an end-to-end approach. If we just focus on building the software, we’re missing a high % of the actual deal. End-to-end here implies delivering it, in an automated way, and that conveyor belt to production does not come in a box - we need to sweat, repeat, iterate, polish, to make it happen.</a:t>
            </a:r>
            <a:endParaRPr sz="2200"/>
          </a:p>
          <a:p>
            <a:pPr lvl="0">
              <a:defRPr sz="1800"/>
            </a:pPr>
            <a:endParaRPr sz="2200"/>
          </a:p>
          <a:p>
            <a:pPr lvl="0">
              <a:defRPr sz="1800"/>
            </a:pPr>
            <a:r>
              <a:rPr sz="2200"/>
              <a:t>This is called a pull system.</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07" name="Shape 4107"/>
          <p:cNvSpPr/>
          <p:nvPr>
            <p:ph type="sldImg"/>
          </p:nvPr>
        </p:nvSpPr>
        <p:spPr>
          <a:prstGeom prst="rect">
            <a:avLst/>
          </a:prstGeom>
        </p:spPr>
        <p:txBody>
          <a:bodyPr/>
          <a:lstStyle/>
          <a:p>
            <a:pPr lvl="0"/>
          </a:p>
        </p:txBody>
      </p:sp>
      <p:sp>
        <p:nvSpPr>
          <p:cNvPr id="4108" name="Shape 4108"/>
          <p:cNvSpPr/>
          <p:nvPr>
            <p:ph type="body" sz="quarter" idx="1"/>
          </p:nvPr>
        </p:nvSpPr>
        <p:spPr>
          <a:prstGeom prst="rect">
            <a:avLst/>
          </a:prstGeom>
        </p:spPr>
        <p:txBody>
          <a:bodyPr/>
          <a:lstStyle/>
          <a:p>
            <a:pPr lvl="0">
              <a:defRPr sz="1800"/>
            </a:pPr>
            <a:r>
              <a:rPr sz="2200"/>
              <a:t>I encourage you, as dev manager, team leader, developer, o dev ops, to go back to your team next week and ask yourself the following questions.</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chart" Target="../charts/chart1.xml"/></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chart" Target="../charts/chart2.xml"/></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2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3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showMasterPhAnim="1">
  <p:cSld name="README">
    <p:spTree>
      <p:nvGrpSpPr>
        <p:cNvPr id="1" name=""/>
        <p:cNvGrpSpPr/>
        <p:nvPr/>
      </p:nvGrpSpPr>
      <p:grpSpPr>
        <a:xfrm>
          <a:off x="0" y="0"/>
          <a:ext cx="0" cy="0"/>
          <a:chOff x="0" y="0"/>
          <a:chExt cx="0" cy="0"/>
        </a:xfrm>
      </p:grpSpPr>
      <p:sp>
        <p:nvSpPr>
          <p:cNvPr id="4" name="Shape 4"/>
          <p:cNvSpPr/>
          <p:nvPr/>
        </p:nvSpPr>
        <p:spPr>
          <a:xfrm>
            <a:off x="16667156" y="2847124"/>
            <a:ext cx="7006712" cy="6086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lvl="0">
              <a:lnSpc>
                <a:spcPct val="100000"/>
              </a:lnSpc>
              <a:defRPr sz="1800">
                <a:solidFill>
                  <a:srgbClr val="000000"/>
                </a:solidFill>
              </a:defRPr>
            </a:pPr>
            <a:r>
              <a:rPr sz="2200">
                <a:solidFill>
                  <a:srgbClr val="E0632B"/>
                </a:solidFill>
                <a:latin typeface="Helvetica"/>
                <a:ea typeface="Helvetica"/>
                <a:cs typeface="Helvetica"/>
                <a:sym typeface="Helvetica"/>
              </a:rPr>
              <a:t>NOTES:</a:t>
            </a:r>
            <a:br>
              <a:rPr sz="2200">
                <a:solidFill>
                  <a:srgbClr val="E0632B"/>
                </a:solidFill>
                <a:latin typeface="Helvetica"/>
                <a:ea typeface="Helvetica"/>
                <a:cs typeface="Helvetica"/>
                <a:sym typeface="Helvetica"/>
              </a:rPr>
            </a:br>
            <a:endParaRPr sz="2200">
              <a:solidFill>
                <a:srgbClr val="E0632B"/>
              </a:solidFill>
              <a:latin typeface="Helvetica"/>
              <a:ea typeface="Helvetica"/>
              <a:cs typeface="Helvetica"/>
              <a:sym typeface="Helvetica"/>
            </a:endParaRPr>
          </a:p>
          <a:p>
            <a:pPr lvl="0" marL="296333" indent="-296333">
              <a:lnSpc>
                <a:spcPct val="100000"/>
              </a:lnSpc>
              <a:buSzPct val="75000"/>
              <a:buChar char="•"/>
              <a:defRPr sz="1800">
                <a:solidFill>
                  <a:srgbClr val="000000"/>
                </a:solidFill>
              </a:defRPr>
            </a:pPr>
            <a:r>
              <a:rPr b="1" sz="2200">
                <a:solidFill>
                  <a:srgbClr val="E0632B"/>
                </a:solidFill>
                <a:latin typeface="Helvetica"/>
                <a:ea typeface="Helvetica"/>
                <a:cs typeface="Helvetica"/>
                <a:sym typeface="Helvetica"/>
              </a:rPr>
              <a:t>This file is set to a 16:9 aspect ratio</a:t>
            </a:r>
            <a:endParaRPr sz="2200">
              <a:solidFill>
                <a:srgbClr val="E0632B"/>
              </a:solidFill>
              <a:latin typeface="Helvetica"/>
              <a:ea typeface="Helvetica"/>
              <a:cs typeface="Helvetica"/>
              <a:sym typeface="Helvetica"/>
            </a:endParaRPr>
          </a:p>
          <a:p>
            <a:pPr lvl="0" marL="296333" indent="-296333">
              <a:lnSpc>
                <a:spcPct val="100000"/>
              </a:lnSpc>
              <a:buSzPct val="75000"/>
              <a:buChar char="•"/>
              <a:defRPr sz="1800">
                <a:solidFill>
                  <a:srgbClr val="000000"/>
                </a:solidFill>
              </a:defRPr>
            </a:pPr>
            <a:r>
              <a:rPr b="1" sz="2200">
                <a:solidFill>
                  <a:srgbClr val="E0632B"/>
                </a:solidFill>
                <a:latin typeface="Helvetica"/>
                <a:ea typeface="Helvetica"/>
                <a:cs typeface="Helvetica"/>
                <a:sym typeface="Helvetica"/>
              </a:rPr>
              <a:t>Make sure you’ve downloaded and loaded the fonts, which should have come with this presentation file. The fonts are: Circular Pro</a:t>
            </a:r>
            <a:endParaRPr b="1" sz="2200">
              <a:solidFill>
                <a:srgbClr val="E0632B"/>
              </a:solidFill>
              <a:latin typeface="Helvetica"/>
              <a:ea typeface="Helvetica"/>
              <a:cs typeface="Helvetica"/>
              <a:sym typeface="Helvetica"/>
            </a:endParaRPr>
          </a:p>
          <a:p>
            <a:pPr lvl="0" marL="296333" indent="-296333">
              <a:lnSpc>
                <a:spcPct val="100000"/>
              </a:lnSpc>
              <a:buSzPct val="75000"/>
              <a:buChar char="•"/>
              <a:defRPr sz="1800">
                <a:solidFill>
                  <a:srgbClr val="000000"/>
                </a:solidFill>
              </a:defRPr>
            </a:pPr>
            <a:endParaRPr sz="2200">
              <a:solidFill>
                <a:srgbClr val="E0632B"/>
              </a:solidFill>
              <a:latin typeface="Helvetica"/>
              <a:ea typeface="Helvetica"/>
              <a:cs typeface="Helvetica"/>
              <a:sym typeface="Helvetica"/>
            </a:endParaRPr>
          </a:p>
          <a:p>
            <a:pPr lvl="0" marL="296333" indent="-296333">
              <a:lnSpc>
                <a:spcPct val="100000"/>
              </a:lnSpc>
              <a:buSzPct val="75000"/>
              <a:buChar char="•"/>
              <a:defRPr sz="1800">
                <a:solidFill>
                  <a:srgbClr val="000000"/>
                </a:solidFill>
              </a:defRPr>
            </a:pPr>
            <a:r>
              <a:rPr sz="2200">
                <a:solidFill>
                  <a:srgbClr val="E0632B"/>
                </a:solidFill>
                <a:latin typeface="Helvetica"/>
                <a:ea typeface="Helvetica"/>
                <a:cs typeface="Helvetica"/>
                <a:sym typeface="Helvetica"/>
              </a:rPr>
              <a:t>Some page template will have notes with instructions to the right of the art board.</a:t>
            </a:r>
            <a:endParaRPr sz="2200">
              <a:solidFill>
                <a:srgbClr val="E0632B"/>
              </a:solidFill>
              <a:latin typeface="Helvetica"/>
              <a:ea typeface="Helvetica"/>
              <a:cs typeface="Helvetica"/>
              <a:sym typeface="Helvetica"/>
            </a:endParaRPr>
          </a:p>
          <a:p>
            <a:pPr lvl="0" marL="296333" indent="-296333">
              <a:lnSpc>
                <a:spcPct val="100000"/>
              </a:lnSpc>
              <a:buSzPct val="75000"/>
              <a:buChar char="•"/>
              <a:defRPr sz="1800">
                <a:solidFill>
                  <a:srgbClr val="000000"/>
                </a:solidFill>
              </a:defRPr>
            </a:pPr>
            <a:endParaRPr sz="2200">
              <a:solidFill>
                <a:srgbClr val="E0632B"/>
              </a:solidFill>
              <a:latin typeface="Helvetica"/>
              <a:ea typeface="Helvetica"/>
              <a:cs typeface="Helvetica"/>
              <a:sym typeface="Helvetica"/>
            </a:endParaRPr>
          </a:p>
          <a:p>
            <a:pPr lvl="0" marL="296333" indent="-296333">
              <a:lnSpc>
                <a:spcPct val="100000"/>
              </a:lnSpc>
              <a:buSzPct val="75000"/>
              <a:buChar char="•"/>
              <a:defRPr sz="1800">
                <a:solidFill>
                  <a:srgbClr val="000000"/>
                </a:solidFill>
              </a:defRPr>
            </a:pPr>
            <a:r>
              <a:rPr sz="2200">
                <a:solidFill>
                  <a:srgbClr val="E0632B"/>
                </a:solidFill>
                <a:latin typeface="Helvetica"/>
                <a:ea typeface="Helvetica"/>
                <a:cs typeface="Helvetica"/>
                <a:sym typeface="Helvetica"/>
              </a:rPr>
              <a:t>You should’ve also received an “Assets” file with icons and graphic assets and color palette. Updated “meeple” avatar graphics are coming soon.</a:t>
            </a:r>
            <a:endParaRPr sz="2200">
              <a:solidFill>
                <a:srgbClr val="E0632B"/>
              </a:solidFill>
              <a:latin typeface="Helvetica"/>
              <a:ea typeface="Helvetica"/>
              <a:cs typeface="Helvetica"/>
              <a:sym typeface="Helvetica"/>
            </a:endParaRPr>
          </a:p>
          <a:p>
            <a:pPr lvl="0" marL="296333" indent="-296333">
              <a:lnSpc>
                <a:spcPct val="100000"/>
              </a:lnSpc>
              <a:buSzPct val="75000"/>
              <a:buChar char="•"/>
              <a:defRPr sz="1800">
                <a:solidFill>
                  <a:srgbClr val="000000"/>
                </a:solidFill>
              </a:defRPr>
            </a:pPr>
            <a:endParaRPr sz="2200">
              <a:solidFill>
                <a:srgbClr val="E0632B"/>
              </a:solidFill>
              <a:latin typeface="Helvetica"/>
              <a:ea typeface="Helvetica"/>
              <a:cs typeface="Helvetica"/>
              <a:sym typeface="Helvetica"/>
            </a:endParaRPr>
          </a:p>
          <a:p>
            <a:pPr lvl="0" marL="296333" indent="-296333">
              <a:lnSpc>
                <a:spcPct val="100000"/>
              </a:lnSpc>
              <a:buSzPct val="75000"/>
              <a:buChar char="•"/>
              <a:defRPr sz="1800">
                <a:solidFill>
                  <a:srgbClr val="000000"/>
                </a:solidFill>
              </a:defRPr>
            </a:pPr>
            <a:r>
              <a:rPr sz="2200">
                <a:solidFill>
                  <a:srgbClr val="E0632B"/>
                </a:solidFill>
                <a:latin typeface="Helvetica"/>
                <a:ea typeface="Helvetica"/>
                <a:cs typeface="Helvetica"/>
                <a:sym typeface="Helvetica"/>
              </a:rPr>
              <a:t>This deck has been made slightly darker than average because the projector will lighten everything by 10 or 15% and add a little extra contrast. If you create new assets, keep this in mind.</a:t>
            </a:r>
          </a:p>
        </p:txBody>
      </p:sp>
      <p:sp>
        <p:nvSpPr>
          <p:cNvPr id="5" name="Shape 5"/>
          <p:cNvSpPr/>
          <p:nvPr/>
        </p:nvSpPr>
        <p:spPr>
          <a:xfrm>
            <a:off x="908085" y="2953177"/>
            <a:ext cx="15130763" cy="941133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lvl="0">
              <a:lnSpc>
                <a:spcPct val="120000"/>
              </a:lnSpc>
              <a:defRPr sz="1800">
                <a:solidFill>
                  <a:srgbClr val="000000"/>
                </a:solidFill>
              </a:defRPr>
            </a:pPr>
            <a:r>
              <a:rPr sz="3400">
                <a:solidFill>
                  <a:srgbClr val="333333"/>
                </a:solidFill>
                <a:latin typeface="Helvetica"/>
                <a:ea typeface="Helvetica"/>
                <a:cs typeface="Helvetica"/>
                <a:sym typeface="Helvetica"/>
              </a:rPr>
              <a:t>This presentation deck is designed as a canvas for you to craft your stories.</a:t>
            </a:r>
            <a:endParaRPr sz="3400">
              <a:solidFill>
                <a:srgbClr val="333333"/>
              </a:solidFill>
              <a:latin typeface="Helvetica"/>
              <a:ea typeface="Helvetica"/>
              <a:cs typeface="Helvetica"/>
              <a:sym typeface="Helvetica"/>
            </a:endParaRPr>
          </a:p>
          <a:p>
            <a:pPr lvl="0">
              <a:lnSpc>
                <a:spcPct val="120000"/>
              </a:lnSpc>
              <a:defRPr sz="1800">
                <a:solidFill>
                  <a:srgbClr val="000000"/>
                </a:solidFill>
              </a:defRPr>
            </a:pPr>
            <a:endParaRPr sz="3400">
              <a:solidFill>
                <a:srgbClr val="333333"/>
              </a:solidFill>
              <a:latin typeface="Helvetica"/>
              <a:ea typeface="Helvetica"/>
              <a:cs typeface="Helvetica"/>
              <a:sym typeface="Helvetica"/>
            </a:endParaRPr>
          </a:p>
          <a:p>
            <a:pPr lvl="0">
              <a:lnSpc>
                <a:spcPct val="120000"/>
              </a:lnSpc>
              <a:defRPr sz="1800">
                <a:solidFill>
                  <a:srgbClr val="000000"/>
                </a:solidFill>
              </a:defRPr>
            </a:pPr>
            <a:r>
              <a:rPr sz="3400">
                <a:solidFill>
                  <a:srgbClr val="333333"/>
                </a:solidFill>
                <a:latin typeface="Helvetica"/>
                <a:ea typeface="Helvetica"/>
                <a:cs typeface="Helvetica"/>
                <a:sym typeface="Helvetica"/>
              </a:rPr>
              <a:t>The best presentations are focused on connecting to the audience by enhancing and punctuating your stories rather than describing it with text.</a:t>
            </a:r>
            <a:endParaRPr sz="3400">
              <a:solidFill>
                <a:srgbClr val="333333"/>
              </a:solidFill>
              <a:latin typeface="Helvetica"/>
              <a:ea typeface="Helvetica"/>
              <a:cs typeface="Helvetica"/>
              <a:sym typeface="Helvetica"/>
            </a:endParaRPr>
          </a:p>
          <a:p>
            <a:pPr lvl="0">
              <a:lnSpc>
                <a:spcPct val="120000"/>
              </a:lnSpc>
              <a:defRPr sz="1800">
                <a:solidFill>
                  <a:srgbClr val="000000"/>
                </a:solidFill>
              </a:defRPr>
            </a:pPr>
            <a:endParaRPr sz="3400">
              <a:solidFill>
                <a:srgbClr val="333333"/>
              </a:solidFill>
              <a:latin typeface="Helvetica"/>
              <a:ea typeface="Helvetica"/>
              <a:cs typeface="Helvetica"/>
              <a:sym typeface="Helvetica"/>
            </a:endParaRPr>
          </a:p>
          <a:p>
            <a:pPr lvl="0">
              <a:lnSpc>
                <a:spcPct val="120000"/>
              </a:lnSpc>
              <a:defRPr sz="1800">
                <a:solidFill>
                  <a:srgbClr val="000000"/>
                </a:solidFill>
              </a:defRPr>
            </a:pPr>
            <a:r>
              <a:rPr sz="3400">
                <a:solidFill>
                  <a:srgbClr val="333333"/>
                </a:solidFill>
                <a:latin typeface="Helvetica"/>
                <a:ea typeface="Helvetica"/>
                <a:cs typeface="Helvetica"/>
                <a:sym typeface="Helvetica"/>
              </a:rPr>
              <a:t>With this in mind, the presentation template is filled with slides for using images, videos, screenshots, and large punchy text.</a:t>
            </a:r>
            <a:endParaRPr sz="3400">
              <a:solidFill>
                <a:srgbClr val="333333"/>
              </a:solidFill>
              <a:latin typeface="Helvetica"/>
              <a:ea typeface="Helvetica"/>
              <a:cs typeface="Helvetica"/>
              <a:sym typeface="Helvetica"/>
            </a:endParaRPr>
          </a:p>
          <a:p>
            <a:pPr lvl="0">
              <a:lnSpc>
                <a:spcPct val="120000"/>
              </a:lnSpc>
              <a:defRPr sz="1800">
                <a:solidFill>
                  <a:srgbClr val="000000"/>
                </a:solidFill>
              </a:defRPr>
            </a:pPr>
            <a:endParaRPr sz="3400">
              <a:solidFill>
                <a:srgbClr val="333333"/>
              </a:solidFill>
              <a:latin typeface="Helvetica"/>
              <a:ea typeface="Helvetica"/>
              <a:cs typeface="Helvetica"/>
              <a:sym typeface="Helvetica"/>
            </a:endParaRPr>
          </a:p>
          <a:p>
            <a:pPr lvl="0">
              <a:lnSpc>
                <a:spcPct val="120000"/>
              </a:lnSpc>
              <a:defRPr sz="1800">
                <a:solidFill>
                  <a:srgbClr val="000000"/>
                </a:solidFill>
              </a:defRPr>
            </a:pPr>
            <a:r>
              <a:rPr sz="3400">
                <a:solidFill>
                  <a:srgbClr val="333333"/>
                </a:solidFill>
                <a:latin typeface="Helvetica"/>
                <a:ea typeface="Helvetica"/>
                <a:cs typeface="Helvetica"/>
                <a:sym typeface="Helvetica"/>
              </a:rPr>
              <a:t>While we did include a few slides with small text and bullets we hope you only use those sparingly when necessary and avoid creating SLOCUMENTS</a:t>
            </a:r>
            <a:r>
              <a:rPr i="1" sz="3400">
                <a:solidFill>
                  <a:srgbClr val="333333"/>
                </a:solidFill>
                <a:latin typeface="Helvetica"/>
                <a:ea typeface="Helvetica"/>
                <a:cs typeface="Helvetica"/>
                <a:sym typeface="Helvetica"/>
              </a:rPr>
              <a:t> (noun: the combination of document style prose on a presentation slide)</a:t>
            </a:r>
            <a:r>
              <a:rPr sz="3400">
                <a:solidFill>
                  <a:srgbClr val="333333"/>
                </a:solidFill>
                <a:latin typeface="Helvetica"/>
                <a:ea typeface="Helvetica"/>
                <a:cs typeface="Helvetica"/>
                <a:sym typeface="Helvetica"/>
              </a:rPr>
              <a:t>. Slocuments force your audience to multi-task by reading and listening at the same time – this typically results in a drop in engagement.</a:t>
            </a:r>
            <a:endParaRPr sz="3400">
              <a:solidFill>
                <a:srgbClr val="333333"/>
              </a:solidFill>
              <a:latin typeface="Helvetica"/>
              <a:ea typeface="Helvetica"/>
              <a:cs typeface="Helvetica"/>
              <a:sym typeface="Helvetica"/>
            </a:endParaRPr>
          </a:p>
          <a:p>
            <a:pPr lvl="0">
              <a:lnSpc>
                <a:spcPct val="120000"/>
              </a:lnSpc>
              <a:defRPr sz="1800">
                <a:solidFill>
                  <a:srgbClr val="000000"/>
                </a:solidFill>
              </a:defRPr>
            </a:pPr>
            <a:endParaRPr sz="3400">
              <a:solidFill>
                <a:srgbClr val="333333"/>
              </a:solidFill>
              <a:latin typeface="Helvetica"/>
              <a:ea typeface="Helvetica"/>
              <a:cs typeface="Helvetica"/>
              <a:sym typeface="Helvetica"/>
            </a:endParaRPr>
          </a:p>
          <a:p>
            <a:pPr lvl="0">
              <a:lnSpc>
                <a:spcPct val="120000"/>
              </a:lnSpc>
              <a:defRPr sz="1800">
                <a:solidFill>
                  <a:srgbClr val="000000"/>
                </a:solidFill>
              </a:defRPr>
            </a:pPr>
            <a:r>
              <a:rPr sz="3400">
                <a:solidFill>
                  <a:srgbClr val="333333"/>
                </a:solidFill>
                <a:latin typeface="Helvetica"/>
                <a:ea typeface="Helvetica"/>
                <a:cs typeface="Helvetica"/>
                <a:sym typeface="Helvetica"/>
              </a:rPr>
              <a:t>Go on and create the best presentation of your lives!</a:t>
            </a:r>
          </a:p>
        </p:txBody>
      </p:sp>
      <p:sp>
        <p:nvSpPr>
          <p:cNvPr id="6" name="Shape 6"/>
          <p:cNvSpPr/>
          <p:nvPr/>
        </p:nvSpPr>
        <p:spPr>
          <a:xfrm>
            <a:off x="904140" y="804256"/>
            <a:ext cx="4039849" cy="1235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nSpc>
                <a:spcPct val="100000"/>
              </a:lnSpc>
              <a:spcBef>
                <a:spcPts val="300"/>
              </a:spcBef>
              <a:defRPr b="1" spc="-72" sz="7200">
                <a:solidFill>
                  <a:srgbClr val="333333"/>
                </a:solidFill>
                <a:latin typeface="Helvetica"/>
                <a:ea typeface="Helvetica"/>
                <a:cs typeface="Helvetica"/>
                <a:sym typeface="Helvetica"/>
              </a:defRPr>
            </a:lvl1pPr>
          </a:lstStyle>
          <a:p>
            <a:pPr lvl="0">
              <a:defRPr b="0" spc="0" sz="1800">
                <a:solidFill>
                  <a:srgbClr val="000000"/>
                </a:solidFill>
              </a:defRPr>
            </a:pPr>
            <a:r>
              <a:rPr b="1" spc="-72" sz="7200">
                <a:solidFill>
                  <a:srgbClr val="333333"/>
                </a:solidFill>
              </a:rPr>
              <a:t>Read me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Impact Text">
    <p:bg>
      <p:bgPr>
        <a:solidFill>
          <a:srgbClr val="F6C342"/>
        </a:solidFill>
      </p:bgPr>
    </p:bg>
    <p:spTree>
      <p:nvGrpSpPr>
        <p:cNvPr id="1" name=""/>
        <p:cNvGrpSpPr/>
        <p:nvPr/>
      </p:nvGrpSpPr>
      <p:grpSpPr>
        <a:xfrm>
          <a:off x="0" y="0"/>
          <a:ext cx="0" cy="0"/>
          <a:chOff x="0" y="0"/>
          <a:chExt cx="0" cy="0"/>
        </a:xfrm>
      </p:grpSpPr>
      <p:pic>
        <p:nvPicPr>
          <p:cNvPr id="31" name="pasted-image.pdf"/>
          <p:cNvPicPr/>
          <p:nvPr/>
        </p:nvPicPr>
        <p:blipFill>
          <a:blip r:embed="rId2">
            <a:extLst/>
          </a:blip>
          <a:stretch>
            <a:fillRect/>
          </a:stretch>
        </p:blipFill>
        <p:spPr>
          <a:xfrm>
            <a:off x="22980673" y="12437673"/>
            <a:ext cx="797072" cy="727765"/>
          </a:xfrm>
          <a:prstGeom prst="rect">
            <a:avLst/>
          </a:prstGeom>
          <a:ln w="12700">
            <a:miter lim="400000"/>
          </a:ln>
        </p:spPr>
      </p:pic>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Text Image">
    <p:spTree>
      <p:nvGrpSpPr>
        <p:cNvPr id="1" name=""/>
        <p:cNvGrpSpPr/>
        <p:nvPr/>
      </p:nvGrpSpPr>
      <p:grpSpPr>
        <a:xfrm>
          <a:off x="0" y="0"/>
          <a:ext cx="0" cy="0"/>
          <a:chOff x="0" y="0"/>
          <a:chExt cx="0" cy="0"/>
        </a:xfrm>
      </p:grpSpPr>
      <p:pic>
        <p:nvPicPr>
          <p:cNvPr id="33" name="pasted-image.pdf"/>
          <p:cNvPicPr/>
          <p:nvPr/>
        </p:nvPicPr>
        <p:blipFill>
          <a:blip r:embed="rId2">
            <a:extLst/>
          </a:blip>
          <a:stretch>
            <a:fillRect/>
          </a:stretch>
        </p:blipFill>
        <p:spPr>
          <a:xfrm>
            <a:off x="20928121" y="389033"/>
            <a:ext cx="3135350" cy="901105"/>
          </a:xfrm>
          <a:prstGeom prst="rect">
            <a:avLst/>
          </a:prstGeom>
          <a:ln w="12700">
            <a:miter lim="400000"/>
          </a:ln>
        </p:spPr>
      </p:pic>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Big Screenshot">
    <p:spTree>
      <p:nvGrpSpPr>
        <p:cNvPr id="1" name=""/>
        <p:cNvGrpSpPr/>
        <p:nvPr/>
      </p:nvGrpSpPr>
      <p:grpSpPr>
        <a:xfrm>
          <a:off x="0" y="0"/>
          <a:ext cx="0" cy="0"/>
          <a:chOff x="0" y="0"/>
          <a:chExt cx="0" cy="0"/>
        </a:xfrm>
      </p:grpSpPr>
      <p:sp>
        <p:nvSpPr>
          <p:cNvPr id="35" name="Shape 35"/>
          <p:cNvSpPr/>
          <p:nvPr/>
        </p:nvSpPr>
        <p:spPr>
          <a:xfrm>
            <a:off x="25322212" y="3107531"/>
            <a:ext cx="6238876" cy="703921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lvl="0">
              <a:lnSpc>
                <a:spcPts val="5600"/>
              </a:lnSpc>
              <a:defRPr sz="1800">
                <a:solidFill>
                  <a:srgbClr val="000000"/>
                </a:solidFill>
              </a:defRPr>
            </a:pPr>
            <a:r>
              <a:rPr sz="3000"/>
              <a:t>NOTES:</a:t>
            </a:r>
            <a:br>
              <a:rPr sz="3000"/>
            </a:br>
            <a:endParaRPr sz="3000"/>
          </a:p>
          <a:p>
            <a:pPr lvl="0">
              <a:lnSpc>
                <a:spcPts val="5600"/>
              </a:lnSpc>
              <a:defRPr sz="1800">
                <a:solidFill>
                  <a:srgbClr val="000000"/>
                </a:solidFill>
              </a:defRPr>
            </a:pPr>
            <a:r>
              <a:rPr sz="3000"/>
              <a:t>• Use Chrome browser</a:t>
            </a:r>
            <a:endParaRPr sz="3000"/>
          </a:p>
          <a:p>
            <a:pPr lvl="0">
              <a:lnSpc>
                <a:spcPts val="5600"/>
              </a:lnSpc>
              <a:defRPr sz="1800">
                <a:solidFill>
                  <a:srgbClr val="000000"/>
                </a:solidFill>
              </a:defRPr>
            </a:pPr>
            <a:endParaRPr sz="3000"/>
          </a:p>
          <a:p>
            <a:pPr lvl="0">
              <a:lnSpc>
                <a:spcPts val="5600"/>
              </a:lnSpc>
              <a:defRPr sz="1800">
                <a:solidFill>
                  <a:srgbClr val="000000"/>
                </a:solidFill>
              </a:defRPr>
            </a:pPr>
            <a:r>
              <a:rPr sz="3000"/>
              <a:t>• 1 tab open, unless tabs help illustrate</a:t>
            </a:r>
            <a:endParaRPr sz="3000"/>
          </a:p>
          <a:p>
            <a:pPr lvl="0">
              <a:lnSpc>
                <a:spcPts val="5600"/>
              </a:lnSpc>
              <a:defRPr sz="1800">
                <a:solidFill>
                  <a:srgbClr val="000000"/>
                </a:solidFill>
              </a:defRPr>
            </a:pPr>
            <a:endParaRPr sz="3000"/>
          </a:p>
          <a:p>
            <a:pPr lvl="0">
              <a:lnSpc>
                <a:spcPts val="5600"/>
              </a:lnSpc>
              <a:defRPr sz="1800">
                <a:solidFill>
                  <a:srgbClr val="000000"/>
                </a:solidFill>
              </a:defRPr>
            </a:pPr>
            <a:r>
              <a:rPr sz="3000"/>
              <a:t>• Browser extensions &amp; bookmarks bar is hidden</a:t>
            </a:r>
            <a:endParaRPr sz="3000"/>
          </a:p>
          <a:p>
            <a:pPr lvl="0">
              <a:lnSpc>
                <a:spcPts val="5600"/>
              </a:lnSpc>
              <a:defRPr sz="1800">
                <a:solidFill>
                  <a:srgbClr val="000000"/>
                </a:solidFill>
              </a:defRPr>
            </a:pPr>
            <a:br>
              <a:rPr sz="3000"/>
            </a:br>
            <a:r>
              <a:rPr sz="3000"/>
              <a:t>• Screenshot fills entire screen</a:t>
            </a:r>
            <a:endParaRPr sz="3000"/>
          </a:p>
          <a:p>
            <a:pPr lvl="1">
              <a:lnSpc>
                <a:spcPts val="5600"/>
              </a:lnSpc>
              <a:defRPr sz="1800">
                <a:solidFill>
                  <a:srgbClr val="000000"/>
                </a:solidFill>
              </a:defRPr>
            </a:pPr>
            <a:br>
              <a:rPr sz="3000"/>
            </a:br>
            <a:r>
              <a:rPr sz="3000"/>
              <a:t>• You can download the “Window Resizer” Chrome extension to set your window at 1280x1024 so that it fills this aspect ratio</a:t>
            </a:r>
          </a:p>
        </p:txBody>
      </p:sp>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0" showMasterPhAnim="1">
  <p:cSld name="Big Screenshot w/ Caption">
    <p:spTree>
      <p:nvGrpSpPr>
        <p:cNvPr id="1" name=""/>
        <p:cNvGrpSpPr/>
        <p:nvPr/>
      </p:nvGrpSpPr>
      <p:grpSpPr>
        <a:xfrm>
          <a:off x="0" y="0"/>
          <a:ext cx="0" cy="0"/>
          <a:chOff x="0" y="0"/>
          <a:chExt cx="0" cy="0"/>
        </a:xfrm>
      </p:grpSpPr>
      <p:sp>
        <p:nvSpPr>
          <p:cNvPr id="37" name="Shape 37"/>
          <p:cNvSpPr/>
          <p:nvPr/>
        </p:nvSpPr>
        <p:spPr>
          <a:xfrm>
            <a:off x="24988440" y="286940"/>
            <a:ext cx="5540376" cy="660741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lvl="0">
              <a:lnSpc>
                <a:spcPts val="5600"/>
              </a:lnSpc>
              <a:defRPr sz="1800">
                <a:solidFill>
                  <a:srgbClr val="000000"/>
                </a:solidFill>
              </a:defRPr>
            </a:pPr>
            <a:r>
              <a:rPr sz="3000"/>
              <a:t>NOTES:</a:t>
            </a:r>
            <a:br>
              <a:rPr sz="3000"/>
            </a:br>
            <a:endParaRPr sz="3000"/>
          </a:p>
          <a:p>
            <a:pPr lvl="0">
              <a:lnSpc>
                <a:spcPts val="5600"/>
              </a:lnSpc>
              <a:defRPr sz="1800">
                <a:solidFill>
                  <a:srgbClr val="000000"/>
                </a:solidFill>
              </a:defRPr>
            </a:pPr>
            <a:r>
              <a:rPr sz="3000"/>
              <a:t>• The browser size can vary a bit, the idea is that it is always centered and</a:t>
            </a:r>
            <a:endParaRPr sz="3000"/>
          </a:p>
          <a:p>
            <a:pPr lvl="0">
              <a:lnSpc>
                <a:spcPts val="5600"/>
              </a:lnSpc>
              <a:defRPr sz="1800">
                <a:solidFill>
                  <a:srgbClr val="000000"/>
                </a:solidFill>
              </a:defRPr>
            </a:pPr>
            <a:r>
              <a:rPr sz="3000"/>
              <a:t>runs off the bottom edge</a:t>
            </a:r>
            <a:endParaRPr sz="3000"/>
          </a:p>
          <a:p>
            <a:pPr lvl="0">
              <a:lnSpc>
                <a:spcPts val="5600"/>
              </a:lnSpc>
              <a:defRPr sz="1800">
                <a:solidFill>
                  <a:srgbClr val="000000"/>
                </a:solidFill>
              </a:defRPr>
            </a:pPr>
            <a:endParaRPr sz="3000"/>
          </a:p>
          <a:p>
            <a:pPr lvl="0">
              <a:lnSpc>
                <a:spcPts val="5600"/>
              </a:lnSpc>
              <a:defRPr sz="1800">
                <a:solidFill>
                  <a:srgbClr val="000000"/>
                </a:solidFill>
              </a:defRPr>
            </a:pPr>
            <a:r>
              <a:rPr sz="3000"/>
              <a:t>• Use Chrome browser</a:t>
            </a:r>
            <a:endParaRPr sz="3000"/>
          </a:p>
          <a:p>
            <a:pPr lvl="0">
              <a:lnSpc>
                <a:spcPts val="5600"/>
              </a:lnSpc>
              <a:defRPr sz="1800">
                <a:solidFill>
                  <a:srgbClr val="000000"/>
                </a:solidFill>
              </a:defRPr>
            </a:pPr>
            <a:endParaRPr sz="3000"/>
          </a:p>
          <a:p>
            <a:pPr lvl="0">
              <a:lnSpc>
                <a:spcPts val="5600"/>
              </a:lnSpc>
              <a:defRPr sz="1800">
                <a:solidFill>
                  <a:srgbClr val="000000"/>
                </a:solidFill>
              </a:defRPr>
            </a:pPr>
            <a:r>
              <a:rPr sz="3000"/>
              <a:t>• 1 tab open, unless tabs help illustrate</a:t>
            </a:r>
            <a:endParaRPr sz="3000"/>
          </a:p>
          <a:p>
            <a:pPr lvl="0">
              <a:lnSpc>
                <a:spcPts val="5600"/>
              </a:lnSpc>
              <a:defRPr sz="1800">
                <a:solidFill>
                  <a:srgbClr val="000000"/>
                </a:solidFill>
              </a:defRPr>
            </a:pPr>
            <a:endParaRPr sz="3000"/>
          </a:p>
          <a:p>
            <a:pPr lvl="0">
              <a:lnSpc>
                <a:spcPts val="5600"/>
              </a:lnSpc>
              <a:defRPr sz="1800">
                <a:solidFill>
                  <a:srgbClr val="000000"/>
                </a:solidFill>
              </a:defRPr>
            </a:pPr>
            <a:r>
              <a:rPr sz="3000"/>
              <a:t>• Browser extensions &amp; bookmarks bar is hidden</a:t>
            </a:r>
            <a:br>
              <a:rPr sz="3000"/>
            </a:br>
          </a:p>
        </p:txBody>
      </p:sp>
      <p:pic>
        <p:nvPicPr>
          <p:cNvPr id="38" name="pasted-image.pdf"/>
          <p:cNvPicPr/>
          <p:nvPr/>
        </p:nvPicPr>
        <p:blipFill>
          <a:blip r:embed="rId2">
            <a:extLst/>
          </a:blip>
          <a:stretch>
            <a:fillRect/>
          </a:stretch>
        </p:blipFill>
        <p:spPr>
          <a:xfrm>
            <a:off x="20928121" y="389033"/>
            <a:ext cx="3135350" cy="901105"/>
          </a:xfrm>
          <a:prstGeom prst="rect">
            <a:avLst/>
          </a:prstGeom>
          <a:ln w="12700">
            <a:miter lim="400000"/>
          </a:ln>
        </p:spPr>
      </p:pic>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0" showMasterPhAnim="1">
  <p:cSld name="Title + Bullets">
    <p:spTree>
      <p:nvGrpSpPr>
        <p:cNvPr id="1" name=""/>
        <p:cNvGrpSpPr/>
        <p:nvPr/>
      </p:nvGrpSpPr>
      <p:grpSpPr>
        <a:xfrm>
          <a:off x="0" y="0"/>
          <a:ext cx="0" cy="0"/>
          <a:chOff x="0" y="0"/>
          <a:chExt cx="0" cy="0"/>
        </a:xfrm>
      </p:grpSpPr>
      <p:pic>
        <p:nvPicPr>
          <p:cNvPr id="40" name="pasted-image.pdf"/>
          <p:cNvPicPr/>
          <p:nvPr/>
        </p:nvPicPr>
        <p:blipFill>
          <a:blip r:embed="rId2">
            <a:extLst/>
          </a:blip>
          <a:stretch>
            <a:fillRect/>
          </a:stretch>
        </p:blipFill>
        <p:spPr>
          <a:xfrm>
            <a:off x="20928121" y="389033"/>
            <a:ext cx="3135350" cy="901105"/>
          </a:xfrm>
          <a:prstGeom prst="rect">
            <a:avLst/>
          </a:prstGeom>
          <a:ln w="12700">
            <a:miter lim="400000"/>
          </a:ln>
        </p:spPr>
      </p:pic>
    </p:spTree>
  </p:cSld>
  <p:clrMapOvr>
    <a:masterClrMapping/>
  </p:clrMapOvr>
  <p:transitio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0" showMasterPhAnim="1">
  <p:cSld name="Title + Subtitle + Bullets copy">
    <p:spTree>
      <p:nvGrpSpPr>
        <p:cNvPr id="1" name=""/>
        <p:cNvGrpSpPr/>
        <p:nvPr/>
      </p:nvGrpSpPr>
      <p:grpSpPr>
        <a:xfrm>
          <a:off x="0" y="0"/>
          <a:ext cx="0" cy="0"/>
          <a:chOff x="0" y="0"/>
          <a:chExt cx="0" cy="0"/>
        </a:xfrm>
      </p:grpSpPr>
      <p:pic>
        <p:nvPicPr>
          <p:cNvPr id="42" name="pasted-image.pdf"/>
          <p:cNvPicPr/>
          <p:nvPr/>
        </p:nvPicPr>
        <p:blipFill>
          <a:blip r:embed="rId2">
            <a:extLst/>
          </a:blip>
          <a:stretch>
            <a:fillRect/>
          </a:stretch>
        </p:blipFill>
        <p:spPr>
          <a:xfrm>
            <a:off x="20928121" y="389033"/>
            <a:ext cx="3135350" cy="901105"/>
          </a:xfrm>
          <a:prstGeom prst="rect">
            <a:avLst/>
          </a:prstGeom>
          <a:ln w="12700">
            <a:miter lim="400000"/>
          </a:ln>
        </p:spPr>
      </p:pic>
    </p:spTree>
  </p:cSld>
  <p:clrMapOvr>
    <a:masterClrMapping/>
  </p:clrMapOvr>
  <p:transitio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0" showMasterPhAnim="1">
  <p:cSld name="blank page">
    <p:spTree>
      <p:nvGrpSpPr>
        <p:cNvPr id="1" name=""/>
        <p:cNvGrpSpPr/>
        <p:nvPr/>
      </p:nvGrpSpPr>
      <p:grpSpPr>
        <a:xfrm>
          <a:off x="0" y="0"/>
          <a:ext cx="0" cy="0"/>
          <a:chOff x="0" y="0"/>
          <a:chExt cx="0" cy="0"/>
        </a:xfrm>
      </p:grpSpPr>
      <p:pic>
        <p:nvPicPr>
          <p:cNvPr id="44" name="pasted-image.pdf"/>
          <p:cNvPicPr/>
          <p:nvPr/>
        </p:nvPicPr>
        <p:blipFill>
          <a:blip r:embed="rId2">
            <a:extLst/>
          </a:blip>
          <a:stretch>
            <a:fillRect/>
          </a:stretch>
        </p:blipFill>
        <p:spPr>
          <a:xfrm>
            <a:off x="20928121" y="389033"/>
            <a:ext cx="3135350" cy="901105"/>
          </a:xfrm>
          <a:prstGeom prst="rect">
            <a:avLst/>
          </a:prstGeom>
          <a:ln w="12700">
            <a:miter lim="400000"/>
          </a:ln>
        </p:spPr>
      </p:pic>
    </p:spTree>
  </p:cSld>
  <p:clrMapOvr>
    <a:masterClrMapping/>
  </p:clrMapOvr>
  <p:transitio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0" showMasterPhAnim="1">
  <p:cSld name="Chapter Title (Optional)">
    <p:bg>
      <p:bgPr>
        <a:solidFill>
          <a:srgbClr val="205081"/>
        </a:solidFill>
      </p:bgPr>
    </p:bg>
    <p:spTree>
      <p:nvGrpSpPr>
        <p:cNvPr id="1" name=""/>
        <p:cNvGrpSpPr/>
        <p:nvPr/>
      </p:nvGrpSpPr>
      <p:grpSpPr>
        <a:xfrm>
          <a:off x="0" y="0"/>
          <a:ext cx="0" cy="0"/>
          <a:chOff x="0" y="0"/>
          <a:chExt cx="0" cy="0"/>
        </a:xfrm>
      </p:grpSpPr>
      <p:sp>
        <p:nvSpPr>
          <p:cNvPr id="46" name="Shape 46"/>
          <p:cNvSpPr/>
          <p:nvPr/>
        </p:nvSpPr>
        <p:spPr>
          <a:xfrm>
            <a:off x="24865012" y="149621"/>
            <a:ext cx="5540376" cy="272121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lvl="0">
              <a:lnSpc>
                <a:spcPts val="5600"/>
              </a:lnSpc>
              <a:defRPr sz="1800">
                <a:solidFill>
                  <a:srgbClr val="000000"/>
                </a:solidFill>
              </a:defRPr>
            </a:pPr>
            <a:r>
              <a:rPr sz="3000"/>
              <a:t>NOTES:</a:t>
            </a:r>
            <a:br>
              <a:rPr sz="3000"/>
            </a:br>
            <a:endParaRPr sz="3000"/>
          </a:p>
          <a:p>
            <a:pPr lvl="0">
              <a:lnSpc>
                <a:spcPts val="5600"/>
              </a:lnSpc>
              <a:defRPr sz="1800">
                <a:solidFill>
                  <a:srgbClr val="000000"/>
                </a:solidFill>
              </a:defRPr>
            </a:pPr>
            <a:r>
              <a:rPr sz="3000"/>
              <a:t>• If you want to divide your talk into chapters, use this slide for Chapter titles</a:t>
            </a:r>
            <a:br>
              <a:rPr sz="3000"/>
            </a:br>
          </a:p>
        </p:txBody>
      </p:sp>
    </p:spTree>
  </p:cSld>
  <p:clrMapOvr>
    <a:masterClrMapping/>
  </p:clrMapOvr>
  <p:transitio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0" showMasterPhAnim="1">
  <p:cSld name="Chapter Title with Sections (Optional)">
    <p:bg>
      <p:bgPr>
        <a:solidFill>
          <a:srgbClr val="205081"/>
        </a:solidFill>
      </p:bgPr>
    </p:bg>
    <p:spTree>
      <p:nvGrpSpPr>
        <p:cNvPr id="1" name=""/>
        <p:cNvGrpSpPr/>
        <p:nvPr/>
      </p:nvGrpSpPr>
      <p:grpSpPr>
        <a:xfrm>
          <a:off x="0" y="0"/>
          <a:ext cx="0" cy="0"/>
          <a:chOff x="0" y="0"/>
          <a:chExt cx="0" cy="0"/>
        </a:xfrm>
      </p:grpSpPr>
      <p:sp>
        <p:nvSpPr>
          <p:cNvPr id="48" name="Shape 48"/>
          <p:cNvSpPr/>
          <p:nvPr/>
        </p:nvSpPr>
        <p:spPr>
          <a:xfrm>
            <a:off x="25066625" y="789301"/>
            <a:ext cx="5540375" cy="444841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lvl="0">
              <a:lnSpc>
                <a:spcPts val="5600"/>
              </a:lnSpc>
              <a:defRPr sz="1800">
                <a:solidFill>
                  <a:srgbClr val="000000"/>
                </a:solidFill>
              </a:defRPr>
            </a:pPr>
            <a:r>
              <a:rPr sz="3000"/>
              <a:t>NOTES:</a:t>
            </a:r>
            <a:br>
              <a:rPr sz="3000"/>
            </a:br>
            <a:endParaRPr sz="3000"/>
          </a:p>
          <a:p>
            <a:pPr lvl="0">
              <a:lnSpc>
                <a:spcPts val="5600"/>
              </a:lnSpc>
              <a:defRPr sz="1800">
                <a:solidFill>
                  <a:srgbClr val="000000"/>
                </a:solidFill>
              </a:defRPr>
            </a:pPr>
            <a:r>
              <a:rPr sz="3000"/>
              <a:t>• If it’s important for the audience to remember where they are in the chapter sequence and see forward / backward, use this slide for chapter titles. Move the white lozenge style to whichever section you’re introducing</a:t>
            </a:r>
          </a:p>
        </p:txBody>
      </p:sp>
      <p:sp>
        <p:nvSpPr>
          <p:cNvPr id="49" name="Shape 49"/>
          <p:cNvSpPr/>
          <p:nvPr/>
        </p:nvSpPr>
        <p:spPr>
          <a:xfrm>
            <a:off x="1823566" y="1466596"/>
            <a:ext cx="20736868" cy="2016920"/>
          </a:xfrm>
          <a:prstGeom prst="rect">
            <a:avLst/>
          </a:prstGeom>
          <a:ln w="12700">
            <a:miter lim="400000"/>
          </a:ln>
          <a:extLst>
            <a:ext uri="{C572A759-6A51-4108-AA02-DFA0A04FC94B}">
              <ma14:wrappingTextBoxFlag xmlns:ma14="http://schemas.microsoft.com/office/mac/drawingml/2011/main" val="1"/>
            </a:ext>
          </a:extLst>
        </p:spPr>
        <p:txBody>
          <a:bodyPr lIns="17859" tIns="17859" rIns="17859" bIns="17859" anchor="ctr">
            <a:spAutoFit/>
          </a:bodyPr>
          <a:lstStyle>
            <a:lvl1pPr algn="ctr">
              <a:lnSpc>
                <a:spcPct val="90000"/>
              </a:lnSpc>
              <a:spcBef>
                <a:spcPts val="2000"/>
              </a:spcBef>
              <a:buClr>
                <a:srgbClr val="58AEE1"/>
              </a:buClr>
              <a:defRPr b="1" spc="-130" sz="13000">
                <a:solidFill>
                  <a:srgbClr val="FFFFFF"/>
                </a:solidFill>
                <a:latin typeface="Helvetica"/>
                <a:ea typeface="Helvetica"/>
                <a:cs typeface="Helvetica"/>
                <a:sym typeface="Helvetica"/>
              </a:defRPr>
            </a:lvl1pPr>
          </a:lstStyle>
          <a:p>
            <a:pPr lvl="0">
              <a:defRPr b="0" spc="0" sz="1800">
                <a:solidFill>
                  <a:srgbClr val="000000"/>
                </a:solidFill>
              </a:defRPr>
            </a:pPr>
            <a:r>
              <a:rPr b="1" spc="-130" sz="13000">
                <a:solidFill>
                  <a:srgbClr val="FFFFFF"/>
                </a:solidFill>
              </a:rPr>
              <a:t>Agenda</a:t>
            </a:r>
          </a:p>
        </p:txBody>
      </p:sp>
      <p:pic>
        <p:nvPicPr>
          <p:cNvPr id="50" name="pasted-image.pdf"/>
          <p:cNvPicPr/>
          <p:nvPr/>
        </p:nvPicPr>
        <p:blipFill>
          <a:blip r:embed="rId2">
            <a:extLst/>
          </a:blip>
          <a:stretch>
            <a:fillRect/>
          </a:stretch>
        </p:blipFill>
        <p:spPr>
          <a:xfrm>
            <a:off x="22988559" y="12437673"/>
            <a:ext cx="797314" cy="727765"/>
          </a:xfrm>
          <a:prstGeom prst="rect">
            <a:avLst/>
          </a:prstGeom>
          <a:ln w="12700">
            <a:miter lim="400000"/>
          </a:ln>
        </p:spPr>
      </p:pic>
    </p:spTree>
  </p:cSld>
  <p:clrMapOvr>
    <a:masterClrMapping/>
  </p:clrMapOvr>
  <p:transitio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0" showMasterPhAnim="1">
  <p:cSld name="Page with Section Title Example (Optional) ">
    <p:spTree>
      <p:nvGrpSpPr>
        <p:cNvPr id="1" name=""/>
        <p:cNvGrpSpPr/>
        <p:nvPr/>
      </p:nvGrpSpPr>
      <p:grpSpPr>
        <a:xfrm>
          <a:off x="0" y="0"/>
          <a:ext cx="0" cy="0"/>
          <a:chOff x="0" y="0"/>
          <a:chExt cx="0" cy="0"/>
        </a:xfrm>
      </p:grpSpPr>
      <p:sp>
        <p:nvSpPr>
          <p:cNvPr id="52" name="Shape 52"/>
          <p:cNvSpPr/>
          <p:nvPr/>
        </p:nvSpPr>
        <p:spPr>
          <a:xfrm>
            <a:off x="25321021" y="439340"/>
            <a:ext cx="5540376" cy="531201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lvl="0">
              <a:lnSpc>
                <a:spcPts val="5600"/>
              </a:lnSpc>
              <a:defRPr sz="1800">
                <a:solidFill>
                  <a:srgbClr val="000000"/>
                </a:solidFill>
              </a:defRPr>
            </a:pPr>
            <a:r>
              <a:rPr sz="3000"/>
              <a:t>NOTES:</a:t>
            </a:r>
            <a:br>
              <a:rPr sz="3000"/>
            </a:br>
            <a:endParaRPr sz="3000"/>
          </a:p>
          <a:p>
            <a:pPr lvl="0">
              <a:lnSpc>
                <a:spcPts val="5600"/>
              </a:lnSpc>
              <a:defRPr sz="1800">
                <a:solidFill>
                  <a:srgbClr val="000000"/>
                </a:solidFill>
              </a:defRPr>
            </a:pPr>
            <a:r>
              <a:rPr sz="3000"/>
              <a:t>• If you use the Chaper Title with sections system, you can place a lozenge at the top of the page to indicate the section, like this example</a:t>
            </a:r>
            <a:endParaRPr sz="3000"/>
          </a:p>
          <a:p>
            <a:pPr lvl="0">
              <a:lnSpc>
                <a:spcPts val="5600"/>
              </a:lnSpc>
              <a:defRPr sz="1800">
                <a:solidFill>
                  <a:srgbClr val="000000"/>
                </a:solidFill>
              </a:defRPr>
            </a:pPr>
            <a:endParaRPr sz="3000"/>
          </a:p>
          <a:p>
            <a:pPr lvl="0">
              <a:lnSpc>
                <a:spcPts val="5600"/>
              </a:lnSpc>
              <a:defRPr sz="1800">
                <a:solidFill>
                  <a:srgbClr val="000000"/>
                </a:solidFill>
              </a:defRPr>
            </a:pPr>
            <a:r>
              <a:rPr sz="3000"/>
              <a:t>• Use this only if it’s important to remind people of where they’re at in the Chapter sequence.</a:t>
            </a:r>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0" showMasterPhAnim="1">
  <p:cSld name="Quote">
    <p:bg>
      <p:bgPr>
        <a:solidFill>
          <a:srgbClr val="205081"/>
        </a:solidFill>
      </p:bgPr>
    </p:bg>
    <p:spTree>
      <p:nvGrpSpPr>
        <p:cNvPr id="1" name=""/>
        <p:cNvGrpSpPr/>
        <p:nvPr/>
      </p:nvGrpSpPr>
      <p:grpSpPr>
        <a:xfrm>
          <a:off x="0" y="0"/>
          <a:ext cx="0" cy="0"/>
          <a:chOff x="0" y="0"/>
          <a:chExt cx="0" cy="0"/>
        </a:xfrm>
      </p:grpSpPr>
      <p:sp>
        <p:nvSpPr>
          <p:cNvPr id="54" name="Shape 54"/>
          <p:cNvSpPr/>
          <p:nvPr/>
        </p:nvSpPr>
        <p:spPr>
          <a:xfrm>
            <a:off x="25337690" y="471090"/>
            <a:ext cx="5540376" cy="660741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lvl="0">
              <a:lnSpc>
                <a:spcPts val="5600"/>
              </a:lnSpc>
              <a:defRPr sz="1800">
                <a:solidFill>
                  <a:srgbClr val="000000"/>
                </a:solidFill>
              </a:defRPr>
            </a:pPr>
            <a:r>
              <a:rPr sz="3000"/>
              <a:t>NOTES:</a:t>
            </a:r>
            <a:br>
              <a:rPr sz="3000"/>
            </a:br>
            <a:endParaRPr sz="3000"/>
          </a:p>
          <a:p>
            <a:pPr lvl="0">
              <a:lnSpc>
                <a:spcPts val="5600"/>
              </a:lnSpc>
              <a:defRPr sz="1800">
                <a:solidFill>
                  <a:srgbClr val="000000"/>
                </a:solidFill>
              </a:defRPr>
            </a:pPr>
            <a:r>
              <a:rPr sz="3000"/>
              <a:t>• This can be used for quotations, testimonials, tweets, etc.</a:t>
            </a:r>
            <a:endParaRPr sz="3000"/>
          </a:p>
          <a:p>
            <a:pPr lvl="0">
              <a:lnSpc>
                <a:spcPts val="5600"/>
              </a:lnSpc>
              <a:defRPr sz="1800">
                <a:solidFill>
                  <a:srgbClr val="000000"/>
                </a:solidFill>
              </a:defRPr>
            </a:pPr>
            <a:endParaRPr sz="3000"/>
          </a:p>
          <a:p>
            <a:pPr lvl="0">
              <a:lnSpc>
                <a:spcPts val="5600"/>
              </a:lnSpc>
              <a:defRPr sz="1800">
                <a:solidFill>
                  <a:srgbClr val="000000"/>
                </a:solidFill>
              </a:defRPr>
            </a:pPr>
            <a:r>
              <a:rPr sz="3000"/>
              <a:t>• Move the quotation marks depending on your text length so that it appears like this example</a:t>
            </a:r>
            <a:endParaRPr sz="3000"/>
          </a:p>
          <a:p>
            <a:pPr lvl="0">
              <a:lnSpc>
                <a:spcPts val="5600"/>
              </a:lnSpc>
              <a:defRPr sz="1800">
                <a:solidFill>
                  <a:srgbClr val="000000"/>
                </a:solidFill>
              </a:defRPr>
            </a:pPr>
            <a:endParaRPr sz="3000"/>
          </a:p>
          <a:p>
            <a:pPr lvl="0">
              <a:lnSpc>
                <a:spcPts val="5600"/>
              </a:lnSpc>
              <a:defRPr sz="1800">
                <a:solidFill>
                  <a:srgbClr val="000000"/>
                </a:solidFill>
              </a:defRPr>
            </a:pPr>
            <a:r>
              <a:rPr sz="3000"/>
              <a:t>• Also move the name attribution depending on text lenth so that it’s like this example</a:t>
            </a:r>
          </a:p>
        </p:txBody>
      </p:sp>
    </p:spTree>
  </p:cSld>
  <p:clrMapOvr>
    <a:masterClrMapping/>
  </p:clrMapOvr>
  <p:transitio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0" showMasterPhAnim="1">
  <p:cSld name="Big cool Statistic">
    <p:bg>
      <p:bgPr>
        <a:solidFill>
          <a:srgbClr val="205081"/>
        </a:solidFill>
      </p:bgPr>
    </p:bg>
    <p:spTree>
      <p:nvGrpSpPr>
        <p:cNvPr id="1" name=""/>
        <p:cNvGrpSpPr/>
        <p:nvPr/>
      </p:nvGrpSpPr>
      <p:grpSpPr>
        <a:xfrm>
          <a:off x="0" y="0"/>
          <a:ext cx="0" cy="0"/>
          <a:chOff x="0" y="0"/>
          <a:chExt cx="0" cy="0"/>
        </a:xfrm>
      </p:grpSpPr>
      <p:sp>
        <p:nvSpPr>
          <p:cNvPr id="56" name="Shape 56"/>
          <p:cNvSpPr/>
          <p:nvPr/>
        </p:nvSpPr>
        <p:spPr>
          <a:xfrm>
            <a:off x="25124568" y="312340"/>
            <a:ext cx="5540376" cy="228941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lvl="0">
              <a:lnSpc>
                <a:spcPts val="5600"/>
              </a:lnSpc>
              <a:defRPr sz="1800">
                <a:solidFill>
                  <a:srgbClr val="000000"/>
                </a:solidFill>
              </a:defRPr>
            </a:pPr>
            <a:r>
              <a:rPr sz="3000"/>
              <a:t>NOTES:</a:t>
            </a:r>
            <a:br>
              <a:rPr sz="3000"/>
            </a:br>
            <a:endParaRPr sz="3000"/>
          </a:p>
          <a:p>
            <a:pPr lvl="0">
              <a:lnSpc>
                <a:spcPts val="5600"/>
              </a:lnSpc>
              <a:defRPr sz="1800">
                <a:solidFill>
                  <a:srgbClr val="000000"/>
                </a:solidFill>
              </a:defRPr>
            </a:pPr>
            <a:r>
              <a:rPr sz="3000"/>
              <a:t>• Adjust numeral size as needed</a:t>
            </a:r>
            <a:br>
              <a:rPr sz="3000"/>
            </a:br>
          </a:p>
        </p:txBody>
      </p:sp>
      <p:pic>
        <p:nvPicPr>
          <p:cNvPr id="57" name="pasted-image.pdf"/>
          <p:cNvPicPr/>
          <p:nvPr/>
        </p:nvPicPr>
        <p:blipFill>
          <a:blip r:embed="rId2">
            <a:extLst/>
          </a:blip>
          <a:stretch>
            <a:fillRect/>
          </a:stretch>
        </p:blipFill>
        <p:spPr>
          <a:xfrm>
            <a:off x="22988559" y="12437673"/>
            <a:ext cx="797314" cy="727765"/>
          </a:xfrm>
          <a:prstGeom prst="rect">
            <a:avLst/>
          </a:prstGeom>
          <a:ln w="12700">
            <a:miter lim="400000"/>
          </a:ln>
        </p:spPr>
      </p:pic>
    </p:spTree>
  </p:cSld>
  <p:clrMapOvr>
    <a:masterClrMapping/>
  </p:clrMapOvr>
  <p:transitio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0" showMasterPhAnim="1">
  <p:cSld name="Full Photo">
    <p:spTree>
      <p:nvGrpSpPr>
        <p:cNvPr id="1" name=""/>
        <p:cNvGrpSpPr/>
        <p:nvPr/>
      </p:nvGrpSpPr>
      <p:grpSpPr>
        <a:xfrm>
          <a:off x="0" y="0"/>
          <a:ext cx="0" cy="0"/>
          <a:chOff x="0" y="0"/>
          <a:chExt cx="0" cy="0"/>
        </a:xfrm>
      </p:grpSpPr>
      <p:sp>
        <p:nvSpPr>
          <p:cNvPr id="59" name="Shape 59"/>
          <p:cNvSpPr/>
          <p:nvPr/>
        </p:nvSpPr>
        <p:spPr>
          <a:xfrm>
            <a:off x="24915812" y="375443"/>
            <a:ext cx="5347892" cy="228941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lvl="0">
              <a:lnSpc>
                <a:spcPts val="5600"/>
              </a:lnSpc>
              <a:defRPr sz="1800">
                <a:solidFill>
                  <a:srgbClr val="000000"/>
                </a:solidFill>
              </a:defRPr>
            </a:pPr>
            <a:r>
              <a:rPr sz="3000"/>
              <a:t>NOTES:</a:t>
            </a:r>
            <a:br>
              <a:rPr sz="3000"/>
            </a:br>
            <a:endParaRPr sz="3000"/>
          </a:p>
          <a:p>
            <a:pPr lvl="0">
              <a:lnSpc>
                <a:spcPts val="5600"/>
              </a:lnSpc>
              <a:defRPr sz="1800">
                <a:solidFill>
                  <a:srgbClr val="000000"/>
                </a:solidFill>
              </a:defRPr>
            </a:pPr>
            <a:r>
              <a:rPr sz="3000"/>
              <a:t>• Photos that fill up the entire screen have a great visual impact. </a:t>
            </a:r>
          </a:p>
        </p:txBody>
      </p:sp>
      <p:pic>
        <p:nvPicPr>
          <p:cNvPr id="60" name="pasted-image.pdf"/>
          <p:cNvPicPr/>
          <p:nvPr/>
        </p:nvPicPr>
        <p:blipFill>
          <a:blip r:embed="rId2">
            <a:extLst/>
          </a:blip>
          <a:stretch>
            <a:fillRect/>
          </a:stretch>
        </p:blipFill>
        <p:spPr>
          <a:xfrm>
            <a:off x="22980673" y="12437673"/>
            <a:ext cx="797072" cy="727765"/>
          </a:xfrm>
          <a:prstGeom prst="rect">
            <a:avLst/>
          </a:prstGeom>
          <a:ln w="12700">
            <a:miter lim="400000"/>
          </a:ln>
        </p:spPr>
      </p:pic>
    </p:spTree>
  </p:cSld>
  <p:clrMapOvr>
    <a:masterClrMapping/>
  </p:clrMapOvr>
  <p:transitio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0" showMasterPhAnim="1">
  <p:cSld name="Bar Graph">
    <p:spTree>
      <p:nvGrpSpPr>
        <p:cNvPr id="1" name=""/>
        <p:cNvGrpSpPr/>
        <p:nvPr/>
      </p:nvGrpSpPr>
      <p:grpSpPr>
        <a:xfrm>
          <a:off x="0" y="0"/>
          <a:ext cx="0" cy="0"/>
          <a:chOff x="0" y="0"/>
          <a:chExt cx="0" cy="0"/>
        </a:xfrm>
      </p:grpSpPr>
      <p:sp>
        <p:nvSpPr>
          <p:cNvPr id="62" name="Shape 62"/>
          <p:cNvSpPr/>
          <p:nvPr/>
        </p:nvSpPr>
        <p:spPr>
          <a:xfrm>
            <a:off x="25053528" y="596503"/>
            <a:ext cx="5540376" cy="228941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lvl="0">
              <a:lnSpc>
                <a:spcPts val="5600"/>
              </a:lnSpc>
              <a:defRPr sz="1800">
                <a:solidFill>
                  <a:srgbClr val="000000"/>
                </a:solidFill>
              </a:defRPr>
            </a:pPr>
            <a:r>
              <a:rPr sz="3000"/>
              <a:t>NOTES:</a:t>
            </a:r>
            <a:br>
              <a:rPr sz="3000"/>
            </a:br>
            <a:endParaRPr sz="3000"/>
          </a:p>
          <a:p>
            <a:pPr lvl="0">
              <a:lnSpc>
                <a:spcPts val="5600"/>
              </a:lnSpc>
              <a:defRPr sz="1800">
                <a:solidFill>
                  <a:srgbClr val="000000"/>
                </a:solidFill>
              </a:defRPr>
            </a:pPr>
            <a:r>
              <a:rPr sz="3000"/>
              <a:t>• An exaple of a bar chart. See emore secondary colors in the “Assets” file</a:t>
            </a:r>
          </a:p>
        </p:txBody>
      </p:sp>
      <p:graphicFrame>
        <p:nvGraphicFramePr>
          <p:cNvPr id="63" name="Chart 63"/>
          <p:cNvGraphicFramePr/>
          <p:nvPr/>
        </p:nvGraphicFramePr>
        <p:xfrm>
          <a:off x="2269679" y="3342299"/>
          <a:ext cx="19880189" cy="8062869"/>
        </p:xfrm>
        <a:graphic xmlns:a="http://schemas.openxmlformats.org/drawingml/2006/main">
          <a:graphicData uri="http://schemas.openxmlformats.org/drawingml/2006/chart">
            <c:chart xmlns:c="http://schemas.openxmlformats.org/drawingml/2006/chart" r:id="rId2"/>
          </a:graphicData>
        </a:graphic>
      </p:graphicFrame>
    </p:spTree>
  </p:cSld>
  <p:clrMapOvr>
    <a:masterClrMapping/>
  </p:clrMapOvr>
  <p:transitio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0" showMasterPhAnim="1">
  <p:cSld name="Pie Graph">
    <p:spTree>
      <p:nvGrpSpPr>
        <p:cNvPr id="1" name=""/>
        <p:cNvGrpSpPr/>
        <p:nvPr/>
      </p:nvGrpSpPr>
      <p:grpSpPr>
        <a:xfrm>
          <a:off x="0" y="0"/>
          <a:ext cx="0" cy="0"/>
          <a:chOff x="0" y="0"/>
          <a:chExt cx="0" cy="0"/>
        </a:xfrm>
      </p:grpSpPr>
      <p:sp>
        <p:nvSpPr>
          <p:cNvPr id="65" name="Shape 65"/>
          <p:cNvSpPr/>
          <p:nvPr/>
        </p:nvSpPr>
        <p:spPr>
          <a:xfrm>
            <a:off x="25392459" y="600001"/>
            <a:ext cx="5540376" cy="142581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lvl="0">
              <a:lnSpc>
                <a:spcPts val="5600"/>
              </a:lnSpc>
              <a:defRPr sz="1800">
                <a:solidFill>
                  <a:srgbClr val="000000"/>
                </a:solidFill>
              </a:defRPr>
            </a:pPr>
            <a:r>
              <a:rPr sz="3000"/>
              <a:t>NOTES:</a:t>
            </a:r>
            <a:br>
              <a:rPr sz="3000"/>
            </a:br>
            <a:endParaRPr sz="3000"/>
          </a:p>
          <a:p>
            <a:pPr lvl="0">
              <a:lnSpc>
                <a:spcPts val="5600"/>
              </a:lnSpc>
              <a:defRPr sz="1800">
                <a:solidFill>
                  <a:srgbClr val="000000"/>
                </a:solidFill>
              </a:defRPr>
            </a:pPr>
            <a:r>
              <a:rPr sz="3000"/>
              <a:t>• An exaple of a pie chart.</a:t>
            </a:r>
          </a:p>
        </p:txBody>
      </p:sp>
      <p:graphicFrame>
        <p:nvGraphicFramePr>
          <p:cNvPr id="66" name="Chart 66"/>
          <p:cNvGraphicFramePr/>
          <p:nvPr/>
        </p:nvGraphicFramePr>
        <p:xfrm>
          <a:off x="7893973" y="2682288"/>
          <a:ext cx="8602982" cy="9745199"/>
        </p:xfrm>
        <a:graphic xmlns:a="http://schemas.openxmlformats.org/drawingml/2006/main">
          <a:graphicData uri="http://schemas.openxmlformats.org/drawingml/2006/chart">
            <c:chart xmlns:c="http://schemas.openxmlformats.org/drawingml/2006/chart" r:id="rId2"/>
          </a:graphicData>
        </a:graphic>
      </p:graphicFrame>
    </p:spTree>
  </p:cSld>
  <p:clrMapOvr>
    <a:masterClrMapping/>
  </p:clrMapOvr>
  <p:transitio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0" showMasterPhAnim="1">
  <p:cSld name="Table">
    <p:spTree>
      <p:nvGrpSpPr>
        <p:cNvPr id="1" name=""/>
        <p:cNvGrpSpPr/>
        <p:nvPr/>
      </p:nvGrpSpPr>
      <p:grpSpPr>
        <a:xfrm>
          <a:off x="0" y="0"/>
          <a:ext cx="0" cy="0"/>
          <a:chOff x="0" y="0"/>
          <a:chExt cx="0" cy="0"/>
        </a:xfrm>
      </p:grpSpPr>
      <p:sp>
        <p:nvSpPr>
          <p:cNvPr id="68" name="Shape 68"/>
          <p:cNvSpPr/>
          <p:nvPr/>
        </p:nvSpPr>
        <p:spPr>
          <a:xfrm>
            <a:off x="25349993" y="600001"/>
            <a:ext cx="5540376" cy="142581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lvl="0">
              <a:lnSpc>
                <a:spcPts val="5600"/>
              </a:lnSpc>
              <a:defRPr sz="1800">
                <a:solidFill>
                  <a:srgbClr val="000000"/>
                </a:solidFill>
              </a:defRPr>
            </a:pPr>
            <a:r>
              <a:rPr sz="3000"/>
              <a:t>NOTES:</a:t>
            </a:r>
            <a:br>
              <a:rPr sz="3000"/>
            </a:br>
            <a:endParaRPr sz="3000"/>
          </a:p>
          <a:p>
            <a:pPr lvl="0">
              <a:lnSpc>
                <a:spcPts val="5600"/>
              </a:lnSpc>
              <a:defRPr sz="1800">
                <a:solidFill>
                  <a:srgbClr val="000000"/>
                </a:solidFill>
              </a:defRPr>
            </a:pPr>
            <a:r>
              <a:rPr sz="3000"/>
              <a:t>• An example of a table</a:t>
            </a:r>
          </a:p>
        </p:txBody>
      </p:sp>
      <p:sp>
        <p:nvSpPr>
          <p:cNvPr id="69" name="Shape 69"/>
          <p:cNvSpPr/>
          <p:nvPr/>
        </p:nvSpPr>
        <p:spPr>
          <a:xfrm>
            <a:off x="15392086" y="3536156"/>
            <a:ext cx="4143376" cy="47767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ctr">
              <a:lnSpc>
                <a:spcPct val="100000"/>
              </a:lnSpc>
              <a:spcBef>
                <a:spcPts val="300"/>
              </a:spcBef>
              <a:defRPr b="1" spc="308">
                <a:solidFill>
                  <a:srgbClr val="FFFFFF"/>
                </a:solidFill>
                <a:latin typeface="Helvetica Neue"/>
                <a:ea typeface="Helvetica Neue"/>
                <a:cs typeface="Helvetica Neue"/>
                <a:sym typeface="Helvetica Neue"/>
              </a:defRPr>
            </a:lvl1pPr>
          </a:lstStyle>
          <a:p>
            <a:pPr lvl="0">
              <a:defRPr b="0" spc="0" sz="1800">
                <a:solidFill>
                  <a:srgbClr val="000000"/>
                </a:solidFill>
              </a:defRPr>
            </a:pPr>
            <a:r>
              <a:rPr b="1" spc="308" sz="2200">
                <a:solidFill>
                  <a:srgbClr val="FFFFFF"/>
                </a:solidFill>
              </a:rPr>
              <a:t>COLUMN TITLE</a:t>
            </a:r>
          </a:p>
        </p:txBody>
      </p:sp>
      <p:graphicFrame>
        <p:nvGraphicFramePr>
          <p:cNvPr id="70" name="Table 70"/>
          <p:cNvGraphicFramePr/>
          <p:nvPr/>
        </p:nvGraphicFramePr>
        <p:xfrm>
          <a:off x="4158737" y="4220999"/>
          <a:ext cx="16066526" cy="684530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5355766"/>
                <a:gridCol w="5353533"/>
                <a:gridCol w="5357225"/>
              </a:tblGrid>
              <a:tr h="1369060">
                <a:tc>
                  <a:txBody>
                    <a:bodyPr/>
                    <a:lstStyle/>
                    <a:p>
                      <a:pPr lvl="0" defTabSz="914400">
                        <a:tabLst>
                          <a:tab pos="977900" algn="l"/>
                        </a:tabLst>
                        <a:defRPr sz="1800"/>
                      </a:pPr>
                      <a:r>
                        <a:rPr sz="2600">
                          <a:latin typeface="Helvetica"/>
                          <a:ea typeface="Helvetica"/>
                          <a:cs typeface="Helvetica"/>
                          <a:sym typeface="Helvetica"/>
                        </a:rPr>
                        <a:t>Content</a:t>
                      </a:r>
                    </a:p>
                  </a:txBody>
                  <a:tcPr marL="152400" marR="152400" marT="152400" marB="152400" anchor="ctr" anchorCtr="0" horzOverflow="overflow">
                    <a:lnL w="0">
                      <a:miter lim="400000"/>
                    </a:lnL>
                    <a:lnR w="12700">
                      <a:solidFill>
                        <a:srgbClr val="4C9AC9"/>
                      </a:solidFill>
                      <a:miter lim="400000"/>
                    </a:lnR>
                    <a:lnT w="12700">
                      <a:solidFill>
                        <a:srgbClr val="4C9AC9"/>
                      </a:solidFill>
                      <a:miter lim="400000"/>
                    </a:lnT>
                    <a:lnB w="12700">
                      <a:solidFill>
                        <a:srgbClr val="4C9AC9"/>
                      </a:solidFill>
                      <a:miter lim="400000"/>
                    </a:lnB>
                    <a:noFill/>
                  </a:tcPr>
                </a:tc>
                <a:tc>
                  <a:txBody>
                    <a:bodyPr/>
                    <a:lstStyle/>
                    <a:p>
                      <a:pPr lvl="0" defTabSz="914400">
                        <a:tabLst>
                          <a:tab pos="977900" algn="l"/>
                        </a:tabLst>
                        <a:defRPr sz="1800"/>
                      </a:pPr>
                      <a:r>
                        <a:rPr sz="2600">
                          <a:latin typeface="Helvetica"/>
                          <a:ea typeface="Helvetica"/>
                          <a:cs typeface="Helvetica"/>
                          <a:sym typeface="Helvetica"/>
                        </a:rPr>
                        <a:t>Content</a:t>
                      </a:r>
                    </a:p>
                  </a:txBody>
                  <a:tcPr marL="152400" marR="152400" marT="152400" marB="152400" anchor="ctr" anchorCtr="0" horzOverflow="overflow">
                    <a:lnL w="12700">
                      <a:solidFill>
                        <a:srgbClr val="4C9AC9"/>
                      </a:solidFill>
                      <a:miter lim="400000"/>
                    </a:lnL>
                    <a:lnR w="12700">
                      <a:solidFill>
                        <a:srgbClr val="4C9AC9"/>
                      </a:solidFill>
                      <a:miter lim="400000"/>
                    </a:lnR>
                    <a:lnT w="12700">
                      <a:solidFill>
                        <a:srgbClr val="4C9AC9"/>
                      </a:solidFill>
                      <a:miter lim="400000"/>
                    </a:lnT>
                    <a:lnB w="12700">
                      <a:solidFill>
                        <a:srgbClr val="4C9AC9"/>
                      </a:solidFill>
                      <a:miter lim="400000"/>
                    </a:lnB>
                    <a:noFill/>
                  </a:tcPr>
                </a:tc>
                <a:tc>
                  <a:txBody>
                    <a:bodyPr/>
                    <a:lstStyle/>
                    <a:p>
                      <a:pPr lvl="0" defTabSz="914400">
                        <a:tabLst>
                          <a:tab pos="977900" algn="l"/>
                        </a:tabLst>
                        <a:defRPr sz="2600">
                          <a:latin typeface="Helvetica"/>
                          <a:ea typeface="Helvetica"/>
                          <a:cs typeface="Helvetica"/>
                          <a:sym typeface="Helvetica"/>
                        </a:defRPr>
                      </a:pPr>
                    </a:p>
                  </a:txBody>
                  <a:tcPr marL="50800" marR="50800" marT="50800" marB="50800" anchor="ctr" anchorCtr="0" horzOverflow="overflow">
                    <a:lnL w="12700">
                      <a:solidFill>
                        <a:srgbClr val="4C9AC9"/>
                      </a:solidFill>
                      <a:miter lim="400000"/>
                    </a:lnL>
                    <a:lnR w="0">
                      <a:miter lim="400000"/>
                    </a:lnR>
                    <a:lnT w="12700">
                      <a:solidFill>
                        <a:srgbClr val="4C9AC9"/>
                      </a:solidFill>
                      <a:miter lim="400000"/>
                    </a:lnT>
                    <a:lnB w="12700">
                      <a:solidFill>
                        <a:srgbClr val="4C9AC9"/>
                      </a:solidFill>
                      <a:miter lim="400000"/>
                    </a:lnB>
                    <a:noFill/>
                  </a:tcPr>
                </a:tc>
              </a:tr>
              <a:tr h="1369060">
                <a:tc>
                  <a:txBody>
                    <a:bodyPr/>
                    <a:lstStyle/>
                    <a:p>
                      <a:pPr lvl="0" defTabSz="914400">
                        <a:tabLst>
                          <a:tab pos="977900" algn="l"/>
                        </a:tabLst>
                        <a:defRPr sz="1800"/>
                      </a:pPr>
                      <a:r>
                        <a:rPr sz="2600">
                          <a:latin typeface="Helvetica"/>
                          <a:ea typeface="Helvetica"/>
                          <a:cs typeface="Helvetica"/>
                          <a:sym typeface="Helvetica"/>
                        </a:rPr>
                        <a:t>Content</a:t>
                      </a:r>
                    </a:p>
                  </a:txBody>
                  <a:tcPr marL="152400" marR="152400" marT="152400" marB="152400" anchor="ctr" anchorCtr="0" horzOverflow="overflow">
                    <a:lnL w="0">
                      <a:miter lim="400000"/>
                    </a:lnL>
                    <a:lnR w="12700">
                      <a:solidFill>
                        <a:srgbClr val="4C9AC9"/>
                      </a:solidFill>
                      <a:miter lim="400000"/>
                    </a:lnR>
                    <a:lnT w="12700">
                      <a:solidFill>
                        <a:srgbClr val="4C9AC9"/>
                      </a:solidFill>
                      <a:miter lim="400000"/>
                    </a:lnT>
                    <a:lnB w="12700">
                      <a:solidFill>
                        <a:srgbClr val="4C9AC9"/>
                      </a:solidFill>
                      <a:miter lim="400000"/>
                    </a:lnB>
                    <a:noFill/>
                  </a:tcPr>
                </a:tc>
                <a:tc>
                  <a:txBody>
                    <a:bodyPr/>
                    <a:lstStyle/>
                    <a:p>
                      <a:pPr lvl="0" defTabSz="914400">
                        <a:tabLst>
                          <a:tab pos="977900" algn="l"/>
                        </a:tabLst>
                        <a:defRPr sz="1800"/>
                      </a:pPr>
                      <a:r>
                        <a:rPr sz="2600">
                          <a:latin typeface="Helvetica"/>
                          <a:ea typeface="Helvetica"/>
                          <a:cs typeface="Helvetica"/>
                          <a:sym typeface="Helvetica"/>
                        </a:rPr>
                        <a:t>Content</a:t>
                      </a:r>
                    </a:p>
                  </a:txBody>
                  <a:tcPr marL="152400" marR="152400" marT="152400" marB="152400" anchor="ctr" anchorCtr="0" horzOverflow="overflow">
                    <a:lnL w="12700">
                      <a:solidFill>
                        <a:srgbClr val="4C9AC9"/>
                      </a:solidFill>
                      <a:miter lim="400000"/>
                    </a:lnL>
                    <a:lnR w="12700">
                      <a:solidFill>
                        <a:srgbClr val="4C9AC9"/>
                      </a:solidFill>
                      <a:miter lim="400000"/>
                    </a:lnR>
                    <a:lnT w="12700">
                      <a:solidFill>
                        <a:srgbClr val="4C9AC9"/>
                      </a:solidFill>
                      <a:miter lim="400000"/>
                    </a:lnT>
                    <a:lnB w="12700">
                      <a:solidFill>
                        <a:srgbClr val="4C9AC9"/>
                      </a:solidFill>
                      <a:miter lim="400000"/>
                    </a:lnB>
                    <a:noFill/>
                  </a:tcPr>
                </a:tc>
                <a:tc>
                  <a:txBody>
                    <a:bodyPr/>
                    <a:lstStyle/>
                    <a:p>
                      <a:pPr lvl="0" defTabSz="914400">
                        <a:tabLst>
                          <a:tab pos="977900" algn="l"/>
                        </a:tabLst>
                        <a:defRPr sz="2600">
                          <a:latin typeface="Helvetica"/>
                          <a:ea typeface="Helvetica"/>
                          <a:cs typeface="Helvetica"/>
                          <a:sym typeface="Helvetica"/>
                        </a:defRPr>
                      </a:pPr>
                    </a:p>
                  </a:txBody>
                  <a:tcPr marL="50800" marR="50800" marT="50800" marB="50800" anchor="ctr" anchorCtr="0" horzOverflow="overflow">
                    <a:lnL w="12700">
                      <a:solidFill>
                        <a:srgbClr val="4C9AC9"/>
                      </a:solidFill>
                      <a:miter lim="400000"/>
                    </a:lnL>
                    <a:lnR w="0">
                      <a:miter lim="400000"/>
                    </a:lnR>
                    <a:lnT w="12700">
                      <a:solidFill>
                        <a:srgbClr val="4C9AC9"/>
                      </a:solidFill>
                      <a:miter lim="400000"/>
                    </a:lnT>
                    <a:lnB w="12700">
                      <a:solidFill>
                        <a:srgbClr val="4C9AC9"/>
                      </a:solidFill>
                      <a:miter lim="400000"/>
                    </a:lnB>
                    <a:noFill/>
                  </a:tcPr>
                </a:tc>
              </a:tr>
              <a:tr h="1369060">
                <a:tc>
                  <a:txBody>
                    <a:bodyPr/>
                    <a:lstStyle/>
                    <a:p>
                      <a:pPr lvl="0" defTabSz="914400">
                        <a:tabLst>
                          <a:tab pos="977900" algn="l"/>
                        </a:tabLst>
                        <a:defRPr sz="1800"/>
                      </a:pPr>
                      <a:r>
                        <a:rPr sz="2600">
                          <a:latin typeface="Helvetica"/>
                          <a:ea typeface="Helvetica"/>
                          <a:cs typeface="Helvetica"/>
                          <a:sym typeface="Helvetica"/>
                        </a:rPr>
                        <a:t>Content</a:t>
                      </a:r>
                    </a:p>
                  </a:txBody>
                  <a:tcPr marL="152400" marR="152400" marT="152400" marB="152400" anchor="ctr" anchorCtr="0" horzOverflow="overflow">
                    <a:lnL w="0">
                      <a:miter lim="400000"/>
                    </a:lnL>
                    <a:lnR w="12700">
                      <a:solidFill>
                        <a:srgbClr val="4C9AC9"/>
                      </a:solidFill>
                      <a:miter lim="400000"/>
                    </a:lnR>
                    <a:lnT w="12700">
                      <a:solidFill>
                        <a:srgbClr val="4C9AC9"/>
                      </a:solidFill>
                      <a:miter lim="400000"/>
                    </a:lnT>
                    <a:lnB w="12700">
                      <a:solidFill>
                        <a:srgbClr val="4C9AC9"/>
                      </a:solidFill>
                      <a:miter lim="400000"/>
                    </a:lnB>
                    <a:noFill/>
                  </a:tcPr>
                </a:tc>
                <a:tc>
                  <a:txBody>
                    <a:bodyPr/>
                    <a:lstStyle/>
                    <a:p>
                      <a:pPr lvl="0" defTabSz="914400">
                        <a:tabLst>
                          <a:tab pos="977900" algn="l"/>
                        </a:tabLst>
                        <a:defRPr sz="1800"/>
                      </a:pPr>
                      <a:r>
                        <a:rPr sz="2600">
                          <a:latin typeface="Helvetica"/>
                          <a:ea typeface="Helvetica"/>
                          <a:cs typeface="Helvetica"/>
                          <a:sym typeface="Helvetica"/>
                        </a:rPr>
                        <a:t>Content</a:t>
                      </a:r>
                    </a:p>
                  </a:txBody>
                  <a:tcPr marL="152400" marR="152400" marT="152400" marB="152400" anchor="ctr" anchorCtr="0" horzOverflow="overflow">
                    <a:lnL w="12700">
                      <a:solidFill>
                        <a:srgbClr val="4C9AC9"/>
                      </a:solidFill>
                      <a:miter lim="400000"/>
                    </a:lnL>
                    <a:lnR w="12700">
                      <a:solidFill>
                        <a:srgbClr val="4C9AC9"/>
                      </a:solidFill>
                      <a:miter lim="400000"/>
                    </a:lnR>
                    <a:lnT w="12700">
                      <a:solidFill>
                        <a:srgbClr val="4C9AC9"/>
                      </a:solidFill>
                      <a:miter lim="400000"/>
                    </a:lnT>
                    <a:lnB w="12700">
                      <a:solidFill>
                        <a:srgbClr val="4C9AC9"/>
                      </a:solidFill>
                      <a:miter lim="400000"/>
                    </a:lnB>
                    <a:noFill/>
                  </a:tcPr>
                </a:tc>
                <a:tc>
                  <a:txBody>
                    <a:bodyPr/>
                    <a:lstStyle/>
                    <a:p>
                      <a:pPr lvl="0" defTabSz="914400">
                        <a:tabLst>
                          <a:tab pos="977900" algn="l"/>
                        </a:tabLst>
                        <a:defRPr sz="2600">
                          <a:latin typeface="Helvetica"/>
                          <a:ea typeface="Helvetica"/>
                          <a:cs typeface="Helvetica"/>
                          <a:sym typeface="Helvetica"/>
                        </a:defRPr>
                      </a:pPr>
                    </a:p>
                  </a:txBody>
                  <a:tcPr marL="50800" marR="50800" marT="50800" marB="50800" anchor="ctr" anchorCtr="0" horzOverflow="overflow">
                    <a:lnL w="12700">
                      <a:solidFill>
                        <a:srgbClr val="4C9AC9"/>
                      </a:solidFill>
                      <a:miter lim="400000"/>
                    </a:lnL>
                    <a:lnR w="0">
                      <a:miter lim="400000"/>
                    </a:lnR>
                    <a:lnT w="12700">
                      <a:solidFill>
                        <a:srgbClr val="4C9AC9"/>
                      </a:solidFill>
                      <a:miter lim="400000"/>
                    </a:lnT>
                    <a:lnB w="12700">
                      <a:solidFill>
                        <a:srgbClr val="4C9AC9"/>
                      </a:solidFill>
                      <a:miter lim="400000"/>
                    </a:lnB>
                    <a:noFill/>
                  </a:tcPr>
                </a:tc>
              </a:tr>
              <a:tr h="1369060">
                <a:tc>
                  <a:txBody>
                    <a:bodyPr/>
                    <a:lstStyle/>
                    <a:p>
                      <a:pPr lvl="0" defTabSz="914400">
                        <a:tabLst>
                          <a:tab pos="977900" algn="l"/>
                        </a:tabLst>
                        <a:defRPr sz="1800"/>
                      </a:pPr>
                      <a:r>
                        <a:rPr sz="2600">
                          <a:latin typeface="Helvetica"/>
                          <a:ea typeface="Helvetica"/>
                          <a:cs typeface="Helvetica"/>
                          <a:sym typeface="Helvetica"/>
                        </a:rPr>
                        <a:t>Content</a:t>
                      </a:r>
                    </a:p>
                  </a:txBody>
                  <a:tcPr marL="152400" marR="152400" marT="152400" marB="152400" anchor="ctr" anchorCtr="0" horzOverflow="overflow">
                    <a:lnL w="0">
                      <a:miter lim="400000"/>
                    </a:lnL>
                    <a:lnR w="12700">
                      <a:solidFill>
                        <a:srgbClr val="4C9AC9"/>
                      </a:solidFill>
                      <a:miter lim="400000"/>
                    </a:lnR>
                    <a:lnT w="12700">
                      <a:solidFill>
                        <a:srgbClr val="4C9AC9"/>
                      </a:solidFill>
                      <a:miter lim="400000"/>
                    </a:lnT>
                    <a:lnB w="12700">
                      <a:solidFill>
                        <a:srgbClr val="4C9AC9"/>
                      </a:solidFill>
                      <a:miter lim="400000"/>
                    </a:lnB>
                    <a:noFill/>
                  </a:tcPr>
                </a:tc>
                <a:tc>
                  <a:txBody>
                    <a:bodyPr/>
                    <a:lstStyle/>
                    <a:p>
                      <a:pPr lvl="0" defTabSz="914400">
                        <a:tabLst>
                          <a:tab pos="977900" algn="l"/>
                        </a:tabLst>
                        <a:defRPr sz="1800"/>
                      </a:pPr>
                      <a:r>
                        <a:rPr sz="2600">
                          <a:latin typeface="Helvetica"/>
                          <a:ea typeface="Helvetica"/>
                          <a:cs typeface="Helvetica"/>
                          <a:sym typeface="Helvetica"/>
                        </a:rPr>
                        <a:t>Content</a:t>
                      </a:r>
                    </a:p>
                  </a:txBody>
                  <a:tcPr marL="152400" marR="152400" marT="152400" marB="152400" anchor="ctr" anchorCtr="0" horzOverflow="overflow">
                    <a:lnL w="12700">
                      <a:solidFill>
                        <a:srgbClr val="4C9AC9"/>
                      </a:solidFill>
                      <a:miter lim="400000"/>
                    </a:lnL>
                    <a:lnR w="12700">
                      <a:solidFill>
                        <a:srgbClr val="4C9AC9"/>
                      </a:solidFill>
                      <a:miter lim="400000"/>
                    </a:lnR>
                    <a:lnT w="12700">
                      <a:solidFill>
                        <a:srgbClr val="4C9AC9"/>
                      </a:solidFill>
                      <a:miter lim="400000"/>
                    </a:lnT>
                    <a:lnB w="12700">
                      <a:solidFill>
                        <a:srgbClr val="4C9AC9"/>
                      </a:solidFill>
                      <a:miter lim="400000"/>
                    </a:lnB>
                    <a:noFill/>
                  </a:tcPr>
                </a:tc>
                <a:tc>
                  <a:txBody>
                    <a:bodyPr/>
                    <a:lstStyle/>
                    <a:p>
                      <a:pPr lvl="0" defTabSz="914400">
                        <a:tabLst>
                          <a:tab pos="977900" algn="l"/>
                        </a:tabLst>
                        <a:defRPr sz="2600">
                          <a:latin typeface="Helvetica"/>
                          <a:ea typeface="Helvetica"/>
                          <a:cs typeface="Helvetica"/>
                          <a:sym typeface="Helvetica"/>
                        </a:defRPr>
                      </a:pPr>
                    </a:p>
                  </a:txBody>
                  <a:tcPr marL="50800" marR="50800" marT="50800" marB="50800" anchor="ctr" anchorCtr="0" horzOverflow="overflow">
                    <a:lnL w="12700">
                      <a:solidFill>
                        <a:srgbClr val="4C9AC9"/>
                      </a:solidFill>
                      <a:miter lim="400000"/>
                    </a:lnL>
                    <a:lnR w="0">
                      <a:miter lim="400000"/>
                    </a:lnR>
                    <a:lnT w="12700">
                      <a:solidFill>
                        <a:srgbClr val="4C9AC9"/>
                      </a:solidFill>
                      <a:miter lim="400000"/>
                    </a:lnT>
                    <a:lnB w="12700">
                      <a:solidFill>
                        <a:srgbClr val="4C9AC9"/>
                      </a:solidFill>
                      <a:miter lim="400000"/>
                    </a:lnB>
                    <a:noFill/>
                  </a:tcPr>
                </a:tc>
              </a:tr>
              <a:tr h="1369060">
                <a:tc>
                  <a:txBody>
                    <a:bodyPr/>
                    <a:lstStyle/>
                    <a:p>
                      <a:pPr lvl="0" defTabSz="914400">
                        <a:tabLst>
                          <a:tab pos="977900" algn="l"/>
                        </a:tabLst>
                        <a:defRPr sz="1800"/>
                      </a:pPr>
                      <a:r>
                        <a:rPr sz="2600">
                          <a:latin typeface="Helvetica"/>
                          <a:ea typeface="Helvetica"/>
                          <a:cs typeface="Helvetica"/>
                          <a:sym typeface="Helvetica"/>
                        </a:rPr>
                        <a:t>Content</a:t>
                      </a:r>
                    </a:p>
                  </a:txBody>
                  <a:tcPr marL="152400" marR="152400" marT="152400" marB="152400" anchor="ctr" anchorCtr="0" horzOverflow="overflow">
                    <a:lnL w="0">
                      <a:miter lim="400000"/>
                    </a:lnL>
                    <a:lnR w="12700">
                      <a:solidFill>
                        <a:srgbClr val="4C9AC9"/>
                      </a:solidFill>
                      <a:miter lim="400000"/>
                    </a:lnR>
                    <a:lnT w="12700">
                      <a:solidFill>
                        <a:srgbClr val="4C9AC9"/>
                      </a:solidFill>
                      <a:miter lim="400000"/>
                    </a:lnT>
                    <a:lnB w="12700">
                      <a:solidFill>
                        <a:srgbClr val="4C9AC9"/>
                      </a:solidFill>
                      <a:miter lim="400000"/>
                    </a:lnB>
                    <a:noFill/>
                  </a:tcPr>
                </a:tc>
                <a:tc>
                  <a:txBody>
                    <a:bodyPr/>
                    <a:lstStyle/>
                    <a:p>
                      <a:pPr lvl="0" defTabSz="914400">
                        <a:tabLst>
                          <a:tab pos="977900" algn="l"/>
                        </a:tabLst>
                        <a:defRPr sz="1800"/>
                      </a:pPr>
                      <a:r>
                        <a:rPr sz="2600">
                          <a:latin typeface="Helvetica"/>
                          <a:ea typeface="Helvetica"/>
                          <a:cs typeface="Helvetica"/>
                          <a:sym typeface="Helvetica"/>
                        </a:rPr>
                        <a:t>Content</a:t>
                      </a:r>
                    </a:p>
                  </a:txBody>
                  <a:tcPr marL="152400" marR="152400" marT="152400" marB="152400" anchor="ctr" anchorCtr="0" horzOverflow="overflow">
                    <a:lnL w="12700">
                      <a:solidFill>
                        <a:srgbClr val="4C9AC9"/>
                      </a:solidFill>
                      <a:miter lim="400000"/>
                    </a:lnL>
                    <a:lnR w="12700">
                      <a:solidFill>
                        <a:srgbClr val="4C9AC9"/>
                      </a:solidFill>
                      <a:miter lim="400000"/>
                    </a:lnR>
                    <a:lnT w="12700">
                      <a:solidFill>
                        <a:srgbClr val="4C9AC9"/>
                      </a:solidFill>
                      <a:miter lim="400000"/>
                    </a:lnT>
                    <a:lnB w="12700">
                      <a:solidFill>
                        <a:srgbClr val="4C9AC9"/>
                      </a:solidFill>
                      <a:miter lim="400000"/>
                    </a:lnB>
                    <a:noFill/>
                  </a:tcPr>
                </a:tc>
                <a:tc>
                  <a:txBody>
                    <a:bodyPr/>
                    <a:lstStyle/>
                    <a:p>
                      <a:pPr lvl="0" defTabSz="914400">
                        <a:tabLst>
                          <a:tab pos="977900" algn="l"/>
                        </a:tabLst>
                        <a:defRPr sz="2600">
                          <a:latin typeface="Helvetica"/>
                          <a:ea typeface="Helvetica"/>
                          <a:cs typeface="Helvetica"/>
                          <a:sym typeface="Helvetica"/>
                        </a:defRPr>
                      </a:pPr>
                    </a:p>
                  </a:txBody>
                  <a:tcPr marL="50800" marR="50800" marT="50800" marB="50800" anchor="ctr" anchorCtr="0" horzOverflow="overflow">
                    <a:lnL w="12700">
                      <a:solidFill>
                        <a:srgbClr val="4C9AC9"/>
                      </a:solidFill>
                      <a:miter lim="400000"/>
                    </a:lnL>
                    <a:lnR w="0">
                      <a:miter lim="400000"/>
                    </a:lnR>
                    <a:lnT w="12700">
                      <a:solidFill>
                        <a:srgbClr val="4C9AC9"/>
                      </a:solidFill>
                      <a:miter lim="400000"/>
                    </a:lnT>
                    <a:lnB w="12700">
                      <a:solidFill>
                        <a:srgbClr val="4C9AC9"/>
                      </a:solidFill>
                      <a:miter lim="400000"/>
                    </a:lnB>
                    <a:noFill/>
                  </a:tcPr>
                </a:tc>
              </a:tr>
            </a:tbl>
          </a:graphicData>
        </a:graphic>
      </p:graphicFrame>
    </p:spTree>
  </p:cSld>
  <p:clrMapOvr>
    <a:masterClrMapping/>
  </p:clrMapOvr>
  <p:transitio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0" showMasterPhAnim="1">
  <p:cSld name="Video">
    <p:bg>
      <p:bgPr>
        <a:solidFill>
          <a:srgbClr val="205080"/>
        </a:solidFill>
      </p:bgPr>
    </p:bg>
    <p:spTree>
      <p:nvGrpSpPr>
        <p:cNvPr id="1" name=""/>
        <p:cNvGrpSpPr/>
        <p:nvPr/>
      </p:nvGrpSpPr>
      <p:grpSpPr>
        <a:xfrm>
          <a:off x="0" y="0"/>
          <a:ext cx="0" cy="0"/>
          <a:chOff x="0" y="0"/>
          <a:chExt cx="0" cy="0"/>
        </a:xfrm>
      </p:grpSpPr>
      <p:sp>
        <p:nvSpPr>
          <p:cNvPr id="72" name="Shape 72"/>
          <p:cNvSpPr/>
          <p:nvPr/>
        </p:nvSpPr>
        <p:spPr>
          <a:xfrm>
            <a:off x="25290859" y="410765"/>
            <a:ext cx="5540376" cy="315301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lvl="0">
              <a:lnSpc>
                <a:spcPts val="5600"/>
              </a:lnSpc>
              <a:defRPr sz="1800">
                <a:solidFill>
                  <a:srgbClr val="000000"/>
                </a:solidFill>
              </a:defRPr>
            </a:pPr>
            <a:r>
              <a:rPr sz="3000"/>
              <a:t>NOTES:</a:t>
            </a:r>
            <a:br>
              <a:rPr sz="3000"/>
            </a:br>
            <a:endParaRPr sz="3000"/>
          </a:p>
          <a:p>
            <a:pPr lvl="0">
              <a:lnSpc>
                <a:spcPts val="5600"/>
              </a:lnSpc>
              <a:defRPr sz="1800">
                <a:solidFill>
                  <a:srgbClr val="000000"/>
                </a:solidFill>
              </a:defRPr>
            </a:pPr>
            <a:r>
              <a:rPr sz="3000"/>
              <a:t>• An exaple of a video. You can drop a video file directly onto this document to make it playable within the presentation.</a:t>
            </a:r>
          </a:p>
        </p:txBody>
      </p:sp>
      <p:pic>
        <p:nvPicPr>
          <p:cNvPr id="73" name="pasted-image.pdf"/>
          <p:cNvPicPr/>
          <p:nvPr/>
        </p:nvPicPr>
        <p:blipFill>
          <a:blip r:embed="rId2">
            <a:extLst/>
          </a:blip>
          <a:stretch>
            <a:fillRect/>
          </a:stretch>
        </p:blipFill>
        <p:spPr>
          <a:xfrm>
            <a:off x="22980673" y="12437673"/>
            <a:ext cx="797072" cy="727765"/>
          </a:xfrm>
          <a:prstGeom prst="rect">
            <a:avLst/>
          </a:prstGeom>
          <a:ln w="12700">
            <a:miter lim="400000"/>
          </a:ln>
        </p:spPr>
      </p:pic>
    </p:spTree>
  </p:cSld>
  <p:clrMapOvr>
    <a:masterClrMapping/>
  </p:clrMapOvr>
  <p:transitio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type="tx" showMasterSp="0" showMasterPhAnim="1">
  <p:cSld name="Outro">
    <p:spTree>
      <p:nvGrpSpPr>
        <p:cNvPr id="1" name=""/>
        <p:cNvGrpSpPr/>
        <p:nvPr/>
      </p:nvGrpSpPr>
      <p:grpSpPr>
        <a:xfrm>
          <a:off x="0" y="0"/>
          <a:ext cx="0" cy="0"/>
          <a:chOff x="0" y="0"/>
          <a:chExt cx="0" cy="0"/>
        </a:xfrm>
      </p:grpSpPr>
      <p:sp>
        <p:nvSpPr>
          <p:cNvPr id="75" name="Shape 75"/>
          <p:cNvSpPr/>
          <p:nvPr/>
        </p:nvSpPr>
        <p:spPr>
          <a:xfrm>
            <a:off x="4674269" y="5376314"/>
            <a:ext cx="15035462" cy="2016920"/>
          </a:xfrm>
          <a:prstGeom prst="rect">
            <a:avLst/>
          </a:prstGeom>
          <a:ln w="12700">
            <a:miter lim="400000"/>
          </a:ln>
          <a:extLst>
            <a:ext uri="{C572A759-6A51-4108-AA02-DFA0A04FC94B}">
              <ma14:wrappingTextBoxFlag xmlns:ma14="http://schemas.microsoft.com/office/mac/drawingml/2011/main" val="1"/>
            </a:ext>
          </a:extLst>
        </p:spPr>
        <p:txBody>
          <a:bodyPr lIns="17859" tIns="17859" rIns="17859" bIns="17859">
            <a:spAutoFit/>
          </a:bodyPr>
          <a:lstStyle>
            <a:lvl1pPr algn="ctr">
              <a:lnSpc>
                <a:spcPct val="90000"/>
              </a:lnSpc>
              <a:spcBef>
                <a:spcPts val="2000"/>
              </a:spcBef>
              <a:buClr>
                <a:srgbClr val="58AEE1"/>
              </a:buClr>
              <a:defRPr b="1" spc="-130" sz="13000">
                <a:solidFill>
                  <a:srgbClr val="205080"/>
                </a:solidFill>
                <a:latin typeface="Helvetica"/>
                <a:ea typeface="Helvetica"/>
                <a:cs typeface="Helvetica"/>
                <a:sym typeface="Helvetica"/>
              </a:defRPr>
            </a:lvl1pPr>
          </a:lstStyle>
          <a:p>
            <a:pPr lvl="0">
              <a:defRPr b="0" spc="0" sz="1800">
                <a:solidFill>
                  <a:srgbClr val="000000"/>
                </a:solidFill>
              </a:defRPr>
            </a:pPr>
            <a:r>
              <a:rPr b="1" spc="-130" sz="13000">
                <a:solidFill>
                  <a:srgbClr val="205080"/>
                </a:solidFill>
              </a:rPr>
              <a:t>Thank you!</a:t>
            </a:r>
          </a:p>
        </p:txBody>
      </p:sp>
      <p:pic>
        <p:nvPicPr>
          <p:cNvPr id="76" name="pasted-image.pdf"/>
          <p:cNvPicPr/>
          <p:nvPr/>
        </p:nvPicPr>
        <p:blipFill>
          <a:blip r:embed="rId2">
            <a:extLst/>
          </a:blip>
          <a:stretch>
            <a:fillRect/>
          </a:stretch>
        </p:blipFill>
        <p:spPr>
          <a:xfrm>
            <a:off x="22980673" y="12437673"/>
            <a:ext cx="797072" cy="727765"/>
          </a:xfrm>
          <a:prstGeom prst="rect">
            <a:avLst/>
          </a:prstGeom>
          <a:ln w="12700">
            <a:miter lim="400000"/>
          </a:ln>
        </p:spPr>
      </p:pic>
      <p:sp>
        <p:nvSpPr>
          <p:cNvPr id="77" name="Shape 77"/>
          <p:cNvSpPr/>
          <p:nvPr/>
        </p:nvSpPr>
        <p:spPr>
          <a:xfrm>
            <a:off x="3726656" y="11595781"/>
            <a:ext cx="16930688" cy="469901"/>
          </a:xfrm>
          <a:prstGeom prst="rect">
            <a:avLst/>
          </a:prstGeom>
          <a:ln w="12700">
            <a:miter lim="400000"/>
          </a:ln>
          <a:extLst>
            <a:ext uri="{C572A759-6A51-4108-AA02-DFA0A04FC94B}">
              <ma14:wrappingTextBoxFlag xmlns:ma14="http://schemas.microsoft.com/office/mac/drawingml/2011/main" val="1"/>
            </a:ext>
          </a:extLst>
        </p:spPr>
        <p:txBody>
          <a:bodyPr lIns="17859" tIns="17859" rIns="17859" bIns="17859">
            <a:spAutoFit/>
          </a:bodyPr>
          <a:lstStyle/>
          <a:p>
            <a:pPr lvl="0" algn="ctr">
              <a:lnSpc>
                <a:spcPct val="110000"/>
              </a:lnSpc>
              <a:spcBef>
                <a:spcPts val="1000"/>
              </a:spcBef>
              <a:defRPr sz="1800">
                <a:solidFill>
                  <a:srgbClr val="000000"/>
                </a:solidFill>
              </a:defRPr>
            </a:pPr>
            <a:r>
              <a:rPr b="1" cap="all" spc="280" sz="2800">
                <a:solidFill>
                  <a:srgbClr val="205080"/>
                </a:solidFill>
                <a:latin typeface="Helvetica"/>
                <a:ea typeface="Helvetica"/>
                <a:cs typeface="Helvetica"/>
                <a:sym typeface="Helvetica"/>
              </a:rPr>
              <a:t>NAME</a:t>
            </a:r>
            <a:r>
              <a:rPr b="1" cap="all" spc="280" sz="2800">
                <a:solidFill>
                  <a:srgbClr val="205080"/>
                </a:solidFill>
                <a:latin typeface="Helvetica"/>
                <a:ea typeface="Helvetica"/>
                <a:cs typeface="Helvetica"/>
                <a:sym typeface="Helvetica"/>
              </a:rPr>
              <a:t>  •  </a:t>
            </a:r>
            <a:r>
              <a:rPr b="1" cap="all" spc="280" sz="2800">
                <a:solidFill>
                  <a:srgbClr val="205080"/>
                </a:solidFill>
                <a:latin typeface="Helvetica"/>
                <a:ea typeface="Helvetica"/>
                <a:cs typeface="Helvetica"/>
                <a:sym typeface="Helvetica"/>
              </a:rPr>
              <a:t>TITLE</a:t>
            </a:r>
            <a:r>
              <a:rPr b="1" cap="all" spc="280" sz="2800">
                <a:solidFill>
                  <a:srgbClr val="205080"/>
                </a:solidFill>
                <a:latin typeface="Helvetica"/>
                <a:ea typeface="Helvetica"/>
                <a:cs typeface="Helvetica"/>
                <a:sym typeface="Helvetica"/>
              </a:rPr>
              <a:t>  •  </a:t>
            </a:r>
            <a:r>
              <a:rPr b="1" cap="all" spc="280" sz="2800">
                <a:solidFill>
                  <a:srgbClr val="205080"/>
                </a:solidFill>
                <a:latin typeface="Helvetica"/>
                <a:ea typeface="Helvetica"/>
                <a:cs typeface="Helvetica"/>
                <a:sym typeface="Helvetica"/>
              </a:rPr>
              <a:t>COMPANY</a:t>
            </a:r>
            <a:r>
              <a:rPr b="1" cap="all" spc="280" sz="2800">
                <a:solidFill>
                  <a:srgbClr val="205080"/>
                </a:solidFill>
                <a:latin typeface="Helvetica"/>
                <a:ea typeface="Helvetica"/>
                <a:cs typeface="Helvetica"/>
                <a:sym typeface="Helvetica"/>
              </a:rPr>
              <a:t>  •  </a:t>
            </a:r>
            <a:r>
              <a:rPr b="1" cap="all" spc="280" sz="2800">
                <a:solidFill>
                  <a:srgbClr val="205080"/>
                </a:solidFill>
                <a:latin typeface="Helvetica"/>
                <a:ea typeface="Helvetica"/>
                <a:cs typeface="Helvetica"/>
                <a:sym typeface="Helvetica"/>
              </a:rPr>
              <a:t>@TWITTERHANDLE</a:t>
            </a:r>
          </a:p>
        </p:txBody>
      </p:sp>
      <p:pic>
        <p:nvPicPr>
          <p:cNvPr id="78" name="pasted-image.pdf"/>
          <p:cNvPicPr/>
          <p:nvPr/>
        </p:nvPicPr>
        <p:blipFill>
          <a:blip r:embed="rId3">
            <a:extLst/>
          </a:blip>
          <a:stretch>
            <a:fillRect/>
          </a:stretch>
        </p:blipFill>
        <p:spPr>
          <a:xfrm>
            <a:off x="10279876" y="1738353"/>
            <a:ext cx="3824248" cy="813107"/>
          </a:xfrm>
          <a:prstGeom prst="rect">
            <a:avLst/>
          </a:prstGeom>
          <a:ln w="12700">
            <a:miter lim="400000"/>
          </a:ln>
        </p:spPr>
      </p:pic>
    </p:spTree>
  </p:cSld>
  <p:clrMapOvr>
    <a:masterClrMapping/>
  </p:clrMapOvr>
  <p:transitio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type="tx" showMasterSp="0" showMasterPhAnim="1">
  <p:cSld name="Title + Bullets">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type="tx" showMasterSp="0" showMasterPhAnim="1">
  <p:cSld name="Chapter Title with Sections (Optional)">
    <p:bg>
      <p:bgPr>
        <a:solidFill>
          <a:srgbClr val="205081"/>
        </a:solidFill>
      </p:bgPr>
    </p:bg>
    <p:spTree>
      <p:nvGrpSpPr>
        <p:cNvPr id="1" name=""/>
        <p:cNvGrpSpPr/>
        <p:nvPr/>
      </p:nvGrpSpPr>
      <p:grpSpPr>
        <a:xfrm>
          <a:off x="0" y="0"/>
          <a:ext cx="0" cy="0"/>
          <a:chOff x="0" y="0"/>
          <a:chExt cx="0" cy="0"/>
        </a:xfrm>
      </p:grpSpPr>
      <p:sp>
        <p:nvSpPr>
          <p:cNvPr id="81" name="Shape 81"/>
          <p:cNvSpPr/>
          <p:nvPr/>
        </p:nvSpPr>
        <p:spPr>
          <a:xfrm>
            <a:off x="25066625" y="789301"/>
            <a:ext cx="5540375" cy="444841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lvl="0">
              <a:lnSpc>
                <a:spcPts val="5600"/>
              </a:lnSpc>
              <a:defRPr sz="1800">
                <a:solidFill>
                  <a:srgbClr val="000000"/>
                </a:solidFill>
              </a:defRPr>
            </a:pPr>
            <a:r>
              <a:rPr sz="3000"/>
              <a:t>NOTES:</a:t>
            </a:r>
            <a:br>
              <a:rPr sz="3000"/>
            </a:br>
            <a:endParaRPr sz="3000"/>
          </a:p>
          <a:p>
            <a:pPr lvl="0">
              <a:lnSpc>
                <a:spcPts val="5600"/>
              </a:lnSpc>
              <a:defRPr sz="1800">
                <a:solidFill>
                  <a:srgbClr val="000000"/>
                </a:solidFill>
              </a:defRPr>
            </a:pPr>
            <a:r>
              <a:rPr sz="3000"/>
              <a:t>• If it’s important for the audience to remember where they are in the chapter sequence and see forward / backward, use this slide for chapter titles. Move the white lozenge style to whichever section you’re introducing</a:t>
            </a:r>
          </a:p>
        </p:txBody>
      </p:sp>
      <p:pic>
        <p:nvPicPr>
          <p:cNvPr id="82" name="pasted-image.pdf"/>
          <p:cNvPicPr/>
          <p:nvPr/>
        </p:nvPicPr>
        <p:blipFill>
          <a:blip r:embed="rId2">
            <a:extLst/>
          </a:blip>
          <a:stretch>
            <a:fillRect/>
          </a:stretch>
        </p:blipFill>
        <p:spPr>
          <a:xfrm>
            <a:off x="22988559" y="12437673"/>
            <a:ext cx="797314" cy="727765"/>
          </a:xfrm>
          <a:prstGeom prst="rect">
            <a:avLst/>
          </a:prstGeom>
          <a:ln w="12700">
            <a:miter lim="400000"/>
          </a:ln>
        </p:spPr>
      </p:pic>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Title Screen">
    <p:bg>
      <p:bgPr>
        <a:solidFill>
          <a:srgbClr val="205080"/>
        </a:solidFill>
      </p:bgPr>
    </p:bg>
    <p:spTree>
      <p:nvGrpSpPr>
        <p:cNvPr id="1" name=""/>
        <p:cNvGrpSpPr/>
        <p:nvPr/>
      </p:nvGrpSpPr>
      <p:grpSpPr>
        <a:xfrm>
          <a:off x="0" y="0"/>
          <a:ext cx="0" cy="0"/>
          <a:chOff x="0" y="0"/>
          <a:chExt cx="0" cy="0"/>
        </a:xfrm>
      </p:grpSpPr>
      <p:sp>
        <p:nvSpPr>
          <p:cNvPr id="9" name="Shape 9"/>
          <p:cNvSpPr/>
          <p:nvPr/>
        </p:nvSpPr>
        <p:spPr>
          <a:xfrm>
            <a:off x="25289271" y="2393156"/>
            <a:ext cx="6645276" cy="963001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lvl="0">
              <a:lnSpc>
                <a:spcPts val="5600"/>
              </a:lnSpc>
              <a:defRPr sz="1800">
                <a:solidFill>
                  <a:srgbClr val="000000"/>
                </a:solidFill>
              </a:defRPr>
            </a:pPr>
            <a:r>
              <a:rPr sz="3000">
                <a:solidFill>
                  <a:srgbClr val="333333"/>
                </a:solidFill>
              </a:rPr>
              <a:t>NOTES:</a:t>
            </a:r>
            <a:br>
              <a:rPr sz="3000">
                <a:solidFill>
                  <a:srgbClr val="333333"/>
                </a:solidFill>
              </a:rPr>
            </a:br>
            <a:endParaRPr sz="3000">
              <a:solidFill>
                <a:srgbClr val="333333"/>
              </a:solidFill>
            </a:endParaRPr>
          </a:p>
          <a:p>
            <a:pPr lvl="0">
              <a:lnSpc>
                <a:spcPts val="5600"/>
              </a:lnSpc>
              <a:defRPr sz="1800">
                <a:solidFill>
                  <a:srgbClr val="000000"/>
                </a:solidFill>
              </a:defRPr>
            </a:pPr>
            <a:r>
              <a:rPr sz="3000">
                <a:solidFill>
                  <a:srgbClr val="333333"/>
                </a:solidFill>
              </a:rPr>
              <a:t>• Your main title goes in the large blue font.</a:t>
            </a:r>
            <a:endParaRPr sz="3000">
              <a:solidFill>
                <a:srgbClr val="333333"/>
              </a:solidFill>
            </a:endParaRPr>
          </a:p>
          <a:p>
            <a:pPr lvl="0">
              <a:lnSpc>
                <a:spcPts val="5600"/>
              </a:lnSpc>
              <a:defRPr sz="1800">
                <a:solidFill>
                  <a:srgbClr val="000000"/>
                </a:solidFill>
              </a:defRPr>
            </a:pPr>
            <a:endParaRPr sz="3000">
              <a:solidFill>
                <a:srgbClr val="333333"/>
              </a:solidFill>
            </a:endParaRPr>
          </a:p>
          <a:p>
            <a:pPr lvl="0">
              <a:lnSpc>
                <a:spcPts val="5600"/>
              </a:lnSpc>
              <a:defRPr sz="1800">
                <a:solidFill>
                  <a:srgbClr val="000000"/>
                </a:solidFill>
              </a:defRPr>
            </a:pPr>
            <a:r>
              <a:rPr sz="3000">
                <a:solidFill>
                  <a:srgbClr val="333333"/>
                </a:solidFill>
              </a:rPr>
              <a:t>• If you have a title that naturally splits into a subtitle, use the smaller green font for the subtitle. If not, delete the subtitle</a:t>
            </a:r>
            <a:endParaRPr sz="3000">
              <a:solidFill>
                <a:srgbClr val="333333"/>
              </a:solidFill>
            </a:endParaRPr>
          </a:p>
          <a:p>
            <a:pPr lvl="0">
              <a:lnSpc>
                <a:spcPts val="5600"/>
              </a:lnSpc>
              <a:defRPr sz="1800">
                <a:solidFill>
                  <a:srgbClr val="000000"/>
                </a:solidFill>
              </a:defRPr>
            </a:pPr>
            <a:endParaRPr sz="3000">
              <a:solidFill>
                <a:srgbClr val="333333"/>
              </a:solidFill>
            </a:endParaRPr>
          </a:p>
          <a:p>
            <a:pPr lvl="0">
              <a:lnSpc>
                <a:spcPts val="5600"/>
              </a:lnSpc>
              <a:defRPr sz="1800">
                <a:solidFill>
                  <a:srgbClr val="000000"/>
                </a:solidFill>
              </a:defRPr>
            </a:pPr>
            <a:r>
              <a:rPr sz="3000">
                <a:solidFill>
                  <a:srgbClr val="333333"/>
                </a:solidFill>
              </a:rPr>
              <a:t>PHOTO</a:t>
            </a:r>
            <a:endParaRPr sz="3000">
              <a:solidFill>
                <a:srgbClr val="333333"/>
              </a:solidFill>
            </a:endParaRPr>
          </a:p>
          <a:p>
            <a:pPr lvl="0">
              <a:lnSpc>
                <a:spcPts val="5600"/>
              </a:lnSpc>
              <a:defRPr sz="1800">
                <a:solidFill>
                  <a:srgbClr val="000000"/>
                </a:solidFill>
              </a:defRPr>
            </a:pPr>
            <a:endParaRPr sz="3000">
              <a:solidFill>
                <a:srgbClr val="333333"/>
              </a:solidFill>
            </a:endParaRPr>
          </a:p>
          <a:p>
            <a:pPr lvl="0">
              <a:lnSpc>
                <a:spcPts val="5600"/>
              </a:lnSpc>
              <a:defRPr sz="1800">
                <a:solidFill>
                  <a:srgbClr val="000000"/>
                </a:solidFill>
              </a:defRPr>
            </a:pPr>
            <a:r>
              <a:rPr sz="3000">
                <a:solidFill>
                  <a:srgbClr val="333333"/>
                </a:solidFill>
              </a:rPr>
              <a:t>1. Place your photo at around the same size as the example photo</a:t>
            </a:r>
            <a:endParaRPr sz="3000">
              <a:solidFill>
                <a:srgbClr val="333333"/>
              </a:solidFill>
            </a:endParaRPr>
          </a:p>
          <a:p>
            <a:pPr lvl="0">
              <a:lnSpc>
                <a:spcPts val="5600"/>
              </a:lnSpc>
              <a:defRPr sz="1800">
                <a:solidFill>
                  <a:srgbClr val="000000"/>
                </a:solidFill>
              </a:defRPr>
            </a:pPr>
            <a:endParaRPr sz="3000">
              <a:solidFill>
                <a:srgbClr val="333333"/>
              </a:solidFill>
            </a:endParaRPr>
          </a:p>
          <a:p>
            <a:pPr lvl="0">
              <a:lnSpc>
                <a:spcPts val="5600"/>
              </a:lnSpc>
              <a:defRPr sz="1800">
                <a:solidFill>
                  <a:srgbClr val="000000"/>
                </a:solidFill>
              </a:defRPr>
            </a:pPr>
            <a:r>
              <a:rPr sz="3000">
                <a:solidFill>
                  <a:srgbClr val="333333"/>
                </a:solidFill>
              </a:rPr>
              <a:t>2. (Keynote users:) Move your photo onto the blue shape below Select both photo and shape and then choose “Mask with selected shape” from the menu. Double click the photo to edit the scale and crop position.</a:t>
            </a:r>
            <a:endParaRPr sz="3000">
              <a:solidFill>
                <a:srgbClr val="333333"/>
              </a:solidFill>
            </a:endParaRPr>
          </a:p>
        </p:txBody>
      </p:sp>
      <p:sp>
        <p:nvSpPr>
          <p:cNvPr id="10" name="Shape 10"/>
          <p:cNvSpPr/>
          <p:nvPr/>
        </p:nvSpPr>
        <p:spPr>
          <a:xfrm>
            <a:off x="3726656" y="11595781"/>
            <a:ext cx="16930688" cy="469901"/>
          </a:xfrm>
          <a:prstGeom prst="rect">
            <a:avLst/>
          </a:prstGeom>
          <a:ln w="12700">
            <a:miter lim="400000"/>
          </a:ln>
          <a:extLst>
            <a:ext uri="{C572A759-6A51-4108-AA02-DFA0A04FC94B}">
              <ma14:wrappingTextBoxFlag xmlns:ma14="http://schemas.microsoft.com/office/mac/drawingml/2011/main" val="1"/>
            </a:ext>
          </a:extLst>
        </p:spPr>
        <p:txBody>
          <a:bodyPr lIns="17859" tIns="17859" rIns="17859" bIns="17859">
            <a:spAutoFit/>
          </a:bodyPr>
          <a:lstStyle/>
          <a:p>
            <a:pPr lvl="0" algn="ctr">
              <a:lnSpc>
                <a:spcPct val="110000"/>
              </a:lnSpc>
              <a:spcBef>
                <a:spcPts val="1000"/>
              </a:spcBef>
              <a:defRPr sz="1800">
                <a:solidFill>
                  <a:srgbClr val="000000"/>
                </a:solidFill>
              </a:defRPr>
            </a:pPr>
            <a:r>
              <a:rPr b="1" cap="all" spc="280" sz="2800">
                <a:solidFill>
                  <a:srgbClr val="FFFFFF"/>
                </a:solidFill>
                <a:latin typeface="Helvetica"/>
                <a:ea typeface="Helvetica"/>
                <a:cs typeface="Helvetica"/>
                <a:sym typeface="Helvetica"/>
              </a:rPr>
              <a:t>NAME</a:t>
            </a:r>
            <a:r>
              <a:rPr b="1" cap="all" spc="280" sz="2800">
                <a:solidFill>
                  <a:srgbClr val="FFFFFF"/>
                </a:solidFill>
                <a:latin typeface="Helvetica"/>
                <a:ea typeface="Helvetica"/>
                <a:cs typeface="Helvetica"/>
                <a:sym typeface="Helvetica"/>
              </a:rPr>
              <a:t>  •  </a:t>
            </a:r>
            <a:r>
              <a:rPr b="1" cap="all" spc="280" sz="2800">
                <a:solidFill>
                  <a:srgbClr val="FFFFFF"/>
                </a:solidFill>
                <a:latin typeface="Helvetica"/>
                <a:ea typeface="Helvetica"/>
                <a:cs typeface="Helvetica"/>
                <a:sym typeface="Helvetica"/>
              </a:rPr>
              <a:t>TITLE</a:t>
            </a:r>
            <a:r>
              <a:rPr b="1" cap="all" spc="280" sz="2800">
                <a:solidFill>
                  <a:srgbClr val="FFFFFF"/>
                </a:solidFill>
                <a:latin typeface="Helvetica"/>
                <a:ea typeface="Helvetica"/>
                <a:cs typeface="Helvetica"/>
                <a:sym typeface="Helvetica"/>
              </a:rPr>
              <a:t>  •  </a:t>
            </a:r>
            <a:r>
              <a:rPr b="1" cap="all" spc="280" sz="2800">
                <a:solidFill>
                  <a:srgbClr val="FFFFFF"/>
                </a:solidFill>
                <a:latin typeface="Helvetica"/>
                <a:ea typeface="Helvetica"/>
                <a:cs typeface="Helvetica"/>
                <a:sym typeface="Helvetica"/>
              </a:rPr>
              <a:t>COMPANY</a:t>
            </a:r>
            <a:r>
              <a:rPr b="1" cap="all" spc="280" sz="2800">
                <a:solidFill>
                  <a:srgbClr val="FFFFFF"/>
                </a:solidFill>
                <a:latin typeface="Helvetica"/>
                <a:ea typeface="Helvetica"/>
                <a:cs typeface="Helvetica"/>
                <a:sym typeface="Helvetica"/>
              </a:rPr>
              <a:t>  •  </a:t>
            </a:r>
            <a:r>
              <a:rPr b="1" cap="all" spc="280" sz="2800">
                <a:solidFill>
                  <a:srgbClr val="FFFFFF"/>
                </a:solidFill>
                <a:latin typeface="Helvetica"/>
                <a:ea typeface="Helvetica"/>
                <a:cs typeface="Helvetica"/>
                <a:sym typeface="Helvetica"/>
              </a:rPr>
              <a:t>@TWITTERHANDLE</a:t>
            </a:r>
          </a:p>
        </p:txBody>
      </p:sp>
      <p:sp>
        <p:nvSpPr>
          <p:cNvPr id="11" name="Shape 11"/>
          <p:cNvSpPr/>
          <p:nvPr/>
        </p:nvSpPr>
        <p:spPr>
          <a:xfrm>
            <a:off x="1976769" y="5020746"/>
            <a:ext cx="20430462" cy="1981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spcBef>
                <a:spcPts val="1000"/>
              </a:spcBef>
              <a:buClr>
                <a:srgbClr val="58AEE1"/>
              </a:buClr>
              <a:defRPr b="1" spc="-130" sz="13000">
                <a:solidFill>
                  <a:srgbClr val="FFFFFF"/>
                </a:solidFill>
                <a:latin typeface="Helvetica"/>
                <a:ea typeface="Helvetica"/>
                <a:cs typeface="Helvetica"/>
                <a:sym typeface="Helvetica"/>
              </a:defRPr>
            </a:lvl1pPr>
          </a:lstStyle>
          <a:p>
            <a:pPr lvl="0">
              <a:defRPr b="0" spc="0" sz="1800">
                <a:solidFill>
                  <a:srgbClr val="000000"/>
                </a:solidFill>
              </a:defRPr>
            </a:pPr>
            <a:r>
              <a:rPr b="1" spc="-130" sz="13000">
                <a:solidFill>
                  <a:srgbClr val="FFFFFF"/>
                </a:solidFill>
              </a:rPr>
              <a:t>Click here to add title</a:t>
            </a:r>
          </a:p>
        </p:txBody>
      </p:sp>
      <p:grpSp>
        <p:nvGrpSpPr>
          <p:cNvPr id="16" name="Group 16"/>
          <p:cNvGrpSpPr/>
          <p:nvPr/>
        </p:nvGrpSpPr>
        <p:grpSpPr>
          <a:xfrm>
            <a:off x="12593588" y="9008282"/>
            <a:ext cx="8011980" cy="1622805"/>
            <a:chOff x="-479686" y="0"/>
            <a:chExt cx="8011979" cy="1622804"/>
          </a:xfrm>
        </p:grpSpPr>
        <p:sp>
          <p:nvSpPr>
            <p:cNvPr id="12" name="Shape 12"/>
            <p:cNvSpPr/>
            <p:nvPr/>
          </p:nvSpPr>
          <p:spPr>
            <a:xfrm flipH="1">
              <a:off x="-479687" y="983826"/>
              <a:ext cx="2367408" cy="638979"/>
            </a:xfrm>
            <a:prstGeom prst="line">
              <a:avLst/>
            </a:prstGeom>
            <a:noFill/>
            <a:ln w="76200" cap="flat">
              <a:solidFill>
                <a:srgbClr val="FF3110"/>
              </a:solidFill>
              <a:prstDash val="solid"/>
              <a:miter lim="400000"/>
              <a:tailEnd type="triangle" w="med" len="med"/>
            </a:ln>
            <a:effectLst/>
          </p:spPr>
          <p:txBody>
            <a:bodyPr wrap="square" lIns="0" tIns="0" rIns="0" bIns="0" numCol="1" anchor="ctr">
              <a:noAutofit/>
            </a:bodyPr>
            <a:lstStyle/>
            <a:p>
              <a:pPr lvl="0" algn="ctr" defTabSz="825500">
                <a:lnSpc>
                  <a:spcPct val="100000"/>
                </a:lnSpc>
                <a:defRPr sz="3600">
                  <a:solidFill>
                    <a:srgbClr val="FFFFFF"/>
                  </a:solidFill>
                  <a:latin typeface="Helvetica Light"/>
                  <a:ea typeface="Helvetica Light"/>
                  <a:cs typeface="Helvetica Light"/>
                  <a:sym typeface="Helvetica Light"/>
                </a:defRPr>
              </a:pPr>
            </a:p>
          </p:txBody>
        </p:sp>
        <p:grpSp>
          <p:nvGrpSpPr>
            <p:cNvPr id="15" name="Group 15"/>
            <p:cNvGrpSpPr/>
            <p:nvPr/>
          </p:nvGrpSpPr>
          <p:grpSpPr>
            <a:xfrm>
              <a:off x="1730544" y="0"/>
              <a:ext cx="5801749" cy="1138145"/>
              <a:chOff x="0" y="0"/>
              <a:chExt cx="5801747" cy="1138144"/>
            </a:xfrm>
          </p:grpSpPr>
          <p:sp>
            <p:nvSpPr>
              <p:cNvPr id="13" name="Shape 13"/>
              <p:cNvSpPr/>
              <p:nvPr/>
            </p:nvSpPr>
            <p:spPr>
              <a:xfrm>
                <a:off x="0" y="0"/>
                <a:ext cx="5801748" cy="1138145"/>
              </a:xfrm>
              <a:prstGeom prst="rect">
                <a:avLst/>
              </a:prstGeom>
              <a:solidFill>
                <a:srgbClr val="FF3110"/>
              </a:solidFill>
              <a:ln w="12700" cap="flat">
                <a:noFill/>
                <a:miter lim="400000"/>
              </a:ln>
              <a:effectLst/>
            </p:spPr>
            <p:txBody>
              <a:bodyPr wrap="square" lIns="50800" tIns="50800" rIns="50800" bIns="50800" numCol="1" anchor="ctr">
                <a:noAutofit/>
              </a:bodyPr>
              <a:lstStyle/>
              <a:p>
                <a:pPr lvl="0" algn="ctr" defTabSz="825500">
                  <a:lnSpc>
                    <a:spcPct val="100000"/>
                  </a:lnSpc>
                  <a:defRPr sz="3600">
                    <a:solidFill>
                      <a:srgbClr val="EA897E"/>
                    </a:solidFill>
                    <a:latin typeface="Helvetica Light"/>
                    <a:ea typeface="Helvetica Light"/>
                    <a:cs typeface="Helvetica Light"/>
                    <a:sym typeface="Helvetica Light"/>
                  </a:defRPr>
                </a:pPr>
              </a:p>
            </p:txBody>
          </p:sp>
          <p:pic>
            <p:nvPicPr>
              <p:cNvPr id="14" name="pasted-image.pdf"/>
              <p:cNvPicPr/>
              <p:nvPr/>
            </p:nvPicPr>
            <p:blipFill>
              <a:blip r:embed="rId2">
                <a:extLst/>
              </a:blip>
              <a:stretch>
                <a:fillRect/>
              </a:stretch>
            </p:blipFill>
            <p:spPr>
              <a:xfrm>
                <a:off x="213291" y="173386"/>
                <a:ext cx="5394318" cy="840904"/>
              </a:xfrm>
              <a:prstGeom prst="rect">
                <a:avLst/>
              </a:prstGeom>
              <a:ln w="12700" cap="flat">
                <a:noFill/>
                <a:miter lim="400000"/>
              </a:ln>
              <a:effectLst/>
            </p:spPr>
          </p:pic>
        </p:grpSp>
      </p:grpSp>
      <p:pic>
        <p:nvPicPr>
          <p:cNvPr id="17" name="pasted-image.pdf"/>
          <p:cNvPicPr/>
          <p:nvPr/>
        </p:nvPicPr>
        <p:blipFill>
          <a:blip r:embed="rId3">
            <a:extLst/>
          </a:blip>
          <a:stretch>
            <a:fillRect/>
          </a:stretch>
        </p:blipFill>
        <p:spPr>
          <a:xfrm>
            <a:off x="10279875" y="1738353"/>
            <a:ext cx="3824249" cy="813107"/>
          </a:xfrm>
          <a:prstGeom prst="rect">
            <a:avLst/>
          </a:prstGeom>
          <a:ln w="12700">
            <a:miter lim="400000"/>
          </a:ln>
        </p:spPr>
      </p:pic>
    </p:spTree>
  </p:cSld>
  <p:clrMapOvr>
    <a:masterClrMapping/>
  </p:clrMapOvr>
  <p:transitio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type="tx" showMasterSp="0" showMasterPhAnim="1">
  <p:cSld name="Impact Text">
    <p:bg>
      <p:bgPr>
        <a:solidFill>
          <a:srgbClr val="F79232"/>
        </a:solidFill>
      </p:bgPr>
    </p:bg>
    <p:spTree>
      <p:nvGrpSpPr>
        <p:cNvPr id="1" name=""/>
        <p:cNvGrpSpPr/>
        <p:nvPr/>
      </p:nvGrpSpPr>
      <p:grpSpPr>
        <a:xfrm>
          <a:off x="0" y="0"/>
          <a:ext cx="0" cy="0"/>
          <a:chOff x="0" y="0"/>
          <a:chExt cx="0" cy="0"/>
        </a:xfrm>
      </p:grpSpPr>
      <p:pic>
        <p:nvPicPr>
          <p:cNvPr id="84" name=""/>
          <p:cNvPicPr/>
          <p:nvPr/>
        </p:nvPicPr>
        <p:blipFill>
          <a:blip/>
          <a:stretch>
            <a:fillRect/>
          </a:stretch>
        </p:blipFill>
        <p:spPr>
          <a:xfrm>
            <a:off x="22980673" y="12437673"/>
            <a:ext cx="797072" cy="727765"/>
          </a:xfrm>
          <a:prstGeom prst="rect">
            <a:avLst/>
          </a:prstGeom>
          <a:ln w="12700">
            <a:miter lim="400000"/>
          </a:ln>
        </p:spPr>
      </p:pic>
    </p:spTree>
  </p:cSld>
  <p:clrMapOvr>
    <a:masterClrMapping/>
  </p:clrMapOvr>
  <p:transitio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type="tx" showMasterSp="0" showMasterPhAnim="1">
  <p:cSld name="Impact Text copy 5">
    <p:bg>
      <p:bgPr>
        <a:solidFill>
          <a:srgbClr val="F79232"/>
        </a:solidFill>
      </p:bgPr>
    </p:bg>
    <p:spTree>
      <p:nvGrpSpPr>
        <p:cNvPr id="1" name=""/>
        <p:cNvGrpSpPr/>
        <p:nvPr/>
      </p:nvGrpSpPr>
      <p:grpSpPr>
        <a:xfrm>
          <a:off x="0" y="0"/>
          <a:ext cx="0" cy="0"/>
          <a:chOff x="0" y="0"/>
          <a:chExt cx="0" cy="0"/>
        </a:xfrm>
      </p:grpSpPr>
      <p:pic>
        <p:nvPicPr>
          <p:cNvPr id="86" name="pasted-image.pdf"/>
          <p:cNvPicPr/>
          <p:nvPr/>
        </p:nvPicPr>
        <p:blipFill>
          <a:blip r:embed="rId2">
            <a:extLst/>
          </a:blip>
          <a:stretch>
            <a:fillRect/>
          </a:stretch>
        </p:blipFill>
        <p:spPr>
          <a:xfrm>
            <a:off x="22980673" y="12437673"/>
            <a:ext cx="797072" cy="727765"/>
          </a:xfrm>
          <a:prstGeom prst="rect">
            <a:avLst/>
          </a:prstGeom>
          <a:ln w="12700">
            <a:miter lim="400000"/>
          </a:ln>
        </p:spPr>
      </p:pic>
    </p:spTree>
  </p:cSld>
  <p:clrMapOvr>
    <a:masterClrMapping/>
  </p:clrMapOvr>
  <p:transitio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type="tx" showMasterSp="0" showMasterPhAnim="1">
  <p:cSld name="Impact Text copy">
    <p:bg>
      <p:bgPr>
        <a:solidFill>
          <a:srgbClr val="654982"/>
        </a:solidFill>
      </p:bgPr>
    </p:bg>
    <p:spTree>
      <p:nvGrpSpPr>
        <p:cNvPr id="1" name=""/>
        <p:cNvGrpSpPr/>
        <p:nvPr/>
      </p:nvGrpSpPr>
      <p:grpSpPr>
        <a:xfrm>
          <a:off x="0" y="0"/>
          <a:ext cx="0" cy="0"/>
          <a:chOff x="0" y="0"/>
          <a:chExt cx="0" cy="0"/>
        </a:xfrm>
      </p:grpSpPr>
      <p:pic>
        <p:nvPicPr>
          <p:cNvPr id="88" name="pasted-image.pdf"/>
          <p:cNvPicPr/>
          <p:nvPr/>
        </p:nvPicPr>
        <p:blipFill>
          <a:blip r:embed="rId2">
            <a:extLst/>
          </a:blip>
          <a:stretch>
            <a:fillRect/>
          </a:stretch>
        </p:blipFill>
        <p:spPr>
          <a:xfrm>
            <a:off x="22980673" y="12437673"/>
            <a:ext cx="797072" cy="727765"/>
          </a:xfrm>
          <a:prstGeom prst="rect">
            <a:avLst/>
          </a:prstGeom>
          <a:ln w="12700">
            <a:miter lim="400000"/>
          </a:ln>
        </p:spPr>
      </p:pic>
    </p:spTree>
  </p:cSld>
  <p:clrMapOvr>
    <a:masterClrMapping/>
  </p:clrMapOvr>
  <p:transitio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type="tx" showMasterSp="0" showMasterPhAnim="1">
  <p:cSld name="Impact Text copy 1">
    <p:bg>
      <p:bgPr>
        <a:solidFill>
          <a:srgbClr val="654982"/>
        </a:solidFill>
      </p:bgPr>
    </p:bg>
    <p:spTree>
      <p:nvGrpSpPr>
        <p:cNvPr id="1" name=""/>
        <p:cNvGrpSpPr/>
        <p:nvPr/>
      </p:nvGrpSpPr>
      <p:grpSpPr>
        <a:xfrm>
          <a:off x="0" y="0"/>
          <a:ext cx="0" cy="0"/>
          <a:chOff x="0" y="0"/>
          <a:chExt cx="0" cy="0"/>
        </a:xfrm>
      </p:grpSpPr>
      <p:pic>
        <p:nvPicPr>
          <p:cNvPr id="90" name="pasted-image.pdf"/>
          <p:cNvPicPr/>
          <p:nvPr/>
        </p:nvPicPr>
        <p:blipFill>
          <a:blip r:embed="rId2">
            <a:extLst/>
          </a:blip>
          <a:stretch>
            <a:fillRect/>
          </a:stretch>
        </p:blipFill>
        <p:spPr>
          <a:xfrm>
            <a:off x="22980673" y="12437673"/>
            <a:ext cx="797072" cy="727765"/>
          </a:xfrm>
          <a:prstGeom prst="rect">
            <a:avLst/>
          </a:prstGeom>
          <a:ln w="12700">
            <a:miter lim="400000"/>
          </a:ln>
        </p:spPr>
      </p:pic>
    </p:spTree>
  </p:cSld>
  <p:clrMapOvr>
    <a:masterClrMapping/>
  </p:clrMapOvr>
  <p:transitio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type="tx" showMasterSp="0" showMasterPhAnim="1">
  <p:cSld name="Impact Text copy 2">
    <p:bg>
      <p:bgPr>
        <a:solidFill>
          <a:srgbClr val="F79232"/>
        </a:solidFill>
      </p:bgPr>
    </p:bg>
    <p:spTree>
      <p:nvGrpSpPr>
        <p:cNvPr id="1" name=""/>
        <p:cNvGrpSpPr/>
        <p:nvPr/>
      </p:nvGrpSpPr>
      <p:grpSpPr>
        <a:xfrm>
          <a:off x="0" y="0"/>
          <a:ext cx="0" cy="0"/>
          <a:chOff x="0" y="0"/>
          <a:chExt cx="0" cy="0"/>
        </a:xfrm>
      </p:grpSpPr>
      <p:pic>
        <p:nvPicPr>
          <p:cNvPr id="92" name="pasted-image.pdf"/>
          <p:cNvPicPr/>
          <p:nvPr/>
        </p:nvPicPr>
        <p:blipFill>
          <a:blip r:embed="rId2">
            <a:extLst/>
          </a:blip>
          <a:stretch>
            <a:fillRect/>
          </a:stretch>
        </p:blipFill>
        <p:spPr>
          <a:xfrm>
            <a:off x="22980673" y="12437673"/>
            <a:ext cx="797072" cy="727765"/>
          </a:xfrm>
          <a:prstGeom prst="rect">
            <a:avLst/>
          </a:prstGeom>
          <a:ln w="12700">
            <a:miter lim="400000"/>
          </a:ln>
        </p:spPr>
      </p:pic>
    </p:spTree>
  </p:cSld>
  <p:clrMapOvr>
    <a:masterClrMapping/>
  </p:clrMapOvr>
  <p:transitio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type="tx" showMasterSp="0" showMasterPhAnim="1">
  <p:cSld name="Impact Text">
    <p:bg>
      <p:bgPr>
        <a:solidFill>
          <a:srgbClr val="F79232"/>
        </a:solid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type="tx" showMasterSp="0" showMasterPhAnim="1">
  <p:cSld name="Impact Text">
    <p:bg>
      <p:bgPr>
        <a:solidFill>
          <a:srgbClr val="F79232"/>
        </a:solid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type="tx" showMasterSp="0" showMasterPhAnim="1">
  <p:cSld name="Impact Text">
    <p:bg>
      <p:bgPr>
        <a:solidFill>
          <a:srgbClr val="F79232"/>
        </a:solid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type="tx" showMasterSp="0" showMasterPhAnim="1">
  <p:cSld name="Impact Text">
    <p:bg>
      <p:bgPr>
        <a:solidFill>
          <a:srgbClr val="F79232"/>
        </a:solid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type="tx" showMasterSp="0" showMasterPhAnim="1">
  <p:cSld name="Master #2">
    <p:bg>
      <p:bgPr>
        <a:solidFill>
          <a:srgbClr val="F79232"/>
        </a:solid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Impact Text">
    <p:bg>
      <p:bgPr>
        <a:solidFill>
          <a:srgbClr val="59AEE1"/>
        </a:solidFill>
      </p:bgPr>
    </p:bg>
    <p:spTree>
      <p:nvGrpSpPr>
        <p:cNvPr id="1" name=""/>
        <p:cNvGrpSpPr/>
        <p:nvPr/>
      </p:nvGrpSpPr>
      <p:grpSpPr>
        <a:xfrm>
          <a:off x="0" y="0"/>
          <a:ext cx="0" cy="0"/>
          <a:chOff x="0" y="0"/>
          <a:chExt cx="0" cy="0"/>
        </a:xfrm>
      </p:grpSpPr>
      <p:pic>
        <p:nvPicPr>
          <p:cNvPr id="19" name="pasted-image.pdf"/>
          <p:cNvPicPr/>
          <p:nvPr/>
        </p:nvPicPr>
        <p:blipFill>
          <a:blip r:embed="rId2">
            <a:extLst/>
          </a:blip>
          <a:stretch>
            <a:fillRect/>
          </a:stretch>
        </p:blipFill>
        <p:spPr>
          <a:xfrm>
            <a:off x="22980673" y="12437673"/>
            <a:ext cx="797072" cy="727765"/>
          </a:xfrm>
          <a:prstGeom prst="rect">
            <a:avLst/>
          </a:prstGeom>
          <a:ln w="12700">
            <a:miter lim="400000"/>
          </a:ln>
        </p:spPr>
      </p:pic>
    </p:spTree>
  </p:cSld>
  <p:clrMapOvr>
    <a:masterClrMapping/>
  </p:clrMapOvr>
  <p:transitio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type="tx" showMasterSp="0" showMasterPhAnim="1">
  <p:cSld name="Text Image">
    <p:spTree>
      <p:nvGrpSpPr>
        <p:cNvPr id="1" name=""/>
        <p:cNvGrpSpPr/>
        <p:nvPr/>
      </p:nvGrpSpPr>
      <p:grpSpPr>
        <a:xfrm>
          <a:off x="0" y="0"/>
          <a:ext cx="0" cy="0"/>
          <a:chOff x="0" y="0"/>
          <a:chExt cx="0" cy="0"/>
        </a:xfrm>
      </p:grpSpPr>
      <p:pic>
        <p:nvPicPr>
          <p:cNvPr id="99" name="pasted-image.pdf"/>
          <p:cNvPicPr/>
          <p:nvPr/>
        </p:nvPicPr>
        <p:blipFill>
          <a:blip r:embed="rId2">
            <a:extLst/>
          </a:blip>
          <a:stretch>
            <a:fillRect/>
          </a:stretch>
        </p:blipFill>
        <p:spPr>
          <a:xfrm>
            <a:off x="20928121" y="389033"/>
            <a:ext cx="3135350" cy="901105"/>
          </a:xfrm>
          <a:prstGeom prst="rect">
            <a:avLst/>
          </a:prstGeom>
          <a:ln w="12700">
            <a:miter lim="400000"/>
          </a:ln>
        </p:spPr>
      </p:pic>
    </p:spTree>
  </p:cSld>
  <p:clrMapOvr>
    <a:masterClrMapping/>
  </p:clrMapOvr>
  <p:transitio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type="tx" showMasterSp="0" showMasterPhAnim="1">
  <p:cSld name="Impact Text">
    <p:bg>
      <p:bgPr>
        <a:solidFill>
          <a:srgbClr val="F79232"/>
        </a:solidFill>
      </p:bgPr>
    </p:bg>
    <p:spTree>
      <p:nvGrpSpPr>
        <p:cNvPr id="1" name=""/>
        <p:cNvGrpSpPr/>
        <p:nvPr/>
      </p:nvGrpSpPr>
      <p:grpSpPr>
        <a:xfrm>
          <a:off x="0" y="0"/>
          <a:ext cx="0" cy="0"/>
          <a:chOff x="0" y="0"/>
          <a:chExt cx="0" cy="0"/>
        </a:xfrm>
      </p:grpSpPr>
      <p:pic>
        <p:nvPicPr>
          <p:cNvPr id="101" name="pasted-image.pdf"/>
          <p:cNvPicPr/>
          <p:nvPr/>
        </p:nvPicPr>
        <p:blipFill>
          <a:blip r:embed="rId2">
            <a:extLst/>
          </a:blip>
          <a:stretch>
            <a:fillRect/>
          </a:stretch>
        </p:blipFill>
        <p:spPr>
          <a:xfrm>
            <a:off x="22980673" y="12437673"/>
            <a:ext cx="797072" cy="727765"/>
          </a:xfrm>
          <a:prstGeom prst="rect">
            <a:avLst/>
          </a:prstGeom>
          <a:ln w="12700">
            <a:miter lim="400000"/>
          </a:ln>
        </p:spPr>
      </p:pic>
    </p:spTree>
  </p:cSld>
  <p:clrMapOvr>
    <a:masterClrMapping/>
  </p:clrMapOvr>
  <p:transitio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type="tx" showMasterSp="0" showMasterPhAnim="1">
  <p:cSld name="Impact Text copy 6">
    <p:bg>
      <p:bgPr>
        <a:solidFill>
          <a:srgbClr val="F79232"/>
        </a:solidFill>
      </p:bgPr>
    </p:bg>
    <p:spTree>
      <p:nvGrpSpPr>
        <p:cNvPr id="1" name=""/>
        <p:cNvGrpSpPr/>
        <p:nvPr/>
      </p:nvGrpSpPr>
      <p:grpSpPr>
        <a:xfrm>
          <a:off x="0" y="0"/>
          <a:ext cx="0" cy="0"/>
          <a:chOff x="0" y="0"/>
          <a:chExt cx="0" cy="0"/>
        </a:xfrm>
      </p:grpSpPr>
      <p:pic>
        <p:nvPicPr>
          <p:cNvPr id="103" name="pasted-image.pdf"/>
          <p:cNvPicPr/>
          <p:nvPr/>
        </p:nvPicPr>
        <p:blipFill>
          <a:blip r:embed="rId2">
            <a:extLst/>
          </a:blip>
          <a:stretch>
            <a:fillRect/>
          </a:stretch>
        </p:blipFill>
        <p:spPr>
          <a:xfrm>
            <a:off x="22980673" y="12437673"/>
            <a:ext cx="797072" cy="727765"/>
          </a:xfrm>
          <a:prstGeom prst="rect">
            <a:avLst/>
          </a:prstGeom>
          <a:ln w="12700">
            <a:miter lim="400000"/>
          </a:ln>
        </p:spPr>
      </p:pic>
    </p:spTree>
  </p:cSld>
  <p:clrMapOvr>
    <a:masterClrMapping/>
  </p:clrMapOvr>
  <p:transitio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type="tx" showMasterSp="0" showMasterPhAnim="1">
  <p:cSld name="Title Screen">
    <p:bg>
      <p:bgPr>
        <a:solidFill>
          <a:srgbClr val="164F86"/>
        </a:solidFill>
      </p:bgPr>
    </p:bg>
    <p:spTree>
      <p:nvGrpSpPr>
        <p:cNvPr id="1" name=""/>
        <p:cNvGrpSpPr/>
        <p:nvPr/>
      </p:nvGrpSpPr>
      <p:grpSpPr>
        <a:xfrm>
          <a:off x="0" y="0"/>
          <a:ext cx="0" cy="0"/>
          <a:chOff x="0" y="0"/>
          <a:chExt cx="0" cy="0"/>
        </a:xfrm>
      </p:grpSpPr>
      <p:pic>
        <p:nvPicPr>
          <p:cNvPr id="105" name="pasted-image.pdf"/>
          <p:cNvPicPr/>
          <p:nvPr/>
        </p:nvPicPr>
        <p:blipFill>
          <a:blip r:embed="rId2">
            <a:extLst/>
          </a:blip>
          <a:stretch>
            <a:fillRect/>
          </a:stretch>
        </p:blipFill>
        <p:spPr>
          <a:xfrm>
            <a:off x="10279875" y="1738353"/>
            <a:ext cx="3824249" cy="813107"/>
          </a:xfrm>
          <a:prstGeom prst="rect">
            <a:avLst/>
          </a:prstGeom>
          <a:ln w="12700">
            <a:miter lim="400000"/>
          </a:ln>
        </p:spPr>
      </p:pic>
    </p:spTree>
  </p:cSld>
  <p:clrMapOvr>
    <a:masterClrMapping/>
  </p:clrMapOvr>
  <p:transitio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type="tx" showMasterSp="0" showMasterPhAnim="1">
  <p:cSld name="Agenda ">
    <p:bg>
      <p:bgPr>
        <a:solidFill>
          <a:srgbClr val="205081"/>
        </a:solidFill>
      </p:bgPr>
    </p:bg>
    <p:spTree>
      <p:nvGrpSpPr>
        <p:cNvPr id="1" name=""/>
        <p:cNvGrpSpPr/>
        <p:nvPr/>
      </p:nvGrpSpPr>
      <p:grpSpPr>
        <a:xfrm>
          <a:off x="0" y="0"/>
          <a:ext cx="0" cy="0"/>
          <a:chOff x="0" y="0"/>
          <a:chExt cx="0" cy="0"/>
        </a:xfrm>
      </p:grpSpPr>
      <p:pic>
        <p:nvPicPr>
          <p:cNvPr id="107" name="pasted-image.pdf"/>
          <p:cNvPicPr/>
          <p:nvPr/>
        </p:nvPicPr>
        <p:blipFill>
          <a:blip r:embed="rId2">
            <a:extLst/>
          </a:blip>
          <a:stretch>
            <a:fillRect/>
          </a:stretch>
        </p:blipFill>
        <p:spPr>
          <a:xfrm>
            <a:off x="22988559" y="12437673"/>
            <a:ext cx="797314" cy="727765"/>
          </a:xfrm>
          <a:prstGeom prst="rect">
            <a:avLst/>
          </a:prstGeom>
          <a:ln w="12700">
            <a:miter lim="400000"/>
          </a:ln>
        </p:spPr>
      </p:pic>
    </p:spTree>
  </p:cSld>
  <p:clrMapOvr>
    <a:masterClrMapping/>
  </p:clrMapOvr>
  <p:transitio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type="tx" showMasterSp="0" showMasterPhAnim="1">
  <p:cSld name="Title + 3 buckets">
    <p:spTree>
      <p:nvGrpSpPr>
        <p:cNvPr id="1" name=""/>
        <p:cNvGrpSpPr/>
        <p:nvPr/>
      </p:nvGrpSpPr>
      <p:grpSpPr>
        <a:xfrm>
          <a:off x="0" y="0"/>
          <a:ext cx="0" cy="0"/>
          <a:chOff x="0" y="0"/>
          <a:chExt cx="0" cy="0"/>
        </a:xfrm>
      </p:grpSpPr>
      <p:pic>
        <p:nvPicPr>
          <p:cNvPr id="109" name="pasted-image.pdf"/>
          <p:cNvPicPr/>
          <p:nvPr/>
        </p:nvPicPr>
        <p:blipFill>
          <a:blip r:embed="rId2">
            <a:extLst/>
          </a:blip>
          <a:stretch>
            <a:fillRect/>
          </a:stretch>
        </p:blipFill>
        <p:spPr>
          <a:xfrm>
            <a:off x="22988559" y="12437673"/>
            <a:ext cx="797314" cy="727765"/>
          </a:xfrm>
          <a:prstGeom prst="rect">
            <a:avLst/>
          </a:prstGeom>
          <a:ln w="12700">
            <a:miter lim="400000"/>
          </a:ln>
        </p:spPr>
      </p:pic>
    </p:spTree>
  </p:cSld>
  <p:clrMapOvr>
    <a:masterClrMapping/>
  </p:clrMapOvr>
  <p:transition spd="med" advClick="1"/>
</p:sldLayout>
</file>

<file path=ppt/slideLayouts/slideLayout46.xml><?xml version="1.0" encoding="utf-8"?>
<p:sldLayout xmlns:a="http://schemas.openxmlformats.org/drawingml/2006/main" xmlns:r="http://schemas.openxmlformats.org/officeDocument/2006/relationships" xmlns:p="http://schemas.openxmlformats.org/presentationml/2006/main" type="tx" showMasterSp="0" showMasterPhAnim="1">
  <p:cSld name="Impact Green">
    <p:bg>
      <p:bgPr>
        <a:solidFill>
          <a:srgbClr val="14892C"/>
        </a:solidFill>
      </p:bgPr>
    </p:bg>
    <p:spTree>
      <p:nvGrpSpPr>
        <p:cNvPr id="1" name=""/>
        <p:cNvGrpSpPr/>
        <p:nvPr/>
      </p:nvGrpSpPr>
      <p:grpSpPr>
        <a:xfrm>
          <a:off x="0" y="0"/>
          <a:ext cx="0" cy="0"/>
          <a:chOff x="0" y="0"/>
          <a:chExt cx="0" cy="0"/>
        </a:xfrm>
      </p:grpSpPr>
      <p:pic>
        <p:nvPicPr>
          <p:cNvPr id="111" name="pasted-image.pdf"/>
          <p:cNvPicPr/>
          <p:nvPr/>
        </p:nvPicPr>
        <p:blipFill>
          <a:blip r:embed="rId2">
            <a:extLst/>
          </a:blip>
          <a:stretch>
            <a:fillRect/>
          </a:stretch>
        </p:blipFill>
        <p:spPr>
          <a:xfrm>
            <a:off x="22980673" y="12437673"/>
            <a:ext cx="797072" cy="727765"/>
          </a:xfrm>
          <a:prstGeom prst="rect">
            <a:avLst/>
          </a:prstGeom>
          <a:ln w="12700">
            <a:miter lim="400000"/>
          </a:ln>
        </p:spPr>
      </p:pic>
    </p:spTree>
  </p:cSld>
  <p:clrMapOvr>
    <a:masterClrMapping/>
  </p:clrMapOvr>
  <p:transition spd="med" advClick="1"/>
</p:sldLayout>
</file>

<file path=ppt/slideLayouts/slideLayout47.xml><?xml version="1.0" encoding="utf-8"?>
<p:sldLayout xmlns:a="http://schemas.openxmlformats.org/drawingml/2006/main" xmlns:r="http://schemas.openxmlformats.org/officeDocument/2006/relationships" xmlns:p="http://schemas.openxmlformats.org/presentationml/2006/main" type="tx" showMasterSp="0" showMasterPhAnim="1">
  <p:cSld name="Title + 3 buckets">
    <p:spTree>
      <p:nvGrpSpPr>
        <p:cNvPr id="1" name=""/>
        <p:cNvGrpSpPr/>
        <p:nvPr/>
      </p:nvGrpSpPr>
      <p:grpSpPr>
        <a:xfrm>
          <a:off x="0" y="0"/>
          <a:ext cx="0" cy="0"/>
          <a:chOff x="0" y="0"/>
          <a:chExt cx="0" cy="0"/>
        </a:xfrm>
      </p:grpSpPr>
      <p:pic>
        <p:nvPicPr>
          <p:cNvPr id="113" name="pasted-image.pdf"/>
          <p:cNvPicPr/>
          <p:nvPr/>
        </p:nvPicPr>
        <p:blipFill>
          <a:blip r:embed="rId2">
            <a:extLst/>
          </a:blip>
          <a:stretch>
            <a:fillRect/>
          </a:stretch>
        </p:blipFill>
        <p:spPr>
          <a:xfrm>
            <a:off x="22988559" y="12437673"/>
            <a:ext cx="797314" cy="727765"/>
          </a:xfrm>
          <a:prstGeom prst="rect">
            <a:avLst/>
          </a:prstGeom>
          <a:ln w="12700">
            <a:miter lim="400000"/>
          </a:ln>
        </p:spPr>
      </p:pic>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Impact Text">
    <p:bg>
      <p:bgPr>
        <a:solidFill>
          <a:srgbClr val="8EB021"/>
        </a:solidFill>
      </p:bgPr>
    </p:bg>
    <p:spTree>
      <p:nvGrpSpPr>
        <p:cNvPr id="1" name=""/>
        <p:cNvGrpSpPr/>
        <p:nvPr/>
      </p:nvGrpSpPr>
      <p:grpSpPr>
        <a:xfrm>
          <a:off x="0" y="0"/>
          <a:ext cx="0" cy="0"/>
          <a:chOff x="0" y="0"/>
          <a:chExt cx="0" cy="0"/>
        </a:xfrm>
      </p:grpSpPr>
      <p:pic>
        <p:nvPicPr>
          <p:cNvPr id="21" name="pasted-image.pdf"/>
          <p:cNvPicPr/>
          <p:nvPr/>
        </p:nvPicPr>
        <p:blipFill>
          <a:blip r:embed="rId2">
            <a:extLst/>
          </a:blip>
          <a:stretch>
            <a:fillRect/>
          </a:stretch>
        </p:blipFill>
        <p:spPr>
          <a:xfrm>
            <a:off x="22980673" y="12437673"/>
            <a:ext cx="797072" cy="727765"/>
          </a:xfrm>
          <a:prstGeom prst="rect">
            <a:avLst/>
          </a:prstGeom>
          <a:ln w="12700">
            <a:miter lim="400000"/>
          </a:ln>
        </p:spPr>
      </p:pic>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Impact Text copy 3">
    <p:bg>
      <p:bgPr>
        <a:solidFill>
          <a:srgbClr val="8EB021"/>
        </a:solidFill>
      </p:bgPr>
    </p:bg>
    <p:spTree>
      <p:nvGrpSpPr>
        <p:cNvPr id="1" name=""/>
        <p:cNvGrpSpPr/>
        <p:nvPr/>
      </p:nvGrpSpPr>
      <p:grpSpPr>
        <a:xfrm>
          <a:off x="0" y="0"/>
          <a:ext cx="0" cy="0"/>
          <a:chOff x="0" y="0"/>
          <a:chExt cx="0" cy="0"/>
        </a:xfrm>
      </p:grpSpPr>
      <p:pic>
        <p:nvPicPr>
          <p:cNvPr id="23" name="pasted-image.pdf"/>
          <p:cNvPicPr/>
          <p:nvPr/>
        </p:nvPicPr>
        <p:blipFill>
          <a:blip r:embed="rId2">
            <a:extLst/>
          </a:blip>
          <a:stretch>
            <a:fillRect/>
          </a:stretch>
        </p:blipFill>
        <p:spPr>
          <a:xfrm>
            <a:off x="22980673" y="12437673"/>
            <a:ext cx="797072" cy="727765"/>
          </a:xfrm>
          <a:prstGeom prst="rect">
            <a:avLst/>
          </a:prstGeom>
          <a:ln w="12700">
            <a:miter lim="400000"/>
          </a:ln>
        </p:spPr>
      </p:pic>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Master #32">
    <p:bg>
      <p:bgPr>
        <a:solidFill>
          <a:srgbClr val="8EB021"/>
        </a:solidFill>
      </p:bgPr>
    </p:bg>
    <p:spTree>
      <p:nvGrpSpPr>
        <p:cNvPr id="1" name=""/>
        <p:cNvGrpSpPr/>
        <p:nvPr/>
      </p:nvGrpSpPr>
      <p:grpSpPr>
        <a:xfrm>
          <a:off x="0" y="0"/>
          <a:ext cx="0" cy="0"/>
          <a:chOff x="0" y="0"/>
          <a:chExt cx="0" cy="0"/>
        </a:xfrm>
      </p:grpSpPr>
      <p:pic>
        <p:nvPicPr>
          <p:cNvPr id="25" name="pasted-image.pdf"/>
          <p:cNvPicPr/>
          <p:nvPr/>
        </p:nvPicPr>
        <p:blipFill>
          <a:blip r:embed="rId2">
            <a:extLst/>
          </a:blip>
          <a:stretch>
            <a:fillRect/>
          </a:stretch>
        </p:blipFill>
        <p:spPr>
          <a:xfrm>
            <a:off x="22980673" y="12437673"/>
            <a:ext cx="797072" cy="727765"/>
          </a:xfrm>
          <a:prstGeom prst="rect">
            <a:avLst/>
          </a:prstGeom>
          <a:ln w="12700">
            <a:miter lim="400000"/>
          </a:ln>
        </p:spPr>
      </p:pic>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Impact Text">
    <p:bg>
      <p:bgPr>
        <a:solidFill>
          <a:srgbClr val="F79232"/>
        </a:solidFill>
      </p:bgPr>
    </p:bg>
    <p:spTree>
      <p:nvGrpSpPr>
        <p:cNvPr id="1" name=""/>
        <p:cNvGrpSpPr/>
        <p:nvPr/>
      </p:nvGrpSpPr>
      <p:grpSpPr>
        <a:xfrm>
          <a:off x="0" y="0"/>
          <a:ext cx="0" cy="0"/>
          <a:chOff x="0" y="0"/>
          <a:chExt cx="0" cy="0"/>
        </a:xfrm>
      </p:grpSpPr>
      <p:pic>
        <p:nvPicPr>
          <p:cNvPr id="27" name="pasted-image.pdf"/>
          <p:cNvPicPr/>
          <p:nvPr/>
        </p:nvPicPr>
        <p:blipFill>
          <a:blip r:embed="rId2">
            <a:extLst/>
          </a:blip>
          <a:stretch>
            <a:fillRect/>
          </a:stretch>
        </p:blipFill>
        <p:spPr>
          <a:xfrm>
            <a:off x="22980673" y="12437673"/>
            <a:ext cx="797072" cy="727765"/>
          </a:xfrm>
          <a:prstGeom prst="rect">
            <a:avLst/>
          </a:prstGeom>
          <a:ln w="12700">
            <a:miter lim="400000"/>
          </a:ln>
        </p:spPr>
      </p:pic>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Impact Text">
    <p:bg>
      <p:bgPr>
        <a:solidFill>
          <a:srgbClr val="654982"/>
        </a:solidFill>
      </p:bgPr>
    </p:bg>
    <p:spTree>
      <p:nvGrpSpPr>
        <p:cNvPr id="1" name=""/>
        <p:cNvGrpSpPr/>
        <p:nvPr/>
      </p:nvGrpSpPr>
      <p:grpSpPr>
        <a:xfrm>
          <a:off x="0" y="0"/>
          <a:ext cx="0" cy="0"/>
          <a:chOff x="0" y="0"/>
          <a:chExt cx="0" cy="0"/>
        </a:xfrm>
      </p:grpSpPr>
      <p:pic>
        <p:nvPicPr>
          <p:cNvPr id="29" name="pasted-image.pdf"/>
          <p:cNvPicPr/>
          <p:nvPr/>
        </p:nvPicPr>
        <p:blipFill>
          <a:blip r:embed="rId2">
            <a:extLst/>
          </a:blip>
          <a:stretch>
            <a:fillRect/>
          </a:stretch>
        </p:blipFill>
        <p:spPr>
          <a:xfrm>
            <a:off x="22980673" y="12437673"/>
            <a:ext cx="797072" cy="727765"/>
          </a:xfrm>
          <a:prstGeom prst="rect">
            <a:avLst/>
          </a:prstGeom>
          <a:ln w="12700">
            <a:miter lim="400000"/>
          </a:ln>
        </p:spPr>
      </p:pic>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 Id="rId31" Type="http://schemas.openxmlformats.org/officeDocument/2006/relationships/slideLayout" Target="../slideLayouts/slideLayout29.xml"/><Relationship Id="rId32" Type="http://schemas.openxmlformats.org/officeDocument/2006/relationships/slideLayout" Target="../slideLayouts/slideLayout30.xml"/><Relationship Id="rId33" Type="http://schemas.openxmlformats.org/officeDocument/2006/relationships/slideLayout" Target="../slideLayouts/slideLayout31.xml"/><Relationship Id="rId34" Type="http://schemas.openxmlformats.org/officeDocument/2006/relationships/slideLayout" Target="../slideLayouts/slideLayout32.xml"/><Relationship Id="rId35" Type="http://schemas.openxmlformats.org/officeDocument/2006/relationships/slideLayout" Target="../slideLayouts/slideLayout33.xml"/><Relationship Id="rId36" Type="http://schemas.openxmlformats.org/officeDocument/2006/relationships/slideLayout" Target="../slideLayouts/slideLayout34.xml"/><Relationship Id="rId37" Type="http://schemas.openxmlformats.org/officeDocument/2006/relationships/slideLayout" Target="../slideLayouts/slideLayout35.xml"/><Relationship Id="rId38" Type="http://schemas.openxmlformats.org/officeDocument/2006/relationships/slideLayout" Target="../slideLayouts/slideLayout36.xml"/><Relationship Id="rId39" Type="http://schemas.openxmlformats.org/officeDocument/2006/relationships/slideLayout" Target="../slideLayouts/slideLayout37.xml"/><Relationship Id="rId40" Type="http://schemas.openxmlformats.org/officeDocument/2006/relationships/slideLayout" Target="../slideLayouts/slideLayout38.xml"/><Relationship Id="rId41" Type="http://schemas.openxmlformats.org/officeDocument/2006/relationships/slideLayout" Target="../slideLayouts/slideLayout39.xml"/><Relationship Id="rId42" Type="http://schemas.openxmlformats.org/officeDocument/2006/relationships/slideLayout" Target="../slideLayouts/slideLayout40.xml"/><Relationship Id="rId43" Type="http://schemas.openxmlformats.org/officeDocument/2006/relationships/slideLayout" Target="../slideLayouts/slideLayout41.xml"/><Relationship Id="rId44" Type="http://schemas.openxmlformats.org/officeDocument/2006/relationships/slideLayout" Target="../slideLayouts/slideLayout42.xml"/><Relationship Id="rId45" Type="http://schemas.openxmlformats.org/officeDocument/2006/relationships/slideLayout" Target="../slideLayouts/slideLayout43.xml"/><Relationship Id="rId46" Type="http://schemas.openxmlformats.org/officeDocument/2006/relationships/slideLayout" Target="../slideLayouts/slideLayout44.xml"/><Relationship Id="rId47" Type="http://schemas.openxmlformats.org/officeDocument/2006/relationships/slideLayout" Target="../slideLayouts/slideLayout45.xml"/><Relationship Id="rId48" Type="http://schemas.openxmlformats.org/officeDocument/2006/relationships/slideLayout" Target="../slideLayouts/slideLayout46.xml"/><Relationship Id="rId4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pic>
        <p:nvPicPr>
          <p:cNvPr id="2" name="pasted-image.pdf"/>
          <p:cNvPicPr/>
          <p:nvPr/>
        </p:nvPicPr>
        <p:blipFill>
          <a:blip r:embed="rId2">
            <a:extLst/>
          </a:blip>
          <a:stretch>
            <a:fillRect/>
          </a:stretch>
        </p:blipFill>
        <p:spPr>
          <a:xfrm>
            <a:off x="22988559" y="12437673"/>
            <a:ext cx="797314" cy="727765"/>
          </a:xfrm>
          <a:prstGeom prst="rect">
            <a:avLst/>
          </a:prstGeom>
          <a:ln w="12700">
            <a:miter lim="400000"/>
          </a:ln>
        </p:spPr>
      </p:pic>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 id="2147483685" r:id="rId39"/>
    <p:sldLayoutId id="2147483686" r:id="rId40"/>
    <p:sldLayoutId id="2147483687" r:id="rId41"/>
    <p:sldLayoutId id="2147483688" r:id="rId42"/>
    <p:sldLayoutId id="2147483689" r:id="rId43"/>
    <p:sldLayoutId id="2147483690" r:id="rId44"/>
    <p:sldLayoutId id="2147483691" r:id="rId45"/>
    <p:sldLayoutId id="2147483692" r:id="rId46"/>
    <p:sldLayoutId id="2147483693" r:id="rId47"/>
    <p:sldLayoutId id="2147483694" r:id="rId48"/>
    <p:sldLayoutId id="2147483695" r:id="rId49"/>
  </p:sldLayoutIdLst>
  <p:transition spd="med" advClick="1"/>
  <p:txStyles>
    <p:titleStyle>
      <a:lvl1pPr algn="ctr" defTabSz="825500">
        <a:defRPr sz="11200">
          <a:solidFill>
            <a:srgbClr val="FFFFFF"/>
          </a:solidFill>
          <a:latin typeface="Helvetica Light"/>
          <a:ea typeface="Helvetica Light"/>
          <a:cs typeface="Helvetica Light"/>
          <a:sym typeface="Helvetica Light"/>
        </a:defRPr>
      </a:lvl1pPr>
      <a:lvl2pPr indent="228600" algn="ctr" defTabSz="825500">
        <a:defRPr sz="11200">
          <a:solidFill>
            <a:srgbClr val="FFFFFF"/>
          </a:solidFill>
          <a:latin typeface="Helvetica Light"/>
          <a:ea typeface="Helvetica Light"/>
          <a:cs typeface="Helvetica Light"/>
          <a:sym typeface="Helvetica Light"/>
        </a:defRPr>
      </a:lvl2pPr>
      <a:lvl3pPr indent="457200" algn="ctr" defTabSz="825500">
        <a:defRPr sz="11200">
          <a:solidFill>
            <a:srgbClr val="FFFFFF"/>
          </a:solidFill>
          <a:latin typeface="Helvetica Light"/>
          <a:ea typeface="Helvetica Light"/>
          <a:cs typeface="Helvetica Light"/>
          <a:sym typeface="Helvetica Light"/>
        </a:defRPr>
      </a:lvl3pPr>
      <a:lvl4pPr indent="685800" algn="ctr" defTabSz="825500">
        <a:defRPr sz="11200">
          <a:solidFill>
            <a:srgbClr val="FFFFFF"/>
          </a:solidFill>
          <a:latin typeface="Helvetica Light"/>
          <a:ea typeface="Helvetica Light"/>
          <a:cs typeface="Helvetica Light"/>
          <a:sym typeface="Helvetica Light"/>
        </a:defRPr>
      </a:lvl4pPr>
      <a:lvl5pPr indent="914400" algn="ctr" defTabSz="825500">
        <a:defRPr sz="11200">
          <a:solidFill>
            <a:srgbClr val="FFFFFF"/>
          </a:solidFill>
          <a:latin typeface="Helvetica Light"/>
          <a:ea typeface="Helvetica Light"/>
          <a:cs typeface="Helvetica Light"/>
          <a:sym typeface="Helvetica Light"/>
        </a:defRPr>
      </a:lvl5pPr>
      <a:lvl6pPr indent="1143000" algn="ctr" defTabSz="825500">
        <a:defRPr sz="11200">
          <a:solidFill>
            <a:srgbClr val="FFFFFF"/>
          </a:solidFill>
          <a:latin typeface="Helvetica Light"/>
          <a:ea typeface="Helvetica Light"/>
          <a:cs typeface="Helvetica Light"/>
          <a:sym typeface="Helvetica Light"/>
        </a:defRPr>
      </a:lvl6pPr>
      <a:lvl7pPr indent="1371600" algn="ctr" defTabSz="825500">
        <a:defRPr sz="11200">
          <a:solidFill>
            <a:srgbClr val="FFFFFF"/>
          </a:solidFill>
          <a:latin typeface="Helvetica Light"/>
          <a:ea typeface="Helvetica Light"/>
          <a:cs typeface="Helvetica Light"/>
          <a:sym typeface="Helvetica Light"/>
        </a:defRPr>
      </a:lvl7pPr>
      <a:lvl8pPr indent="1600200" algn="ctr" defTabSz="825500">
        <a:defRPr sz="11200">
          <a:solidFill>
            <a:srgbClr val="FFFFFF"/>
          </a:solidFill>
          <a:latin typeface="Helvetica Light"/>
          <a:ea typeface="Helvetica Light"/>
          <a:cs typeface="Helvetica Light"/>
          <a:sym typeface="Helvetica Light"/>
        </a:defRPr>
      </a:lvl8pPr>
      <a:lvl9pPr indent="1828800" algn="ctr" defTabSz="825500">
        <a:defRPr sz="11200">
          <a:solidFill>
            <a:srgbClr val="FFFFFF"/>
          </a:solidFill>
          <a:latin typeface="Helvetica Light"/>
          <a:ea typeface="Helvetica Light"/>
          <a:cs typeface="Helvetica Light"/>
          <a:sym typeface="Helvetica Light"/>
        </a:defRPr>
      </a:lvl9pPr>
    </p:titleStyle>
    <p:bodyStyle>
      <a:lvl1pPr marL="635000" indent="-635000" defTabSz="825500">
        <a:spcBef>
          <a:spcPts val="3400"/>
        </a:spcBef>
        <a:buSzPct val="75000"/>
        <a:buChar char="•"/>
        <a:defRPr sz="5200">
          <a:solidFill>
            <a:srgbClr val="FFFFFF"/>
          </a:solidFill>
          <a:latin typeface="Helvetica Light"/>
          <a:ea typeface="Helvetica Light"/>
          <a:cs typeface="Helvetica Light"/>
          <a:sym typeface="Helvetica Light"/>
        </a:defRPr>
      </a:lvl1pPr>
      <a:lvl2pPr marL="1270000" indent="-635000" defTabSz="825500">
        <a:spcBef>
          <a:spcPts val="3400"/>
        </a:spcBef>
        <a:buSzPct val="75000"/>
        <a:buChar char="•"/>
        <a:defRPr sz="5200">
          <a:solidFill>
            <a:srgbClr val="FFFFFF"/>
          </a:solidFill>
          <a:latin typeface="Helvetica Light"/>
          <a:ea typeface="Helvetica Light"/>
          <a:cs typeface="Helvetica Light"/>
          <a:sym typeface="Helvetica Light"/>
        </a:defRPr>
      </a:lvl2pPr>
      <a:lvl3pPr marL="1905000" indent="-635000" defTabSz="825500">
        <a:spcBef>
          <a:spcPts val="3400"/>
        </a:spcBef>
        <a:buSzPct val="75000"/>
        <a:buChar char="•"/>
        <a:defRPr sz="5200">
          <a:solidFill>
            <a:srgbClr val="FFFFFF"/>
          </a:solidFill>
          <a:latin typeface="Helvetica Light"/>
          <a:ea typeface="Helvetica Light"/>
          <a:cs typeface="Helvetica Light"/>
          <a:sym typeface="Helvetica Light"/>
        </a:defRPr>
      </a:lvl3pPr>
      <a:lvl4pPr marL="2540000" indent="-635000" defTabSz="825500">
        <a:spcBef>
          <a:spcPts val="3400"/>
        </a:spcBef>
        <a:buSzPct val="75000"/>
        <a:buChar char="•"/>
        <a:defRPr sz="5200">
          <a:solidFill>
            <a:srgbClr val="FFFFFF"/>
          </a:solidFill>
          <a:latin typeface="Helvetica Light"/>
          <a:ea typeface="Helvetica Light"/>
          <a:cs typeface="Helvetica Light"/>
          <a:sym typeface="Helvetica Light"/>
        </a:defRPr>
      </a:lvl4pPr>
      <a:lvl5pPr marL="3175000" indent="-635000" defTabSz="825500">
        <a:spcBef>
          <a:spcPts val="3400"/>
        </a:spcBef>
        <a:buSzPct val="75000"/>
        <a:buChar char="•"/>
        <a:defRPr sz="5200">
          <a:solidFill>
            <a:srgbClr val="FFFFFF"/>
          </a:solidFill>
          <a:latin typeface="Helvetica Light"/>
          <a:ea typeface="Helvetica Light"/>
          <a:cs typeface="Helvetica Light"/>
          <a:sym typeface="Helvetica Light"/>
        </a:defRPr>
      </a:lvl5pPr>
      <a:lvl6pPr marL="3810000" indent="-635000" defTabSz="825500">
        <a:spcBef>
          <a:spcPts val="3400"/>
        </a:spcBef>
        <a:buSzPct val="75000"/>
        <a:buChar char="•"/>
        <a:defRPr sz="5200">
          <a:solidFill>
            <a:srgbClr val="FFFFFF"/>
          </a:solidFill>
          <a:latin typeface="Helvetica Light"/>
          <a:ea typeface="Helvetica Light"/>
          <a:cs typeface="Helvetica Light"/>
          <a:sym typeface="Helvetica Light"/>
        </a:defRPr>
      </a:lvl6pPr>
      <a:lvl7pPr marL="4445000" indent="-635000" defTabSz="825500">
        <a:spcBef>
          <a:spcPts val="3400"/>
        </a:spcBef>
        <a:buSzPct val="75000"/>
        <a:buChar char="•"/>
        <a:defRPr sz="5200">
          <a:solidFill>
            <a:srgbClr val="FFFFFF"/>
          </a:solidFill>
          <a:latin typeface="Helvetica Light"/>
          <a:ea typeface="Helvetica Light"/>
          <a:cs typeface="Helvetica Light"/>
          <a:sym typeface="Helvetica Light"/>
        </a:defRPr>
      </a:lvl7pPr>
      <a:lvl8pPr marL="5080000" indent="-635000" defTabSz="825500">
        <a:spcBef>
          <a:spcPts val="3400"/>
        </a:spcBef>
        <a:buSzPct val="75000"/>
        <a:buChar char="•"/>
        <a:defRPr sz="5200">
          <a:solidFill>
            <a:srgbClr val="FFFFFF"/>
          </a:solidFill>
          <a:latin typeface="Helvetica Light"/>
          <a:ea typeface="Helvetica Light"/>
          <a:cs typeface="Helvetica Light"/>
          <a:sym typeface="Helvetica Light"/>
        </a:defRPr>
      </a:lvl8pPr>
      <a:lvl9pPr marL="5715000" indent="-635000" defTabSz="825500">
        <a:spcBef>
          <a:spcPts val="3400"/>
        </a:spcBef>
        <a:buSzPct val="75000"/>
        <a:buChar char="•"/>
        <a:defRPr sz="5200">
          <a:solidFill>
            <a:srgbClr val="FFFFFF"/>
          </a:solidFill>
          <a:latin typeface="Helvetica Light"/>
          <a:ea typeface="Helvetica Light"/>
          <a:cs typeface="Helvetica Light"/>
          <a:sym typeface="Helvetica Light"/>
        </a:defRPr>
      </a:lvl9pPr>
    </p:bodyStyle>
    <p:otherStyle>
      <a:lvl1pPr algn="ctr" defTabSz="825500">
        <a:defRPr sz="2400">
          <a:solidFill>
            <a:schemeClr val="tx1"/>
          </a:solidFill>
          <a:latin typeface="+mn-lt"/>
          <a:ea typeface="+mn-ea"/>
          <a:cs typeface="+mn-cs"/>
          <a:sym typeface="Helvetica Light"/>
        </a:defRPr>
      </a:lvl1pPr>
      <a:lvl2pPr indent="228600" algn="ctr" defTabSz="825500">
        <a:defRPr sz="2400">
          <a:solidFill>
            <a:schemeClr val="tx1"/>
          </a:solidFill>
          <a:latin typeface="+mn-lt"/>
          <a:ea typeface="+mn-ea"/>
          <a:cs typeface="+mn-cs"/>
          <a:sym typeface="Helvetica Light"/>
        </a:defRPr>
      </a:lvl2pPr>
      <a:lvl3pPr indent="457200" algn="ctr" defTabSz="825500">
        <a:defRPr sz="2400">
          <a:solidFill>
            <a:schemeClr val="tx1"/>
          </a:solidFill>
          <a:latin typeface="+mn-lt"/>
          <a:ea typeface="+mn-ea"/>
          <a:cs typeface="+mn-cs"/>
          <a:sym typeface="Helvetica Light"/>
        </a:defRPr>
      </a:lvl3pPr>
      <a:lvl4pPr indent="685800" algn="ctr" defTabSz="825500">
        <a:defRPr sz="2400">
          <a:solidFill>
            <a:schemeClr val="tx1"/>
          </a:solidFill>
          <a:latin typeface="+mn-lt"/>
          <a:ea typeface="+mn-ea"/>
          <a:cs typeface="+mn-cs"/>
          <a:sym typeface="Helvetica Light"/>
        </a:defRPr>
      </a:lvl4pPr>
      <a:lvl5pPr indent="914400" algn="ctr" defTabSz="825500">
        <a:defRPr sz="2400">
          <a:solidFill>
            <a:schemeClr val="tx1"/>
          </a:solidFill>
          <a:latin typeface="+mn-lt"/>
          <a:ea typeface="+mn-ea"/>
          <a:cs typeface="+mn-cs"/>
          <a:sym typeface="Helvetica Light"/>
        </a:defRPr>
      </a:lvl5pPr>
      <a:lvl6pPr indent="1143000" algn="ctr" defTabSz="825500">
        <a:defRPr sz="2400">
          <a:solidFill>
            <a:schemeClr val="tx1"/>
          </a:solidFill>
          <a:latin typeface="+mn-lt"/>
          <a:ea typeface="+mn-ea"/>
          <a:cs typeface="+mn-cs"/>
          <a:sym typeface="Helvetica Light"/>
        </a:defRPr>
      </a:lvl6pPr>
      <a:lvl7pPr indent="1371600" algn="ctr" defTabSz="825500">
        <a:defRPr sz="2400">
          <a:solidFill>
            <a:schemeClr val="tx1"/>
          </a:solidFill>
          <a:latin typeface="+mn-lt"/>
          <a:ea typeface="+mn-ea"/>
          <a:cs typeface="+mn-cs"/>
          <a:sym typeface="Helvetica Light"/>
        </a:defRPr>
      </a:lvl7pPr>
      <a:lvl8pPr indent="1600200" algn="ctr" defTabSz="825500">
        <a:defRPr sz="2400">
          <a:solidFill>
            <a:schemeClr val="tx1"/>
          </a:solidFill>
          <a:latin typeface="+mn-lt"/>
          <a:ea typeface="+mn-ea"/>
          <a:cs typeface="+mn-cs"/>
          <a:sym typeface="Helvetica Light"/>
        </a:defRPr>
      </a:lvl8pPr>
      <a:lvl9pPr indent="1828800" algn="ctr" defTabSz="825500">
        <a:defRPr sz="2400">
          <a:solidFill>
            <a:schemeClr val="tx1"/>
          </a:solidFill>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0.xml"/><Relationship Id="rId3" Type="http://schemas.openxmlformats.org/officeDocument/2006/relationships/image" Target="../media/image1.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1.xml"/><Relationship Id="rId3" Type="http://schemas.openxmlformats.org/officeDocument/2006/relationships/image" Target="../media/image2.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2.xml"/><Relationship Id="rId3" Type="http://schemas.openxmlformats.org/officeDocument/2006/relationships/image" Target="../media/image3.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3.xml"/><Relationship Id="rId3" Type="http://schemas.openxmlformats.org/officeDocument/2006/relationships/image" Target="../media/image4.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4.xml"/><Relationship Id="rId3" Type="http://schemas.openxmlformats.org/officeDocument/2006/relationships/image" Target="../media/image5.jpe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gif"/><Relationship Id="rId4" Type="http://schemas.openxmlformats.org/officeDocument/2006/relationships/image" Target="../media/image2.gif"/></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gif"/></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8.xml"/><Relationship Id="rId3" Type="http://schemas.openxmlformats.org/officeDocument/2006/relationships/image" Target="../media/image55.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9.xml"/><Relationship Id="rId3" Type="http://schemas.openxmlformats.org/officeDocument/2006/relationships/image" Target="../media/image56.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16.png"/><Relationship Id="rId11" Type="http://schemas.openxmlformats.org/officeDocument/2006/relationships/image" Target="../media/image1.tif"/></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0.xml"/><Relationship Id="rId3" Type="http://schemas.openxmlformats.org/officeDocument/2006/relationships/image" Target="../media/image57.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1.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2.xml"/><Relationship Id="rId3" Type="http://schemas.openxmlformats.org/officeDocument/2006/relationships/image" Target="../media/image55.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35.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8.png"/><Relationship Id="rId4" Type="http://schemas.openxmlformats.org/officeDocument/2006/relationships/image" Target="../media/image35.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62.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5.xml"/><Relationship Id="rId3" Type="http://schemas.openxmlformats.org/officeDocument/2006/relationships/image" Target="../media/image56.png"/><Relationship Id="rId4" Type="http://schemas.openxmlformats.org/officeDocument/2006/relationships/image" Target="../media/image57.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2.tif"/></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2.tif"/></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8.xm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15.png"/><Relationship Id="rId6" Type="http://schemas.openxmlformats.org/officeDocument/2006/relationships/image" Target="../media/image2.tif"/><Relationship Id="rId7" Type="http://schemas.openxmlformats.org/officeDocument/2006/relationships/image" Target="../media/image66.png"/><Relationship Id="rId8" Type="http://schemas.openxmlformats.org/officeDocument/2006/relationships/image" Target="../media/image67.png"/><Relationship Id="rId9" Type="http://schemas.openxmlformats.org/officeDocument/2006/relationships/image" Target="../media/image68.png"/><Relationship Id="rId10" Type="http://schemas.openxmlformats.org/officeDocument/2006/relationships/image" Target="../media/image69.png"/><Relationship Id="rId11" Type="http://schemas.openxmlformats.org/officeDocument/2006/relationships/image" Target="../media/image63.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72.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1.xml"/><Relationship Id="rId3" Type="http://schemas.openxmlformats.org/officeDocument/2006/relationships/image" Target="../media/image73.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2.xml"/><Relationship Id="rId3" Type="http://schemas.openxmlformats.org/officeDocument/2006/relationships/image" Target="../media/image74.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75.png"/><Relationship Id="rId4" Type="http://schemas.openxmlformats.org/officeDocument/2006/relationships/image" Target="../media/image76.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75.png"/><Relationship Id="rId4" Type="http://schemas.openxmlformats.org/officeDocument/2006/relationships/image" Target="../media/image76.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75.png"/><Relationship Id="rId4" Type="http://schemas.openxmlformats.org/officeDocument/2006/relationships/image" Target="../media/image76.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75.png"/><Relationship Id="rId4" Type="http://schemas.openxmlformats.org/officeDocument/2006/relationships/image" Target="../media/image76.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5.png"/><Relationship Id="rId4" Type="http://schemas.openxmlformats.org/officeDocument/2006/relationships/image" Target="../media/image51.png"/><Relationship Id="rId5" Type="http://schemas.openxmlformats.org/officeDocument/2006/relationships/image" Target="../media/image50.png"/><Relationship Id="rId6" Type="http://schemas.openxmlformats.org/officeDocument/2006/relationships/image" Target="../media/image70.png"/><Relationship Id="rId7" Type="http://schemas.openxmlformats.org/officeDocument/2006/relationships/image" Target="../media/image63.png"/><Relationship Id="rId8" Type="http://schemas.openxmlformats.org/officeDocument/2006/relationships/image" Target="../media/image71.png"/><Relationship Id="rId9" Type="http://schemas.openxmlformats.org/officeDocument/2006/relationships/image" Target="../media/image77.png"/><Relationship Id="rId10" Type="http://schemas.openxmlformats.org/officeDocument/2006/relationships/image" Target="../media/image78.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6" Type="http://schemas.openxmlformats.org/officeDocument/2006/relationships/image" Target="../media/image82.png"/><Relationship Id="rId7" Type="http://schemas.openxmlformats.org/officeDocument/2006/relationships/image" Target="../media/image75.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75.png"/><Relationship Id="rId6" Type="http://schemas.openxmlformats.org/officeDocument/2006/relationships/image" Target="../media/image82.png"/><Relationship Id="rId7" Type="http://schemas.openxmlformats.org/officeDocument/2006/relationships/image" Target="../media/image83.png"/><Relationship Id="rId8" Type="http://schemas.openxmlformats.org/officeDocument/2006/relationships/image" Target="../media/image78.png"/><Relationship Id="rId9" Type="http://schemas.openxmlformats.org/officeDocument/2006/relationships/image" Target="../media/image34.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75.png"/><Relationship Id="rId4" Type="http://schemas.openxmlformats.org/officeDocument/2006/relationships/image" Target="../media/image76.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75.png"/><Relationship Id="rId4" Type="http://schemas.openxmlformats.org/officeDocument/2006/relationships/image" Target="../media/image76.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75.png"/><Relationship Id="rId4" Type="http://schemas.openxmlformats.org/officeDocument/2006/relationships/image" Target="../media/image76.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75.png"/><Relationship Id="rId4" Type="http://schemas.openxmlformats.org/officeDocument/2006/relationships/image" Target="../media/image76.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4.xml"/></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5.xml"/></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6.xml"/><Relationship Id="rId3" Type="http://schemas.openxmlformats.org/officeDocument/2006/relationships/hyperlink" Target="http://developers.atlassian.com" TargetMode="External"/></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7.xml"/></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8.xml"/></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9.xml"/><Relationship Id="rId3" Type="http://schemas.openxmlformats.org/officeDocument/2006/relationships/image" Target="../media/image6.jpeg"/><Relationship Id="rId4" Type="http://schemas.openxmlformats.org/officeDocument/2006/relationships/image" Target="../media/image84.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0.xml"/></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2.xml"/><Relationship Id="rId3" Type="http://schemas.openxmlformats.org/officeDocument/2006/relationships/image" Target="../media/image7.jpeg"/><Relationship Id="rId4" Type="http://schemas.openxmlformats.org/officeDocument/2006/relationships/video" Target="../media/media1.mov"/><Relationship Id="rId5" Type="http://schemas.microsoft.com/office/2007/relationships/media" Target="../media/media1.mov"/><Relationship Id="rId6" Type="http://schemas.openxmlformats.org/officeDocument/2006/relationships/image" Target="../media/image85.png"/><Relationship Id="rId7" Type="http://schemas.openxmlformats.org/officeDocument/2006/relationships/image" Target="../media/image86.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3.xml"/><Relationship Id="rId3" Type="http://schemas.openxmlformats.org/officeDocument/2006/relationships/image" Target="../media/image8.jpeg"/><Relationship Id="rId4" Type="http://schemas.openxmlformats.org/officeDocument/2006/relationships/video" Target="../media/media2.mov"/><Relationship Id="rId5" Type="http://schemas.microsoft.com/office/2007/relationships/media" Target="../media/media2.mov"/><Relationship Id="rId6" Type="http://schemas.openxmlformats.org/officeDocument/2006/relationships/image" Target="../media/image87.png"/><Relationship Id="rId7" Type="http://schemas.openxmlformats.org/officeDocument/2006/relationships/image" Target="../media/image88.pn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6" Type="http://schemas.openxmlformats.org/officeDocument/2006/relationships/image" Target="../media/image92.png"/><Relationship Id="rId7" Type="http://schemas.openxmlformats.org/officeDocument/2006/relationships/image" Target="../media/image93.png"/><Relationship Id="rId8" Type="http://schemas.openxmlformats.org/officeDocument/2006/relationships/image" Target="../media/image94.png"/><Relationship Id="rId9" Type="http://schemas.openxmlformats.org/officeDocument/2006/relationships/image" Target="../media/image95.png"/><Relationship Id="rId10" Type="http://schemas.openxmlformats.org/officeDocument/2006/relationships/image" Target="../media/image96.png"/><Relationship Id="rId11" Type="http://schemas.openxmlformats.org/officeDocument/2006/relationships/image" Target="../media/image97.pn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7.xml"/><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6" Type="http://schemas.openxmlformats.org/officeDocument/2006/relationships/image" Target="../media/image101.png"/><Relationship Id="rId7" Type="http://schemas.openxmlformats.org/officeDocument/2006/relationships/image" Target="../media/image102.png"/><Relationship Id="rId8" Type="http://schemas.openxmlformats.org/officeDocument/2006/relationships/image" Target="../media/image103.png"/><Relationship Id="rId9" Type="http://schemas.openxmlformats.org/officeDocument/2006/relationships/image" Target="../media/image104.png"/><Relationship Id="rId10" Type="http://schemas.openxmlformats.org/officeDocument/2006/relationships/image" Target="../media/image105.pn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8.xml"/></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9.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0.xml"/></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1.xml"/></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106.png"/><Relationship Id="rId4" Type="http://schemas.openxmlformats.org/officeDocument/2006/relationships/image" Target="../media/image63.png"/><Relationship Id="rId5" Type="http://schemas.openxmlformats.org/officeDocument/2006/relationships/image" Target="../media/image2.tif"/></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106.png"/><Relationship Id="rId4" Type="http://schemas.openxmlformats.org/officeDocument/2006/relationships/image" Target="../media/image63.png"/><Relationship Id="rId5" Type="http://schemas.openxmlformats.org/officeDocument/2006/relationships/image" Target="../media/image2.tif"/><Relationship Id="rId6" Type="http://schemas.openxmlformats.org/officeDocument/2006/relationships/image" Target="../media/image64.png"/></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4.xml"/></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107.png"/></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6.xml"/></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8.xml"/></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9.xml"/><Relationship Id="rId3" Type="http://schemas.openxmlformats.org/officeDocument/2006/relationships/image" Target="../media/image9.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xml"/></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0.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3.tif"/><Relationship Id="rId4" Type="http://schemas.openxmlformats.org/officeDocument/2006/relationships/image" Target="../media/image108.png"/></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34.png"/></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3.tif"/></Relationships>

</file>

<file path=ppt/slides/_rels/slide7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106.png"/><Relationship Id="rId4" Type="http://schemas.openxmlformats.org/officeDocument/2006/relationships/image" Target="../media/image3.tif"/></Relationships>

</file>

<file path=ppt/slides/_rels/slide7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3.tif"/></Relationships>

</file>

<file path=ppt/slides/_rels/slide7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3.tif"/><Relationship Id="rId4" Type="http://schemas.openxmlformats.org/officeDocument/2006/relationships/image" Target="../media/image106.png"/></Relationships>

</file>

<file path=ppt/slides/_rels/slide7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3.tif"/></Relationships>

</file>

<file path=ppt/slides/_rels/slide7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3.tif"/><Relationship Id="rId4" Type="http://schemas.openxmlformats.org/officeDocument/2006/relationships/image" Target="../media/image106.png"/></Relationships>

</file>

<file path=ppt/slides/_rels/slide7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3.tif"/><Relationship Id="rId4" Type="http://schemas.openxmlformats.org/officeDocument/2006/relationships/image" Target="../media/image109.png"/><Relationship Id="rId5" Type="http://schemas.openxmlformats.org/officeDocument/2006/relationships/image" Target="../media/image110.png"/><Relationship Id="rId6" Type="http://schemas.openxmlformats.org/officeDocument/2006/relationships/image" Target="../media/image111.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s>

</file>

<file path=ppt/slides/_rels/slide8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109.png"/><Relationship Id="rId4" Type="http://schemas.openxmlformats.org/officeDocument/2006/relationships/image" Target="../media/image110.png"/><Relationship Id="rId5" Type="http://schemas.openxmlformats.org/officeDocument/2006/relationships/image" Target="../media/image3.tif"/><Relationship Id="rId6" Type="http://schemas.openxmlformats.org/officeDocument/2006/relationships/image" Target="../media/image112.png"/><Relationship Id="rId7" Type="http://schemas.openxmlformats.org/officeDocument/2006/relationships/image" Target="../media/image113.png"/><Relationship Id="rId8" Type="http://schemas.openxmlformats.org/officeDocument/2006/relationships/image" Target="../media/image4.tif"/><Relationship Id="rId9" Type="http://schemas.openxmlformats.org/officeDocument/2006/relationships/image" Target="../media/image114.png"/><Relationship Id="rId10" Type="http://schemas.openxmlformats.org/officeDocument/2006/relationships/image" Target="../media/image115.png"/><Relationship Id="rId11" Type="http://schemas.openxmlformats.org/officeDocument/2006/relationships/image" Target="../media/image116.png"/><Relationship Id="rId12" Type="http://schemas.openxmlformats.org/officeDocument/2006/relationships/image" Target="../media/image117.png"/></Relationships>

</file>

<file path=ppt/slides/_rels/slide8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3.tif"/><Relationship Id="rId4" Type="http://schemas.openxmlformats.org/officeDocument/2006/relationships/image" Target="../media/image109.png"/><Relationship Id="rId5" Type="http://schemas.openxmlformats.org/officeDocument/2006/relationships/image" Target="../media/image110.png"/><Relationship Id="rId6" Type="http://schemas.openxmlformats.org/officeDocument/2006/relationships/image" Target="../media/image118.png"/><Relationship Id="rId7" Type="http://schemas.openxmlformats.org/officeDocument/2006/relationships/image" Target="../media/image119.png"/><Relationship Id="rId8" Type="http://schemas.openxmlformats.org/officeDocument/2006/relationships/image" Target="../media/image4.tif"/></Relationships>

</file>

<file path=ppt/slides/_rels/slide8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3.tif"/><Relationship Id="rId4" Type="http://schemas.openxmlformats.org/officeDocument/2006/relationships/image" Target="../media/image109.png"/><Relationship Id="rId5" Type="http://schemas.openxmlformats.org/officeDocument/2006/relationships/image" Target="../media/image110.png"/><Relationship Id="rId6" Type="http://schemas.openxmlformats.org/officeDocument/2006/relationships/image" Target="../media/image120.png"/><Relationship Id="rId7" Type="http://schemas.openxmlformats.org/officeDocument/2006/relationships/image" Target="../media/image121.png"/><Relationship Id="rId8" Type="http://schemas.openxmlformats.org/officeDocument/2006/relationships/image" Target="../media/image122.png"/><Relationship Id="rId9" Type="http://schemas.openxmlformats.org/officeDocument/2006/relationships/image" Target="../media/image106.png"/></Relationships>

</file>

<file path=ppt/slides/_rels/slide83.xml.rels><?xml version="1.0" encoding="UTF-8" standalone="yes"?><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83.xml"/></Relationships>

</file>

<file path=ppt/slides/_rels/slide84.xml.rels><?xml version="1.0" encoding="UTF-8" standalone="yes"?><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84.xml"/><Relationship Id="rId3" Type="http://schemas.openxmlformats.org/officeDocument/2006/relationships/image" Target="../media/image3.gif"/></Relationships>

</file>

<file path=ppt/slides/_rels/slide85.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85.xml"/></Relationships>

</file>

<file path=ppt/slides/_rels/slide87.xml.rels><?xml version="1.0" encoding="UTF-8" standalone="yes"?><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86.xml"/></Relationships>

</file>

<file path=ppt/slides/_rels/slide88.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7.xml"/></Relationships>

</file>

<file path=ppt/slides/_rels/slide89.xml.rels><?xml version="1.0" encoding="UTF-8" standalone="yes"?><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8.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 Id="rId11" Type="http://schemas.openxmlformats.org/officeDocument/2006/relationships/image" Target="../media/image26.png"/><Relationship Id="rId12" Type="http://schemas.openxmlformats.org/officeDocument/2006/relationships/image" Target="../media/image27.png"/><Relationship Id="rId13" Type="http://schemas.openxmlformats.org/officeDocument/2006/relationships/image" Target="../media/image28.png"/><Relationship Id="rId14" Type="http://schemas.openxmlformats.org/officeDocument/2006/relationships/image" Target="../media/image29.png"/><Relationship Id="rId15" Type="http://schemas.openxmlformats.org/officeDocument/2006/relationships/image" Target="../media/image30.png"/><Relationship Id="rId16" Type="http://schemas.openxmlformats.org/officeDocument/2006/relationships/image" Target="../media/image31.png"/><Relationship Id="rId17" Type="http://schemas.openxmlformats.org/officeDocument/2006/relationships/image" Target="../media/image32.png"/><Relationship Id="rId18" Type="http://schemas.openxmlformats.org/officeDocument/2006/relationships/image" Target="../media/image33.png"/><Relationship Id="rId19" Type="http://schemas.openxmlformats.org/officeDocument/2006/relationships/image" Target="../media/image34.png"/><Relationship Id="rId20" Type="http://schemas.openxmlformats.org/officeDocument/2006/relationships/image" Target="../media/image35.png"/><Relationship Id="rId21" Type="http://schemas.openxmlformats.org/officeDocument/2006/relationships/image" Target="../media/image36.png"/><Relationship Id="rId22" Type="http://schemas.openxmlformats.org/officeDocument/2006/relationships/image" Target="../media/image37.png"/><Relationship Id="rId23" Type="http://schemas.openxmlformats.org/officeDocument/2006/relationships/image" Target="../media/image38.png"/><Relationship Id="rId24" Type="http://schemas.openxmlformats.org/officeDocument/2006/relationships/image" Target="../media/image39.png"/><Relationship Id="rId25" Type="http://schemas.openxmlformats.org/officeDocument/2006/relationships/image" Target="../media/image40.png"/><Relationship Id="rId26" Type="http://schemas.openxmlformats.org/officeDocument/2006/relationships/image" Target="../media/image41.png"/><Relationship Id="rId27" Type="http://schemas.openxmlformats.org/officeDocument/2006/relationships/image" Target="../media/image42.png"/><Relationship Id="rId28" Type="http://schemas.openxmlformats.org/officeDocument/2006/relationships/image" Target="../media/image43.png"/><Relationship Id="rId29" Type="http://schemas.openxmlformats.org/officeDocument/2006/relationships/image" Target="../media/image44.png"/><Relationship Id="rId30" Type="http://schemas.openxmlformats.org/officeDocument/2006/relationships/image" Target="../media/image45.png"/><Relationship Id="rId31" Type="http://schemas.openxmlformats.org/officeDocument/2006/relationships/image" Target="../media/image46.png"/><Relationship Id="rId32" Type="http://schemas.openxmlformats.org/officeDocument/2006/relationships/image" Target="../media/image47.png"/><Relationship Id="rId33" Type="http://schemas.openxmlformats.org/officeDocument/2006/relationships/image" Target="../media/image48.png"/><Relationship Id="rId34" Type="http://schemas.openxmlformats.org/officeDocument/2006/relationships/image" Target="../media/image49.png"/><Relationship Id="rId35" Type="http://schemas.openxmlformats.org/officeDocument/2006/relationships/image" Target="../media/image50.png"/><Relationship Id="rId36" Type="http://schemas.openxmlformats.org/officeDocument/2006/relationships/image" Target="../media/image51.png"/><Relationship Id="rId37" Type="http://schemas.openxmlformats.org/officeDocument/2006/relationships/image" Target="../media/image52.png"/><Relationship Id="rId38" Type="http://schemas.openxmlformats.org/officeDocument/2006/relationships/image" Target="../media/image53.png"/><Relationship Id="rId39" Type="http://schemas.openxmlformats.org/officeDocument/2006/relationships/image" Target="../media/image54.png"/></Relationships>

</file>

<file path=ppt/slides/_rels/slide90.xml.rels><?xml version="1.0" encoding="UTF-8" standalone="yes"?><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89.xml"/><Relationship Id="rId3" Type="http://schemas.openxmlformats.org/officeDocument/2006/relationships/image" Target="../media/image123.png"/></Relationships>

</file>

<file path=ppt/slides/_rels/slide91.xml.rels><?xml version="1.0" encoding="UTF-8" standalone="yes"?><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90.xml"/><Relationship Id="rId3" Type="http://schemas.openxmlformats.org/officeDocument/2006/relationships/image" Target="../media/image124.png"/></Relationships>

</file>

<file path=ppt/slides/_rels/slide92.xml.rels><?xml version="1.0" encoding="UTF-8" standalone="yes"?><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91.xml"/><Relationship Id="rId3" Type="http://schemas.openxmlformats.org/officeDocument/2006/relationships/image" Target="../media/image125.png"/><Relationship Id="rId4" Type="http://schemas.openxmlformats.org/officeDocument/2006/relationships/image" Target="../media/image84.png"/></Relationships>

</file>

<file path=ppt/slides/_rels/slide9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png"/></Relationships>

</file>

<file path=ppt/slides/_rels/slide94.xml.rels><?xml version="1.0" encoding="UTF-8" standalone="yes"?><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92.xml"/></Relationships>

</file>

<file path=ppt/slides/_rels/slide95.xml.rels><?xml version="1.0" encoding="UTF-8" standalone="yes"?><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93.xml"/></Relationships>

</file>

<file path=ppt/slides/_rels/slide9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9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7" name="Shape 117"/>
          <p:cNvSpPr/>
          <p:nvPr/>
        </p:nvSpPr>
        <p:spPr>
          <a:xfrm>
            <a:off x="1974850" y="5020746"/>
            <a:ext cx="20434300" cy="1295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spcBef>
                <a:spcPts val="300"/>
              </a:spcBef>
              <a:defRPr b="1" spc="-85" sz="8500">
                <a:solidFill>
                  <a:srgbClr val="FFFFFF"/>
                </a:solidFill>
                <a:latin typeface="Helvetica"/>
                <a:ea typeface="Helvetica"/>
                <a:cs typeface="Helvetica"/>
                <a:sym typeface="Helvetica"/>
              </a:defRPr>
            </a:lvl1pPr>
          </a:lstStyle>
          <a:p>
            <a:pPr lvl="0">
              <a:defRPr b="0" spc="0" sz="1800">
                <a:solidFill>
                  <a:srgbClr val="000000"/>
                </a:solidFill>
              </a:defRPr>
            </a:pPr>
            <a:r>
              <a:rPr b="1" spc="-85" sz="8500">
                <a:solidFill>
                  <a:srgbClr val="FFFFFF"/>
                </a:solidFill>
              </a:rPr>
              <a:t>Games of Codes, the CI battle</a:t>
            </a:r>
          </a:p>
        </p:txBody>
      </p:sp>
      <p:sp>
        <p:nvSpPr>
          <p:cNvPr id="118" name="Shape 118"/>
          <p:cNvSpPr/>
          <p:nvPr/>
        </p:nvSpPr>
        <p:spPr>
          <a:xfrm>
            <a:off x="3992562" y="6486868"/>
            <a:ext cx="16398876" cy="879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ctr">
              <a:lnSpc>
                <a:spcPct val="110000"/>
              </a:lnSpc>
              <a:defRPr spc="47" sz="4800">
                <a:solidFill>
                  <a:srgbClr val="FFFFFF"/>
                </a:solidFill>
                <a:latin typeface="Helvetica"/>
                <a:ea typeface="Helvetica"/>
                <a:cs typeface="Helvetica"/>
                <a:sym typeface="Helvetica"/>
              </a:defRPr>
            </a:lvl1pPr>
          </a:lstStyle>
          <a:p>
            <a:pPr lvl="0">
              <a:defRPr spc="0" sz="1800">
                <a:solidFill>
                  <a:srgbClr val="000000"/>
                </a:solidFill>
              </a:defRPr>
            </a:pPr>
            <a:r>
              <a:rPr spc="47" sz="4800">
                <a:solidFill>
                  <a:srgbClr val="FFFFFF"/>
                </a:solidFill>
              </a:rPr>
              <a:t>A view behind the Atlassian curtains</a:t>
            </a:r>
          </a:p>
        </p:txBody>
      </p:sp>
      <p:sp>
        <p:nvSpPr>
          <p:cNvPr id="119" name="Shape 119"/>
          <p:cNvSpPr/>
          <p:nvPr/>
        </p:nvSpPr>
        <p:spPr>
          <a:xfrm>
            <a:off x="3726656" y="11697997"/>
            <a:ext cx="16930688" cy="469901"/>
          </a:xfrm>
          <a:prstGeom prst="rect">
            <a:avLst/>
          </a:prstGeom>
          <a:ln w="12700">
            <a:miter lim="400000"/>
          </a:ln>
          <a:extLst>
            <a:ext uri="{C572A759-6A51-4108-AA02-DFA0A04FC94B}">
              <ma14:wrappingTextBoxFlag xmlns:ma14="http://schemas.microsoft.com/office/mac/drawingml/2011/main" val="1"/>
            </a:ext>
          </a:extLst>
        </p:spPr>
        <p:txBody>
          <a:bodyPr lIns="17859" tIns="17859" rIns="17859" bIns="17859">
            <a:spAutoFit/>
          </a:bodyPr>
          <a:lstStyle/>
          <a:p>
            <a:pPr lvl="0" algn="ctr">
              <a:lnSpc>
                <a:spcPct val="110000"/>
              </a:lnSpc>
              <a:spcBef>
                <a:spcPts val="300"/>
              </a:spcBef>
              <a:defRPr sz="1800">
                <a:solidFill>
                  <a:srgbClr val="000000"/>
                </a:solidFill>
              </a:defRPr>
            </a:pPr>
            <a:r>
              <a:rPr b="1" spc="280" sz="2800">
                <a:solidFill>
                  <a:srgbClr val="FFFFFF"/>
                </a:solidFill>
                <a:latin typeface="Helvetica"/>
                <a:ea typeface="Helvetica"/>
                <a:cs typeface="Helvetica"/>
                <a:sym typeface="Helvetica"/>
              </a:rPr>
              <a:t>ESTHER ASENJO</a:t>
            </a:r>
            <a:r>
              <a:rPr b="1" spc="280" sz="2800">
                <a:solidFill>
                  <a:srgbClr val="FFFFFF"/>
                </a:solidFill>
                <a:latin typeface="Helvetica"/>
                <a:ea typeface="Helvetica"/>
                <a:cs typeface="Helvetica"/>
                <a:sym typeface="Helvetica"/>
              </a:rPr>
              <a:t>  •  BAMBOO DEV </a:t>
            </a:r>
            <a:r>
              <a:rPr b="1" spc="280" sz="2800">
                <a:solidFill>
                  <a:srgbClr val="FFFFFF"/>
                </a:solidFill>
                <a:latin typeface="Helvetica"/>
                <a:ea typeface="Helvetica"/>
                <a:cs typeface="Helvetica"/>
                <a:sym typeface="Helvetica"/>
              </a:rPr>
              <a:t>TEAM LEAD</a:t>
            </a:r>
            <a:r>
              <a:rPr b="1" spc="280" sz="2800">
                <a:solidFill>
                  <a:srgbClr val="FFFFFF"/>
                </a:solidFill>
                <a:latin typeface="Helvetica"/>
                <a:ea typeface="Helvetica"/>
                <a:cs typeface="Helvetica"/>
                <a:sym typeface="Helvetica"/>
              </a:rPr>
              <a:t>  •  </a:t>
            </a:r>
            <a:r>
              <a:rPr b="1" spc="280" sz="2800">
                <a:solidFill>
                  <a:srgbClr val="FFFFFF"/>
                </a:solidFill>
                <a:latin typeface="Helvetica"/>
                <a:ea typeface="Helvetica"/>
                <a:cs typeface="Helvetica"/>
                <a:sym typeface="Helvetica"/>
              </a:rPr>
              <a:t>ATLASSIAN</a:t>
            </a:r>
            <a:r>
              <a:rPr b="1" spc="280" sz="2800">
                <a:solidFill>
                  <a:srgbClr val="FFFFFF"/>
                </a:solidFill>
                <a:latin typeface="Helvetica"/>
                <a:ea typeface="Helvetica"/>
                <a:cs typeface="Helvetica"/>
                <a:sym typeface="Helvetica"/>
              </a:rPr>
              <a:t>  •  </a:t>
            </a:r>
            <a:r>
              <a:rPr b="1" spc="280" sz="2800">
                <a:solidFill>
                  <a:srgbClr val="FFFFFF"/>
                </a:solidFill>
                <a:latin typeface="Helvetica"/>
                <a:ea typeface="Helvetica"/>
                <a:cs typeface="Helvetica"/>
                <a:sym typeface="Helvetica"/>
              </a:rPr>
              <a:t>@STHREO</a:t>
            </a:r>
          </a:p>
        </p:txBody>
      </p:sp>
      <p:pic>
        <p:nvPicPr>
          <p:cNvPr id="120" name="easenjo.png"/>
          <p:cNvPicPr/>
          <p:nvPr/>
        </p:nvPicPr>
        <p:blipFill>
          <a:blip r:embed="rId3">
            <a:extLst/>
          </a:blip>
          <a:stretch>
            <a:fillRect/>
          </a:stretch>
        </p:blipFill>
        <p:spPr>
          <a:xfrm>
            <a:off x="11286926" y="9574189"/>
            <a:ext cx="1810148" cy="1758157"/>
          </a:xfrm>
          <a:prstGeom prst="rect">
            <a:avLst/>
          </a:prstGeom>
          <a:ln w="12700">
            <a:miter lim="400000"/>
          </a:ln>
        </p:spPr>
      </p:pic>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2" name="Krell_Battle_of_Orsha_01.jpg"/>
          <p:cNvPicPr/>
          <p:nvPr/>
        </p:nvPicPr>
        <p:blipFill>
          <a:blip r:embed="rId3">
            <a:alphaModFix amt="60000"/>
            <a:extLst/>
          </a:blip>
          <a:stretch>
            <a:fillRect/>
          </a:stretch>
        </p:blipFill>
        <p:spPr>
          <a:xfrm>
            <a:off x="0" y="-787400"/>
            <a:ext cx="24384000" cy="15290800"/>
          </a:xfrm>
          <a:prstGeom prst="rect">
            <a:avLst/>
          </a:prstGeom>
          <a:ln w="12700">
            <a:miter lim="400000"/>
          </a:ln>
        </p:spPr>
      </p:pic>
      <p:sp>
        <p:nvSpPr>
          <p:cNvPr id="283" name="Shape 283"/>
          <p:cNvSpPr/>
          <p:nvPr/>
        </p:nvSpPr>
        <p:spPr>
          <a:xfrm>
            <a:off x="-1503561" y="5400873"/>
            <a:ext cx="26822401" cy="2917826"/>
          </a:xfrm>
          <a:prstGeom prst="rect">
            <a:avLst/>
          </a:prstGeom>
          <a:solidFill>
            <a:srgbClr val="FFFFFF">
              <a:alpha val="90000"/>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0" algn="ctr">
              <a:lnSpc>
                <a:spcPct val="90000"/>
              </a:lnSpc>
              <a:defRPr sz="1800">
                <a:solidFill>
                  <a:srgbClr val="000000"/>
                </a:solidFill>
              </a:defRPr>
            </a:pPr>
            <a:r>
              <a:rPr b="1" spc="-96" sz="9600">
                <a:solidFill>
                  <a:srgbClr val="205080"/>
                </a:solidFill>
                <a:latin typeface="Helvetica"/>
                <a:ea typeface="Helvetica"/>
                <a:cs typeface="Helvetica"/>
                <a:sym typeface="Helvetica"/>
              </a:rPr>
              <a:t>Continuous Integration </a:t>
            </a:r>
            <a:endParaRPr b="1" spc="-96" sz="9600">
              <a:solidFill>
                <a:srgbClr val="205080"/>
              </a:solidFill>
              <a:latin typeface="Helvetica"/>
              <a:ea typeface="Helvetica"/>
              <a:cs typeface="Helvetica"/>
              <a:sym typeface="Helvetica"/>
            </a:endParaRPr>
          </a:p>
          <a:p>
            <a:pPr lvl="0" algn="ctr">
              <a:lnSpc>
                <a:spcPct val="90000"/>
              </a:lnSpc>
              <a:defRPr sz="1800">
                <a:solidFill>
                  <a:srgbClr val="000000"/>
                </a:solidFill>
              </a:defRPr>
            </a:pPr>
            <a:r>
              <a:rPr b="1" spc="-96" sz="9600">
                <a:solidFill>
                  <a:srgbClr val="205080"/>
                </a:solidFill>
                <a:latin typeface="Helvetica"/>
                <a:ea typeface="Helvetica"/>
                <a:cs typeface="Helvetica"/>
                <a:sym typeface="Helvetica"/>
              </a:rPr>
              <a:t>is a battle.</a:t>
            </a:r>
          </a:p>
        </p:txBody>
      </p:sp>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7" name="atlassian event-280.jpg"/>
          <p:cNvPicPr/>
          <p:nvPr/>
        </p:nvPicPr>
        <p:blipFill>
          <a:blip r:embed="rId3">
            <a:alphaModFix amt="80000"/>
            <a:extLst/>
          </a:blip>
          <a:stretch>
            <a:fillRect/>
          </a:stretch>
        </p:blipFill>
        <p:spPr>
          <a:xfrm>
            <a:off x="-1" y="-638343"/>
            <a:ext cx="24384001" cy="16256001"/>
          </a:xfrm>
          <a:prstGeom prst="rect">
            <a:avLst/>
          </a:prstGeom>
          <a:ln w="12700">
            <a:miter lim="400000"/>
          </a:ln>
        </p:spPr>
      </p:pic>
    </p:spTree>
  </p:cSld>
  <p:clrMapOvr>
    <a:masterClrMapping/>
  </p:clrMapOvr>
  <p:transition spd="slow" advClick="1">
    <p:fade thruBlk="1"/>
  </p:transition>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1" name="atlassian event-267.jpg"/>
          <p:cNvPicPr/>
          <p:nvPr/>
        </p:nvPicPr>
        <p:blipFill>
          <a:blip r:embed="rId3">
            <a:alphaModFix amt="80000"/>
            <a:extLst/>
          </a:blip>
          <a:stretch>
            <a:fillRect/>
          </a:stretch>
        </p:blipFill>
        <p:spPr>
          <a:xfrm>
            <a:off x="0" y="-445837"/>
            <a:ext cx="24384000" cy="16243301"/>
          </a:xfrm>
          <a:prstGeom prst="rect">
            <a:avLst/>
          </a:prstGeom>
          <a:ln w="12700">
            <a:miter lim="400000"/>
          </a:ln>
        </p:spPr>
      </p:pic>
    </p:spTree>
  </p:cSld>
  <p:clrMapOvr>
    <a:masterClrMapping/>
  </p:clrMapOvr>
  <p:transition spd="slow" advClick="1">
    <p:fade thruBlk="1"/>
  </p:transition>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5" name="atlassian event-288 (1).jpg"/>
          <p:cNvPicPr/>
          <p:nvPr/>
        </p:nvPicPr>
        <p:blipFill>
          <a:blip r:embed="rId3">
            <a:alphaModFix amt="80000"/>
            <a:extLst/>
          </a:blip>
          <a:stretch>
            <a:fillRect/>
          </a:stretch>
        </p:blipFill>
        <p:spPr>
          <a:xfrm>
            <a:off x="-1" y="-788737"/>
            <a:ext cx="24384001" cy="16256001"/>
          </a:xfrm>
          <a:prstGeom prst="rect">
            <a:avLst/>
          </a:prstGeom>
          <a:ln w="12700">
            <a:miter lim="400000"/>
          </a:ln>
        </p:spPr>
      </p:pic>
    </p:spTree>
  </p:cSld>
  <p:clrMapOvr>
    <a:masterClrMapping/>
  </p:clrMapOvr>
  <p:transition spd="slow" advClick="1">
    <p:fade thruBlk="1"/>
  </p:transition>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9" name="atlassian event-324 (1).jpg"/>
          <p:cNvPicPr/>
          <p:nvPr/>
        </p:nvPicPr>
        <p:blipFill>
          <a:blip r:embed="rId3">
            <a:alphaModFix amt="80000"/>
            <a:extLst/>
          </a:blip>
          <a:stretch>
            <a:fillRect/>
          </a:stretch>
        </p:blipFill>
        <p:spPr>
          <a:xfrm>
            <a:off x="0" y="-1270000"/>
            <a:ext cx="24384000" cy="16256000"/>
          </a:xfrm>
          <a:prstGeom prst="rect">
            <a:avLst/>
          </a:prstGeom>
          <a:ln w="12700">
            <a:miter lim="400000"/>
          </a:ln>
        </p:spPr>
      </p:pic>
    </p:spTree>
  </p:cSld>
  <p:clrMapOvr>
    <a:masterClrMapping/>
  </p:clrMapOvr>
  <p:transition spd="slow" advClick="1">
    <p:fade thruBlk="1"/>
  </p:transition>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3" name="imageedit_1_4161658506.gif"/>
          <p:cNvPicPr/>
          <p:nvPr/>
        </p:nvPicPr>
        <p:blipFill>
          <a:blip r:embed="rId3">
            <a:extLst/>
          </a:blip>
          <a:stretch>
            <a:fillRect/>
          </a:stretch>
        </p:blipFill>
        <p:spPr>
          <a:xfrm>
            <a:off x="9118600" y="3249127"/>
            <a:ext cx="6146800" cy="3776046"/>
          </a:xfrm>
          <a:prstGeom prst="rect">
            <a:avLst/>
          </a:prstGeom>
          <a:ln w="12700">
            <a:miter lim="400000"/>
          </a:ln>
        </p:spPr>
      </p:pic>
      <p:pic>
        <p:nvPicPr>
          <p:cNvPr id="304" name="imageedit_4_3625434443.gif"/>
          <p:cNvPicPr/>
          <p:nvPr/>
        </p:nvPicPr>
        <p:blipFill>
          <a:blip r:embed="rId4">
            <a:extLst/>
          </a:blip>
          <a:stretch>
            <a:fillRect/>
          </a:stretch>
        </p:blipFill>
        <p:spPr>
          <a:xfrm>
            <a:off x="3746500" y="7342671"/>
            <a:ext cx="16891000" cy="3124201"/>
          </a:xfrm>
          <a:prstGeom prst="rect">
            <a:avLst/>
          </a:prstGeom>
          <a:ln w="12700">
            <a:miter lim="400000"/>
          </a:ln>
        </p:spPr>
      </p:pic>
      <p:sp>
        <p:nvSpPr>
          <p:cNvPr id="305" name="Shape 305"/>
          <p:cNvSpPr/>
          <p:nvPr/>
        </p:nvSpPr>
        <p:spPr>
          <a:xfrm>
            <a:off x="5500370" y="1168231"/>
            <a:ext cx="13383261" cy="142621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spAutoFit/>
          </a:bodyPr>
          <a:lstStyle/>
          <a:p>
            <a:pPr lvl="0" algn="ctr">
              <a:lnSpc>
                <a:spcPts val="9300"/>
              </a:lnSpc>
              <a:defRPr sz="1800">
                <a:solidFill>
                  <a:srgbClr val="000000"/>
                </a:solidFill>
              </a:defRPr>
            </a:pPr>
            <a:r>
              <a:rPr sz="5000">
                <a:solidFill>
                  <a:srgbClr val="363535"/>
                </a:solidFill>
                <a:latin typeface="Copperplate"/>
                <a:ea typeface="Copperplate"/>
                <a:cs typeface="Copperplate"/>
                <a:sym typeface="Copperplate"/>
              </a:rPr>
              <a:t>The Continuous Integration battle,</a:t>
            </a:r>
            <a:endParaRPr sz="5000">
              <a:solidFill>
                <a:srgbClr val="363535"/>
              </a:solidFill>
              <a:latin typeface="Copperplate"/>
              <a:ea typeface="Copperplate"/>
              <a:cs typeface="Copperplate"/>
              <a:sym typeface="Copperplate"/>
            </a:endParaRPr>
          </a:p>
          <a:p>
            <a:pPr lvl="0" algn="ctr">
              <a:lnSpc>
                <a:spcPts val="9300"/>
              </a:lnSpc>
              <a:defRPr sz="1800">
                <a:solidFill>
                  <a:srgbClr val="000000"/>
                </a:solidFill>
              </a:defRPr>
            </a:pPr>
            <a:r>
              <a:rPr sz="5000">
                <a:solidFill>
                  <a:srgbClr val="363535"/>
                </a:solidFill>
                <a:latin typeface="Copperplate"/>
                <a:ea typeface="Copperplate"/>
                <a:cs typeface="Copperplate"/>
                <a:sym typeface="Copperplate"/>
              </a:rPr>
              <a:t>IT DOES NOT COUNT UNTIL IT’S SHIPPED</a:t>
            </a:r>
          </a:p>
        </p:txBody>
      </p:sp>
    </p:spTree>
  </p:cSld>
  <p:clrMapOvr>
    <a:masterClrMapping/>
  </p:clrMapOvr>
  <p:transition spd="slow" advClick="1">
    <p:fade thruBlk="1"/>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1" presetID="2" grpId="1" fill="hold">
                                  <p:stCondLst>
                                    <p:cond delay="0"/>
                                  </p:stCondLst>
                                  <p:iterate type="el" backwards="0">
                                    <p:tmAbs val="0"/>
                                  </p:iterate>
                                  <p:childTnLst>
                                    <p:set>
                                      <p:cBhvr>
                                        <p:cTn id="6" fill="hold"/>
                                        <p:tgtEl>
                                          <p:spTgt spid="305"/>
                                        </p:tgtEl>
                                        <p:attrNameLst>
                                          <p:attrName>style.visibility</p:attrName>
                                        </p:attrNameLst>
                                      </p:cBhvr>
                                      <p:to>
                                        <p:strVal val="visible"/>
                                      </p:to>
                                    </p:set>
                                    <p:anim calcmode="lin" valueType="num">
                                      <p:cBhvr>
                                        <p:cTn id="7" dur="1250" fill="hold"/>
                                        <p:tgtEl>
                                          <p:spTgt spid="305"/>
                                        </p:tgtEl>
                                        <p:attrNameLst>
                                          <p:attrName>ppt_x</p:attrName>
                                        </p:attrNameLst>
                                      </p:cBhvr>
                                      <p:tavLst>
                                        <p:tav tm="0">
                                          <p:val>
                                            <p:strVal val="#ppt_x"/>
                                          </p:val>
                                        </p:tav>
                                        <p:tav tm="100000">
                                          <p:val>
                                            <p:strVal val="#ppt_x"/>
                                          </p:val>
                                        </p:tav>
                                      </p:tavLst>
                                    </p:anim>
                                    <p:anim calcmode="lin" valueType="num">
                                      <p:cBhvr>
                                        <p:cTn id="8" dur="1250" fill="hold"/>
                                        <p:tgtEl>
                                          <p:spTgt spid="30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5"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9" name="Shape 309"/>
          <p:cNvSpPr/>
          <p:nvPr/>
        </p:nvSpPr>
        <p:spPr>
          <a:xfrm>
            <a:off x="1154112" y="8366429"/>
            <a:ext cx="22075776" cy="1971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0" algn="ctr" defTabSz="457200">
              <a:lnSpc>
                <a:spcPct val="120000"/>
              </a:lnSpc>
              <a:defRPr sz="1800">
                <a:solidFill>
                  <a:srgbClr val="000000"/>
                </a:solidFill>
              </a:defRPr>
            </a:pPr>
            <a:r>
              <a:rPr b="1" spc="-64" sz="6400">
                <a:latin typeface="Copperplate"/>
                <a:ea typeface="Copperplate"/>
                <a:cs typeface="Copperplate"/>
                <a:sym typeface="Copperplate"/>
              </a:rPr>
              <a:t>When you play the Game of Codes, </a:t>
            </a:r>
            <a:endParaRPr b="1" spc="-64" sz="6400">
              <a:latin typeface="Copperplate"/>
              <a:ea typeface="Copperplate"/>
              <a:cs typeface="Copperplate"/>
              <a:sym typeface="Copperplate"/>
            </a:endParaRPr>
          </a:p>
          <a:p>
            <a:pPr lvl="0" algn="ctr" defTabSz="457200">
              <a:lnSpc>
                <a:spcPct val="120000"/>
              </a:lnSpc>
              <a:defRPr sz="1800">
                <a:solidFill>
                  <a:srgbClr val="000000"/>
                </a:solidFill>
              </a:defRPr>
            </a:pPr>
            <a:r>
              <a:rPr b="1" spc="-64" sz="6400">
                <a:latin typeface="Copperplate"/>
                <a:ea typeface="Copperplate"/>
                <a:cs typeface="Copperplate"/>
                <a:sym typeface="Copperplate"/>
              </a:rPr>
              <a:t>you ship or you fail.</a:t>
            </a:r>
          </a:p>
        </p:txBody>
      </p:sp>
      <p:pic>
        <p:nvPicPr>
          <p:cNvPr id="310" name="imageedit_1_4161658506.gif"/>
          <p:cNvPicPr/>
          <p:nvPr/>
        </p:nvPicPr>
        <p:blipFill>
          <a:blip r:embed="rId3">
            <a:extLst/>
          </a:blip>
          <a:stretch>
            <a:fillRect/>
          </a:stretch>
        </p:blipFill>
        <p:spPr>
          <a:xfrm>
            <a:off x="9118600" y="3249127"/>
            <a:ext cx="6146800" cy="3776046"/>
          </a:xfrm>
          <a:prstGeom prst="rect">
            <a:avLst/>
          </a:prstGeom>
          <a:ln w="12700">
            <a:miter lim="400000"/>
          </a:ln>
        </p:spPr>
      </p:pic>
    </p:spTree>
  </p:cSld>
  <p:clrMapOvr>
    <a:masterClrMapping/>
  </p:clrMapOvr>
  <p:transition spd="med"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9" grpId="1" fill="hold">
                                  <p:stCondLst>
                                    <p:cond delay="0"/>
                                  </p:stCondLst>
                                  <p:iterate type="el" backwards="0">
                                    <p:tmAbs val="0"/>
                                  </p:iterate>
                                  <p:childTnLst>
                                    <p:set>
                                      <p:cBhvr>
                                        <p:cTn id="6" fill="hold"/>
                                        <p:tgtEl>
                                          <p:spTgt spid="309"/>
                                        </p:tgtEl>
                                        <p:attrNameLst>
                                          <p:attrName>style.visibility</p:attrName>
                                        </p:attrNameLst>
                                      </p:cBhvr>
                                      <p:to>
                                        <p:strVal val="visible"/>
                                      </p:to>
                                    </p:set>
                                    <p:animEffect filter="dissolve" transition="in">
                                      <p:cBhvr>
                                        <p:cTn id="7" dur="1000"/>
                                        <p:tgtEl>
                                          <p:spTgt spid="3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9"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4" name="Shape 314"/>
          <p:cNvSpPr/>
          <p:nvPr/>
        </p:nvSpPr>
        <p:spPr>
          <a:xfrm>
            <a:off x="8466087" y="6816435"/>
            <a:ext cx="7447361" cy="715065"/>
          </a:xfrm>
          <a:prstGeom prst="roundRect">
            <a:avLst>
              <a:gd name="adj" fmla="val 8880"/>
            </a:avLst>
          </a:prstGeom>
          <a:solidFill>
            <a:srgbClr val="FFFFFF"/>
          </a:solidFill>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205080"/>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205080"/>
                </a:solidFill>
              </a:rPr>
              <a:t>ci ANATOMY</a:t>
            </a:r>
          </a:p>
        </p:txBody>
      </p:sp>
      <p:sp>
        <p:nvSpPr>
          <p:cNvPr id="315" name="Shape 315"/>
          <p:cNvSpPr/>
          <p:nvPr/>
        </p:nvSpPr>
        <p:spPr>
          <a:xfrm>
            <a:off x="8466087" y="5722046"/>
            <a:ext cx="7447361" cy="715066"/>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FFFFFF"/>
                </a:solidFill>
              </a:rPr>
              <a:t>THE CI BATTLE, AT ATLASSIAN</a:t>
            </a:r>
          </a:p>
        </p:txBody>
      </p:sp>
      <p:sp>
        <p:nvSpPr>
          <p:cNvPr id="316" name="Shape 316"/>
          <p:cNvSpPr/>
          <p:nvPr/>
        </p:nvSpPr>
        <p:spPr>
          <a:xfrm>
            <a:off x="8466087" y="7910823"/>
            <a:ext cx="7447361" cy="715065"/>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FFFFFF"/>
                </a:solidFill>
              </a:rPr>
              <a:t>ci culture</a:t>
            </a:r>
          </a:p>
        </p:txBody>
      </p:sp>
      <p:sp>
        <p:nvSpPr>
          <p:cNvPr id="317" name="Shape 317"/>
          <p:cNvSpPr/>
          <p:nvPr/>
        </p:nvSpPr>
        <p:spPr>
          <a:xfrm>
            <a:off x="8466087" y="4627658"/>
            <a:ext cx="7447361" cy="715066"/>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FFFFFF"/>
                </a:solidFill>
              </a:rPr>
              <a:t>ci introduction</a:t>
            </a:r>
          </a:p>
        </p:txBody>
      </p:sp>
      <p:sp>
        <p:nvSpPr>
          <p:cNvPr id="318" name="Shape 318"/>
          <p:cNvSpPr/>
          <p:nvPr/>
        </p:nvSpPr>
        <p:spPr>
          <a:xfrm>
            <a:off x="8470552" y="10099599"/>
            <a:ext cx="7447361" cy="715066"/>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FFFFFF"/>
                </a:solidFill>
              </a:rPr>
              <a:t>the cd battle, AT atlassian</a:t>
            </a:r>
          </a:p>
        </p:txBody>
      </p:sp>
      <p:sp>
        <p:nvSpPr>
          <p:cNvPr id="319" name="Shape 319"/>
          <p:cNvSpPr/>
          <p:nvPr/>
        </p:nvSpPr>
        <p:spPr>
          <a:xfrm>
            <a:off x="8470552" y="11193988"/>
            <a:ext cx="7447361" cy="715065"/>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FFFFFF"/>
                </a:solidFill>
              </a:rPr>
              <a:t>conclusion</a:t>
            </a:r>
          </a:p>
        </p:txBody>
      </p:sp>
      <p:sp>
        <p:nvSpPr>
          <p:cNvPr id="320" name="Shape 320"/>
          <p:cNvSpPr/>
          <p:nvPr/>
        </p:nvSpPr>
        <p:spPr>
          <a:xfrm>
            <a:off x="8470552" y="9005211"/>
            <a:ext cx="7447361" cy="715066"/>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FFFFFF"/>
                </a:solidFill>
              </a:rPr>
              <a:t>thinking beyond ci</a:t>
            </a:r>
          </a:p>
        </p:txBody>
      </p:sp>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4" name="Shape 324"/>
          <p:cNvSpPr/>
          <p:nvPr/>
        </p:nvSpPr>
        <p:spPr>
          <a:xfrm>
            <a:off x="8010876" y="8089558"/>
            <a:ext cx="8362248" cy="197134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lvl="0">
              <a:lnSpc>
                <a:spcPct val="110000"/>
              </a:lnSpc>
              <a:defRPr sz="1800">
                <a:solidFill>
                  <a:srgbClr val="000000"/>
                </a:solidFill>
              </a:defRPr>
            </a:pPr>
            <a:r>
              <a:rPr b="1" spc="-100" sz="10000">
                <a:solidFill>
                  <a:srgbClr val="DCDEE0"/>
                </a:solidFill>
                <a:latin typeface="Helvetica"/>
                <a:ea typeface="Helvetica"/>
                <a:cs typeface="Helvetica"/>
                <a:sym typeface="Helvetica"/>
              </a:rPr>
              <a:t>Infrastructure</a:t>
            </a:r>
            <a:r>
              <a:rPr b="1" spc="-100" sz="10000">
                <a:solidFill>
                  <a:srgbClr val="DCDEE0"/>
                </a:solidFill>
                <a:latin typeface="Helvetica"/>
                <a:ea typeface="Helvetica"/>
                <a:cs typeface="Helvetica"/>
                <a:sym typeface="Helvetica"/>
              </a:rPr>
              <a:t> </a:t>
            </a:r>
            <a:endParaRPr b="1" spc="-100" sz="10000">
              <a:solidFill>
                <a:srgbClr val="DCDEE0"/>
              </a:solidFill>
              <a:latin typeface="Helvetica"/>
              <a:ea typeface="Helvetica"/>
              <a:cs typeface="Helvetica"/>
              <a:sym typeface="Helvetica"/>
            </a:endParaRPr>
          </a:p>
        </p:txBody>
      </p:sp>
      <p:pic>
        <p:nvPicPr>
          <p:cNvPr id="325" name="pasted-image.pdf"/>
          <p:cNvPicPr/>
          <p:nvPr/>
        </p:nvPicPr>
        <p:blipFill>
          <a:blip r:embed="rId3">
            <a:extLst/>
          </a:blip>
          <a:stretch>
            <a:fillRect/>
          </a:stretch>
        </p:blipFill>
        <p:spPr>
          <a:xfrm>
            <a:off x="9331207" y="2897459"/>
            <a:ext cx="5721585" cy="4802824"/>
          </a:xfrm>
          <a:prstGeom prst="rect">
            <a:avLst/>
          </a:prstGeom>
          <a:ln w="12700">
            <a:miter lim="400000"/>
          </a:ln>
        </p:spPr>
      </p:pic>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9" name="Shape 329"/>
          <p:cNvSpPr/>
          <p:nvPr/>
        </p:nvSpPr>
        <p:spPr>
          <a:xfrm>
            <a:off x="8010876" y="8089558"/>
            <a:ext cx="8362248" cy="197134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lvl="0" algn="ctr">
              <a:lnSpc>
                <a:spcPct val="110000"/>
              </a:lnSpc>
              <a:defRPr sz="1800">
                <a:solidFill>
                  <a:srgbClr val="000000"/>
                </a:solidFill>
              </a:defRPr>
            </a:pPr>
            <a:r>
              <a:rPr b="1" spc="-100" sz="10000">
                <a:solidFill>
                  <a:srgbClr val="DCDEE0"/>
                </a:solidFill>
                <a:latin typeface="Helvetica"/>
                <a:ea typeface="Helvetica"/>
                <a:cs typeface="Helvetica"/>
                <a:sym typeface="Helvetica"/>
              </a:rPr>
              <a:t>Tools</a:t>
            </a:r>
            <a:r>
              <a:rPr b="1" spc="-100" sz="10000">
                <a:solidFill>
                  <a:srgbClr val="DCDEE0"/>
                </a:solidFill>
                <a:latin typeface="Helvetica"/>
                <a:ea typeface="Helvetica"/>
                <a:cs typeface="Helvetica"/>
                <a:sym typeface="Helvetica"/>
              </a:rPr>
              <a:t> </a:t>
            </a:r>
            <a:endParaRPr b="1" spc="-100" sz="10000">
              <a:solidFill>
                <a:srgbClr val="DCDEE0"/>
              </a:solidFill>
              <a:latin typeface="Helvetica"/>
              <a:ea typeface="Helvetica"/>
              <a:cs typeface="Helvetica"/>
              <a:sym typeface="Helvetica"/>
            </a:endParaRPr>
          </a:p>
        </p:txBody>
      </p:sp>
      <p:pic>
        <p:nvPicPr>
          <p:cNvPr id="330" name="pasted-image.pdf"/>
          <p:cNvPicPr/>
          <p:nvPr/>
        </p:nvPicPr>
        <p:blipFill>
          <a:blip r:embed="rId3">
            <a:extLst/>
          </a:blip>
          <a:stretch>
            <a:fillRect/>
          </a:stretch>
        </p:blipFill>
        <p:spPr>
          <a:xfrm>
            <a:off x="10422114" y="3994229"/>
            <a:ext cx="3539773" cy="3586414"/>
          </a:xfrm>
          <a:prstGeom prst="rect">
            <a:avLst/>
          </a:prstGeom>
          <a:ln w="12700">
            <a:miter lim="400000"/>
          </a:ln>
        </p:spPr>
      </p:pic>
    </p:spTree>
  </p:cSld>
  <p:clrMapOvr>
    <a:masterClrMapping/>
  </p:clrMapOvr>
  <p:transition spd="med" advClick="1">
    <p:dissolve/>
  </p:transition>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4" name="Shape 124"/>
          <p:cNvSpPr/>
          <p:nvPr/>
        </p:nvSpPr>
        <p:spPr>
          <a:xfrm>
            <a:off x="755465" y="745026"/>
            <a:ext cx="20970876"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Who am I?</a:t>
            </a:r>
          </a:p>
        </p:txBody>
      </p:sp>
      <p:sp>
        <p:nvSpPr>
          <p:cNvPr id="125" name="Shape 125"/>
          <p:cNvSpPr/>
          <p:nvPr/>
        </p:nvSpPr>
        <p:spPr>
          <a:xfrm>
            <a:off x="7384426" y="1707671"/>
            <a:ext cx="10695628" cy="1069562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76200" cap="rnd">
            <a:solidFill>
              <a:srgbClr val="0042AA"/>
            </a:solidFill>
            <a:custDash>
              <a:ds d="100000" sp="200000"/>
            </a:custDash>
            <a:miter lim="400000"/>
          </a:ln>
        </p:spPr>
        <p:txBody>
          <a:bodyPr lIns="71437" tIns="71437" rIns="71437" bIns="71437" anchor="ct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pic>
        <p:nvPicPr>
          <p:cNvPr id="126" name="easenjo.png"/>
          <p:cNvPicPr/>
          <p:nvPr/>
        </p:nvPicPr>
        <p:blipFill>
          <a:blip r:embed="rId3">
            <a:extLst/>
          </a:blip>
          <a:stretch>
            <a:fillRect/>
          </a:stretch>
        </p:blipFill>
        <p:spPr>
          <a:xfrm>
            <a:off x="11700532" y="420916"/>
            <a:ext cx="2081610" cy="2080817"/>
          </a:xfrm>
          <a:prstGeom prst="rect">
            <a:avLst/>
          </a:prstGeom>
          <a:ln w="12700">
            <a:miter lim="400000"/>
          </a:ln>
        </p:spPr>
      </p:pic>
      <p:pic>
        <p:nvPicPr>
          <p:cNvPr id="127" name="iBusToAustrailia.png"/>
          <p:cNvPicPr/>
          <p:nvPr/>
        </p:nvPicPr>
        <p:blipFill>
          <a:blip r:embed="rId4">
            <a:extLst/>
          </a:blip>
          <a:stretch>
            <a:fillRect/>
          </a:stretch>
        </p:blipFill>
        <p:spPr>
          <a:xfrm>
            <a:off x="5549900" y="7973578"/>
            <a:ext cx="4052456" cy="2737186"/>
          </a:xfrm>
          <a:prstGeom prst="rect">
            <a:avLst/>
          </a:prstGeom>
          <a:ln w="12700">
            <a:miter lim="400000"/>
          </a:ln>
        </p:spPr>
      </p:pic>
      <p:pic>
        <p:nvPicPr>
          <p:cNvPr id="128" name="Kangaroo_Warning_Sign_clip_art_hight.png"/>
          <p:cNvPicPr/>
          <p:nvPr/>
        </p:nvPicPr>
        <p:blipFill>
          <a:blip r:embed="rId5">
            <a:extLst/>
          </a:blip>
          <a:stretch>
            <a:fillRect/>
          </a:stretch>
        </p:blipFill>
        <p:spPr>
          <a:xfrm>
            <a:off x="6817256" y="2565410"/>
            <a:ext cx="3089900" cy="3089900"/>
          </a:xfrm>
          <a:prstGeom prst="rect">
            <a:avLst/>
          </a:prstGeom>
          <a:ln w="12700">
            <a:miter lim="400000"/>
          </a:ln>
        </p:spPr>
      </p:pic>
      <p:pic>
        <p:nvPicPr>
          <p:cNvPr id="129" name="Flat-Big-Ben-Vector.jpg"/>
          <p:cNvPicPr/>
          <p:nvPr/>
        </p:nvPicPr>
        <p:blipFill>
          <a:blip r:embed="rId6">
            <a:extLst/>
          </a:blip>
          <a:stretch>
            <a:fillRect/>
          </a:stretch>
        </p:blipFill>
        <p:spPr>
          <a:xfrm>
            <a:off x="12350523" y="9570659"/>
            <a:ext cx="763434" cy="3974040"/>
          </a:xfrm>
          <a:prstGeom prst="rect">
            <a:avLst/>
          </a:prstGeom>
          <a:ln w="12700">
            <a:miter lim="400000"/>
          </a:ln>
        </p:spPr>
      </p:pic>
      <p:pic>
        <p:nvPicPr>
          <p:cNvPr id="130" name="poker.jpg"/>
          <p:cNvPicPr/>
          <p:nvPr/>
        </p:nvPicPr>
        <p:blipFill>
          <a:blip r:embed="rId7">
            <a:extLst/>
          </a:blip>
          <a:stretch>
            <a:fillRect/>
          </a:stretch>
        </p:blipFill>
        <p:spPr>
          <a:xfrm>
            <a:off x="16040099" y="8053273"/>
            <a:ext cx="2743119" cy="2569587"/>
          </a:xfrm>
          <a:prstGeom prst="rect">
            <a:avLst/>
          </a:prstGeom>
          <a:ln w="12700">
            <a:miter lim="400000"/>
          </a:ln>
        </p:spPr>
      </p:pic>
      <p:pic>
        <p:nvPicPr>
          <p:cNvPr id="131" name="confluence logo.png"/>
          <p:cNvPicPr/>
          <p:nvPr/>
        </p:nvPicPr>
        <p:blipFill>
          <a:blip r:embed="rId8">
            <a:extLst/>
          </a:blip>
          <a:srcRect l="8396" t="13628" r="8396" b="13628"/>
          <a:stretch>
            <a:fillRect/>
          </a:stretch>
        </p:blipFill>
        <p:spPr>
          <a:xfrm>
            <a:off x="11067349" y="5398770"/>
            <a:ext cx="3329760" cy="2911038"/>
          </a:xfrm>
          <a:prstGeom prst="rect">
            <a:avLst/>
          </a:prstGeom>
          <a:ln w="12700">
            <a:miter lim="400000"/>
          </a:ln>
        </p:spPr>
      </p:pic>
      <p:grpSp>
        <p:nvGrpSpPr>
          <p:cNvPr id="134" name="Group 134"/>
          <p:cNvGrpSpPr/>
          <p:nvPr/>
        </p:nvGrpSpPr>
        <p:grpSpPr>
          <a:xfrm>
            <a:off x="11537844" y="5518150"/>
            <a:ext cx="4379882" cy="2679616"/>
            <a:chOff x="0" y="0"/>
            <a:chExt cx="4379880" cy="2679615"/>
          </a:xfrm>
        </p:grpSpPr>
        <p:pic>
          <p:nvPicPr>
            <p:cNvPr id="132" name="pasted-image.pdf"/>
            <p:cNvPicPr/>
            <p:nvPr/>
          </p:nvPicPr>
          <p:blipFill>
            <a:blip r:embed="rId9">
              <a:extLst/>
            </a:blip>
            <a:srcRect l="0" t="24499" r="80766" b="0"/>
            <a:stretch>
              <a:fillRect/>
            </a:stretch>
          </p:blipFill>
          <p:spPr>
            <a:xfrm>
              <a:off x="0" y="0"/>
              <a:ext cx="2388823" cy="2679616"/>
            </a:xfrm>
            <a:prstGeom prst="rect">
              <a:avLst/>
            </a:prstGeom>
            <a:ln w="12700" cap="flat">
              <a:noFill/>
              <a:miter lim="400000"/>
            </a:ln>
            <a:effectLst/>
          </p:spPr>
        </p:pic>
        <p:pic>
          <p:nvPicPr>
            <p:cNvPr id="133" name="post-2038-9-pandas-on-a-green-canvas-ZkFn 2.png"/>
            <p:cNvPicPr/>
            <p:nvPr/>
          </p:nvPicPr>
          <p:blipFill>
            <a:blip r:embed="rId10">
              <a:extLst/>
            </a:blip>
            <a:stretch>
              <a:fillRect/>
            </a:stretch>
          </p:blipFill>
          <p:spPr>
            <a:xfrm>
              <a:off x="2532427" y="730448"/>
              <a:ext cx="1847454" cy="1218804"/>
            </a:xfrm>
            <a:prstGeom prst="rect">
              <a:avLst/>
            </a:prstGeom>
            <a:ln w="12700" cap="flat">
              <a:noFill/>
              <a:miter lim="400000"/>
            </a:ln>
            <a:effectLst/>
          </p:spPr>
        </p:pic>
      </p:grpSp>
      <p:pic>
        <p:nvPicPr>
          <p:cNvPr id="135" name="pasted-image.tif"/>
          <p:cNvPicPr/>
          <p:nvPr/>
        </p:nvPicPr>
        <p:blipFill>
          <a:blip r:embed="rId11">
            <a:extLst/>
          </a:blip>
          <a:stretch>
            <a:fillRect/>
          </a:stretch>
        </p:blipFill>
        <p:spPr>
          <a:xfrm>
            <a:off x="15120117" y="2577295"/>
            <a:ext cx="3089899" cy="3066131"/>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1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1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1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5" fill="hold">
                                  <p:stCondLst>
                                    <p:cond delay="0"/>
                                  </p:stCondLst>
                                  <p:iterate type="el" backwards="0">
                                    <p:tmAbs val="0"/>
                                  </p:iterate>
                                  <p:childTnLst>
                                    <p:set>
                                      <p:cBhvr>
                                        <p:cTn id="22" fill="hold"/>
                                        <p:tgtEl>
                                          <p:spTgt spid="1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0" presetID="1" grpId="6" fill="hold">
                                  <p:stCondLst>
                                    <p:cond delay="0"/>
                                  </p:stCondLst>
                                  <p:iterate type="el" backwards="0">
                                    <p:tmAbs val="0"/>
                                  </p:iterate>
                                  <p:childTnLst>
                                    <p:set>
                                      <p:cBhvr>
                                        <p:cTn id="26" fill="hold"/>
                                        <p:tgtEl>
                                          <p:spTgt spid="1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nodeType="clickEffect" presetClass="exit" presetSubtype="0" presetID="1" grpId="7" fill="hold">
                                  <p:stCondLst>
                                    <p:cond delay="0"/>
                                  </p:stCondLst>
                                  <p:iterate type="el" backwards="0">
                                    <p:tmAbs val="0"/>
                                  </p:iterate>
                                  <p:childTnLst>
                                    <p:set>
                                      <p:cBhvr>
                                        <p:cTn id="30" fill="hold">
                                          <p:stCondLst>
                                            <p:cond delay="0"/>
                                          </p:stCondLst>
                                        </p:cTn>
                                        <p:tgtEl>
                                          <p:spTgt spid="13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nodeType="clickEffect" presetClass="entr" presetSubtype="0" presetID="1" grpId="8" fill="hold">
                                  <p:stCondLst>
                                    <p:cond delay="0"/>
                                  </p:stCondLst>
                                  <p:iterate type="el" backwards="0">
                                    <p:tmAbs val="0"/>
                                  </p:iterate>
                                  <p:childTnLst>
                                    <p:set>
                                      <p:cBhvr>
                                        <p:cTn id="34" fill="hold"/>
                                        <p:tgtEl>
                                          <p:spTgt spid="1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0" grpId="2"/>
      <p:bldP build="whole" bldLvl="1" animBg="1" rev="0" advAuto="0" spid="129" grpId="3"/>
      <p:bldP build="whole" bldLvl="1" animBg="1" rev="0" advAuto="0" spid="128" grpId="5"/>
      <p:bldP build="whole" bldLvl="1" animBg="1" rev="0" advAuto="0" spid="135" grpId="1"/>
      <p:bldP build="whole" bldLvl="1" animBg="1" rev="0" advAuto="0" spid="131" grpId="6"/>
      <p:bldP build="whole" bldLvl="1" animBg="1" rev="0" advAuto="0" spid="131" grpId="7"/>
      <p:bldP build="whole" bldLvl="1" animBg="1" rev="0" advAuto="0" spid="134" grpId="8"/>
      <p:bldP build="whole" bldLvl="1" animBg="1" rev="0" advAuto="0" spid="127" grpId="4"/>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4" name="Shape 334"/>
          <p:cNvSpPr/>
          <p:nvPr/>
        </p:nvSpPr>
        <p:spPr>
          <a:xfrm>
            <a:off x="8010876" y="8089558"/>
            <a:ext cx="8362248" cy="197134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lvl="0" algn="ctr">
              <a:lnSpc>
                <a:spcPct val="110000"/>
              </a:lnSpc>
              <a:defRPr sz="1800">
                <a:solidFill>
                  <a:srgbClr val="000000"/>
                </a:solidFill>
              </a:defRPr>
            </a:pPr>
            <a:r>
              <a:rPr b="1" spc="-100" sz="10000">
                <a:solidFill>
                  <a:srgbClr val="DCDEE0"/>
                </a:solidFill>
                <a:latin typeface="Helvetica"/>
                <a:ea typeface="Helvetica"/>
                <a:cs typeface="Helvetica"/>
                <a:sym typeface="Helvetica"/>
              </a:rPr>
              <a:t>Processes</a:t>
            </a:r>
            <a:r>
              <a:rPr b="1" spc="-100" sz="10000">
                <a:solidFill>
                  <a:srgbClr val="DCDEE0"/>
                </a:solidFill>
                <a:latin typeface="Helvetica"/>
                <a:ea typeface="Helvetica"/>
                <a:cs typeface="Helvetica"/>
                <a:sym typeface="Helvetica"/>
              </a:rPr>
              <a:t> </a:t>
            </a:r>
            <a:endParaRPr b="1" spc="-100" sz="10000">
              <a:solidFill>
                <a:srgbClr val="DCDEE0"/>
              </a:solidFill>
              <a:latin typeface="Helvetica"/>
              <a:ea typeface="Helvetica"/>
              <a:cs typeface="Helvetica"/>
              <a:sym typeface="Helvetica"/>
            </a:endParaRPr>
          </a:p>
        </p:txBody>
      </p:sp>
      <p:pic>
        <p:nvPicPr>
          <p:cNvPr id="335" name="pasted-image.pdf"/>
          <p:cNvPicPr/>
          <p:nvPr/>
        </p:nvPicPr>
        <p:blipFill>
          <a:blip r:embed="rId3">
            <a:extLst/>
          </a:blip>
          <a:stretch>
            <a:fillRect/>
          </a:stretch>
        </p:blipFill>
        <p:spPr>
          <a:xfrm>
            <a:off x="10004373" y="3994229"/>
            <a:ext cx="4375253" cy="3586414"/>
          </a:xfrm>
          <a:prstGeom prst="rect">
            <a:avLst/>
          </a:prstGeom>
          <a:ln w="12700">
            <a:miter lim="400000"/>
          </a:ln>
        </p:spPr>
      </p:pic>
    </p:spTree>
  </p:cSld>
  <p:clrMapOvr>
    <a:masterClrMapping/>
  </p:clrMapOvr>
  <p:transition spd="med" advClick="1">
    <p:dissolve/>
  </p:transition>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412" name="Group 412"/>
          <p:cNvGrpSpPr/>
          <p:nvPr/>
        </p:nvGrpSpPr>
        <p:grpSpPr>
          <a:xfrm>
            <a:off x="9840199" y="3349342"/>
            <a:ext cx="4703603" cy="4703603"/>
            <a:chOff x="0" y="0"/>
            <a:chExt cx="4703601" cy="4703601"/>
          </a:xfrm>
        </p:grpSpPr>
        <p:sp>
          <p:nvSpPr>
            <p:cNvPr id="339" name="Shape 339"/>
            <p:cNvSpPr/>
            <p:nvPr/>
          </p:nvSpPr>
          <p:spPr>
            <a:xfrm>
              <a:off x="0" y="0"/>
              <a:ext cx="4703602" cy="4703602"/>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AC6C6"/>
            </a:solidFill>
            <a:ln w="12700" cap="flat">
              <a:noFill/>
              <a:miter lim="400000"/>
            </a:ln>
            <a:effectLst/>
          </p:spPr>
          <p:txBody>
            <a:bodyPr wrap="square" lIns="71436" tIns="71436" rIns="71436" bIns="71436" numCol="1" anchor="t">
              <a:noAutofit/>
            </a:bodyPr>
            <a:lstStyle/>
            <a:p>
              <a:pPr lvl="0"/>
            </a:p>
          </p:txBody>
        </p:sp>
        <p:sp>
          <p:nvSpPr>
            <p:cNvPr id="340" name="Shape 340"/>
            <p:cNvSpPr/>
            <p:nvPr/>
          </p:nvSpPr>
          <p:spPr>
            <a:xfrm>
              <a:off x="803527" y="3567998"/>
              <a:ext cx="3119576" cy="46055"/>
            </a:xfrm>
            <a:prstGeom prst="rect">
              <a:avLst/>
            </a:prstGeom>
            <a:solidFill>
              <a:srgbClr val="205081"/>
            </a:solidFill>
            <a:ln w="12700" cap="flat">
              <a:noFill/>
              <a:miter lim="400000"/>
            </a:ln>
            <a:effectLst/>
          </p:spPr>
          <p:txBody>
            <a:bodyPr wrap="square" lIns="71436" tIns="71436" rIns="71436" bIns="71436" numCol="1" anchor="t">
              <a:noAutofit/>
            </a:bodyPr>
            <a:lstStyle/>
            <a:p>
              <a:pPr lvl="0"/>
            </a:p>
          </p:txBody>
        </p:sp>
        <p:sp>
          <p:nvSpPr>
            <p:cNvPr id="341" name="Shape 341"/>
            <p:cNvSpPr/>
            <p:nvPr/>
          </p:nvSpPr>
          <p:spPr>
            <a:xfrm>
              <a:off x="1028951" y="3166841"/>
              <a:ext cx="868974" cy="4011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87" y="0"/>
                  </a:moveTo>
                  <a:cubicBezTo>
                    <a:pt x="21244" y="2314"/>
                    <a:pt x="21244" y="2314"/>
                    <a:pt x="21244" y="2314"/>
                  </a:cubicBezTo>
                  <a:cubicBezTo>
                    <a:pt x="21386" y="2006"/>
                    <a:pt x="21457" y="1697"/>
                    <a:pt x="21600" y="1389"/>
                  </a:cubicBezTo>
                  <a:cubicBezTo>
                    <a:pt x="21386" y="926"/>
                    <a:pt x="21101" y="463"/>
                    <a:pt x="20887" y="0"/>
                  </a:cubicBezTo>
                  <a:moveTo>
                    <a:pt x="3065" y="0"/>
                  </a:moveTo>
                  <a:cubicBezTo>
                    <a:pt x="1212" y="3086"/>
                    <a:pt x="0" y="8023"/>
                    <a:pt x="0" y="13577"/>
                  </a:cubicBezTo>
                  <a:cubicBezTo>
                    <a:pt x="0" y="21600"/>
                    <a:pt x="0" y="21600"/>
                    <a:pt x="0" y="21600"/>
                  </a:cubicBezTo>
                  <a:cubicBezTo>
                    <a:pt x="19675" y="21600"/>
                    <a:pt x="19675" y="21600"/>
                    <a:pt x="19675" y="21600"/>
                  </a:cubicBezTo>
                  <a:cubicBezTo>
                    <a:pt x="19675" y="13577"/>
                    <a:pt x="19675" y="13577"/>
                    <a:pt x="19675" y="13577"/>
                  </a:cubicBezTo>
                  <a:cubicBezTo>
                    <a:pt x="19675" y="12806"/>
                    <a:pt x="19675" y="12034"/>
                    <a:pt x="19747" y="11263"/>
                  </a:cubicBezTo>
                  <a:cubicBezTo>
                    <a:pt x="19675" y="11263"/>
                    <a:pt x="19675" y="11263"/>
                    <a:pt x="19675" y="11263"/>
                  </a:cubicBezTo>
                  <a:cubicBezTo>
                    <a:pt x="19248" y="11263"/>
                    <a:pt x="11976" y="20366"/>
                    <a:pt x="11976" y="20366"/>
                  </a:cubicBezTo>
                  <a:cubicBezTo>
                    <a:pt x="11976" y="20366"/>
                    <a:pt x="11976" y="20366"/>
                    <a:pt x="11976" y="20366"/>
                  </a:cubicBezTo>
                  <a:cubicBezTo>
                    <a:pt x="11905" y="20366"/>
                    <a:pt x="4420" y="11263"/>
                    <a:pt x="3921" y="11263"/>
                  </a:cubicBezTo>
                  <a:cubicBezTo>
                    <a:pt x="1212" y="11263"/>
                    <a:pt x="1212" y="11263"/>
                    <a:pt x="1212" y="11263"/>
                  </a:cubicBezTo>
                  <a:cubicBezTo>
                    <a:pt x="1782" y="7714"/>
                    <a:pt x="1782" y="7714"/>
                    <a:pt x="1782" y="7714"/>
                  </a:cubicBezTo>
                  <a:cubicBezTo>
                    <a:pt x="1782" y="7406"/>
                    <a:pt x="1782" y="7251"/>
                    <a:pt x="1853" y="7097"/>
                  </a:cubicBezTo>
                  <a:cubicBezTo>
                    <a:pt x="3065" y="0"/>
                    <a:pt x="3065" y="0"/>
                    <a:pt x="3065" y="0"/>
                  </a:cubicBezTo>
                </a:path>
              </a:pathLst>
            </a:custGeom>
            <a:solidFill>
              <a:srgbClr val="108C8C"/>
            </a:solidFill>
            <a:ln w="12700" cap="flat">
              <a:noFill/>
              <a:miter lim="400000"/>
            </a:ln>
            <a:effectLst/>
          </p:spPr>
          <p:txBody>
            <a:bodyPr wrap="square" lIns="71436" tIns="71436" rIns="71436" bIns="71436" numCol="1" anchor="t">
              <a:noAutofit/>
            </a:bodyPr>
            <a:lstStyle/>
            <a:p>
              <a:pPr lvl="0"/>
            </a:p>
          </p:txBody>
        </p:sp>
        <p:sp>
          <p:nvSpPr>
            <p:cNvPr id="342" name="Shape 342"/>
            <p:cNvSpPr/>
            <p:nvPr/>
          </p:nvSpPr>
          <p:spPr>
            <a:xfrm>
              <a:off x="984108" y="3095336"/>
              <a:ext cx="946539" cy="4726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571" y="0"/>
                  </a:moveTo>
                  <a:cubicBezTo>
                    <a:pt x="19636" y="131"/>
                    <a:pt x="19636" y="262"/>
                    <a:pt x="19702" y="393"/>
                  </a:cubicBezTo>
                  <a:cubicBezTo>
                    <a:pt x="20225" y="3273"/>
                    <a:pt x="20225" y="3273"/>
                    <a:pt x="20225" y="3273"/>
                  </a:cubicBezTo>
                  <a:cubicBezTo>
                    <a:pt x="20422" y="3665"/>
                    <a:pt x="20684" y="4058"/>
                    <a:pt x="20880" y="4451"/>
                  </a:cubicBezTo>
                  <a:cubicBezTo>
                    <a:pt x="21076" y="3927"/>
                    <a:pt x="21338" y="3404"/>
                    <a:pt x="21600" y="2880"/>
                  </a:cubicBezTo>
                  <a:cubicBezTo>
                    <a:pt x="21011" y="1702"/>
                    <a:pt x="20291" y="785"/>
                    <a:pt x="19571" y="0"/>
                  </a:cubicBezTo>
                  <a:moveTo>
                    <a:pt x="4451" y="0"/>
                  </a:moveTo>
                  <a:cubicBezTo>
                    <a:pt x="1833" y="2749"/>
                    <a:pt x="0" y="8378"/>
                    <a:pt x="0" y="14793"/>
                  </a:cubicBezTo>
                  <a:cubicBezTo>
                    <a:pt x="0" y="21600"/>
                    <a:pt x="0" y="21600"/>
                    <a:pt x="0" y="21600"/>
                  </a:cubicBezTo>
                  <a:cubicBezTo>
                    <a:pt x="19113" y="21600"/>
                    <a:pt x="19113" y="21600"/>
                    <a:pt x="19113" y="21600"/>
                  </a:cubicBezTo>
                  <a:cubicBezTo>
                    <a:pt x="1047" y="21600"/>
                    <a:pt x="1047" y="21600"/>
                    <a:pt x="1047" y="21600"/>
                  </a:cubicBezTo>
                  <a:cubicBezTo>
                    <a:pt x="1047" y="14793"/>
                    <a:pt x="1047" y="14793"/>
                    <a:pt x="1047" y="14793"/>
                  </a:cubicBezTo>
                  <a:cubicBezTo>
                    <a:pt x="1047" y="10080"/>
                    <a:pt x="2160" y="5891"/>
                    <a:pt x="3862" y="3273"/>
                  </a:cubicBezTo>
                  <a:cubicBezTo>
                    <a:pt x="4385" y="393"/>
                    <a:pt x="4385" y="393"/>
                    <a:pt x="4385" y="393"/>
                  </a:cubicBezTo>
                  <a:cubicBezTo>
                    <a:pt x="4385" y="262"/>
                    <a:pt x="4451" y="131"/>
                    <a:pt x="4451"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43" name="Shape 343"/>
            <p:cNvSpPr/>
            <p:nvPr/>
          </p:nvSpPr>
          <p:spPr>
            <a:xfrm>
              <a:off x="984108" y="3567998"/>
              <a:ext cx="1035011" cy="460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471" y="0"/>
                  </a:moveTo>
                  <a:cubicBezTo>
                    <a:pt x="0" y="0"/>
                    <a:pt x="0" y="0"/>
                    <a:pt x="0" y="0"/>
                  </a:cubicBezTo>
                  <a:cubicBezTo>
                    <a:pt x="0" y="10800"/>
                    <a:pt x="0" y="10800"/>
                    <a:pt x="0" y="10800"/>
                  </a:cubicBezTo>
                  <a:cubicBezTo>
                    <a:pt x="0" y="16200"/>
                    <a:pt x="180" y="21600"/>
                    <a:pt x="479" y="21600"/>
                  </a:cubicBezTo>
                  <a:cubicBezTo>
                    <a:pt x="21540" y="21600"/>
                    <a:pt x="21540" y="21600"/>
                    <a:pt x="21540" y="21600"/>
                  </a:cubicBezTo>
                  <a:cubicBezTo>
                    <a:pt x="21540" y="21600"/>
                    <a:pt x="21540" y="21600"/>
                    <a:pt x="21600" y="21600"/>
                  </a:cubicBezTo>
                  <a:cubicBezTo>
                    <a:pt x="17950" y="21600"/>
                    <a:pt x="17950" y="21600"/>
                    <a:pt x="17950" y="21600"/>
                  </a:cubicBezTo>
                  <a:cubicBezTo>
                    <a:pt x="17711" y="21600"/>
                    <a:pt x="17471" y="16200"/>
                    <a:pt x="17471" y="10800"/>
                  </a:cubicBezTo>
                  <a:cubicBezTo>
                    <a:pt x="17471" y="0"/>
                    <a:pt x="17471" y="0"/>
                    <a:pt x="17471"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44" name="Shape 344"/>
            <p:cNvSpPr/>
            <p:nvPr/>
          </p:nvSpPr>
          <p:spPr>
            <a:xfrm>
              <a:off x="1078640" y="3309852"/>
              <a:ext cx="753838" cy="2351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57" y="0"/>
                  </a:moveTo>
                  <a:cubicBezTo>
                    <a:pt x="0" y="6059"/>
                    <a:pt x="0" y="6059"/>
                    <a:pt x="0" y="6059"/>
                  </a:cubicBezTo>
                  <a:cubicBezTo>
                    <a:pt x="3121" y="6059"/>
                    <a:pt x="3121" y="6059"/>
                    <a:pt x="3121" y="6059"/>
                  </a:cubicBezTo>
                  <a:cubicBezTo>
                    <a:pt x="3696" y="6059"/>
                    <a:pt x="12319" y="21600"/>
                    <a:pt x="12402" y="21600"/>
                  </a:cubicBezTo>
                  <a:cubicBezTo>
                    <a:pt x="12402" y="21600"/>
                    <a:pt x="12402" y="21600"/>
                    <a:pt x="12402" y="21600"/>
                  </a:cubicBezTo>
                  <a:cubicBezTo>
                    <a:pt x="12402" y="21600"/>
                    <a:pt x="20779" y="6059"/>
                    <a:pt x="21271" y="6059"/>
                  </a:cubicBezTo>
                  <a:cubicBezTo>
                    <a:pt x="21354" y="6059"/>
                    <a:pt x="21354" y="6059"/>
                    <a:pt x="21354" y="6059"/>
                  </a:cubicBezTo>
                  <a:cubicBezTo>
                    <a:pt x="21436" y="4478"/>
                    <a:pt x="21518" y="3161"/>
                    <a:pt x="21600" y="1844"/>
                  </a:cubicBezTo>
                  <a:cubicBezTo>
                    <a:pt x="19383" y="1844"/>
                    <a:pt x="19383" y="1844"/>
                    <a:pt x="19383" y="1844"/>
                  </a:cubicBezTo>
                  <a:cubicBezTo>
                    <a:pt x="19300" y="2107"/>
                    <a:pt x="19136" y="2898"/>
                    <a:pt x="19054" y="3688"/>
                  </a:cubicBezTo>
                  <a:cubicBezTo>
                    <a:pt x="18808" y="4741"/>
                    <a:pt x="18479" y="6322"/>
                    <a:pt x="18151" y="7376"/>
                  </a:cubicBezTo>
                  <a:cubicBezTo>
                    <a:pt x="17494" y="9220"/>
                    <a:pt x="13469" y="15805"/>
                    <a:pt x="12648" y="17122"/>
                  </a:cubicBezTo>
                  <a:cubicBezTo>
                    <a:pt x="12648" y="17122"/>
                    <a:pt x="12648" y="17122"/>
                    <a:pt x="12566" y="17385"/>
                  </a:cubicBezTo>
                  <a:cubicBezTo>
                    <a:pt x="12566" y="17385"/>
                    <a:pt x="12566" y="17385"/>
                    <a:pt x="12566" y="17385"/>
                  </a:cubicBezTo>
                  <a:cubicBezTo>
                    <a:pt x="12566" y="17385"/>
                    <a:pt x="12566" y="17385"/>
                    <a:pt x="12566" y="17385"/>
                  </a:cubicBezTo>
                  <a:cubicBezTo>
                    <a:pt x="12566" y="17385"/>
                    <a:pt x="12566" y="17385"/>
                    <a:pt x="12566" y="17385"/>
                  </a:cubicBezTo>
                  <a:cubicBezTo>
                    <a:pt x="12566" y="17385"/>
                    <a:pt x="12566" y="17385"/>
                    <a:pt x="12566" y="17385"/>
                  </a:cubicBezTo>
                  <a:cubicBezTo>
                    <a:pt x="12566"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02" y="17385"/>
                    <a:pt x="12402" y="17385"/>
                  </a:cubicBezTo>
                  <a:cubicBezTo>
                    <a:pt x="12402" y="17385"/>
                    <a:pt x="12402" y="17385"/>
                    <a:pt x="12402" y="17385"/>
                  </a:cubicBezTo>
                  <a:cubicBezTo>
                    <a:pt x="12402" y="17385"/>
                    <a:pt x="12402" y="17385"/>
                    <a:pt x="12402" y="17385"/>
                  </a:cubicBezTo>
                  <a:cubicBezTo>
                    <a:pt x="12402" y="17385"/>
                    <a:pt x="12402" y="17385"/>
                    <a:pt x="12402" y="17385"/>
                  </a:cubicBezTo>
                  <a:cubicBezTo>
                    <a:pt x="12402" y="17385"/>
                    <a:pt x="12402" y="17385"/>
                    <a:pt x="12402" y="17385"/>
                  </a:cubicBezTo>
                  <a:cubicBezTo>
                    <a:pt x="12237" y="17385"/>
                    <a:pt x="12155" y="17385"/>
                    <a:pt x="12073" y="17122"/>
                  </a:cubicBezTo>
                  <a:cubicBezTo>
                    <a:pt x="11498" y="16068"/>
                    <a:pt x="7392" y="8956"/>
                    <a:pt x="6652" y="7376"/>
                  </a:cubicBezTo>
                  <a:cubicBezTo>
                    <a:pt x="6242" y="6322"/>
                    <a:pt x="5913" y="4741"/>
                    <a:pt x="5667" y="3424"/>
                  </a:cubicBezTo>
                  <a:cubicBezTo>
                    <a:pt x="5585" y="2898"/>
                    <a:pt x="5421" y="2107"/>
                    <a:pt x="5338" y="1844"/>
                  </a:cubicBezTo>
                  <a:cubicBezTo>
                    <a:pt x="1314" y="1844"/>
                    <a:pt x="1314" y="1844"/>
                    <a:pt x="1314" y="1844"/>
                  </a:cubicBezTo>
                  <a:cubicBezTo>
                    <a:pt x="1150" y="1844"/>
                    <a:pt x="903" y="1317"/>
                    <a:pt x="821" y="790"/>
                  </a:cubicBezTo>
                  <a:cubicBezTo>
                    <a:pt x="739" y="527"/>
                    <a:pt x="657" y="263"/>
                    <a:pt x="657" y="0"/>
                  </a:cubicBezTo>
                </a:path>
              </a:pathLst>
            </a:custGeom>
            <a:solidFill>
              <a:srgbClr val="068282"/>
            </a:solidFill>
            <a:ln w="12700" cap="flat">
              <a:noFill/>
              <a:miter lim="400000"/>
            </a:ln>
            <a:effectLst/>
          </p:spPr>
          <p:txBody>
            <a:bodyPr wrap="square" lIns="71436" tIns="71436" rIns="71436" bIns="71436" numCol="1" anchor="t">
              <a:noAutofit/>
            </a:bodyPr>
            <a:lstStyle/>
            <a:p>
              <a:pPr lvl="0"/>
            </a:p>
          </p:txBody>
        </p:sp>
        <p:sp>
          <p:nvSpPr>
            <p:cNvPr id="345" name="Shape 345"/>
            <p:cNvSpPr/>
            <p:nvPr/>
          </p:nvSpPr>
          <p:spPr>
            <a:xfrm>
              <a:off x="1158629" y="3057765"/>
              <a:ext cx="696877" cy="3526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222" y="0"/>
                  </a:moveTo>
                  <a:cubicBezTo>
                    <a:pt x="17956" y="351"/>
                    <a:pt x="17600" y="527"/>
                    <a:pt x="17333" y="702"/>
                  </a:cubicBezTo>
                  <a:cubicBezTo>
                    <a:pt x="17333" y="4566"/>
                    <a:pt x="17333" y="4566"/>
                    <a:pt x="17333" y="4566"/>
                  </a:cubicBezTo>
                  <a:cubicBezTo>
                    <a:pt x="17333" y="8956"/>
                    <a:pt x="14933" y="16507"/>
                    <a:pt x="13244" y="21600"/>
                  </a:cubicBezTo>
                  <a:cubicBezTo>
                    <a:pt x="14667" y="20195"/>
                    <a:pt x="15911" y="18615"/>
                    <a:pt x="16178" y="18263"/>
                  </a:cubicBezTo>
                  <a:cubicBezTo>
                    <a:pt x="16444" y="17737"/>
                    <a:pt x="16711" y="17034"/>
                    <a:pt x="16889" y="16332"/>
                  </a:cubicBezTo>
                  <a:cubicBezTo>
                    <a:pt x="17244" y="15102"/>
                    <a:pt x="17689" y="13873"/>
                    <a:pt x="18400" y="13873"/>
                  </a:cubicBezTo>
                  <a:cubicBezTo>
                    <a:pt x="21333" y="13873"/>
                    <a:pt x="21333" y="13873"/>
                    <a:pt x="21333" y="13873"/>
                  </a:cubicBezTo>
                  <a:cubicBezTo>
                    <a:pt x="21422" y="13346"/>
                    <a:pt x="21511" y="12995"/>
                    <a:pt x="21600" y="12468"/>
                  </a:cubicBezTo>
                  <a:cubicBezTo>
                    <a:pt x="20000" y="3863"/>
                    <a:pt x="20000" y="3863"/>
                    <a:pt x="20000" y="3863"/>
                  </a:cubicBezTo>
                  <a:cubicBezTo>
                    <a:pt x="19644" y="2107"/>
                    <a:pt x="19022" y="878"/>
                    <a:pt x="18222" y="0"/>
                  </a:cubicBezTo>
                  <a:moveTo>
                    <a:pt x="3644" y="0"/>
                  </a:moveTo>
                  <a:cubicBezTo>
                    <a:pt x="2844" y="702"/>
                    <a:pt x="2133" y="2107"/>
                    <a:pt x="1867" y="3863"/>
                  </a:cubicBezTo>
                  <a:cubicBezTo>
                    <a:pt x="0" y="13873"/>
                    <a:pt x="0" y="13873"/>
                    <a:pt x="0" y="13873"/>
                  </a:cubicBezTo>
                  <a:cubicBezTo>
                    <a:pt x="3378" y="13873"/>
                    <a:pt x="3378" y="13873"/>
                    <a:pt x="3378" y="13873"/>
                  </a:cubicBezTo>
                  <a:cubicBezTo>
                    <a:pt x="4089" y="13873"/>
                    <a:pt x="4533" y="15102"/>
                    <a:pt x="4889" y="16332"/>
                  </a:cubicBezTo>
                  <a:cubicBezTo>
                    <a:pt x="5067" y="17034"/>
                    <a:pt x="5333" y="17737"/>
                    <a:pt x="5511" y="18088"/>
                  </a:cubicBezTo>
                  <a:cubicBezTo>
                    <a:pt x="5867" y="18615"/>
                    <a:pt x="7200" y="20020"/>
                    <a:pt x="8533" y="21424"/>
                  </a:cubicBezTo>
                  <a:cubicBezTo>
                    <a:pt x="6844" y="16507"/>
                    <a:pt x="4533" y="8956"/>
                    <a:pt x="4533" y="4566"/>
                  </a:cubicBezTo>
                  <a:cubicBezTo>
                    <a:pt x="4533" y="702"/>
                    <a:pt x="4533" y="702"/>
                    <a:pt x="4533" y="702"/>
                  </a:cubicBezTo>
                  <a:cubicBezTo>
                    <a:pt x="4178" y="527"/>
                    <a:pt x="3911" y="176"/>
                    <a:pt x="3644" y="0"/>
                  </a:cubicBezTo>
                </a:path>
              </a:pathLst>
            </a:custGeom>
            <a:solidFill>
              <a:srgbClr val="108C8C"/>
            </a:solidFill>
            <a:ln w="12700" cap="flat">
              <a:noFill/>
              <a:miter lim="400000"/>
            </a:ln>
            <a:effectLst/>
          </p:spPr>
          <p:txBody>
            <a:bodyPr wrap="square" lIns="71436" tIns="71436" rIns="71436" bIns="71436" numCol="1" anchor="t">
              <a:noAutofit/>
            </a:bodyPr>
            <a:lstStyle/>
            <a:p>
              <a:pPr lvl="0"/>
            </a:p>
          </p:txBody>
        </p:sp>
        <p:sp>
          <p:nvSpPr>
            <p:cNvPr id="346" name="Shape 346"/>
            <p:cNvSpPr/>
            <p:nvPr/>
          </p:nvSpPr>
          <p:spPr>
            <a:xfrm>
              <a:off x="1101668" y="3031102"/>
              <a:ext cx="782925" cy="4678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314" y="21600"/>
                  </a:moveTo>
                  <a:cubicBezTo>
                    <a:pt x="11314" y="21600"/>
                    <a:pt x="11314" y="21600"/>
                    <a:pt x="11314" y="21600"/>
                  </a:cubicBezTo>
                  <a:cubicBezTo>
                    <a:pt x="11314" y="21600"/>
                    <a:pt x="11314" y="21600"/>
                    <a:pt x="11314" y="21600"/>
                  </a:cubicBezTo>
                  <a:cubicBezTo>
                    <a:pt x="11314" y="21600"/>
                    <a:pt x="11314" y="21600"/>
                    <a:pt x="11314" y="21600"/>
                  </a:cubicBezTo>
                  <a:moveTo>
                    <a:pt x="11393" y="21600"/>
                  </a:moveTo>
                  <a:cubicBezTo>
                    <a:pt x="11393" y="21600"/>
                    <a:pt x="11314" y="21600"/>
                    <a:pt x="11314" y="21600"/>
                  </a:cubicBezTo>
                  <a:cubicBezTo>
                    <a:pt x="11314" y="21600"/>
                    <a:pt x="11393" y="21600"/>
                    <a:pt x="11393" y="21600"/>
                  </a:cubicBezTo>
                  <a:moveTo>
                    <a:pt x="11393" y="21600"/>
                  </a:moveTo>
                  <a:cubicBezTo>
                    <a:pt x="11393" y="21600"/>
                    <a:pt x="11393" y="21600"/>
                    <a:pt x="11393" y="21600"/>
                  </a:cubicBezTo>
                  <a:cubicBezTo>
                    <a:pt x="11393" y="21600"/>
                    <a:pt x="11393" y="21600"/>
                    <a:pt x="11393" y="21600"/>
                  </a:cubicBezTo>
                  <a:moveTo>
                    <a:pt x="11393" y="21600"/>
                  </a:moveTo>
                  <a:cubicBezTo>
                    <a:pt x="11393" y="21600"/>
                    <a:pt x="11393" y="21600"/>
                    <a:pt x="11393" y="21600"/>
                  </a:cubicBezTo>
                  <a:cubicBezTo>
                    <a:pt x="11393" y="21600"/>
                    <a:pt x="11393" y="21600"/>
                    <a:pt x="11393" y="21600"/>
                  </a:cubicBezTo>
                  <a:moveTo>
                    <a:pt x="11393" y="21600"/>
                  </a:moveTo>
                  <a:cubicBezTo>
                    <a:pt x="11393" y="21600"/>
                    <a:pt x="11393" y="21600"/>
                    <a:pt x="11393" y="21600"/>
                  </a:cubicBezTo>
                  <a:cubicBezTo>
                    <a:pt x="11393" y="21600"/>
                    <a:pt x="11393" y="21600"/>
                    <a:pt x="11393" y="21600"/>
                  </a:cubicBezTo>
                  <a:moveTo>
                    <a:pt x="11393" y="21600"/>
                  </a:moveTo>
                  <a:cubicBezTo>
                    <a:pt x="11393" y="21600"/>
                    <a:pt x="11393" y="21600"/>
                    <a:pt x="11393" y="21600"/>
                  </a:cubicBezTo>
                  <a:cubicBezTo>
                    <a:pt x="11393" y="21600"/>
                    <a:pt x="11393" y="21600"/>
                    <a:pt x="11393" y="21600"/>
                  </a:cubicBezTo>
                  <a:moveTo>
                    <a:pt x="11393" y="21600"/>
                  </a:moveTo>
                  <a:cubicBezTo>
                    <a:pt x="11393" y="21600"/>
                    <a:pt x="11393" y="21600"/>
                    <a:pt x="11393" y="21600"/>
                  </a:cubicBezTo>
                  <a:cubicBezTo>
                    <a:pt x="11393" y="21600"/>
                    <a:pt x="11393" y="21600"/>
                    <a:pt x="11393" y="21600"/>
                  </a:cubicBezTo>
                  <a:moveTo>
                    <a:pt x="11393" y="21600"/>
                  </a:moveTo>
                  <a:cubicBezTo>
                    <a:pt x="11393" y="21600"/>
                    <a:pt x="11393" y="21600"/>
                    <a:pt x="11393" y="21600"/>
                  </a:cubicBezTo>
                  <a:cubicBezTo>
                    <a:pt x="11393" y="21600"/>
                    <a:pt x="11393" y="21600"/>
                    <a:pt x="11393" y="21600"/>
                  </a:cubicBezTo>
                  <a:moveTo>
                    <a:pt x="11393" y="21600"/>
                  </a:moveTo>
                  <a:cubicBezTo>
                    <a:pt x="11393" y="21600"/>
                    <a:pt x="11393" y="21600"/>
                    <a:pt x="11393" y="21600"/>
                  </a:cubicBezTo>
                  <a:cubicBezTo>
                    <a:pt x="11393" y="21600"/>
                    <a:pt x="11393" y="21600"/>
                    <a:pt x="11393" y="21600"/>
                  </a:cubicBezTo>
                  <a:moveTo>
                    <a:pt x="11393" y="21600"/>
                  </a:moveTo>
                  <a:cubicBezTo>
                    <a:pt x="11393" y="21600"/>
                    <a:pt x="11393" y="21600"/>
                    <a:pt x="11393" y="21600"/>
                  </a:cubicBezTo>
                  <a:cubicBezTo>
                    <a:pt x="11393" y="21600"/>
                    <a:pt x="11393" y="21600"/>
                    <a:pt x="11393" y="21600"/>
                  </a:cubicBezTo>
                  <a:moveTo>
                    <a:pt x="11473" y="21600"/>
                  </a:moveTo>
                  <a:cubicBezTo>
                    <a:pt x="11473" y="21600"/>
                    <a:pt x="11473" y="21600"/>
                    <a:pt x="11473" y="21600"/>
                  </a:cubicBezTo>
                  <a:cubicBezTo>
                    <a:pt x="11473" y="21600"/>
                    <a:pt x="11473" y="21600"/>
                    <a:pt x="11473" y="21600"/>
                  </a:cubicBezTo>
                  <a:moveTo>
                    <a:pt x="11473" y="21600"/>
                  </a:moveTo>
                  <a:cubicBezTo>
                    <a:pt x="11473" y="21600"/>
                    <a:pt x="11473" y="21600"/>
                    <a:pt x="11473" y="21600"/>
                  </a:cubicBezTo>
                  <a:cubicBezTo>
                    <a:pt x="11473" y="21600"/>
                    <a:pt x="11473" y="21600"/>
                    <a:pt x="11473" y="21600"/>
                  </a:cubicBezTo>
                  <a:moveTo>
                    <a:pt x="20571" y="11661"/>
                  </a:moveTo>
                  <a:cubicBezTo>
                    <a:pt x="17960" y="11661"/>
                    <a:pt x="17960" y="11661"/>
                    <a:pt x="17960" y="11661"/>
                  </a:cubicBezTo>
                  <a:cubicBezTo>
                    <a:pt x="17327" y="11661"/>
                    <a:pt x="16932" y="12589"/>
                    <a:pt x="16615" y="13517"/>
                  </a:cubicBezTo>
                  <a:cubicBezTo>
                    <a:pt x="16457" y="14047"/>
                    <a:pt x="16220" y="14577"/>
                    <a:pt x="15982" y="14974"/>
                  </a:cubicBezTo>
                  <a:cubicBezTo>
                    <a:pt x="15745" y="15239"/>
                    <a:pt x="14637" y="16432"/>
                    <a:pt x="13371" y="17492"/>
                  </a:cubicBezTo>
                  <a:cubicBezTo>
                    <a:pt x="12580" y="19347"/>
                    <a:pt x="11947" y="20805"/>
                    <a:pt x="11789" y="21202"/>
                  </a:cubicBezTo>
                  <a:cubicBezTo>
                    <a:pt x="11710" y="21335"/>
                    <a:pt x="11631" y="21467"/>
                    <a:pt x="11473" y="21600"/>
                  </a:cubicBezTo>
                  <a:cubicBezTo>
                    <a:pt x="11552" y="21467"/>
                    <a:pt x="11552" y="21467"/>
                    <a:pt x="11552" y="21467"/>
                  </a:cubicBezTo>
                  <a:cubicBezTo>
                    <a:pt x="12343" y="20805"/>
                    <a:pt x="16220" y="17492"/>
                    <a:pt x="16853" y="16564"/>
                  </a:cubicBezTo>
                  <a:cubicBezTo>
                    <a:pt x="17169" y="16034"/>
                    <a:pt x="17486" y="15239"/>
                    <a:pt x="17723" y="14709"/>
                  </a:cubicBezTo>
                  <a:cubicBezTo>
                    <a:pt x="17802" y="14312"/>
                    <a:pt x="17960" y="13914"/>
                    <a:pt x="18040" y="13782"/>
                  </a:cubicBezTo>
                  <a:cubicBezTo>
                    <a:pt x="20176" y="13782"/>
                    <a:pt x="20176" y="13782"/>
                    <a:pt x="20176" y="13782"/>
                  </a:cubicBezTo>
                  <a:cubicBezTo>
                    <a:pt x="20255" y="12987"/>
                    <a:pt x="20413" y="12324"/>
                    <a:pt x="20571" y="11661"/>
                  </a:cubicBezTo>
                  <a:moveTo>
                    <a:pt x="19147" y="133"/>
                  </a:moveTo>
                  <a:cubicBezTo>
                    <a:pt x="18673" y="530"/>
                    <a:pt x="18277" y="928"/>
                    <a:pt x="17802" y="1193"/>
                  </a:cubicBezTo>
                  <a:cubicBezTo>
                    <a:pt x="18514" y="1855"/>
                    <a:pt x="19068" y="2783"/>
                    <a:pt x="19385" y="4108"/>
                  </a:cubicBezTo>
                  <a:cubicBezTo>
                    <a:pt x="20809" y="10601"/>
                    <a:pt x="20809" y="10601"/>
                    <a:pt x="20809" y="10601"/>
                  </a:cubicBezTo>
                  <a:cubicBezTo>
                    <a:pt x="21046" y="9806"/>
                    <a:pt x="21363" y="9011"/>
                    <a:pt x="21600" y="8216"/>
                  </a:cubicBezTo>
                  <a:cubicBezTo>
                    <a:pt x="21204" y="6228"/>
                    <a:pt x="21204" y="6228"/>
                    <a:pt x="21204" y="6228"/>
                  </a:cubicBezTo>
                  <a:cubicBezTo>
                    <a:pt x="20571" y="3313"/>
                    <a:pt x="20571" y="3313"/>
                    <a:pt x="20571" y="3313"/>
                  </a:cubicBezTo>
                  <a:cubicBezTo>
                    <a:pt x="20492" y="3180"/>
                    <a:pt x="20492" y="3048"/>
                    <a:pt x="20413" y="2915"/>
                  </a:cubicBezTo>
                  <a:cubicBezTo>
                    <a:pt x="20176" y="1723"/>
                    <a:pt x="19701" y="795"/>
                    <a:pt x="19147" y="133"/>
                  </a:cubicBezTo>
                  <a:moveTo>
                    <a:pt x="3481" y="0"/>
                  </a:moveTo>
                  <a:cubicBezTo>
                    <a:pt x="2927" y="795"/>
                    <a:pt x="2453" y="1723"/>
                    <a:pt x="2136" y="2915"/>
                  </a:cubicBezTo>
                  <a:cubicBezTo>
                    <a:pt x="2136" y="3048"/>
                    <a:pt x="2057" y="3180"/>
                    <a:pt x="2057" y="3313"/>
                  </a:cubicBezTo>
                  <a:cubicBezTo>
                    <a:pt x="1424" y="6228"/>
                    <a:pt x="1424" y="6228"/>
                    <a:pt x="1424" y="6228"/>
                  </a:cubicBezTo>
                  <a:cubicBezTo>
                    <a:pt x="79" y="12324"/>
                    <a:pt x="79" y="12324"/>
                    <a:pt x="79" y="12324"/>
                  </a:cubicBezTo>
                  <a:cubicBezTo>
                    <a:pt x="0" y="12456"/>
                    <a:pt x="0" y="12589"/>
                    <a:pt x="0" y="12854"/>
                  </a:cubicBezTo>
                  <a:cubicBezTo>
                    <a:pt x="0" y="12987"/>
                    <a:pt x="79" y="13119"/>
                    <a:pt x="158" y="13252"/>
                  </a:cubicBezTo>
                  <a:cubicBezTo>
                    <a:pt x="237" y="13517"/>
                    <a:pt x="475" y="13782"/>
                    <a:pt x="633" y="13782"/>
                  </a:cubicBezTo>
                  <a:cubicBezTo>
                    <a:pt x="4510" y="13782"/>
                    <a:pt x="4510" y="13782"/>
                    <a:pt x="4510" y="13782"/>
                  </a:cubicBezTo>
                  <a:cubicBezTo>
                    <a:pt x="4589" y="13914"/>
                    <a:pt x="4747" y="14312"/>
                    <a:pt x="4826" y="14577"/>
                  </a:cubicBezTo>
                  <a:cubicBezTo>
                    <a:pt x="5064" y="15239"/>
                    <a:pt x="5380" y="16034"/>
                    <a:pt x="5776" y="16564"/>
                  </a:cubicBezTo>
                  <a:cubicBezTo>
                    <a:pt x="6488" y="17360"/>
                    <a:pt x="10444" y="20937"/>
                    <a:pt x="10998" y="21467"/>
                  </a:cubicBezTo>
                  <a:cubicBezTo>
                    <a:pt x="10919" y="21335"/>
                    <a:pt x="10840" y="21335"/>
                    <a:pt x="10760" y="21202"/>
                  </a:cubicBezTo>
                  <a:cubicBezTo>
                    <a:pt x="10602" y="20805"/>
                    <a:pt x="9969" y="19347"/>
                    <a:pt x="9178" y="17360"/>
                  </a:cubicBezTo>
                  <a:cubicBezTo>
                    <a:pt x="7991" y="16299"/>
                    <a:pt x="6804" y="15239"/>
                    <a:pt x="6488" y="14842"/>
                  </a:cubicBezTo>
                  <a:cubicBezTo>
                    <a:pt x="6330" y="14577"/>
                    <a:pt x="6092" y="14047"/>
                    <a:pt x="5934" y="13517"/>
                  </a:cubicBezTo>
                  <a:cubicBezTo>
                    <a:pt x="5618" y="12589"/>
                    <a:pt x="5222" y="11661"/>
                    <a:pt x="4589" y="11661"/>
                  </a:cubicBezTo>
                  <a:cubicBezTo>
                    <a:pt x="1582" y="11661"/>
                    <a:pt x="1582" y="11661"/>
                    <a:pt x="1582" y="11661"/>
                  </a:cubicBezTo>
                  <a:cubicBezTo>
                    <a:pt x="3244" y="4108"/>
                    <a:pt x="3244" y="4108"/>
                    <a:pt x="3244" y="4108"/>
                  </a:cubicBezTo>
                  <a:cubicBezTo>
                    <a:pt x="3481" y="2783"/>
                    <a:pt x="4114" y="1723"/>
                    <a:pt x="4826" y="1193"/>
                  </a:cubicBezTo>
                  <a:cubicBezTo>
                    <a:pt x="4352" y="795"/>
                    <a:pt x="3956" y="398"/>
                    <a:pt x="3481"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47" name="Shape 347"/>
            <p:cNvSpPr/>
            <p:nvPr/>
          </p:nvSpPr>
          <p:spPr>
            <a:xfrm>
              <a:off x="1351331" y="3085640"/>
              <a:ext cx="321170" cy="3526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2810"/>
                    <a:pt x="0" y="2810"/>
                    <a:pt x="0" y="2810"/>
                  </a:cubicBezTo>
                  <a:cubicBezTo>
                    <a:pt x="0" y="7024"/>
                    <a:pt x="6943" y="16683"/>
                    <a:pt x="10800" y="21600"/>
                  </a:cubicBezTo>
                  <a:cubicBezTo>
                    <a:pt x="14657" y="16683"/>
                    <a:pt x="21600" y="7024"/>
                    <a:pt x="21600" y="2810"/>
                  </a:cubicBezTo>
                  <a:cubicBezTo>
                    <a:pt x="21600" y="0"/>
                    <a:pt x="21600" y="0"/>
                    <a:pt x="21600" y="0"/>
                  </a:cubicBezTo>
                  <a:cubicBezTo>
                    <a:pt x="18707" y="702"/>
                    <a:pt x="15814" y="1229"/>
                    <a:pt x="12921" y="1229"/>
                  </a:cubicBezTo>
                  <a:cubicBezTo>
                    <a:pt x="8679" y="1229"/>
                    <a:pt x="8679" y="1229"/>
                    <a:pt x="8679" y="1229"/>
                  </a:cubicBezTo>
                  <a:cubicBezTo>
                    <a:pt x="5593" y="1229"/>
                    <a:pt x="2700" y="702"/>
                    <a:pt x="0" y="0"/>
                  </a:cubicBezTo>
                </a:path>
              </a:pathLst>
            </a:custGeom>
            <a:solidFill>
              <a:srgbClr val="A2FFFF"/>
            </a:solidFill>
            <a:ln w="12700" cap="flat">
              <a:noFill/>
              <a:miter lim="400000"/>
            </a:ln>
            <a:effectLst/>
          </p:spPr>
          <p:txBody>
            <a:bodyPr wrap="square" lIns="71436" tIns="71436" rIns="71436" bIns="71436" numCol="1" anchor="t">
              <a:noAutofit/>
            </a:bodyPr>
            <a:lstStyle/>
            <a:p>
              <a:pPr lvl="0"/>
            </a:p>
          </p:txBody>
        </p:sp>
        <p:sp>
          <p:nvSpPr>
            <p:cNvPr id="348" name="Shape 348"/>
            <p:cNvSpPr/>
            <p:nvPr/>
          </p:nvSpPr>
          <p:spPr>
            <a:xfrm>
              <a:off x="1305277" y="3068672"/>
              <a:ext cx="412066" cy="4302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3168"/>
                    <a:pt x="0" y="3168"/>
                    <a:pt x="0" y="3168"/>
                  </a:cubicBezTo>
                  <a:cubicBezTo>
                    <a:pt x="0" y="6768"/>
                    <a:pt x="3900" y="12960"/>
                    <a:pt x="6750" y="16992"/>
                  </a:cubicBezTo>
                  <a:cubicBezTo>
                    <a:pt x="8250" y="19152"/>
                    <a:pt x="9450" y="20736"/>
                    <a:pt x="9750" y="21168"/>
                  </a:cubicBezTo>
                  <a:cubicBezTo>
                    <a:pt x="9900" y="21312"/>
                    <a:pt x="10050" y="21312"/>
                    <a:pt x="10200" y="21456"/>
                  </a:cubicBezTo>
                  <a:cubicBezTo>
                    <a:pt x="10350" y="21600"/>
                    <a:pt x="10500" y="21600"/>
                    <a:pt x="10800" y="21600"/>
                  </a:cubicBezTo>
                  <a:cubicBezTo>
                    <a:pt x="10800" y="21600"/>
                    <a:pt x="10800" y="21600"/>
                    <a:pt x="10800" y="21600"/>
                  </a:cubicBezTo>
                  <a:cubicBezTo>
                    <a:pt x="10800" y="21600"/>
                    <a:pt x="10800" y="21600"/>
                    <a:pt x="10800" y="21600"/>
                  </a:cubicBezTo>
                  <a:cubicBezTo>
                    <a:pt x="10800" y="21600"/>
                    <a:pt x="10800" y="21600"/>
                    <a:pt x="10800" y="21600"/>
                  </a:cubicBezTo>
                  <a:cubicBezTo>
                    <a:pt x="1080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1100" y="21600"/>
                    <a:pt x="11100" y="21600"/>
                  </a:cubicBezTo>
                  <a:cubicBezTo>
                    <a:pt x="11100" y="21600"/>
                    <a:pt x="11100" y="21600"/>
                    <a:pt x="11100" y="21600"/>
                  </a:cubicBezTo>
                  <a:cubicBezTo>
                    <a:pt x="11100" y="21600"/>
                    <a:pt x="11100" y="21600"/>
                    <a:pt x="11100" y="21600"/>
                  </a:cubicBezTo>
                  <a:cubicBezTo>
                    <a:pt x="11100" y="21600"/>
                    <a:pt x="11100" y="21600"/>
                    <a:pt x="11100" y="21600"/>
                  </a:cubicBezTo>
                  <a:cubicBezTo>
                    <a:pt x="11100" y="21600"/>
                    <a:pt x="11100" y="21600"/>
                    <a:pt x="11100" y="21600"/>
                  </a:cubicBezTo>
                  <a:cubicBezTo>
                    <a:pt x="11400" y="21456"/>
                    <a:pt x="11550" y="21312"/>
                    <a:pt x="11700" y="21168"/>
                  </a:cubicBezTo>
                  <a:cubicBezTo>
                    <a:pt x="12000" y="20736"/>
                    <a:pt x="13200" y="19152"/>
                    <a:pt x="14700" y="17136"/>
                  </a:cubicBezTo>
                  <a:cubicBezTo>
                    <a:pt x="17550" y="12960"/>
                    <a:pt x="21600" y="6768"/>
                    <a:pt x="21600" y="3168"/>
                  </a:cubicBezTo>
                  <a:cubicBezTo>
                    <a:pt x="21600" y="0"/>
                    <a:pt x="21600" y="0"/>
                    <a:pt x="21600" y="0"/>
                  </a:cubicBezTo>
                  <a:cubicBezTo>
                    <a:pt x="20850" y="288"/>
                    <a:pt x="19950" y="576"/>
                    <a:pt x="19200" y="864"/>
                  </a:cubicBezTo>
                  <a:cubicBezTo>
                    <a:pt x="19200" y="3168"/>
                    <a:pt x="19200" y="3168"/>
                    <a:pt x="19200" y="3168"/>
                  </a:cubicBezTo>
                  <a:cubicBezTo>
                    <a:pt x="19200" y="6624"/>
                    <a:pt x="13800" y="14544"/>
                    <a:pt x="10800" y="18576"/>
                  </a:cubicBezTo>
                  <a:cubicBezTo>
                    <a:pt x="7800" y="14544"/>
                    <a:pt x="2400" y="6624"/>
                    <a:pt x="2400" y="3168"/>
                  </a:cubicBezTo>
                  <a:cubicBezTo>
                    <a:pt x="2400" y="864"/>
                    <a:pt x="2400" y="864"/>
                    <a:pt x="2400" y="864"/>
                  </a:cubicBezTo>
                  <a:cubicBezTo>
                    <a:pt x="1500" y="576"/>
                    <a:pt x="750" y="288"/>
                    <a:pt x="0"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49" name="Shape 349"/>
            <p:cNvSpPr/>
            <p:nvPr/>
          </p:nvSpPr>
          <p:spPr>
            <a:xfrm>
              <a:off x="898059" y="1408293"/>
              <a:ext cx="768381" cy="7489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7893" y="83"/>
                    <a:pt x="13701" y="331"/>
                    <a:pt x="10639" y="993"/>
                  </a:cubicBezTo>
                  <a:cubicBezTo>
                    <a:pt x="6690" y="2152"/>
                    <a:pt x="6206" y="3310"/>
                    <a:pt x="6206" y="3724"/>
                  </a:cubicBezTo>
                  <a:cubicBezTo>
                    <a:pt x="6206" y="4138"/>
                    <a:pt x="5964" y="4386"/>
                    <a:pt x="5561" y="4386"/>
                  </a:cubicBezTo>
                  <a:cubicBezTo>
                    <a:pt x="1531" y="4386"/>
                    <a:pt x="0" y="5545"/>
                    <a:pt x="0" y="8524"/>
                  </a:cubicBezTo>
                  <a:cubicBezTo>
                    <a:pt x="0" y="21600"/>
                    <a:pt x="0" y="21600"/>
                    <a:pt x="0" y="21600"/>
                  </a:cubicBezTo>
                  <a:cubicBezTo>
                    <a:pt x="322" y="21434"/>
                    <a:pt x="645" y="21352"/>
                    <a:pt x="1048" y="21269"/>
                  </a:cubicBezTo>
                  <a:cubicBezTo>
                    <a:pt x="1048" y="14234"/>
                    <a:pt x="1048" y="14234"/>
                    <a:pt x="1048" y="14234"/>
                  </a:cubicBezTo>
                  <a:cubicBezTo>
                    <a:pt x="1048" y="13986"/>
                    <a:pt x="1048" y="13738"/>
                    <a:pt x="1128" y="13490"/>
                  </a:cubicBezTo>
                  <a:cubicBezTo>
                    <a:pt x="1128" y="11917"/>
                    <a:pt x="1128" y="11917"/>
                    <a:pt x="1128" y="11917"/>
                  </a:cubicBezTo>
                  <a:cubicBezTo>
                    <a:pt x="1128" y="10841"/>
                    <a:pt x="2015" y="9931"/>
                    <a:pt x="3063" y="9931"/>
                  </a:cubicBezTo>
                  <a:cubicBezTo>
                    <a:pt x="16764" y="9931"/>
                    <a:pt x="16764" y="9931"/>
                    <a:pt x="16764" y="9931"/>
                  </a:cubicBezTo>
                  <a:cubicBezTo>
                    <a:pt x="17651" y="6207"/>
                    <a:pt x="19343" y="2814"/>
                    <a:pt x="21600" y="0"/>
                  </a:cubicBezTo>
                </a:path>
              </a:pathLst>
            </a:custGeom>
            <a:solidFill>
              <a:srgbClr val="B6FFFF"/>
            </a:solidFill>
            <a:ln w="12700" cap="flat">
              <a:noFill/>
              <a:miter lim="400000"/>
            </a:ln>
            <a:effectLst/>
          </p:spPr>
          <p:txBody>
            <a:bodyPr wrap="square" lIns="71436" tIns="71436" rIns="71436" bIns="71436" numCol="1" anchor="t">
              <a:noAutofit/>
            </a:bodyPr>
            <a:lstStyle/>
            <a:p>
              <a:pPr lvl="0"/>
            </a:p>
          </p:txBody>
        </p:sp>
        <p:sp>
          <p:nvSpPr>
            <p:cNvPr id="350" name="Shape 350"/>
            <p:cNvSpPr/>
            <p:nvPr/>
          </p:nvSpPr>
          <p:spPr>
            <a:xfrm>
              <a:off x="1276190" y="1376782"/>
              <a:ext cx="418126" cy="666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9381" y="939"/>
                    <a:pt x="17162" y="2817"/>
                    <a:pt x="14942" y="4696"/>
                  </a:cubicBezTo>
                  <a:cubicBezTo>
                    <a:pt x="8137" y="9391"/>
                    <a:pt x="3403" y="15965"/>
                    <a:pt x="0" y="21600"/>
                  </a:cubicBezTo>
                  <a:cubicBezTo>
                    <a:pt x="0" y="21600"/>
                    <a:pt x="0" y="21600"/>
                    <a:pt x="0" y="21600"/>
                  </a:cubicBezTo>
                  <a:cubicBezTo>
                    <a:pt x="5622" y="14087"/>
                    <a:pt x="13315" y="11270"/>
                    <a:pt x="20121" y="10330"/>
                  </a:cubicBezTo>
                  <a:cubicBezTo>
                    <a:pt x="20564" y="6574"/>
                    <a:pt x="21156" y="2817"/>
                    <a:pt x="21600" y="0"/>
                  </a:cubicBezTo>
                </a:path>
              </a:pathLst>
            </a:custGeom>
            <a:solidFill>
              <a:srgbClr val="FFFFFF"/>
            </a:solidFill>
            <a:ln w="12700" cap="flat">
              <a:noFill/>
              <a:miter lim="400000"/>
            </a:ln>
            <a:effectLst/>
          </p:spPr>
          <p:txBody>
            <a:bodyPr wrap="square" lIns="71436" tIns="71436" rIns="71436" bIns="71436" numCol="1" anchor="t">
              <a:noAutofit/>
            </a:bodyPr>
            <a:lstStyle/>
            <a:p>
              <a:pPr lvl="0"/>
            </a:p>
          </p:txBody>
        </p:sp>
        <p:sp>
          <p:nvSpPr>
            <p:cNvPr id="351" name="Shape 351"/>
            <p:cNvSpPr/>
            <p:nvPr/>
          </p:nvSpPr>
          <p:spPr>
            <a:xfrm>
              <a:off x="852005" y="1325880"/>
              <a:ext cx="892001" cy="8592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211" y="144"/>
                    <a:pt x="18683" y="288"/>
                    <a:pt x="17155" y="504"/>
                  </a:cubicBezTo>
                  <a:cubicBezTo>
                    <a:pt x="7918" y="1656"/>
                    <a:pt x="5834" y="3384"/>
                    <a:pt x="5417" y="4752"/>
                  </a:cubicBezTo>
                  <a:cubicBezTo>
                    <a:pt x="2848" y="4824"/>
                    <a:pt x="0" y="5544"/>
                    <a:pt x="0" y="9504"/>
                  </a:cubicBezTo>
                  <a:cubicBezTo>
                    <a:pt x="0" y="9504"/>
                    <a:pt x="0" y="9504"/>
                    <a:pt x="0" y="9504"/>
                  </a:cubicBezTo>
                  <a:cubicBezTo>
                    <a:pt x="0" y="21600"/>
                    <a:pt x="0" y="21600"/>
                    <a:pt x="0" y="21600"/>
                  </a:cubicBezTo>
                  <a:cubicBezTo>
                    <a:pt x="347" y="21312"/>
                    <a:pt x="695" y="21024"/>
                    <a:pt x="1111" y="20880"/>
                  </a:cubicBezTo>
                  <a:cubicBezTo>
                    <a:pt x="1111" y="9504"/>
                    <a:pt x="1111" y="9504"/>
                    <a:pt x="1111" y="9504"/>
                  </a:cubicBezTo>
                  <a:cubicBezTo>
                    <a:pt x="1111" y="6912"/>
                    <a:pt x="2431" y="5904"/>
                    <a:pt x="5904" y="5904"/>
                  </a:cubicBezTo>
                  <a:cubicBezTo>
                    <a:pt x="6251" y="5904"/>
                    <a:pt x="6459" y="5688"/>
                    <a:pt x="6459" y="5328"/>
                  </a:cubicBezTo>
                  <a:cubicBezTo>
                    <a:pt x="6459" y="4968"/>
                    <a:pt x="6876" y="3960"/>
                    <a:pt x="10279" y="2952"/>
                  </a:cubicBezTo>
                  <a:cubicBezTo>
                    <a:pt x="11877" y="2520"/>
                    <a:pt x="14099" y="2016"/>
                    <a:pt x="17294" y="1656"/>
                  </a:cubicBezTo>
                  <a:cubicBezTo>
                    <a:pt x="18336" y="1512"/>
                    <a:pt x="19377" y="1368"/>
                    <a:pt x="20419" y="1296"/>
                  </a:cubicBezTo>
                  <a:cubicBezTo>
                    <a:pt x="20767" y="864"/>
                    <a:pt x="21183" y="432"/>
                    <a:pt x="21600"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52" name="Shape 352"/>
            <p:cNvSpPr/>
            <p:nvPr/>
          </p:nvSpPr>
          <p:spPr>
            <a:xfrm>
              <a:off x="938053" y="1752488"/>
              <a:ext cx="556290" cy="1236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672" y="0"/>
                    <a:pt x="2672" y="0"/>
                    <a:pt x="2672" y="0"/>
                  </a:cubicBezTo>
                  <a:cubicBezTo>
                    <a:pt x="1225" y="0"/>
                    <a:pt x="0" y="5526"/>
                    <a:pt x="0" y="12056"/>
                  </a:cubicBezTo>
                  <a:cubicBezTo>
                    <a:pt x="0" y="21600"/>
                    <a:pt x="0" y="21600"/>
                    <a:pt x="0" y="21600"/>
                  </a:cubicBezTo>
                  <a:cubicBezTo>
                    <a:pt x="445" y="15070"/>
                    <a:pt x="1781" y="10549"/>
                    <a:pt x="3340" y="10549"/>
                  </a:cubicBezTo>
                  <a:cubicBezTo>
                    <a:pt x="21155" y="10549"/>
                    <a:pt x="21155" y="10549"/>
                    <a:pt x="21155" y="10549"/>
                  </a:cubicBezTo>
                  <a:cubicBezTo>
                    <a:pt x="21266" y="7033"/>
                    <a:pt x="21377" y="3516"/>
                    <a:pt x="21600" y="0"/>
                  </a:cubicBezTo>
                </a:path>
              </a:pathLst>
            </a:custGeom>
            <a:solidFill>
              <a:srgbClr val="7AF6F6"/>
            </a:solidFill>
            <a:ln w="12700" cap="flat">
              <a:noFill/>
              <a:miter lim="400000"/>
            </a:ln>
            <a:effectLst/>
          </p:spPr>
          <p:txBody>
            <a:bodyPr wrap="square" lIns="71436" tIns="71436" rIns="71436" bIns="71436" numCol="1" anchor="t">
              <a:noAutofit/>
            </a:bodyPr>
            <a:lstStyle/>
            <a:p>
              <a:pPr lvl="0"/>
            </a:p>
          </p:txBody>
        </p:sp>
        <p:sp>
          <p:nvSpPr>
            <p:cNvPr id="353" name="Shape 353"/>
            <p:cNvSpPr/>
            <p:nvPr/>
          </p:nvSpPr>
          <p:spPr>
            <a:xfrm>
              <a:off x="980472" y="1859140"/>
              <a:ext cx="929572" cy="12046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333" y="17743"/>
                  </a:moveTo>
                  <a:cubicBezTo>
                    <a:pt x="10800" y="17743"/>
                    <a:pt x="9600" y="16920"/>
                    <a:pt x="9267" y="15789"/>
                  </a:cubicBezTo>
                  <a:cubicBezTo>
                    <a:pt x="9200" y="15583"/>
                    <a:pt x="9467" y="15326"/>
                    <a:pt x="9800" y="15326"/>
                  </a:cubicBezTo>
                  <a:cubicBezTo>
                    <a:pt x="14867" y="15326"/>
                    <a:pt x="14867" y="15326"/>
                    <a:pt x="14867" y="15326"/>
                  </a:cubicBezTo>
                  <a:cubicBezTo>
                    <a:pt x="15133" y="15326"/>
                    <a:pt x="15400" y="15583"/>
                    <a:pt x="15333" y="15789"/>
                  </a:cubicBezTo>
                  <a:cubicBezTo>
                    <a:pt x="15067" y="16920"/>
                    <a:pt x="13800" y="17743"/>
                    <a:pt x="12333" y="17743"/>
                  </a:cubicBezTo>
                  <a:moveTo>
                    <a:pt x="6667" y="8331"/>
                  </a:moveTo>
                  <a:cubicBezTo>
                    <a:pt x="5933" y="8331"/>
                    <a:pt x="5400" y="7869"/>
                    <a:pt x="5400" y="7303"/>
                  </a:cubicBezTo>
                  <a:cubicBezTo>
                    <a:pt x="5400" y="6789"/>
                    <a:pt x="5933" y="6326"/>
                    <a:pt x="6667" y="6326"/>
                  </a:cubicBezTo>
                  <a:cubicBezTo>
                    <a:pt x="7400" y="6326"/>
                    <a:pt x="7933" y="6789"/>
                    <a:pt x="7933" y="7303"/>
                  </a:cubicBezTo>
                  <a:cubicBezTo>
                    <a:pt x="7933" y="7869"/>
                    <a:pt x="7400" y="8331"/>
                    <a:pt x="6667" y="8331"/>
                  </a:cubicBezTo>
                  <a:moveTo>
                    <a:pt x="4600" y="5554"/>
                  </a:moveTo>
                  <a:cubicBezTo>
                    <a:pt x="4600" y="5554"/>
                    <a:pt x="4533" y="5554"/>
                    <a:pt x="4533" y="5554"/>
                  </a:cubicBezTo>
                  <a:cubicBezTo>
                    <a:pt x="4267" y="5503"/>
                    <a:pt x="4067" y="5297"/>
                    <a:pt x="4067" y="5091"/>
                  </a:cubicBezTo>
                  <a:cubicBezTo>
                    <a:pt x="4267" y="4217"/>
                    <a:pt x="5400" y="3549"/>
                    <a:pt x="6667" y="3549"/>
                  </a:cubicBezTo>
                  <a:cubicBezTo>
                    <a:pt x="7933" y="3549"/>
                    <a:pt x="9067" y="4217"/>
                    <a:pt x="9200" y="5040"/>
                  </a:cubicBezTo>
                  <a:cubicBezTo>
                    <a:pt x="9267" y="5297"/>
                    <a:pt x="9067" y="5503"/>
                    <a:pt x="8800" y="5554"/>
                  </a:cubicBezTo>
                  <a:cubicBezTo>
                    <a:pt x="8733" y="5554"/>
                    <a:pt x="8733" y="5554"/>
                    <a:pt x="8667" y="5554"/>
                  </a:cubicBezTo>
                  <a:cubicBezTo>
                    <a:pt x="8467" y="5554"/>
                    <a:pt x="8200" y="5400"/>
                    <a:pt x="8200" y="5194"/>
                  </a:cubicBezTo>
                  <a:cubicBezTo>
                    <a:pt x="8067" y="4731"/>
                    <a:pt x="7400" y="4371"/>
                    <a:pt x="6667" y="4371"/>
                  </a:cubicBezTo>
                  <a:cubicBezTo>
                    <a:pt x="5933" y="4371"/>
                    <a:pt x="5267" y="4731"/>
                    <a:pt x="5133" y="5194"/>
                  </a:cubicBezTo>
                  <a:cubicBezTo>
                    <a:pt x="5133" y="5400"/>
                    <a:pt x="4867" y="5554"/>
                    <a:pt x="4600" y="5554"/>
                  </a:cubicBezTo>
                  <a:moveTo>
                    <a:pt x="11467" y="0"/>
                  </a:moveTo>
                  <a:cubicBezTo>
                    <a:pt x="1000" y="0"/>
                    <a:pt x="1000" y="0"/>
                    <a:pt x="1000" y="0"/>
                  </a:cubicBezTo>
                  <a:cubicBezTo>
                    <a:pt x="467" y="0"/>
                    <a:pt x="0" y="360"/>
                    <a:pt x="0" y="771"/>
                  </a:cubicBezTo>
                  <a:cubicBezTo>
                    <a:pt x="0" y="5554"/>
                    <a:pt x="0" y="5554"/>
                    <a:pt x="0" y="5554"/>
                  </a:cubicBezTo>
                  <a:cubicBezTo>
                    <a:pt x="0" y="5554"/>
                    <a:pt x="0" y="5554"/>
                    <a:pt x="0" y="5554"/>
                  </a:cubicBezTo>
                  <a:cubicBezTo>
                    <a:pt x="0" y="10286"/>
                    <a:pt x="0" y="10286"/>
                    <a:pt x="0" y="10286"/>
                  </a:cubicBezTo>
                  <a:cubicBezTo>
                    <a:pt x="0" y="10286"/>
                    <a:pt x="0" y="10286"/>
                    <a:pt x="0" y="10286"/>
                  </a:cubicBezTo>
                  <a:cubicBezTo>
                    <a:pt x="0" y="11931"/>
                    <a:pt x="0" y="11931"/>
                    <a:pt x="0" y="11931"/>
                  </a:cubicBezTo>
                  <a:cubicBezTo>
                    <a:pt x="0" y="17177"/>
                    <a:pt x="5400" y="21497"/>
                    <a:pt x="12133" y="21600"/>
                  </a:cubicBezTo>
                  <a:cubicBezTo>
                    <a:pt x="12200" y="21600"/>
                    <a:pt x="12267" y="21600"/>
                    <a:pt x="12333" y="21600"/>
                  </a:cubicBezTo>
                  <a:cubicBezTo>
                    <a:pt x="12333" y="21600"/>
                    <a:pt x="12333" y="21600"/>
                    <a:pt x="12333" y="21600"/>
                  </a:cubicBezTo>
                  <a:cubicBezTo>
                    <a:pt x="15600" y="21600"/>
                    <a:pt x="18733" y="20571"/>
                    <a:pt x="21000" y="18823"/>
                  </a:cubicBezTo>
                  <a:cubicBezTo>
                    <a:pt x="21200" y="18669"/>
                    <a:pt x="21400" y="18514"/>
                    <a:pt x="21600" y="18360"/>
                  </a:cubicBezTo>
                  <a:cubicBezTo>
                    <a:pt x="20133" y="17126"/>
                    <a:pt x="19067" y="15583"/>
                    <a:pt x="18467" y="13937"/>
                  </a:cubicBezTo>
                  <a:cubicBezTo>
                    <a:pt x="17133" y="13011"/>
                    <a:pt x="15933" y="11983"/>
                    <a:pt x="14933" y="10851"/>
                  </a:cubicBezTo>
                  <a:cubicBezTo>
                    <a:pt x="14800" y="11880"/>
                    <a:pt x="13667" y="12703"/>
                    <a:pt x="12333" y="12703"/>
                  </a:cubicBezTo>
                  <a:cubicBezTo>
                    <a:pt x="10867" y="12703"/>
                    <a:pt x="9733" y="11777"/>
                    <a:pt x="9733" y="10697"/>
                  </a:cubicBezTo>
                  <a:cubicBezTo>
                    <a:pt x="9733" y="10440"/>
                    <a:pt x="9933" y="10286"/>
                    <a:pt x="10267" y="10286"/>
                  </a:cubicBezTo>
                  <a:cubicBezTo>
                    <a:pt x="10533" y="10286"/>
                    <a:pt x="10800" y="10440"/>
                    <a:pt x="10800" y="10697"/>
                  </a:cubicBezTo>
                  <a:cubicBezTo>
                    <a:pt x="10800" y="11314"/>
                    <a:pt x="11467" y="11880"/>
                    <a:pt x="12333" y="11880"/>
                  </a:cubicBezTo>
                  <a:cubicBezTo>
                    <a:pt x="13133" y="11880"/>
                    <a:pt x="13867" y="11314"/>
                    <a:pt x="13867" y="10697"/>
                  </a:cubicBezTo>
                  <a:cubicBezTo>
                    <a:pt x="13867" y="10440"/>
                    <a:pt x="14067" y="10286"/>
                    <a:pt x="14400" y="10286"/>
                  </a:cubicBezTo>
                  <a:cubicBezTo>
                    <a:pt x="14400" y="10286"/>
                    <a:pt x="14400" y="10286"/>
                    <a:pt x="14400" y="10286"/>
                  </a:cubicBezTo>
                  <a:cubicBezTo>
                    <a:pt x="12467" y="7869"/>
                    <a:pt x="11333" y="4989"/>
                    <a:pt x="11333" y="1903"/>
                  </a:cubicBezTo>
                  <a:cubicBezTo>
                    <a:pt x="11333" y="1903"/>
                    <a:pt x="11333" y="1903"/>
                    <a:pt x="11333" y="1903"/>
                  </a:cubicBezTo>
                  <a:cubicBezTo>
                    <a:pt x="11333" y="1903"/>
                    <a:pt x="11333" y="1903"/>
                    <a:pt x="11333" y="1903"/>
                  </a:cubicBezTo>
                  <a:cubicBezTo>
                    <a:pt x="11333" y="1286"/>
                    <a:pt x="11400" y="617"/>
                    <a:pt x="11467" y="0"/>
                  </a:cubicBezTo>
                </a:path>
              </a:pathLst>
            </a:custGeom>
            <a:solidFill>
              <a:srgbClr val="A2FFFF"/>
            </a:solidFill>
            <a:ln w="12700" cap="flat">
              <a:noFill/>
              <a:miter lim="400000"/>
            </a:ln>
            <a:effectLst/>
          </p:spPr>
          <p:txBody>
            <a:bodyPr wrap="square" lIns="71436" tIns="71436" rIns="71436" bIns="71436" numCol="1" anchor="t">
              <a:noAutofit/>
            </a:bodyPr>
            <a:lstStyle/>
            <a:p>
              <a:pPr lvl="0"/>
            </a:p>
          </p:txBody>
        </p:sp>
        <p:sp>
          <p:nvSpPr>
            <p:cNvPr id="354" name="Shape 354"/>
            <p:cNvSpPr/>
            <p:nvPr/>
          </p:nvSpPr>
          <p:spPr>
            <a:xfrm>
              <a:off x="934418" y="1813086"/>
              <a:ext cx="1007137" cy="12931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85" y="10345"/>
                  </a:moveTo>
                  <a:cubicBezTo>
                    <a:pt x="985" y="10584"/>
                    <a:pt x="738" y="10728"/>
                    <a:pt x="492" y="10728"/>
                  </a:cubicBezTo>
                  <a:cubicBezTo>
                    <a:pt x="308" y="10728"/>
                    <a:pt x="185" y="10728"/>
                    <a:pt x="0" y="10728"/>
                  </a:cubicBezTo>
                  <a:cubicBezTo>
                    <a:pt x="0" y="11878"/>
                    <a:pt x="0" y="11878"/>
                    <a:pt x="0" y="11878"/>
                  </a:cubicBezTo>
                  <a:cubicBezTo>
                    <a:pt x="0" y="15470"/>
                    <a:pt x="2523" y="18678"/>
                    <a:pt x="6277" y="20355"/>
                  </a:cubicBezTo>
                  <a:cubicBezTo>
                    <a:pt x="6646" y="20498"/>
                    <a:pt x="6954" y="20642"/>
                    <a:pt x="7323" y="20786"/>
                  </a:cubicBezTo>
                  <a:cubicBezTo>
                    <a:pt x="7508" y="20834"/>
                    <a:pt x="7692" y="20929"/>
                    <a:pt x="7938" y="20977"/>
                  </a:cubicBezTo>
                  <a:cubicBezTo>
                    <a:pt x="8246" y="21073"/>
                    <a:pt x="8554" y="21169"/>
                    <a:pt x="8923" y="21265"/>
                  </a:cubicBezTo>
                  <a:cubicBezTo>
                    <a:pt x="9785" y="21456"/>
                    <a:pt x="10708" y="21600"/>
                    <a:pt x="11692" y="21600"/>
                  </a:cubicBezTo>
                  <a:cubicBezTo>
                    <a:pt x="13046" y="21600"/>
                    <a:pt x="13046" y="21600"/>
                    <a:pt x="13046" y="21600"/>
                  </a:cubicBezTo>
                  <a:cubicBezTo>
                    <a:pt x="13969" y="21600"/>
                    <a:pt x="14892" y="21456"/>
                    <a:pt x="15815" y="21265"/>
                  </a:cubicBezTo>
                  <a:cubicBezTo>
                    <a:pt x="16123" y="21169"/>
                    <a:pt x="16492" y="21073"/>
                    <a:pt x="16800" y="20977"/>
                  </a:cubicBezTo>
                  <a:cubicBezTo>
                    <a:pt x="16985" y="20929"/>
                    <a:pt x="17231" y="20882"/>
                    <a:pt x="17415" y="20786"/>
                  </a:cubicBezTo>
                  <a:cubicBezTo>
                    <a:pt x="17785" y="20690"/>
                    <a:pt x="18092" y="20546"/>
                    <a:pt x="18462" y="20403"/>
                  </a:cubicBezTo>
                  <a:cubicBezTo>
                    <a:pt x="19385" y="19972"/>
                    <a:pt x="20308" y="19445"/>
                    <a:pt x="21108" y="18822"/>
                  </a:cubicBezTo>
                  <a:cubicBezTo>
                    <a:pt x="21231" y="18678"/>
                    <a:pt x="21415" y="18535"/>
                    <a:pt x="21600" y="18439"/>
                  </a:cubicBezTo>
                  <a:cubicBezTo>
                    <a:pt x="21354" y="18247"/>
                    <a:pt x="21108" y="18056"/>
                    <a:pt x="20923" y="17864"/>
                  </a:cubicBezTo>
                  <a:cubicBezTo>
                    <a:pt x="20738" y="18008"/>
                    <a:pt x="20554" y="18152"/>
                    <a:pt x="20369" y="18295"/>
                  </a:cubicBezTo>
                  <a:cubicBezTo>
                    <a:pt x="18277" y="19924"/>
                    <a:pt x="15385" y="20882"/>
                    <a:pt x="12369" y="20882"/>
                  </a:cubicBezTo>
                  <a:cubicBezTo>
                    <a:pt x="12369" y="20882"/>
                    <a:pt x="12369" y="20882"/>
                    <a:pt x="12369" y="20882"/>
                  </a:cubicBezTo>
                  <a:cubicBezTo>
                    <a:pt x="12308" y="20882"/>
                    <a:pt x="12246" y="20882"/>
                    <a:pt x="12185" y="20882"/>
                  </a:cubicBezTo>
                  <a:cubicBezTo>
                    <a:pt x="5969" y="20786"/>
                    <a:pt x="985" y="16763"/>
                    <a:pt x="985" y="11878"/>
                  </a:cubicBezTo>
                  <a:cubicBezTo>
                    <a:pt x="985" y="10345"/>
                    <a:pt x="985" y="10345"/>
                    <a:pt x="985" y="10345"/>
                  </a:cubicBezTo>
                  <a:moveTo>
                    <a:pt x="11754" y="0"/>
                  </a:moveTo>
                  <a:cubicBezTo>
                    <a:pt x="1908" y="0"/>
                    <a:pt x="1908" y="0"/>
                    <a:pt x="1908" y="0"/>
                  </a:cubicBezTo>
                  <a:cubicBezTo>
                    <a:pt x="1046" y="0"/>
                    <a:pt x="308" y="431"/>
                    <a:pt x="62" y="1054"/>
                  </a:cubicBezTo>
                  <a:cubicBezTo>
                    <a:pt x="0" y="1197"/>
                    <a:pt x="0" y="1341"/>
                    <a:pt x="0" y="1485"/>
                  </a:cubicBezTo>
                  <a:cubicBezTo>
                    <a:pt x="0" y="5556"/>
                    <a:pt x="0" y="5556"/>
                    <a:pt x="0" y="5556"/>
                  </a:cubicBezTo>
                  <a:cubicBezTo>
                    <a:pt x="185" y="5556"/>
                    <a:pt x="308" y="5556"/>
                    <a:pt x="492" y="5556"/>
                  </a:cubicBezTo>
                  <a:cubicBezTo>
                    <a:pt x="738" y="5556"/>
                    <a:pt x="985" y="5699"/>
                    <a:pt x="985" y="5939"/>
                  </a:cubicBezTo>
                  <a:cubicBezTo>
                    <a:pt x="985" y="1485"/>
                    <a:pt x="985" y="1485"/>
                    <a:pt x="985" y="1485"/>
                  </a:cubicBezTo>
                  <a:cubicBezTo>
                    <a:pt x="985" y="1102"/>
                    <a:pt x="1415" y="766"/>
                    <a:pt x="1908" y="766"/>
                  </a:cubicBezTo>
                  <a:cubicBezTo>
                    <a:pt x="11569" y="766"/>
                    <a:pt x="11569" y="766"/>
                    <a:pt x="11569" y="766"/>
                  </a:cubicBezTo>
                  <a:cubicBezTo>
                    <a:pt x="11631" y="479"/>
                    <a:pt x="11692" y="239"/>
                    <a:pt x="11754"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55" name="Shape 355"/>
            <p:cNvSpPr/>
            <p:nvPr/>
          </p:nvSpPr>
          <p:spPr>
            <a:xfrm>
              <a:off x="848369" y="2191216"/>
              <a:ext cx="86050" cy="2157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360" y="1152"/>
                    <a:pt x="0" y="5472"/>
                    <a:pt x="0" y="10944"/>
                  </a:cubicBezTo>
                  <a:cubicBezTo>
                    <a:pt x="0" y="16128"/>
                    <a:pt x="9360" y="20736"/>
                    <a:pt x="21600" y="21600"/>
                  </a:cubicBezTo>
                  <a:cubicBezTo>
                    <a:pt x="21600" y="0"/>
                    <a:pt x="21600" y="0"/>
                    <a:pt x="21600" y="0"/>
                  </a:cubicBezTo>
                </a:path>
              </a:pathLst>
            </a:custGeom>
            <a:solidFill>
              <a:srgbClr val="A2FFFF"/>
            </a:solidFill>
            <a:ln w="12700" cap="flat">
              <a:noFill/>
              <a:miter lim="400000"/>
            </a:ln>
            <a:effectLst/>
          </p:spPr>
          <p:txBody>
            <a:bodyPr wrap="square" lIns="71436" tIns="71436" rIns="71436" bIns="71436" numCol="1" anchor="t">
              <a:noAutofit/>
            </a:bodyPr>
            <a:lstStyle/>
            <a:p>
              <a:pPr lvl="0"/>
            </a:p>
          </p:txBody>
        </p:sp>
        <p:sp>
          <p:nvSpPr>
            <p:cNvPr id="356" name="Shape 356"/>
            <p:cNvSpPr/>
            <p:nvPr/>
          </p:nvSpPr>
          <p:spPr>
            <a:xfrm>
              <a:off x="803527" y="2145162"/>
              <a:ext cx="176946" cy="3102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026" y="18200"/>
                  </a:moveTo>
                  <a:cubicBezTo>
                    <a:pt x="10103" y="17600"/>
                    <a:pt x="5574" y="14400"/>
                    <a:pt x="5574" y="10800"/>
                  </a:cubicBezTo>
                  <a:cubicBezTo>
                    <a:pt x="5574" y="7000"/>
                    <a:pt x="10103" y="4000"/>
                    <a:pt x="16026" y="3200"/>
                  </a:cubicBezTo>
                  <a:cubicBezTo>
                    <a:pt x="16026" y="18200"/>
                    <a:pt x="16026" y="18200"/>
                    <a:pt x="16026" y="18200"/>
                  </a:cubicBezTo>
                  <a:moveTo>
                    <a:pt x="18813" y="0"/>
                  </a:moveTo>
                  <a:cubicBezTo>
                    <a:pt x="17768" y="0"/>
                    <a:pt x="17071" y="0"/>
                    <a:pt x="16026" y="0"/>
                  </a:cubicBezTo>
                  <a:cubicBezTo>
                    <a:pt x="14284" y="200"/>
                    <a:pt x="12890" y="400"/>
                    <a:pt x="11497" y="800"/>
                  </a:cubicBezTo>
                  <a:cubicBezTo>
                    <a:pt x="9406" y="1200"/>
                    <a:pt x="7665" y="2000"/>
                    <a:pt x="5923" y="2800"/>
                  </a:cubicBezTo>
                  <a:cubicBezTo>
                    <a:pt x="5923" y="2800"/>
                    <a:pt x="5923" y="2800"/>
                    <a:pt x="5923" y="2800"/>
                  </a:cubicBezTo>
                  <a:cubicBezTo>
                    <a:pt x="2787" y="4600"/>
                    <a:pt x="348" y="7000"/>
                    <a:pt x="0" y="9600"/>
                  </a:cubicBezTo>
                  <a:cubicBezTo>
                    <a:pt x="0" y="11800"/>
                    <a:pt x="0" y="11800"/>
                    <a:pt x="0" y="11800"/>
                  </a:cubicBezTo>
                  <a:cubicBezTo>
                    <a:pt x="697" y="16800"/>
                    <a:pt x="7665" y="20800"/>
                    <a:pt x="16026" y="21600"/>
                  </a:cubicBezTo>
                  <a:cubicBezTo>
                    <a:pt x="17071" y="21600"/>
                    <a:pt x="17768" y="21600"/>
                    <a:pt x="18813" y="21600"/>
                  </a:cubicBezTo>
                  <a:cubicBezTo>
                    <a:pt x="20206" y="21600"/>
                    <a:pt x="21600" y="21000"/>
                    <a:pt x="21600" y="20000"/>
                  </a:cubicBezTo>
                  <a:cubicBezTo>
                    <a:pt x="21600" y="20000"/>
                    <a:pt x="21600" y="20000"/>
                    <a:pt x="21600" y="20000"/>
                  </a:cubicBezTo>
                  <a:cubicBezTo>
                    <a:pt x="21600" y="1600"/>
                    <a:pt x="21600" y="1600"/>
                    <a:pt x="21600" y="1600"/>
                  </a:cubicBezTo>
                  <a:cubicBezTo>
                    <a:pt x="21600" y="1600"/>
                    <a:pt x="21600" y="1600"/>
                    <a:pt x="21600" y="1600"/>
                  </a:cubicBezTo>
                  <a:cubicBezTo>
                    <a:pt x="21600" y="600"/>
                    <a:pt x="20206" y="0"/>
                    <a:pt x="18813"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57" name="Shape 357"/>
            <p:cNvSpPr/>
            <p:nvPr/>
          </p:nvSpPr>
          <p:spPr>
            <a:xfrm>
              <a:off x="1213168" y="2211820"/>
              <a:ext cx="109078" cy="11150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58" name="Shape 358"/>
            <p:cNvSpPr/>
            <p:nvPr/>
          </p:nvSpPr>
          <p:spPr>
            <a:xfrm>
              <a:off x="1156205" y="2056689"/>
              <a:ext cx="220697" cy="111501"/>
            </a:xfrm>
            <a:custGeom>
              <a:avLst/>
              <a:gdLst/>
              <a:ahLst/>
              <a:cxnLst>
                <a:cxn ang="0">
                  <a:pos x="wd2" y="hd2"/>
                </a:cxn>
                <a:cxn ang="5400000">
                  <a:pos x="wd2" y="hd2"/>
                </a:cxn>
                <a:cxn ang="10800000">
                  <a:pos x="wd2" y="hd2"/>
                </a:cxn>
                <a:cxn ang="16200000">
                  <a:pos x="wd2" y="hd2"/>
                </a:cxn>
              </a:cxnLst>
              <a:rect l="0" t="0" r="r" b="b"/>
              <a:pathLst>
                <a:path w="21377" h="21600" fill="norm" stroke="1" extrusionOk="0">
                  <a:moveTo>
                    <a:pt x="10800" y="0"/>
                  </a:moveTo>
                  <a:cubicBezTo>
                    <a:pt x="5538" y="0"/>
                    <a:pt x="831" y="7200"/>
                    <a:pt x="0" y="16615"/>
                  </a:cubicBezTo>
                  <a:cubicBezTo>
                    <a:pt x="0" y="18831"/>
                    <a:pt x="831" y="21046"/>
                    <a:pt x="1938" y="21600"/>
                  </a:cubicBezTo>
                  <a:cubicBezTo>
                    <a:pt x="1938" y="21600"/>
                    <a:pt x="2215" y="21600"/>
                    <a:pt x="2215" y="21600"/>
                  </a:cubicBezTo>
                  <a:cubicBezTo>
                    <a:pt x="3323" y="21600"/>
                    <a:pt x="4431" y="19938"/>
                    <a:pt x="4431" y="17723"/>
                  </a:cubicBezTo>
                  <a:cubicBezTo>
                    <a:pt x="4985" y="12738"/>
                    <a:pt x="7754" y="8862"/>
                    <a:pt x="10800" y="8862"/>
                  </a:cubicBezTo>
                  <a:cubicBezTo>
                    <a:pt x="13846" y="8862"/>
                    <a:pt x="16615" y="12738"/>
                    <a:pt x="17169" y="17723"/>
                  </a:cubicBezTo>
                  <a:cubicBezTo>
                    <a:pt x="17169" y="19938"/>
                    <a:pt x="18277" y="21600"/>
                    <a:pt x="19108" y="21600"/>
                  </a:cubicBezTo>
                  <a:cubicBezTo>
                    <a:pt x="19385" y="21600"/>
                    <a:pt x="19385" y="21600"/>
                    <a:pt x="19662" y="21600"/>
                  </a:cubicBezTo>
                  <a:cubicBezTo>
                    <a:pt x="20769" y="21046"/>
                    <a:pt x="21600" y="18831"/>
                    <a:pt x="21323" y="16062"/>
                  </a:cubicBezTo>
                  <a:cubicBezTo>
                    <a:pt x="20769" y="7200"/>
                    <a:pt x="16062" y="0"/>
                    <a:pt x="10800"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59" name="Shape 359"/>
            <p:cNvSpPr/>
            <p:nvPr/>
          </p:nvSpPr>
          <p:spPr>
            <a:xfrm>
              <a:off x="1399809" y="2432396"/>
              <a:ext cx="223001" cy="1345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385" y="0"/>
                  </a:moveTo>
                  <a:cubicBezTo>
                    <a:pt x="18000" y="0"/>
                    <a:pt x="17169" y="1379"/>
                    <a:pt x="17169" y="3677"/>
                  </a:cubicBezTo>
                  <a:cubicBezTo>
                    <a:pt x="17169" y="9191"/>
                    <a:pt x="14123" y="14247"/>
                    <a:pt x="10800" y="14247"/>
                  </a:cubicBezTo>
                  <a:cubicBezTo>
                    <a:pt x="7200" y="14247"/>
                    <a:pt x="4431" y="9191"/>
                    <a:pt x="4431" y="3677"/>
                  </a:cubicBezTo>
                  <a:cubicBezTo>
                    <a:pt x="4431" y="1379"/>
                    <a:pt x="3323" y="0"/>
                    <a:pt x="2215" y="0"/>
                  </a:cubicBezTo>
                  <a:cubicBezTo>
                    <a:pt x="831" y="0"/>
                    <a:pt x="0" y="1379"/>
                    <a:pt x="0" y="3677"/>
                  </a:cubicBezTo>
                  <a:cubicBezTo>
                    <a:pt x="0" y="13328"/>
                    <a:pt x="4708" y="21600"/>
                    <a:pt x="10800" y="21600"/>
                  </a:cubicBezTo>
                  <a:cubicBezTo>
                    <a:pt x="16338" y="21600"/>
                    <a:pt x="21046" y="14247"/>
                    <a:pt x="21600" y="5055"/>
                  </a:cubicBezTo>
                  <a:cubicBezTo>
                    <a:pt x="20769" y="3217"/>
                    <a:pt x="20215" y="1838"/>
                    <a:pt x="19385" y="0"/>
                  </a:cubicBezTo>
                  <a:cubicBezTo>
                    <a:pt x="19385" y="0"/>
                    <a:pt x="19385" y="0"/>
                    <a:pt x="19385"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60" name="Shape 360"/>
            <p:cNvSpPr/>
            <p:nvPr/>
          </p:nvSpPr>
          <p:spPr>
            <a:xfrm>
              <a:off x="1379206" y="2713570"/>
              <a:ext cx="261786" cy="134528"/>
            </a:xfrm>
            <a:custGeom>
              <a:avLst/>
              <a:gdLst/>
              <a:ahLst/>
              <a:cxnLst>
                <a:cxn ang="0">
                  <a:pos x="wd2" y="hd2"/>
                </a:cxn>
                <a:cxn ang="5400000">
                  <a:pos x="wd2" y="hd2"/>
                </a:cxn>
                <a:cxn ang="10800000">
                  <a:pos x="wd2" y="hd2"/>
                </a:cxn>
                <a:cxn ang="16200000">
                  <a:pos x="wd2" y="hd2"/>
                </a:cxn>
              </a:cxnLst>
              <a:rect l="0" t="0" r="r" b="b"/>
              <a:pathLst>
                <a:path w="21207" h="21600" fill="norm" stroke="1" extrusionOk="0">
                  <a:moveTo>
                    <a:pt x="19546" y="0"/>
                  </a:moveTo>
                  <a:cubicBezTo>
                    <a:pt x="1894" y="0"/>
                    <a:pt x="1894" y="0"/>
                    <a:pt x="1894" y="0"/>
                  </a:cubicBezTo>
                  <a:cubicBezTo>
                    <a:pt x="733" y="0"/>
                    <a:pt x="-196" y="2298"/>
                    <a:pt x="36" y="4136"/>
                  </a:cubicBezTo>
                  <a:cubicBezTo>
                    <a:pt x="1198" y="14247"/>
                    <a:pt x="5378" y="21600"/>
                    <a:pt x="10720" y="21600"/>
                  </a:cubicBezTo>
                  <a:cubicBezTo>
                    <a:pt x="15830" y="21600"/>
                    <a:pt x="20243" y="14247"/>
                    <a:pt x="21172" y="4136"/>
                  </a:cubicBezTo>
                  <a:cubicBezTo>
                    <a:pt x="21404" y="2298"/>
                    <a:pt x="20475" y="0"/>
                    <a:pt x="19546"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61" name="Shape 361"/>
            <p:cNvSpPr/>
            <p:nvPr/>
          </p:nvSpPr>
          <p:spPr>
            <a:xfrm>
              <a:off x="2833553" y="3234711"/>
              <a:ext cx="911392" cy="3332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0"/>
                    <a:pt x="0" y="0"/>
                    <a:pt x="0" y="0"/>
                  </a:cubicBezTo>
                  <a:cubicBezTo>
                    <a:pt x="747" y="3538"/>
                    <a:pt x="1155" y="7634"/>
                    <a:pt x="1155" y="11917"/>
                  </a:cubicBezTo>
                  <a:cubicBezTo>
                    <a:pt x="1155" y="21600"/>
                    <a:pt x="1155" y="21600"/>
                    <a:pt x="1155" y="21600"/>
                  </a:cubicBezTo>
                  <a:cubicBezTo>
                    <a:pt x="21600" y="21600"/>
                    <a:pt x="21600" y="21600"/>
                    <a:pt x="21600" y="21600"/>
                  </a:cubicBezTo>
                  <a:cubicBezTo>
                    <a:pt x="21600" y="11917"/>
                    <a:pt x="21600" y="11917"/>
                    <a:pt x="21600" y="11917"/>
                  </a:cubicBezTo>
                  <a:cubicBezTo>
                    <a:pt x="21600" y="9869"/>
                    <a:pt x="21532" y="8007"/>
                    <a:pt x="21328" y="6331"/>
                  </a:cubicBezTo>
                  <a:cubicBezTo>
                    <a:pt x="20581" y="8752"/>
                    <a:pt x="19766" y="10800"/>
                    <a:pt x="18883" y="12662"/>
                  </a:cubicBezTo>
                  <a:cubicBezTo>
                    <a:pt x="18747" y="12848"/>
                    <a:pt x="18679" y="13034"/>
                    <a:pt x="18543" y="13034"/>
                  </a:cubicBezTo>
                  <a:cubicBezTo>
                    <a:pt x="16098" y="13034"/>
                    <a:pt x="13789" y="12662"/>
                    <a:pt x="11683" y="11731"/>
                  </a:cubicBezTo>
                  <a:cubicBezTo>
                    <a:pt x="11411" y="12662"/>
                    <a:pt x="11140" y="13779"/>
                    <a:pt x="10800" y="14897"/>
                  </a:cubicBezTo>
                  <a:cubicBezTo>
                    <a:pt x="10664" y="15455"/>
                    <a:pt x="10596" y="15828"/>
                    <a:pt x="10596" y="15828"/>
                  </a:cubicBezTo>
                  <a:cubicBezTo>
                    <a:pt x="10460" y="16200"/>
                    <a:pt x="10325" y="16386"/>
                    <a:pt x="10121" y="16386"/>
                  </a:cubicBezTo>
                  <a:cubicBezTo>
                    <a:pt x="10121" y="16386"/>
                    <a:pt x="10121" y="16386"/>
                    <a:pt x="10121" y="16386"/>
                  </a:cubicBezTo>
                  <a:cubicBezTo>
                    <a:pt x="10121" y="16386"/>
                    <a:pt x="10121" y="16386"/>
                    <a:pt x="10121" y="16386"/>
                  </a:cubicBezTo>
                  <a:cubicBezTo>
                    <a:pt x="9985" y="16386"/>
                    <a:pt x="9781" y="16200"/>
                    <a:pt x="9713" y="15828"/>
                  </a:cubicBezTo>
                  <a:cubicBezTo>
                    <a:pt x="9034" y="13407"/>
                    <a:pt x="8491" y="11545"/>
                    <a:pt x="8015" y="9869"/>
                  </a:cubicBezTo>
                  <a:cubicBezTo>
                    <a:pt x="4823" y="7821"/>
                    <a:pt x="2174" y="4469"/>
                    <a:pt x="0" y="0"/>
                  </a:cubicBezTo>
                </a:path>
              </a:pathLst>
            </a:custGeom>
            <a:solidFill>
              <a:srgbClr val="108C8C"/>
            </a:solidFill>
            <a:ln w="12700" cap="flat">
              <a:noFill/>
              <a:miter lim="400000"/>
            </a:ln>
            <a:effectLst/>
          </p:spPr>
          <p:txBody>
            <a:bodyPr wrap="square" lIns="71436" tIns="71436" rIns="71436" bIns="71436" numCol="1" anchor="t">
              <a:noAutofit/>
            </a:bodyPr>
            <a:lstStyle/>
            <a:p>
              <a:pPr lvl="0"/>
            </a:p>
          </p:txBody>
        </p:sp>
        <p:sp>
          <p:nvSpPr>
            <p:cNvPr id="362" name="Shape 362"/>
            <p:cNvSpPr/>
            <p:nvPr/>
          </p:nvSpPr>
          <p:spPr>
            <a:xfrm>
              <a:off x="2831129" y="3232287"/>
              <a:ext cx="959870" cy="3357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84" y="3692"/>
                  </a:moveTo>
                  <a:cubicBezTo>
                    <a:pt x="20826" y="4615"/>
                    <a:pt x="20568" y="5538"/>
                    <a:pt x="20310" y="6462"/>
                  </a:cubicBezTo>
                  <a:cubicBezTo>
                    <a:pt x="20504" y="8123"/>
                    <a:pt x="20568" y="9969"/>
                    <a:pt x="20568" y="12000"/>
                  </a:cubicBezTo>
                  <a:cubicBezTo>
                    <a:pt x="20568" y="21600"/>
                    <a:pt x="20568" y="21600"/>
                    <a:pt x="20568" y="21600"/>
                  </a:cubicBezTo>
                  <a:cubicBezTo>
                    <a:pt x="1161" y="21600"/>
                    <a:pt x="1161" y="21600"/>
                    <a:pt x="1161" y="21600"/>
                  </a:cubicBezTo>
                  <a:cubicBezTo>
                    <a:pt x="1161" y="21600"/>
                    <a:pt x="1161" y="21600"/>
                    <a:pt x="1161" y="21600"/>
                  </a:cubicBezTo>
                  <a:cubicBezTo>
                    <a:pt x="21600" y="21600"/>
                    <a:pt x="21600" y="21600"/>
                    <a:pt x="21600" y="21600"/>
                  </a:cubicBezTo>
                  <a:cubicBezTo>
                    <a:pt x="21600" y="12000"/>
                    <a:pt x="21600" y="12000"/>
                    <a:pt x="21600" y="12000"/>
                  </a:cubicBezTo>
                  <a:cubicBezTo>
                    <a:pt x="21600" y="9046"/>
                    <a:pt x="21407" y="6277"/>
                    <a:pt x="21084" y="3692"/>
                  </a:cubicBezTo>
                  <a:moveTo>
                    <a:pt x="0" y="0"/>
                  </a:moveTo>
                  <a:cubicBezTo>
                    <a:pt x="64" y="0"/>
                    <a:pt x="64" y="185"/>
                    <a:pt x="64" y="185"/>
                  </a:cubicBezTo>
                  <a:cubicBezTo>
                    <a:pt x="64" y="185"/>
                    <a:pt x="64" y="185"/>
                    <a:pt x="64" y="185"/>
                  </a:cubicBezTo>
                  <a:cubicBezTo>
                    <a:pt x="64" y="0"/>
                    <a:pt x="64" y="0"/>
                    <a:pt x="0"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63" name="Shape 363"/>
            <p:cNvSpPr/>
            <p:nvPr/>
          </p:nvSpPr>
          <p:spPr>
            <a:xfrm>
              <a:off x="2753564" y="3567998"/>
              <a:ext cx="1037435" cy="460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685" y="0"/>
                    <a:pt x="2685" y="0"/>
                    <a:pt x="2685" y="0"/>
                  </a:cubicBezTo>
                  <a:cubicBezTo>
                    <a:pt x="2685" y="10800"/>
                    <a:pt x="2685" y="10800"/>
                    <a:pt x="2685" y="10800"/>
                  </a:cubicBezTo>
                  <a:cubicBezTo>
                    <a:pt x="2685" y="16200"/>
                    <a:pt x="2446" y="21600"/>
                    <a:pt x="2208" y="21600"/>
                  </a:cubicBezTo>
                  <a:cubicBezTo>
                    <a:pt x="0" y="21600"/>
                    <a:pt x="0" y="21600"/>
                    <a:pt x="0" y="21600"/>
                  </a:cubicBezTo>
                  <a:cubicBezTo>
                    <a:pt x="0" y="21600"/>
                    <a:pt x="0" y="21600"/>
                    <a:pt x="0" y="21600"/>
                  </a:cubicBezTo>
                  <a:cubicBezTo>
                    <a:pt x="21123" y="21600"/>
                    <a:pt x="21123" y="21600"/>
                    <a:pt x="21123" y="21600"/>
                  </a:cubicBezTo>
                  <a:cubicBezTo>
                    <a:pt x="21421" y="21600"/>
                    <a:pt x="21600" y="16200"/>
                    <a:pt x="21600" y="10800"/>
                  </a:cubicBezTo>
                  <a:cubicBezTo>
                    <a:pt x="21600" y="0"/>
                    <a:pt x="21600" y="0"/>
                    <a:pt x="216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64" name="Shape 364"/>
            <p:cNvSpPr/>
            <p:nvPr/>
          </p:nvSpPr>
          <p:spPr>
            <a:xfrm>
              <a:off x="3171689" y="3387417"/>
              <a:ext cx="155131" cy="1005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6171"/>
                  </a:moveTo>
                  <a:cubicBezTo>
                    <a:pt x="19600" y="10491"/>
                    <a:pt x="17600" y="14194"/>
                    <a:pt x="16400" y="16663"/>
                  </a:cubicBezTo>
                  <a:cubicBezTo>
                    <a:pt x="18400" y="12960"/>
                    <a:pt x="20000" y="9257"/>
                    <a:pt x="21600" y="6171"/>
                  </a:cubicBezTo>
                  <a:cubicBezTo>
                    <a:pt x="21600" y="6171"/>
                    <a:pt x="21600" y="6171"/>
                    <a:pt x="21600" y="6171"/>
                  </a:cubicBezTo>
                  <a:moveTo>
                    <a:pt x="0" y="0"/>
                  </a:moveTo>
                  <a:cubicBezTo>
                    <a:pt x="2800" y="5554"/>
                    <a:pt x="6000" y="11726"/>
                    <a:pt x="10000" y="19749"/>
                  </a:cubicBezTo>
                  <a:cubicBezTo>
                    <a:pt x="10400" y="20983"/>
                    <a:pt x="11600" y="21600"/>
                    <a:pt x="12400" y="21600"/>
                  </a:cubicBezTo>
                  <a:cubicBezTo>
                    <a:pt x="12400" y="21600"/>
                    <a:pt x="12400" y="21600"/>
                    <a:pt x="12400" y="21600"/>
                  </a:cubicBezTo>
                  <a:cubicBezTo>
                    <a:pt x="11600" y="21600"/>
                    <a:pt x="10400" y="20983"/>
                    <a:pt x="10000" y="19749"/>
                  </a:cubicBezTo>
                  <a:cubicBezTo>
                    <a:pt x="10000" y="19749"/>
                    <a:pt x="5200" y="9874"/>
                    <a:pt x="0" y="0"/>
                  </a:cubicBezTo>
                  <a:cubicBezTo>
                    <a:pt x="0" y="0"/>
                    <a:pt x="0" y="0"/>
                    <a:pt x="0"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65" name="Shape 365"/>
            <p:cNvSpPr/>
            <p:nvPr/>
          </p:nvSpPr>
          <p:spPr>
            <a:xfrm>
              <a:off x="3243194" y="3404384"/>
              <a:ext cx="31512" cy="230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3927" y="8100"/>
                    <a:pt x="7855" y="13500"/>
                    <a:pt x="11782" y="21600"/>
                  </a:cubicBezTo>
                  <a:cubicBezTo>
                    <a:pt x="15709" y="16200"/>
                    <a:pt x="17673" y="10800"/>
                    <a:pt x="21600" y="5400"/>
                  </a:cubicBezTo>
                  <a:cubicBezTo>
                    <a:pt x="13745" y="2700"/>
                    <a:pt x="7855" y="0"/>
                    <a:pt x="0" y="0"/>
                  </a:cubicBezTo>
                </a:path>
              </a:pathLst>
            </a:custGeom>
            <a:solidFill>
              <a:srgbClr val="B6FFFF"/>
            </a:solidFill>
            <a:ln w="12700" cap="flat">
              <a:noFill/>
              <a:miter lim="400000"/>
            </a:ln>
            <a:effectLst/>
          </p:spPr>
          <p:txBody>
            <a:bodyPr wrap="square" lIns="71436" tIns="71436" rIns="71436" bIns="71436" numCol="1" anchor="t">
              <a:noAutofit/>
            </a:bodyPr>
            <a:lstStyle/>
            <a:p>
              <a:pPr lvl="0"/>
            </a:p>
          </p:txBody>
        </p:sp>
        <p:sp>
          <p:nvSpPr>
            <p:cNvPr id="366" name="Shape 366"/>
            <p:cNvSpPr/>
            <p:nvPr/>
          </p:nvSpPr>
          <p:spPr>
            <a:xfrm>
              <a:off x="3171689" y="3387417"/>
              <a:ext cx="155131" cy="1005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200" y="9874"/>
                    <a:pt x="10000" y="19749"/>
                    <a:pt x="10000" y="19749"/>
                  </a:cubicBezTo>
                  <a:cubicBezTo>
                    <a:pt x="10400" y="20983"/>
                    <a:pt x="11600" y="21600"/>
                    <a:pt x="12400" y="21600"/>
                  </a:cubicBezTo>
                  <a:cubicBezTo>
                    <a:pt x="12400" y="21600"/>
                    <a:pt x="12400" y="21600"/>
                    <a:pt x="12400" y="21600"/>
                  </a:cubicBezTo>
                  <a:cubicBezTo>
                    <a:pt x="13600" y="21600"/>
                    <a:pt x="14400" y="20983"/>
                    <a:pt x="15200" y="19749"/>
                  </a:cubicBezTo>
                  <a:cubicBezTo>
                    <a:pt x="15200" y="19749"/>
                    <a:pt x="15600" y="18514"/>
                    <a:pt x="16400" y="16663"/>
                  </a:cubicBezTo>
                  <a:cubicBezTo>
                    <a:pt x="17600" y="14194"/>
                    <a:pt x="19600" y="10491"/>
                    <a:pt x="21600" y="6171"/>
                  </a:cubicBezTo>
                  <a:cubicBezTo>
                    <a:pt x="19200" y="5554"/>
                    <a:pt x="16800" y="5554"/>
                    <a:pt x="14400" y="4937"/>
                  </a:cubicBezTo>
                  <a:cubicBezTo>
                    <a:pt x="13600" y="6171"/>
                    <a:pt x="13200" y="7406"/>
                    <a:pt x="12400" y="8640"/>
                  </a:cubicBezTo>
                  <a:cubicBezTo>
                    <a:pt x="11600" y="6789"/>
                    <a:pt x="10800" y="5554"/>
                    <a:pt x="10000" y="3703"/>
                  </a:cubicBezTo>
                  <a:cubicBezTo>
                    <a:pt x="6800" y="2469"/>
                    <a:pt x="3200" y="1234"/>
                    <a:pt x="0"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67" name="Shape 367"/>
            <p:cNvSpPr/>
            <p:nvPr/>
          </p:nvSpPr>
          <p:spPr>
            <a:xfrm>
              <a:off x="3005651" y="1322244"/>
              <a:ext cx="925935" cy="13537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952" y="0"/>
                  </a:moveTo>
                  <a:cubicBezTo>
                    <a:pt x="3879" y="0"/>
                    <a:pt x="1872" y="320"/>
                    <a:pt x="0" y="824"/>
                  </a:cubicBezTo>
                  <a:cubicBezTo>
                    <a:pt x="936" y="1510"/>
                    <a:pt x="1739" y="2242"/>
                    <a:pt x="2407" y="3066"/>
                  </a:cubicBezTo>
                  <a:cubicBezTo>
                    <a:pt x="3544" y="2837"/>
                    <a:pt x="4748" y="2700"/>
                    <a:pt x="5952" y="2700"/>
                  </a:cubicBezTo>
                  <a:cubicBezTo>
                    <a:pt x="6219" y="2700"/>
                    <a:pt x="6487" y="2700"/>
                    <a:pt x="6754" y="2746"/>
                  </a:cubicBezTo>
                  <a:cubicBezTo>
                    <a:pt x="6754" y="2700"/>
                    <a:pt x="6754" y="2700"/>
                    <a:pt x="6754" y="2700"/>
                  </a:cubicBezTo>
                  <a:cubicBezTo>
                    <a:pt x="7557" y="2792"/>
                    <a:pt x="7557" y="2792"/>
                    <a:pt x="7557" y="2792"/>
                  </a:cubicBezTo>
                  <a:cubicBezTo>
                    <a:pt x="13709" y="3295"/>
                    <a:pt x="18524" y="6819"/>
                    <a:pt x="18858" y="11120"/>
                  </a:cubicBezTo>
                  <a:cubicBezTo>
                    <a:pt x="18858" y="11120"/>
                    <a:pt x="18858" y="11120"/>
                    <a:pt x="18858" y="11120"/>
                  </a:cubicBezTo>
                  <a:cubicBezTo>
                    <a:pt x="18858" y="11441"/>
                    <a:pt x="18858" y="11441"/>
                    <a:pt x="18858" y="11441"/>
                  </a:cubicBezTo>
                  <a:cubicBezTo>
                    <a:pt x="18858" y="11486"/>
                    <a:pt x="18858" y="11486"/>
                    <a:pt x="18858" y="11486"/>
                  </a:cubicBezTo>
                  <a:cubicBezTo>
                    <a:pt x="18858" y="12173"/>
                    <a:pt x="18858" y="12173"/>
                    <a:pt x="18858" y="12173"/>
                  </a:cubicBezTo>
                  <a:cubicBezTo>
                    <a:pt x="18858" y="12219"/>
                    <a:pt x="18858" y="12219"/>
                    <a:pt x="18858" y="12219"/>
                  </a:cubicBezTo>
                  <a:cubicBezTo>
                    <a:pt x="18858" y="12219"/>
                    <a:pt x="18858" y="12219"/>
                    <a:pt x="18858" y="12219"/>
                  </a:cubicBezTo>
                  <a:cubicBezTo>
                    <a:pt x="18858" y="18488"/>
                    <a:pt x="18858" y="18488"/>
                    <a:pt x="18858" y="18488"/>
                  </a:cubicBezTo>
                  <a:cubicBezTo>
                    <a:pt x="18858" y="19541"/>
                    <a:pt x="18591" y="20593"/>
                    <a:pt x="18056" y="21600"/>
                  </a:cubicBezTo>
                  <a:cubicBezTo>
                    <a:pt x="19861" y="20364"/>
                    <a:pt x="20998" y="19037"/>
                    <a:pt x="21600" y="18259"/>
                  </a:cubicBezTo>
                  <a:cubicBezTo>
                    <a:pt x="21600" y="10663"/>
                    <a:pt x="21600" y="10663"/>
                    <a:pt x="21600" y="10663"/>
                  </a:cubicBezTo>
                  <a:cubicBezTo>
                    <a:pt x="21600" y="4805"/>
                    <a:pt x="14578" y="0"/>
                    <a:pt x="5952" y="0"/>
                  </a:cubicBezTo>
                </a:path>
              </a:pathLst>
            </a:custGeom>
            <a:solidFill>
              <a:srgbClr val="2CA8A8"/>
            </a:solidFill>
            <a:ln w="12700" cap="flat">
              <a:noFill/>
              <a:miter lim="400000"/>
            </a:ln>
            <a:effectLst/>
          </p:spPr>
          <p:txBody>
            <a:bodyPr wrap="square" lIns="71436" tIns="71436" rIns="71436" bIns="71436" numCol="1" anchor="t">
              <a:noAutofit/>
            </a:bodyPr>
            <a:lstStyle/>
            <a:p>
              <a:pPr lvl="0"/>
            </a:p>
          </p:txBody>
        </p:sp>
        <p:sp>
          <p:nvSpPr>
            <p:cNvPr id="368" name="Shape 368"/>
            <p:cNvSpPr/>
            <p:nvPr/>
          </p:nvSpPr>
          <p:spPr>
            <a:xfrm>
              <a:off x="2974140" y="1276190"/>
              <a:ext cx="1003500" cy="12652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171" y="0"/>
                  </a:moveTo>
                  <a:cubicBezTo>
                    <a:pt x="4011" y="0"/>
                    <a:pt x="1851" y="392"/>
                    <a:pt x="0" y="1078"/>
                  </a:cubicBezTo>
                  <a:cubicBezTo>
                    <a:pt x="247" y="1273"/>
                    <a:pt x="494" y="1469"/>
                    <a:pt x="679" y="1665"/>
                  </a:cubicBezTo>
                  <a:cubicBezTo>
                    <a:pt x="2407" y="1127"/>
                    <a:pt x="4258" y="784"/>
                    <a:pt x="6171" y="784"/>
                  </a:cubicBezTo>
                  <a:cubicBezTo>
                    <a:pt x="14133" y="784"/>
                    <a:pt x="20613" y="5927"/>
                    <a:pt x="20613" y="12196"/>
                  </a:cubicBezTo>
                  <a:cubicBezTo>
                    <a:pt x="20613" y="20327"/>
                    <a:pt x="20613" y="20327"/>
                    <a:pt x="20613" y="20327"/>
                  </a:cubicBezTo>
                  <a:cubicBezTo>
                    <a:pt x="20983" y="19739"/>
                    <a:pt x="21106" y="19445"/>
                    <a:pt x="21106" y="19445"/>
                  </a:cubicBezTo>
                  <a:cubicBezTo>
                    <a:pt x="21106" y="19445"/>
                    <a:pt x="21106" y="19445"/>
                    <a:pt x="21106" y="19445"/>
                  </a:cubicBezTo>
                  <a:cubicBezTo>
                    <a:pt x="21106" y="19445"/>
                    <a:pt x="21106" y="20131"/>
                    <a:pt x="20983" y="21257"/>
                  </a:cubicBezTo>
                  <a:cubicBezTo>
                    <a:pt x="21045" y="21257"/>
                    <a:pt x="21106" y="21257"/>
                    <a:pt x="21106" y="21257"/>
                  </a:cubicBezTo>
                  <a:cubicBezTo>
                    <a:pt x="21168" y="21257"/>
                    <a:pt x="21168" y="21257"/>
                    <a:pt x="21230" y="21257"/>
                  </a:cubicBezTo>
                  <a:cubicBezTo>
                    <a:pt x="21415" y="21306"/>
                    <a:pt x="21600" y="21404"/>
                    <a:pt x="21600" y="21600"/>
                  </a:cubicBezTo>
                  <a:cubicBezTo>
                    <a:pt x="21600" y="21453"/>
                    <a:pt x="21600" y="21355"/>
                    <a:pt x="21600" y="21208"/>
                  </a:cubicBezTo>
                  <a:cubicBezTo>
                    <a:pt x="21600" y="12196"/>
                    <a:pt x="21600" y="12196"/>
                    <a:pt x="21600" y="12196"/>
                  </a:cubicBezTo>
                  <a:cubicBezTo>
                    <a:pt x="21600" y="11804"/>
                    <a:pt x="21600" y="11804"/>
                    <a:pt x="21600" y="11804"/>
                  </a:cubicBezTo>
                  <a:cubicBezTo>
                    <a:pt x="21600" y="11804"/>
                    <a:pt x="21600" y="11804"/>
                    <a:pt x="21600" y="11804"/>
                  </a:cubicBezTo>
                  <a:cubicBezTo>
                    <a:pt x="21291" y="5290"/>
                    <a:pt x="14503" y="0"/>
                    <a:pt x="6171"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69" name="Shape 369"/>
            <p:cNvSpPr/>
            <p:nvPr/>
          </p:nvSpPr>
          <p:spPr>
            <a:xfrm>
              <a:off x="2825070" y="2466330"/>
              <a:ext cx="1106517" cy="4423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0" y="17813"/>
                  </a:moveTo>
                  <a:cubicBezTo>
                    <a:pt x="168" y="18234"/>
                    <a:pt x="112" y="18514"/>
                    <a:pt x="0" y="18795"/>
                  </a:cubicBezTo>
                  <a:cubicBezTo>
                    <a:pt x="560" y="19917"/>
                    <a:pt x="1175" y="20758"/>
                    <a:pt x="1791" y="21600"/>
                  </a:cubicBezTo>
                  <a:cubicBezTo>
                    <a:pt x="1231" y="20478"/>
                    <a:pt x="727" y="19216"/>
                    <a:pt x="280" y="17813"/>
                  </a:cubicBezTo>
                  <a:moveTo>
                    <a:pt x="21600" y="0"/>
                  </a:moveTo>
                  <a:cubicBezTo>
                    <a:pt x="21096" y="2384"/>
                    <a:pt x="20145" y="6452"/>
                    <a:pt x="18634" y="10239"/>
                  </a:cubicBezTo>
                  <a:cubicBezTo>
                    <a:pt x="18075" y="13745"/>
                    <a:pt x="17235" y="16971"/>
                    <a:pt x="16116" y="19777"/>
                  </a:cubicBezTo>
                  <a:cubicBezTo>
                    <a:pt x="16004" y="20057"/>
                    <a:pt x="15892" y="20338"/>
                    <a:pt x="15780" y="20618"/>
                  </a:cubicBezTo>
                  <a:cubicBezTo>
                    <a:pt x="16899" y="18935"/>
                    <a:pt x="17907" y="16971"/>
                    <a:pt x="18802" y="14447"/>
                  </a:cubicBezTo>
                  <a:cubicBezTo>
                    <a:pt x="20593" y="9678"/>
                    <a:pt x="21432" y="4769"/>
                    <a:pt x="21600" y="3647"/>
                  </a:cubicBezTo>
                  <a:cubicBezTo>
                    <a:pt x="21600" y="3226"/>
                    <a:pt x="21600" y="2945"/>
                    <a:pt x="21600" y="2525"/>
                  </a:cubicBezTo>
                  <a:cubicBezTo>
                    <a:pt x="21600" y="0"/>
                    <a:pt x="21600" y="0"/>
                    <a:pt x="21600" y="0"/>
                  </a:cubicBezTo>
                </a:path>
              </a:pathLst>
            </a:custGeom>
            <a:solidFill>
              <a:srgbClr val="1F9B9B"/>
            </a:solidFill>
            <a:ln w="12700" cap="flat">
              <a:noFill/>
              <a:miter lim="400000"/>
            </a:ln>
            <a:effectLst/>
          </p:spPr>
          <p:txBody>
            <a:bodyPr wrap="square" lIns="71436" tIns="71436" rIns="71436" bIns="71436" numCol="1" anchor="t">
              <a:noAutofit/>
            </a:bodyPr>
            <a:lstStyle/>
            <a:p>
              <a:pPr lvl="0"/>
            </a:p>
          </p:txBody>
        </p:sp>
        <p:sp>
          <p:nvSpPr>
            <p:cNvPr id="370" name="Shape 370"/>
            <p:cNvSpPr/>
            <p:nvPr/>
          </p:nvSpPr>
          <p:spPr>
            <a:xfrm>
              <a:off x="3931585" y="2415428"/>
              <a:ext cx="23029" cy="1260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0"/>
                    <a:pt x="21600" y="0"/>
                    <a:pt x="21600" y="0"/>
                  </a:cubicBezTo>
                  <a:cubicBezTo>
                    <a:pt x="21600" y="0"/>
                    <a:pt x="16200" y="2945"/>
                    <a:pt x="0" y="8836"/>
                  </a:cubicBezTo>
                  <a:cubicBezTo>
                    <a:pt x="0" y="17673"/>
                    <a:pt x="0" y="17673"/>
                    <a:pt x="0" y="17673"/>
                  </a:cubicBezTo>
                  <a:cubicBezTo>
                    <a:pt x="0" y="19145"/>
                    <a:pt x="0" y="20127"/>
                    <a:pt x="0" y="21600"/>
                  </a:cubicBezTo>
                  <a:cubicBezTo>
                    <a:pt x="2700" y="21109"/>
                    <a:pt x="2700" y="20618"/>
                    <a:pt x="2700" y="20618"/>
                  </a:cubicBezTo>
                  <a:cubicBezTo>
                    <a:pt x="5400" y="19636"/>
                    <a:pt x="10800" y="18655"/>
                    <a:pt x="16200" y="18164"/>
                  </a:cubicBezTo>
                  <a:cubicBezTo>
                    <a:pt x="21600" y="6873"/>
                    <a:pt x="21600" y="0"/>
                    <a:pt x="21600"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71" name="Shape 371"/>
            <p:cNvSpPr/>
            <p:nvPr/>
          </p:nvSpPr>
          <p:spPr>
            <a:xfrm>
              <a:off x="2865064" y="1620385"/>
              <a:ext cx="902908" cy="13658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463" y="18514"/>
                  </a:moveTo>
                  <a:cubicBezTo>
                    <a:pt x="7817" y="18514"/>
                    <a:pt x="6446" y="17743"/>
                    <a:pt x="6171" y="16699"/>
                  </a:cubicBezTo>
                  <a:cubicBezTo>
                    <a:pt x="6103" y="16472"/>
                    <a:pt x="6377" y="16245"/>
                    <a:pt x="6720" y="16245"/>
                  </a:cubicBezTo>
                  <a:cubicBezTo>
                    <a:pt x="12274" y="16245"/>
                    <a:pt x="12274" y="16245"/>
                    <a:pt x="12274" y="16245"/>
                  </a:cubicBezTo>
                  <a:cubicBezTo>
                    <a:pt x="12617" y="16245"/>
                    <a:pt x="12891" y="16472"/>
                    <a:pt x="12823" y="16699"/>
                  </a:cubicBezTo>
                  <a:cubicBezTo>
                    <a:pt x="12480" y="17743"/>
                    <a:pt x="11109" y="18514"/>
                    <a:pt x="9463" y="18514"/>
                  </a:cubicBezTo>
                  <a:moveTo>
                    <a:pt x="9463" y="12978"/>
                  </a:moveTo>
                  <a:cubicBezTo>
                    <a:pt x="10423" y="12978"/>
                    <a:pt x="11177" y="12479"/>
                    <a:pt x="11177" y="11844"/>
                  </a:cubicBezTo>
                  <a:cubicBezTo>
                    <a:pt x="11177" y="11662"/>
                    <a:pt x="11451" y="11481"/>
                    <a:pt x="11726" y="11481"/>
                  </a:cubicBezTo>
                  <a:cubicBezTo>
                    <a:pt x="12069" y="11481"/>
                    <a:pt x="12274" y="11662"/>
                    <a:pt x="12274" y="11844"/>
                  </a:cubicBezTo>
                  <a:cubicBezTo>
                    <a:pt x="12274" y="12887"/>
                    <a:pt x="11040" y="13704"/>
                    <a:pt x="9463" y="13704"/>
                  </a:cubicBezTo>
                  <a:cubicBezTo>
                    <a:pt x="7954" y="13704"/>
                    <a:pt x="6651" y="12887"/>
                    <a:pt x="6651" y="11844"/>
                  </a:cubicBezTo>
                  <a:cubicBezTo>
                    <a:pt x="6651" y="11662"/>
                    <a:pt x="6926" y="11481"/>
                    <a:pt x="7200" y="11481"/>
                  </a:cubicBezTo>
                  <a:cubicBezTo>
                    <a:pt x="7543" y="11481"/>
                    <a:pt x="7749" y="11662"/>
                    <a:pt x="7749" y="11844"/>
                  </a:cubicBezTo>
                  <a:cubicBezTo>
                    <a:pt x="7749" y="12479"/>
                    <a:pt x="8503" y="12978"/>
                    <a:pt x="9463" y="12978"/>
                  </a:cubicBezTo>
                  <a:moveTo>
                    <a:pt x="15703" y="9575"/>
                  </a:moveTo>
                  <a:cubicBezTo>
                    <a:pt x="14949" y="9575"/>
                    <a:pt x="14263" y="9166"/>
                    <a:pt x="14263" y="8667"/>
                  </a:cubicBezTo>
                  <a:cubicBezTo>
                    <a:pt x="14263" y="8123"/>
                    <a:pt x="14949" y="7714"/>
                    <a:pt x="15703" y="7714"/>
                  </a:cubicBezTo>
                  <a:cubicBezTo>
                    <a:pt x="16526" y="7714"/>
                    <a:pt x="17143" y="8123"/>
                    <a:pt x="17143" y="8667"/>
                  </a:cubicBezTo>
                  <a:cubicBezTo>
                    <a:pt x="17143" y="9166"/>
                    <a:pt x="16526" y="9575"/>
                    <a:pt x="15703" y="9575"/>
                  </a:cubicBezTo>
                  <a:moveTo>
                    <a:pt x="13440" y="6943"/>
                  </a:moveTo>
                  <a:cubicBezTo>
                    <a:pt x="13440" y="6943"/>
                    <a:pt x="13440" y="6943"/>
                    <a:pt x="13371" y="6943"/>
                  </a:cubicBezTo>
                  <a:cubicBezTo>
                    <a:pt x="13097" y="6943"/>
                    <a:pt x="12891" y="6716"/>
                    <a:pt x="12891" y="6534"/>
                  </a:cubicBezTo>
                  <a:cubicBezTo>
                    <a:pt x="13097" y="5718"/>
                    <a:pt x="14331" y="5128"/>
                    <a:pt x="15703" y="5128"/>
                  </a:cubicBezTo>
                  <a:cubicBezTo>
                    <a:pt x="17074" y="5128"/>
                    <a:pt x="18309" y="5718"/>
                    <a:pt x="18514" y="6534"/>
                  </a:cubicBezTo>
                  <a:cubicBezTo>
                    <a:pt x="18583" y="6716"/>
                    <a:pt x="18377" y="6897"/>
                    <a:pt x="18034" y="6943"/>
                  </a:cubicBezTo>
                  <a:cubicBezTo>
                    <a:pt x="18034" y="6943"/>
                    <a:pt x="17966" y="6943"/>
                    <a:pt x="17966" y="6943"/>
                  </a:cubicBezTo>
                  <a:cubicBezTo>
                    <a:pt x="17691" y="6943"/>
                    <a:pt x="17486" y="6852"/>
                    <a:pt x="17417" y="6671"/>
                  </a:cubicBezTo>
                  <a:cubicBezTo>
                    <a:pt x="17280" y="6217"/>
                    <a:pt x="16526" y="5854"/>
                    <a:pt x="15703" y="5854"/>
                  </a:cubicBezTo>
                  <a:cubicBezTo>
                    <a:pt x="14880" y="5854"/>
                    <a:pt x="14126" y="6217"/>
                    <a:pt x="13989" y="6671"/>
                  </a:cubicBezTo>
                  <a:cubicBezTo>
                    <a:pt x="13989" y="6852"/>
                    <a:pt x="13714" y="6943"/>
                    <a:pt x="13440" y="6943"/>
                  </a:cubicBezTo>
                  <a:moveTo>
                    <a:pt x="9463" y="0"/>
                  </a:moveTo>
                  <a:cubicBezTo>
                    <a:pt x="8709" y="0"/>
                    <a:pt x="7954" y="45"/>
                    <a:pt x="7269" y="136"/>
                  </a:cubicBezTo>
                  <a:cubicBezTo>
                    <a:pt x="8297" y="1770"/>
                    <a:pt x="8846" y="3585"/>
                    <a:pt x="8846" y="5445"/>
                  </a:cubicBezTo>
                  <a:cubicBezTo>
                    <a:pt x="8846" y="5445"/>
                    <a:pt x="8846" y="5445"/>
                    <a:pt x="8846" y="5445"/>
                  </a:cubicBezTo>
                  <a:cubicBezTo>
                    <a:pt x="8846" y="5445"/>
                    <a:pt x="8846" y="5445"/>
                    <a:pt x="8846" y="5445"/>
                  </a:cubicBezTo>
                  <a:cubicBezTo>
                    <a:pt x="8846" y="5445"/>
                    <a:pt x="8846" y="5445"/>
                    <a:pt x="8846" y="5445"/>
                  </a:cubicBezTo>
                  <a:cubicBezTo>
                    <a:pt x="8846" y="9666"/>
                    <a:pt x="6034" y="13432"/>
                    <a:pt x="1577" y="16018"/>
                  </a:cubicBezTo>
                  <a:cubicBezTo>
                    <a:pt x="1234" y="16926"/>
                    <a:pt x="686" y="17743"/>
                    <a:pt x="0" y="18514"/>
                  </a:cubicBezTo>
                  <a:cubicBezTo>
                    <a:pt x="2194" y="20375"/>
                    <a:pt x="5554" y="21600"/>
                    <a:pt x="9257" y="21600"/>
                  </a:cubicBezTo>
                  <a:cubicBezTo>
                    <a:pt x="9257" y="21600"/>
                    <a:pt x="9326" y="21600"/>
                    <a:pt x="9326" y="21600"/>
                  </a:cubicBezTo>
                  <a:cubicBezTo>
                    <a:pt x="9600" y="21600"/>
                    <a:pt x="9874" y="21600"/>
                    <a:pt x="10149" y="21600"/>
                  </a:cubicBezTo>
                  <a:cubicBezTo>
                    <a:pt x="13166" y="21509"/>
                    <a:pt x="15909" y="20692"/>
                    <a:pt x="18034" y="19286"/>
                  </a:cubicBezTo>
                  <a:cubicBezTo>
                    <a:pt x="20297" y="17743"/>
                    <a:pt x="21600" y="15746"/>
                    <a:pt x="21600" y="13613"/>
                  </a:cubicBezTo>
                  <a:cubicBezTo>
                    <a:pt x="21600" y="7215"/>
                    <a:pt x="21600" y="7215"/>
                    <a:pt x="21600" y="7215"/>
                  </a:cubicBezTo>
                  <a:cubicBezTo>
                    <a:pt x="17691" y="6353"/>
                    <a:pt x="14194" y="2950"/>
                    <a:pt x="12000" y="182"/>
                  </a:cubicBezTo>
                  <a:cubicBezTo>
                    <a:pt x="11177" y="91"/>
                    <a:pt x="10354" y="0"/>
                    <a:pt x="9463" y="0"/>
                  </a:cubicBezTo>
                </a:path>
              </a:pathLst>
            </a:custGeom>
            <a:solidFill>
              <a:srgbClr val="3DB9B9"/>
            </a:solidFill>
            <a:ln w="12700" cap="flat">
              <a:noFill/>
              <a:miter lim="400000"/>
            </a:ln>
            <a:effectLst/>
          </p:spPr>
          <p:txBody>
            <a:bodyPr wrap="square" lIns="71436" tIns="71436" rIns="71436" bIns="71436" numCol="1" anchor="t">
              <a:noAutofit/>
            </a:bodyPr>
            <a:lstStyle/>
            <a:p>
              <a:pPr lvl="0"/>
            </a:p>
          </p:txBody>
        </p:sp>
        <p:sp>
          <p:nvSpPr>
            <p:cNvPr id="372" name="Shape 372"/>
            <p:cNvSpPr/>
            <p:nvPr/>
          </p:nvSpPr>
          <p:spPr>
            <a:xfrm>
              <a:off x="2839613" y="1491918"/>
              <a:ext cx="974414" cy="14943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72" y="18781"/>
                  </a:moveTo>
                  <a:cubicBezTo>
                    <a:pt x="381" y="18988"/>
                    <a:pt x="191" y="19195"/>
                    <a:pt x="0" y="19361"/>
                  </a:cubicBezTo>
                  <a:cubicBezTo>
                    <a:pt x="508" y="19776"/>
                    <a:pt x="1080" y="20149"/>
                    <a:pt x="1715" y="20481"/>
                  </a:cubicBezTo>
                  <a:cubicBezTo>
                    <a:pt x="3875" y="21227"/>
                    <a:pt x="6416" y="21600"/>
                    <a:pt x="9148" y="21600"/>
                  </a:cubicBezTo>
                  <a:cubicBezTo>
                    <a:pt x="5718" y="21600"/>
                    <a:pt x="2605" y="20481"/>
                    <a:pt x="572" y="18781"/>
                  </a:cubicBezTo>
                  <a:moveTo>
                    <a:pt x="20584" y="8458"/>
                  </a:moveTo>
                  <a:cubicBezTo>
                    <a:pt x="20584" y="14303"/>
                    <a:pt x="20584" y="14303"/>
                    <a:pt x="20584" y="14303"/>
                  </a:cubicBezTo>
                  <a:cubicBezTo>
                    <a:pt x="20584" y="16252"/>
                    <a:pt x="19376" y="18076"/>
                    <a:pt x="17280" y="19486"/>
                  </a:cubicBezTo>
                  <a:cubicBezTo>
                    <a:pt x="15311" y="20771"/>
                    <a:pt x="12769" y="21517"/>
                    <a:pt x="9974" y="21600"/>
                  </a:cubicBezTo>
                  <a:cubicBezTo>
                    <a:pt x="12833" y="21559"/>
                    <a:pt x="15374" y="21061"/>
                    <a:pt x="17598" y="20190"/>
                  </a:cubicBezTo>
                  <a:cubicBezTo>
                    <a:pt x="17725" y="20107"/>
                    <a:pt x="17852" y="20025"/>
                    <a:pt x="17979" y="19942"/>
                  </a:cubicBezTo>
                  <a:cubicBezTo>
                    <a:pt x="19249" y="19112"/>
                    <a:pt x="20202" y="18159"/>
                    <a:pt x="20838" y="17122"/>
                  </a:cubicBezTo>
                  <a:cubicBezTo>
                    <a:pt x="21346" y="16210"/>
                    <a:pt x="21600" y="15257"/>
                    <a:pt x="21600" y="14303"/>
                  </a:cubicBezTo>
                  <a:cubicBezTo>
                    <a:pt x="21600" y="8623"/>
                    <a:pt x="21600" y="8623"/>
                    <a:pt x="21600" y="8623"/>
                  </a:cubicBezTo>
                  <a:cubicBezTo>
                    <a:pt x="21092" y="8540"/>
                    <a:pt x="21092" y="8540"/>
                    <a:pt x="21092" y="8540"/>
                  </a:cubicBezTo>
                  <a:cubicBezTo>
                    <a:pt x="21092" y="9494"/>
                    <a:pt x="21092" y="9494"/>
                    <a:pt x="21092" y="9494"/>
                  </a:cubicBezTo>
                  <a:cubicBezTo>
                    <a:pt x="21092" y="9494"/>
                    <a:pt x="21092" y="9494"/>
                    <a:pt x="21092" y="9494"/>
                  </a:cubicBezTo>
                  <a:cubicBezTo>
                    <a:pt x="21092" y="9162"/>
                    <a:pt x="21028" y="8831"/>
                    <a:pt x="20965" y="8540"/>
                  </a:cubicBezTo>
                  <a:cubicBezTo>
                    <a:pt x="20965" y="8540"/>
                    <a:pt x="20965" y="8540"/>
                    <a:pt x="20965" y="8540"/>
                  </a:cubicBezTo>
                  <a:cubicBezTo>
                    <a:pt x="20838" y="8499"/>
                    <a:pt x="20711" y="8499"/>
                    <a:pt x="20584" y="8458"/>
                  </a:cubicBezTo>
                  <a:moveTo>
                    <a:pt x="21600" y="7919"/>
                  </a:moveTo>
                  <a:cubicBezTo>
                    <a:pt x="21600" y="8582"/>
                    <a:pt x="21600" y="8582"/>
                    <a:pt x="21600" y="8582"/>
                  </a:cubicBezTo>
                  <a:cubicBezTo>
                    <a:pt x="21600" y="7960"/>
                    <a:pt x="21600" y="7960"/>
                    <a:pt x="21600" y="7960"/>
                  </a:cubicBezTo>
                  <a:cubicBezTo>
                    <a:pt x="21600" y="7919"/>
                    <a:pt x="21600" y="7919"/>
                    <a:pt x="21600" y="7919"/>
                  </a:cubicBezTo>
                  <a:moveTo>
                    <a:pt x="10864" y="83"/>
                  </a:moveTo>
                  <a:cubicBezTo>
                    <a:pt x="11054" y="83"/>
                    <a:pt x="11054" y="83"/>
                    <a:pt x="11054" y="83"/>
                  </a:cubicBezTo>
                  <a:cubicBezTo>
                    <a:pt x="16835" y="622"/>
                    <a:pt x="21282" y="3814"/>
                    <a:pt x="21600" y="7628"/>
                  </a:cubicBezTo>
                  <a:cubicBezTo>
                    <a:pt x="21600" y="7628"/>
                    <a:pt x="21600" y="7628"/>
                    <a:pt x="21600" y="7628"/>
                  </a:cubicBezTo>
                  <a:cubicBezTo>
                    <a:pt x="21282" y="3731"/>
                    <a:pt x="16708" y="539"/>
                    <a:pt x="10864" y="83"/>
                  </a:cubicBezTo>
                  <a:moveTo>
                    <a:pt x="9339" y="0"/>
                  </a:moveTo>
                  <a:cubicBezTo>
                    <a:pt x="8195" y="0"/>
                    <a:pt x="7052" y="124"/>
                    <a:pt x="5972" y="332"/>
                  </a:cubicBezTo>
                  <a:cubicBezTo>
                    <a:pt x="6099" y="415"/>
                    <a:pt x="6162" y="498"/>
                    <a:pt x="6289" y="622"/>
                  </a:cubicBezTo>
                  <a:cubicBezTo>
                    <a:pt x="7242" y="415"/>
                    <a:pt x="8259" y="332"/>
                    <a:pt x="9339" y="332"/>
                  </a:cubicBezTo>
                  <a:cubicBezTo>
                    <a:pt x="9402" y="332"/>
                    <a:pt x="9402" y="332"/>
                    <a:pt x="9402" y="332"/>
                  </a:cubicBezTo>
                  <a:cubicBezTo>
                    <a:pt x="9720" y="332"/>
                    <a:pt x="10038" y="332"/>
                    <a:pt x="10355" y="373"/>
                  </a:cubicBezTo>
                  <a:cubicBezTo>
                    <a:pt x="10101" y="41"/>
                    <a:pt x="10101" y="41"/>
                    <a:pt x="10101" y="41"/>
                  </a:cubicBezTo>
                  <a:cubicBezTo>
                    <a:pt x="9847" y="0"/>
                    <a:pt x="9593" y="0"/>
                    <a:pt x="9339"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73" name="Shape 373"/>
            <p:cNvSpPr/>
            <p:nvPr/>
          </p:nvSpPr>
          <p:spPr>
            <a:xfrm>
              <a:off x="3461346" y="2108803"/>
              <a:ext cx="121197" cy="11756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74" name="Shape 374"/>
            <p:cNvSpPr/>
            <p:nvPr/>
          </p:nvSpPr>
          <p:spPr>
            <a:xfrm>
              <a:off x="3404384" y="1945189"/>
              <a:ext cx="235231" cy="113925"/>
            </a:xfrm>
            <a:custGeom>
              <a:avLst/>
              <a:gdLst/>
              <a:ahLst/>
              <a:cxnLst>
                <a:cxn ang="0">
                  <a:pos x="wd2" y="hd2"/>
                </a:cxn>
                <a:cxn ang="5400000">
                  <a:pos x="wd2" y="hd2"/>
                </a:cxn>
                <a:cxn ang="10800000">
                  <a:pos x="wd2" y="hd2"/>
                </a:cxn>
                <a:cxn ang="16200000">
                  <a:pos x="wd2" y="hd2"/>
                </a:cxn>
              </a:cxnLst>
              <a:rect l="0" t="0" r="r" b="b"/>
              <a:pathLst>
                <a:path w="21390" h="21600" fill="norm" stroke="1" extrusionOk="0">
                  <a:moveTo>
                    <a:pt x="10670" y="0"/>
                  </a:moveTo>
                  <a:cubicBezTo>
                    <a:pt x="5465" y="0"/>
                    <a:pt x="781" y="7020"/>
                    <a:pt x="0" y="16740"/>
                  </a:cubicBezTo>
                  <a:cubicBezTo>
                    <a:pt x="0" y="18900"/>
                    <a:pt x="781" y="21600"/>
                    <a:pt x="1822" y="21600"/>
                  </a:cubicBezTo>
                  <a:cubicBezTo>
                    <a:pt x="2082" y="21600"/>
                    <a:pt x="2082" y="21600"/>
                    <a:pt x="2082" y="21600"/>
                  </a:cubicBezTo>
                  <a:cubicBezTo>
                    <a:pt x="3123" y="21600"/>
                    <a:pt x="4164" y="20520"/>
                    <a:pt x="4164" y="18360"/>
                  </a:cubicBezTo>
                  <a:cubicBezTo>
                    <a:pt x="4684" y="12960"/>
                    <a:pt x="7547" y="8640"/>
                    <a:pt x="10670" y="8640"/>
                  </a:cubicBezTo>
                  <a:cubicBezTo>
                    <a:pt x="13793" y="8640"/>
                    <a:pt x="16655" y="12960"/>
                    <a:pt x="17176" y="18360"/>
                  </a:cubicBezTo>
                  <a:cubicBezTo>
                    <a:pt x="17436" y="20520"/>
                    <a:pt x="18217" y="21600"/>
                    <a:pt x="19258" y="21600"/>
                  </a:cubicBezTo>
                  <a:cubicBezTo>
                    <a:pt x="19258" y="21600"/>
                    <a:pt x="19518" y="21600"/>
                    <a:pt x="19518" y="21600"/>
                  </a:cubicBezTo>
                  <a:cubicBezTo>
                    <a:pt x="20819" y="21060"/>
                    <a:pt x="21600" y="18900"/>
                    <a:pt x="21340" y="16740"/>
                  </a:cubicBezTo>
                  <a:cubicBezTo>
                    <a:pt x="20559" y="7020"/>
                    <a:pt x="15875" y="0"/>
                    <a:pt x="10670"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75" name="Shape 375"/>
            <p:cNvSpPr/>
            <p:nvPr/>
          </p:nvSpPr>
          <p:spPr>
            <a:xfrm>
              <a:off x="3142602" y="2346347"/>
              <a:ext cx="236333" cy="1405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93" y="0"/>
                  </a:moveTo>
                  <a:cubicBezTo>
                    <a:pt x="18439" y="0"/>
                    <a:pt x="17385" y="1763"/>
                    <a:pt x="17385" y="3527"/>
                  </a:cubicBezTo>
                  <a:cubicBezTo>
                    <a:pt x="17385" y="9698"/>
                    <a:pt x="14488" y="14547"/>
                    <a:pt x="10800" y="14547"/>
                  </a:cubicBezTo>
                  <a:cubicBezTo>
                    <a:pt x="7112" y="14547"/>
                    <a:pt x="4215" y="9698"/>
                    <a:pt x="4215" y="3527"/>
                  </a:cubicBezTo>
                  <a:cubicBezTo>
                    <a:pt x="4215" y="1763"/>
                    <a:pt x="3424" y="0"/>
                    <a:pt x="2107" y="0"/>
                  </a:cubicBezTo>
                  <a:cubicBezTo>
                    <a:pt x="1054" y="0"/>
                    <a:pt x="0" y="1763"/>
                    <a:pt x="0" y="3527"/>
                  </a:cubicBezTo>
                  <a:cubicBezTo>
                    <a:pt x="0" y="13665"/>
                    <a:pt x="5005" y="21600"/>
                    <a:pt x="10800" y="21600"/>
                  </a:cubicBezTo>
                  <a:cubicBezTo>
                    <a:pt x="16859" y="21600"/>
                    <a:pt x="21600" y="13665"/>
                    <a:pt x="21600" y="3527"/>
                  </a:cubicBezTo>
                  <a:cubicBezTo>
                    <a:pt x="21600" y="1763"/>
                    <a:pt x="20810" y="0"/>
                    <a:pt x="19493"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76" name="Shape 376"/>
            <p:cNvSpPr/>
            <p:nvPr/>
          </p:nvSpPr>
          <p:spPr>
            <a:xfrm>
              <a:off x="3123209" y="2646912"/>
              <a:ext cx="278754" cy="144224"/>
            </a:xfrm>
            <a:custGeom>
              <a:avLst/>
              <a:gdLst/>
              <a:ahLst/>
              <a:cxnLst>
                <a:cxn ang="0">
                  <a:pos x="wd2" y="hd2"/>
                </a:cxn>
                <a:cxn ang="5400000">
                  <a:pos x="wd2" y="hd2"/>
                </a:cxn>
                <a:cxn ang="10800000">
                  <a:pos x="wd2" y="hd2"/>
                </a:cxn>
                <a:cxn ang="16200000">
                  <a:pos x="wd2" y="hd2"/>
                </a:cxn>
              </a:cxnLst>
              <a:rect l="0" t="0" r="r" b="b"/>
              <a:pathLst>
                <a:path w="21231" h="21600" fill="norm" stroke="1" extrusionOk="0">
                  <a:moveTo>
                    <a:pt x="19451" y="0"/>
                  </a:moveTo>
                  <a:cubicBezTo>
                    <a:pt x="1779" y="0"/>
                    <a:pt x="1779" y="0"/>
                    <a:pt x="1779" y="0"/>
                  </a:cubicBezTo>
                  <a:cubicBezTo>
                    <a:pt x="688" y="0"/>
                    <a:pt x="-185" y="2160"/>
                    <a:pt x="33" y="4320"/>
                  </a:cubicBezTo>
                  <a:cubicBezTo>
                    <a:pt x="906" y="14256"/>
                    <a:pt x="5270" y="21600"/>
                    <a:pt x="10506" y="21600"/>
                  </a:cubicBezTo>
                  <a:cubicBezTo>
                    <a:pt x="15742" y="21600"/>
                    <a:pt x="20106" y="14256"/>
                    <a:pt x="21197" y="4320"/>
                  </a:cubicBezTo>
                  <a:cubicBezTo>
                    <a:pt x="21415" y="2160"/>
                    <a:pt x="20542" y="0"/>
                    <a:pt x="19451"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77" name="Shape 377"/>
            <p:cNvSpPr/>
            <p:nvPr/>
          </p:nvSpPr>
          <p:spPr>
            <a:xfrm>
              <a:off x="3427412" y="1649472"/>
              <a:ext cx="340561" cy="3781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445" y="8673"/>
                    <a:pt x="13250" y="18491"/>
                    <a:pt x="21600" y="21600"/>
                  </a:cubicBezTo>
                  <a:cubicBezTo>
                    <a:pt x="21600" y="20782"/>
                    <a:pt x="21418" y="19964"/>
                    <a:pt x="21418" y="19145"/>
                  </a:cubicBezTo>
                  <a:cubicBezTo>
                    <a:pt x="17970" y="10145"/>
                    <a:pt x="10165" y="2945"/>
                    <a:pt x="0" y="0"/>
                  </a:cubicBezTo>
                </a:path>
              </a:pathLst>
            </a:custGeom>
            <a:solidFill>
              <a:srgbClr val="108C8C"/>
            </a:solidFill>
            <a:ln w="12700" cap="flat">
              <a:noFill/>
              <a:miter lim="400000"/>
            </a:ln>
            <a:effectLst/>
          </p:spPr>
          <p:txBody>
            <a:bodyPr wrap="square" lIns="71436" tIns="71436" rIns="71436" bIns="71436" numCol="1" anchor="t">
              <a:noAutofit/>
            </a:bodyPr>
            <a:lstStyle/>
            <a:p>
              <a:pPr lvl="0"/>
            </a:p>
          </p:txBody>
        </p:sp>
        <p:sp>
          <p:nvSpPr>
            <p:cNvPr id="378" name="Shape 378"/>
            <p:cNvSpPr/>
            <p:nvPr/>
          </p:nvSpPr>
          <p:spPr>
            <a:xfrm>
              <a:off x="3295308" y="1491918"/>
              <a:ext cx="518719" cy="5962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983" y="5088"/>
                  </a:moveTo>
                  <a:cubicBezTo>
                    <a:pt x="6802" y="11423"/>
                    <a:pt x="12888" y="19212"/>
                    <a:pt x="19691" y="21185"/>
                  </a:cubicBezTo>
                  <a:cubicBezTo>
                    <a:pt x="19929" y="21288"/>
                    <a:pt x="20168" y="21288"/>
                    <a:pt x="20407" y="21392"/>
                  </a:cubicBezTo>
                  <a:cubicBezTo>
                    <a:pt x="20407" y="21392"/>
                    <a:pt x="20407" y="21392"/>
                    <a:pt x="20407" y="21392"/>
                  </a:cubicBezTo>
                  <a:cubicBezTo>
                    <a:pt x="20287" y="20146"/>
                    <a:pt x="19929" y="19004"/>
                    <a:pt x="19571" y="17862"/>
                  </a:cubicBezTo>
                  <a:cubicBezTo>
                    <a:pt x="19571" y="18381"/>
                    <a:pt x="19691" y="18900"/>
                    <a:pt x="19691" y="19419"/>
                  </a:cubicBezTo>
                  <a:cubicBezTo>
                    <a:pt x="14201" y="17446"/>
                    <a:pt x="9070" y="11215"/>
                    <a:pt x="5490" y="5712"/>
                  </a:cubicBezTo>
                  <a:cubicBezTo>
                    <a:pt x="4654" y="5400"/>
                    <a:pt x="3819" y="5192"/>
                    <a:pt x="2983" y="5088"/>
                  </a:cubicBezTo>
                  <a:moveTo>
                    <a:pt x="0" y="0"/>
                  </a:moveTo>
                  <a:cubicBezTo>
                    <a:pt x="0" y="104"/>
                    <a:pt x="0" y="104"/>
                    <a:pt x="0" y="104"/>
                  </a:cubicBezTo>
                  <a:cubicBezTo>
                    <a:pt x="477" y="935"/>
                    <a:pt x="477" y="935"/>
                    <a:pt x="477" y="935"/>
                  </a:cubicBezTo>
                  <a:cubicBezTo>
                    <a:pt x="11695" y="1765"/>
                    <a:pt x="20526" y="9969"/>
                    <a:pt x="20645" y="19938"/>
                  </a:cubicBezTo>
                  <a:cubicBezTo>
                    <a:pt x="20645" y="19938"/>
                    <a:pt x="20645" y="19938"/>
                    <a:pt x="20645" y="19938"/>
                  </a:cubicBezTo>
                  <a:cubicBezTo>
                    <a:pt x="20645" y="21392"/>
                    <a:pt x="20645" y="21392"/>
                    <a:pt x="20645" y="21392"/>
                  </a:cubicBezTo>
                  <a:cubicBezTo>
                    <a:pt x="21600" y="21600"/>
                    <a:pt x="21600" y="21600"/>
                    <a:pt x="21600" y="21600"/>
                  </a:cubicBezTo>
                  <a:cubicBezTo>
                    <a:pt x="21600" y="21600"/>
                    <a:pt x="21600" y="21600"/>
                    <a:pt x="21600" y="21600"/>
                  </a:cubicBezTo>
                  <a:cubicBezTo>
                    <a:pt x="21600" y="21496"/>
                    <a:pt x="21600" y="21496"/>
                    <a:pt x="21600" y="21496"/>
                  </a:cubicBezTo>
                  <a:cubicBezTo>
                    <a:pt x="21600" y="19835"/>
                    <a:pt x="21600" y="19835"/>
                    <a:pt x="21600" y="19835"/>
                  </a:cubicBezTo>
                  <a:cubicBezTo>
                    <a:pt x="21600" y="19108"/>
                    <a:pt x="21600" y="19108"/>
                    <a:pt x="21600" y="19108"/>
                  </a:cubicBezTo>
                  <a:cubicBezTo>
                    <a:pt x="21600" y="19108"/>
                    <a:pt x="21600" y="19108"/>
                    <a:pt x="21600" y="19108"/>
                  </a:cubicBezTo>
                  <a:cubicBezTo>
                    <a:pt x="21600" y="19108"/>
                    <a:pt x="21600" y="19108"/>
                    <a:pt x="21600" y="19108"/>
                  </a:cubicBezTo>
                  <a:cubicBezTo>
                    <a:pt x="21003" y="9554"/>
                    <a:pt x="12650" y="1558"/>
                    <a:pt x="1790" y="208"/>
                  </a:cubicBezTo>
                  <a:cubicBezTo>
                    <a:pt x="1432" y="208"/>
                    <a:pt x="1432" y="208"/>
                    <a:pt x="1432" y="208"/>
                  </a:cubicBezTo>
                  <a:cubicBezTo>
                    <a:pt x="0" y="0"/>
                    <a:pt x="0" y="0"/>
                    <a:pt x="0"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79" name="Shape 379"/>
            <p:cNvSpPr/>
            <p:nvPr/>
          </p:nvSpPr>
          <p:spPr>
            <a:xfrm>
              <a:off x="3134118" y="1537972"/>
              <a:ext cx="232696" cy="945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733" y="0"/>
                  </a:moveTo>
                  <a:cubicBezTo>
                    <a:pt x="7733" y="0"/>
                    <a:pt x="3733" y="1309"/>
                    <a:pt x="0" y="3927"/>
                  </a:cubicBezTo>
                  <a:cubicBezTo>
                    <a:pt x="1067" y="9164"/>
                    <a:pt x="2133" y="15055"/>
                    <a:pt x="3200" y="20945"/>
                  </a:cubicBezTo>
                  <a:cubicBezTo>
                    <a:pt x="5867" y="19636"/>
                    <a:pt x="8800" y="18982"/>
                    <a:pt x="11733" y="18982"/>
                  </a:cubicBezTo>
                  <a:cubicBezTo>
                    <a:pt x="15200" y="18982"/>
                    <a:pt x="18400" y="20291"/>
                    <a:pt x="21600" y="21600"/>
                  </a:cubicBezTo>
                  <a:cubicBezTo>
                    <a:pt x="20000" y="14400"/>
                    <a:pt x="18400" y="7200"/>
                    <a:pt x="17333" y="655"/>
                  </a:cubicBezTo>
                  <a:cubicBezTo>
                    <a:pt x="15467" y="655"/>
                    <a:pt x="13600" y="0"/>
                    <a:pt x="11733" y="0"/>
                  </a:cubicBezTo>
                </a:path>
              </a:pathLst>
            </a:custGeom>
            <a:solidFill>
              <a:srgbClr val="2DA9A9"/>
            </a:solidFill>
            <a:ln w="12700" cap="flat">
              <a:noFill/>
              <a:miter lim="400000"/>
            </a:ln>
            <a:effectLst/>
          </p:spPr>
          <p:txBody>
            <a:bodyPr wrap="square" lIns="71436" tIns="71436" rIns="71436" bIns="71436" numCol="1" anchor="t">
              <a:noAutofit/>
            </a:bodyPr>
            <a:lstStyle/>
            <a:p>
              <a:pPr lvl="0"/>
            </a:p>
          </p:txBody>
        </p:sp>
        <p:sp>
          <p:nvSpPr>
            <p:cNvPr id="380" name="Shape 380"/>
            <p:cNvSpPr/>
            <p:nvPr/>
          </p:nvSpPr>
          <p:spPr>
            <a:xfrm>
              <a:off x="3123211" y="1514945"/>
              <a:ext cx="667789" cy="6338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15" y="19352"/>
                  </a:moveTo>
                  <a:cubicBezTo>
                    <a:pt x="21507" y="20036"/>
                    <a:pt x="21600" y="20818"/>
                    <a:pt x="21600" y="21600"/>
                  </a:cubicBezTo>
                  <a:cubicBezTo>
                    <a:pt x="21600" y="21600"/>
                    <a:pt x="21600" y="21600"/>
                    <a:pt x="21600" y="21600"/>
                  </a:cubicBezTo>
                  <a:cubicBezTo>
                    <a:pt x="21600" y="19352"/>
                    <a:pt x="21600" y="19352"/>
                    <a:pt x="21600" y="19352"/>
                  </a:cubicBezTo>
                  <a:cubicBezTo>
                    <a:pt x="21415" y="19352"/>
                    <a:pt x="21415" y="19352"/>
                    <a:pt x="21415" y="19352"/>
                  </a:cubicBezTo>
                  <a:moveTo>
                    <a:pt x="4542" y="0"/>
                  </a:moveTo>
                  <a:cubicBezTo>
                    <a:pt x="4450" y="0"/>
                    <a:pt x="4450" y="0"/>
                    <a:pt x="4450" y="0"/>
                  </a:cubicBezTo>
                  <a:cubicBezTo>
                    <a:pt x="2874" y="0"/>
                    <a:pt x="1391" y="195"/>
                    <a:pt x="0" y="684"/>
                  </a:cubicBezTo>
                  <a:cubicBezTo>
                    <a:pt x="93" y="880"/>
                    <a:pt x="185" y="1075"/>
                    <a:pt x="371" y="1368"/>
                  </a:cubicBezTo>
                  <a:cubicBezTo>
                    <a:pt x="1669" y="977"/>
                    <a:pt x="3059" y="782"/>
                    <a:pt x="4450" y="782"/>
                  </a:cubicBezTo>
                  <a:cubicBezTo>
                    <a:pt x="5099" y="782"/>
                    <a:pt x="5748" y="880"/>
                    <a:pt x="6397" y="880"/>
                  </a:cubicBezTo>
                  <a:cubicBezTo>
                    <a:pt x="6304" y="782"/>
                    <a:pt x="6211" y="684"/>
                    <a:pt x="6211" y="489"/>
                  </a:cubicBezTo>
                  <a:cubicBezTo>
                    <a:pt x="5933" y="98"/>
                    <a:pt x="5933" y="98"/>
                    <a:pt x="5933" y="98"/>
                  </a:cubicBezTo>
                  <a:cubicBezTo>
                    <a:pt x="5470" y="0"/>
                    <a:pt x="5006" y="0"/>
                    <a:pt x="4542"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81" name="Shape 381"/>
            <p:cNvSpPr/>
            <p:nvPr/>
          </p:nvSpPr>
          <p:spPr>
            <a:xfrm>
              <a:off x="3375298" y="1552515"/>
              <a:ext cx="390251" cy="4326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94" y="1430"/>
                    <a:pt x="1747" y="3147"/>
                    <a:pt x="2859" y="4864"/>
                  </a:cubicBezTo>
                  <a:cubicBezTo>
                    <a:pt x="11753" y="7438"/>
                    <a:pt x="18582" y="13732"/>
                    <a:pt x="21600" y="21600"/>
                  </a:cubicBezTo>
                  <a:cubicBezTo>
                    <a:pt x="20171" y="11158"/>
                    <a:pt x="11435" y="2289"/>
                    <a:pt x="0" y="0"/>
                  </a:cubicBezTo>
                </a:path>
              </a:pathLst>
            </a:custGeom>
            <a:solidFill>
              <a:srgbClr val="098585"/>
            </a:solidFill>
            <a:ln w="12700" cap="flat">
              <a:noFill/>
              <a:miter lim="400000"/>
            </a:ln>
            <a:effectLst/>
          </p:spPr>
          <p:txBody>
            <a:bodyPr wrap="square" lIns="71436" tIns="71436" rIns="71436" bIns="71436" numCol="1" anchor="t">
              <a:noAutofit/>
            </a:bodyPr>
            <a:lstStyle/>
            <a:p>
              <a:pPr lvl="0"/>
            </a:p>
          </p:txBody>
        </p:sp>
        <p:sp>
          <p:nvSpPr>
            <p:cNvPr id="382" name="Shape 382"/>
            <p:cNvSpPr/>
            <p:nvPr/>
          </p:nvSpPr>
          <p:spPr>
            <a:xfrm>
              <a:off x="3306216" y="1517369"/>
              <a:ext cx="484783" cy="5647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383" y="439"/>
                    <a:pt x="383" y="439"/>
                    <a:pt x="383" y="439"/>
                  </a:cubicBezTo>
                  <a:cubicBezTo>
                    <a:pt x="383" y="658"/>
                    <a:pt x="511" y="768"/>
                    <a:pt x="639" y="877"/>
                  </a:cubicBezTo>
                  <a:cubicBezTo>
                    <a:pt x="1150" y="1974"/>
                    <a:pt x="1917" y="3180"/>
                    <a:pt x="2684" y="4386"/>
                  </a:cubicBezTo>
                  <a:cubicBezTo>
                    <a:pt x="3579" y="4495"/>
                    <a:pt x="4473" y="4715"/>
                    <a:pt x="5368" y="5044"/>
                  </a:cubicBezTo>
                  <a:cubicBezTo>
                    <a:pt x="4473" y="3728"/>
                    <a:pt x="3707" y="2412"/>
                    <a:pt x="3067" y="1316"/>
                  </a:cubicBezTo>
                  <a:cubicBezTo>
                    <a:pt x="12270" y="3070"/>
                    <a:pt x="19299" y="9868"/>
                    <a:pt x="20450" y="17872"/>
                  </a:cubicBezTo>
                  <a:cubicBezTo>
                    <a:pt x="20833" y="19078"/>
                    <a:pt x="21217" y="20284"/>
                    <a:pt x="21344" y="21600"/>
                  </a:cubicBezTo>
                  <a:cubicBezTo>
                    <a:pt x="21600" y="21600"/>
                    <a:pt x="21600" y="21600"/>
                    <a:pt x="21600" y="21600"/>
                  </a:cubicBezTo>
                  <a:cubicBezTo>
                    <a:pt x="21600" y="20065"/>
                    <a:pt x="21600" y="20065"/>
                    <a:pt x="21600" y="20065"/>
                  </a:cubicBezTo>
                  <a:cubicBezTo>
                    <a:pt x="21600" y="20065"/>
                    <a:pt x="21600" y="20065"/>
                    <a:pt x="21600" y="20065"/>
                  </a:cubicBezTo>
                  <a:cubicBezTo>
                    <a:pt x="21472" y="9539"/>
                    <a:pt x="12014" y="877"/>
                    <a:pt x="0"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83" name="Shape 383"/>
            <p:cNvSpPr/>
            <p:nvPr/>
          </p:nvSpPr>
          <p:spPr>
            <a:xfrm>
              <a:off x="2735385" y="2652972"/>
              <a:ext cx="1190142" cy="6738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039" y="4504"/>
                    <a:pt x="16447" y="12133"/>
                    <a:pt x="9421" y="12133"/>
                  </a:cubicBezTo>
                  <a:cubicBezTo>
                    <a:pt x="5777" y="12133"/>
                    <a:pt x="3071" y="10111"/>
                    <a:pt x="1093" y="7445"/>
                  </a:cubicBezTo>
                  <a:cubicBezTo>
                    <a:pt x="729" y="8089"/>
                    <a:pt x="364" y="8732"/>
                    <a:pt x="0" y="9375"/>
                  </a:cubicBezTo>
                  <a:cubicBezTo>
                    <a:pt x="3071" y="16361"/>
                    <a:pt x="8536" y="21232"/>
                    <a:pt x="17072" y="21600"/>
                  </a:cubicBezTo>
                  <a:cubicBezTo>
                    <a:pt x="20351" y="15534"/>
                    <a:pt x="21340" y="5331"/>
                    <a:pt x="21600" y="0"/>
                  </a:cubicBezTo>
                </a:path>
              </a:pathLst>
            </a:custGeom>
            <a:solidFill>
              <a:srgbClr val="2CA8A8"/>
            </a:solidFill>
            <a:ln w="12700" cap="flat">
              <a:noFill/>
              <a:miter lim="400000"/>
            </a:ln>
            <a:effectLst/>
          </p:spPr>
          <p:txBody>
            <a:bodyPr wrap="square" lIns="71436" tIns="71436" rIns="71436" bIns="71436" numCol="1" anchor="t">
              <a:noAutofit/>
            </a:bodyPr>
            <a:lstStyle/>
            <a:p>
              <a:pPr lvl="0"/>
            </a:p>
          </p:txBody>
        </p:sp>
        <p:sp>
          <p:nvSpPr>
            <p:cNvPr id="384" name="Shape 384"/>
            <p:cNvSpPr/>
            <p:nvPr/>
          </p:nvSpPr>
          <p:spPr>
            <a:xfrm>
              <a:off x="2644488" y="2520868"/>
              <a:ext cx="1333152" cy="9150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39" y="2844"/>
                  </a:moveTo>
                  <a:cubicBezTo>
                    <a:pt x="20996" y="1490"/>
                    <a:pt x="21228" y="542"/>
                    <a:pt x="21228" y="542"/>
                  </a:cubicBezTo>
                  <a:cubicBezTo>
                    <a:pt x="21228" y="542"/>
                    <a:pt x="21228" y="542"/>
                    <a:pt x="21228" y="542"/>
                  </a:cubicBezTo>
                  <a:cubicBezTo>
                    <a:pt x="21228" y="677"/>
                    <a:pt x="21228" y="1083"/>
                    <a:pt x="21228" y="1828"/>
                  </a:cubicBezTo>
                  <a:cubicBezTo>
                    <a:pt x="20996" y="2167"/>
                    <a:pt x="20717" y="2505"/>
                    <a:pt x="20439" y="2844"/>
                  </a:cubicBezTo>
                  <a:moveTo>
                    <a:pt x="21228" y="0"/>
                  </a:moveTo>
                  <a:cubicBezTo>
                    <a:pt x="21228" y="0"/>
                    <a:pt x="21182" y="0"/>
                    <a:pt x="21135" y="0"/>
                  </a:cubicBezTo>
                  <a:cubicBezTo>
                    <a:pt x="21043" y="68"/>
                    <a:pt x="20950" y="203"/>
                    <a:pt x="20903" y="339"/>
                  </a:cubicBezTo>
                  <a:cubicBezTo>
                    <a:pt x="20903" y="339"/>
                    <a:pt x="20903" y="406"/>
                    <a:pt x="20857" y="474"/>
                  </a:cubicBezTo>
                  <a:cubicBezTo>
                    <a:pt x="20717" y="1016"/>
                    <a:pt x="20021" y="3386"/>
                    <a:pt x="18534" y="5688"/>
                  </a:cubicBezTo>
                  <a:cubicBezTo>
                    <a:pt x="17791" y="6907"/>
                    <a:pt x="16955" y="7855"/>
                    <a:pt x="16026" y="8667"/>
                  </a:cubicBezTo>
                  <a:cubicBezTo>
                    <a:pt x="14400" y="10089"/>
                    <a:pt x="12542" y="10902"/>
                    <a:pt x="10452" y="10969"/>
                  </a:cubicBezTo>
                  <a:cubicBezTo>
                    <a:pt x="10266" y="10969"/>
                    <a:pt x="10080" y="10969"/>
                    <a:pt x="9894" y="10969"/>
                  </a:cubicBezTo>
                  <a:cubicBezTo>
                    <a:pt x="9894" y="10969"/>
                    <a:pt x="9848" y="10969"/>
                    <a:pt x="9848" y="10969"/>
                  </a:cubicBezTo>
                  <a:cubicBezTo>
                    <a:pt x="7850" y="10969"/>
                    <a:pt x="5992" y="10360"/>
                    <a:pt x="4413" y="9141"/>
                  </a:cubicBezTo>
                  <a:cubicBezTo>
                    <a:pt x="3902" y="8735"/>
                    <a:pt x="3391" y="8329"/>
                    <a:pt x="2926" y="7787"/>
                  </a:cubicBezTo>
                  <a:cubicBezTo>
                    <a:pt x="2787" y="8058"/>
                    <a:pt x="2601" y="8329"/>
                    <a:pt x="2462" y="8599"/>
                  </a:cubicBezTo>
                  <a:cubicBezTo>
                    <a:pt x="4227" y="10563"/>
                    <a:pt x="6643" y="12053"/>
                    <a:pt x="9894" y="12053"/>
                  </a:cubicBezTo>
                  <a:cubicBezTo>
                    <a:pt x="16165" y="12053"/>
                    <a:pt x="19370" y="6433"/>
                    <a:pt x="20764" y="3115"/>
                  </a:cubicBezTo>
                  <a:cubicBezTo>
                    <a:pt x="20532" y="7042"/>
                    <a:pt x="19649" y="14558"/>
                    <a:pt x="16723" y="19027"/>
                  </a:cubicBezTo>
                  <a:cubicBezTo>
                    <a:pt x="16862" y="19095"/>
                    <a:pt x="17048" y="19095"/>
                    <a:pt x="17234" y="19095"/>
                  </a:cubicBezTo>
                  <a:cubicBezTo>
                    <a:pt x="16769" y="19772"/>
                    <a:pt x="16305" y="20449"/>
                    <a:pt x="15747" y="21058"/>
                  </a:cubicBezTo>
                  <a:cubicBezTo>
                    <a:pt x="6968" y="21058"/>
                    <a:pt x="2415" y="17131"/>
                    <a:pt x="279" y="11240"/>
                  </a:cubicBezTo>
                  <a:cubicBezTo>
                    <a:pt x="186" y="11308"/>
                    <a:pt x="93" y="11376"/>
                    <a:pt x="0" y="11511"/>
                  </a:cubicBezTo>
                  <a:cubicBezTo>
                    <a:pt x="279" y="12256"/>
                    <a:pt x="557" y="13001"/>
                    <a:pt x="929" y="13678"/>
                  </a:cubicBezTo>
                  <a:cubicBezTo>
                    <a:pt x="1812" y="14423"/>
                    <a:pt x="2508" y="15506"/>
                    <a:pt x="3019" y="16792"/>
                  </a:cubicBezTo>
                  <a:cubicBezTo>
                    <a:pt x="3066" y="16792"/>
                    <a:pt x="3066" y="16792"/>
                    <a:pt x="3066" y="16860"/>
                  </a:cubicBezTo>
                  <a:cubicBezTo>
                    <a:pt x="4552" y="18485"/>
                    <a:pt x="6364" y="19704"/>
                    <a:pt x="8547" y="20449"/>
                  </a:cubicBezTo>
                  <a:cubicBezTo>
                    <a:pt x="8547" y="20449"/>
                    <a:pt x="8547" y="20449"/>
                    <a:pt x="8547" y="20449"/>
                  </a:cubicBezTo>
                  <a:cubicBezTo>
                    <a:pt x="8919" y="20584"/>
                    <a:pt x="9337" y="20720"/>
                    <a:pt x="9708" y="20855"/>
                  </a:cubicBezTo>
                  <a:cubicBezTo>
                    <a:pt x="9894" y="20855"/>
                    <a:pt x="10034" y="20923"/>
                    <a:pt x="10219" y="20991"/>
                  </a:cubicBezTo>
                  <a:cubicBezTo>
                    <a:pt x="10498" y="21058"/>
                    <a:pt x="10777" y="21058"/>
                    <a:pt x="11055" y="21126"/>
                  </a:cubicBezTo>
                  <a:cubicBezTo>
                    <a:pt x="11055" y="21126"/>
                    <a:pt x="11055" y="21126"/>
                    <a:pt x="11055" y="21126"/>
                  </a:cubicBezTo>
                  <a:cubicBezTo>
                    <a:pt x="12495" y="21465"/>
                    <a:pt x="14075" y="21600"/>
                    <a:pt x="15747" y="21600"/>
                  </a:cubicBezTo>
                  <a:cubicBezTo>
                    <a:pt x="15840" y="21600"/>
                    <a:pt x="15886" y="21532"/>
                    <a:pt x="15979" y="21465"/>
                  </a:cubicBezTo>
                  <a:cubicBezTo>
                    <a:pt x="16583" y="20787"/>
                    <a:pt x="17141" y="20043"/>
                    <a:pt x="17652" y="19162"/>
                  </a:cubicBezTo>
                  <a:cubicBezTo>
                    <a:pt x="17837" y="18824"/>
                    <a:pt x="18023" y="18485"/>
                    <a:pt x="18209" y="18147"/>
                  </a:cubicBezTo>
                  <a:cubicBezTo>
                    <a:pt x="21554" y="11376"/>
                    <a:pt x="21600" y="1083"/>
                    <a:pt x="21600" y="542"/>
                  </a:cubicBezTo>
                  <a:cubicBezTo>
                    <a:pt x="21600" y="542"/>
                    <a:pt x="21600" y="474"/>
                    <a:pt x="21600" y="474"/>
                  </a:cubicBezTo>
                  <a:cubicBezTo>
                    <a:pt x="21600" y="203"/>
                    <a:pt x="21461" y="68"/>
                    <a:pt x="21321" y="0"/>
                  </a:cubicBezTo>
                  <a:cubicBezTo>
                    <a:pt x="21275" y="0"/>
                    <a:pt x="21275" y="0"/>
                    <a:pt x="21228"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85" name="Shape 385"/>
            <p:cNvSpPr/>
            <p:nvPr/>
          </p:nvSpPr>
          <p:spPr>
            <a:xfrm>
              <a:off x="3906134" y="2543896"/>
              <a:ext cx="48480" cy="981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0"/>
                    <a:pt x="15247" y="8894"/>
                    <a:pt x="0" y="21600"/>
                  </a:cubicBezTo>
                  <a:cubicBezTo>
                    <a:pt x="7624" y="18424"/>
                    <a:pt x="15247" y="15247"/>
                    <a:pt x="21600" y="12071"/>
                  </a:cubicBezTo>
                  <a:cubicBezTo>
                    <a:pt x="21600" y="5082"/>
                    <a:pt x="21600" y="1271"/>
                    <a:pt x="21600" y="0"/>
                  </a:cubicBezTo>
                  <a:cubicBezTo>
                    <a:pt x="21600" y="0"/>
                    <a:pt x="21600" y="0"/>
                    <a:pt x="21600"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86" name="Shape 386"/>
            <p:cNvSpPr/>
            <p:nvPr/>
          </p:nvSpPr>
          <p:spPr>
            <a:xfrm>
              <a:off x="2682059" y="2946265"/>
              <a:ext cx="995017" cy="4435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83" y="0"/>
                  </a:moveTo>
                  <a:cubicBezTo>
                    <a:pt x="809" y="697"/>
                    <a:pt x="373" y="1254"/>
                    <a:pt x="0" y="1951"/>
                  </a:cubicBezTo>
                  <a:cubicBezTo>
                    <a:pt x="3050" y="15190"/>
                    <a:pt x="9648" y="21461"/>
                    <a:pt x="20106" y="21600"/>
                  </a:cubicBezTo>
                  <a:cubicBezTo>
                    <a:pt x="20666" y="20625"/>
                    <a:pt x="21164" y="19649"/>
                    <a:pt x="21600" y="18534"/>
                  </a:cubicBezTo>
                  <a:cubicBezTo>
                    <a:pt x="11391" y="17977"/>
                    <a:pt x="4855" y="10591"/>
                    <a:pt x="1183" y="0"/>
                  </a:cubicBezTo>
                </a:path>
              </a:pathLst>
            </a:custGeom>
            <a:solidFill>
              <a:srgbClr val="1F9B9B"/>
            </a:solidFill>
            <a:ln w="12700" cap="flat">
              <a:noFill/>
              <a:miter lim="400000"/>
            </a:ln>
            <a:effectLst/>
          </p:spPr>
          <p:txBody>
            <a:bodyPr wrap="square" lIns="71436" tIns="71436" rIns="71436" bIns="71436" numCol="1" anchor="t">
              <a:noAutofit/>
            </a:bodyPr>
            <a:lstStyle/>
            <a:p>
              <a:pPr lvl="0"/>
            </a:p>
          </p:txBody>
        </p:sp>
        <p:sp>
          <p:nvSpPr>
            <p:cNvPr id="387" name="Shape 387"/>
            <p:cNvSpPr/>
            <p:nvPr/>
          </p:nvSpPr>
          <p:spPr>
            <a:xfrm>
              <a:off x="2661455" y="2986259"/>
              <a:ext cx="1047131" cy="4266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14" y="0"/>
                  </a:moveTo>
                  <a:cubicBezTo>
                    <a:pt x="296" y="145"/>
                    <a:pt x="178" y="290"/>
                    <a:pt x="0" y="580"/>
                  </a:cubicBezTo>
                  <a:cubicBezTo>
                    <a:pt x="2722" y="13192"/>
                    <a:pt x="8522" y="21600"/>
                    <a:pt x="19706" y="21600"/>
                  </a:cubicBezTo>
                  <a:cubicBezTo>
                    <a:pt x="20416" y="20295"/>
                    <a:pt x="21008" y="18846"/>
                    <a:pt x="21600" y="17396"/>
                  </a:cubicBezTo>
                  <a:cubicBezTo>
                    <a:pt x="21363" y="17396"/>
                    <a:pt x="21127" y="17396"/>
                    <a:pt x="20949" y="17251"/>
                  </a:cubicBezTo>
                  <a:cubicBezTo>
                    <a:pt x="20535" y="18411"/>
                    <a:pt x="20061" y="19426"/>
                    <a:pt x="19529" y="20440"/>
                  </a:cubicBezTo>
                  <a:cubicBezTo>
                    <a:pt x="9587" y="20295"/>
                    <a:pt x="3314" y="13772"/>
                    <a:pt x="414"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88" name="Shape 388"/>
            <p:cNvSpPr/>
            <p:nvPr/>
          </p:nvSpPr>
          <p:spPr>
            <a:xfrm>
              <a:off x="1844597" y="3072308"/>
              <a:ext cx="1014408" cy="518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0" y="21600"/>
                    <a:pt x="0" y="21600"/>
                    <a:pt x="0" y="21600"/>
                  </a:cubicBezTo>
                  <a:cubicBezTo>
                    <a:pt x="0" y="14440"/>
                    <a:pt x="0" y="14440"/>
                    <a:pt x="0" y="14440"/>
                  </a:cubicBezTo>
                  <a:cubicBezTo>
                    <a:pt x="0" y="6444"/>
                    <a:pt x="3295" y="0"/>
                    <a:pt x="7383" y="0"/>
                  </a:cubicBezTo>
                  <a:cubicBezTo>
                    <a:pt x="14217" y="0"/>
                    <a:pt x="14217" y="0"/>
                    <a:pt x="14217" y="0"/>
                  </a:cubicBezTo>
                  <a:cubicBezTo>
                    <a:pt x="18305" y="0"/>
                    <a:pt x="21600" y="6444"/>
                    <a:pt x="21600" y="14440"/>
                  </a:cubicBezTo>
                  <a:cubicBezTo>
                    <a:pt x="21600" y="21600"/>
                    <a:pt x="21600" y="21600"/>
                    <a:pt x="21600" y="21600"/>
                  </a:cubicBezTo>
                </a:path>
              </a:pathLst>
            </a:custGeom>
            <a:solidFill>
              <a:srgbClr val="3572B0"/>
            </a:solidFill>
            <a:ln w="12700" cap="flat">
              <a:noFill/>
              <a:miter lim="400000"/>
            </a:ln>
            <a:effectLst/>
          </p:spPr>
          <p:txBody>
            <a:bodyPr wrap="square" lIns="71436" tIns="71436" rIns="71436" bIns="71436" numCol="1" anchor="t">
              <a:noAutofit/>
            </a:bodyPr>
            <a:lstStyle/>
            <a:p>
              <a:pPr lvl="0"/>
            </a:p>
          </p:txBody>
        </p:sp>
        <p:sp>
          <p:nvSpPr>
            <p:cNvPr id="389" name="Shape 389"/>
            <p:cNvSpPr/>
            <p:nvPr/>
          </p:nvSpPr>
          <p:spPr>
            <a:xfrm>
              <a:off x="1821570" y="3049281"/>
              <a:ext cx="1060463" cy="5647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33" y="21600"/>
                  </a:moveTo>
                  <a:cubicBezTo>
                    <a:pt x="467" y="21600"/>
                    <a:pt x="467" y="21600"/>
                    <a:pt x="467" y="21600"/>
                  </a:cubicBezTo>
                  <a:cubicBezTo>
                    <a:pt x="234" y="21600"/>
                    <a:pt x="0" y="21161"/>
                    <a:pt x="0" y="20723"/>
                  </a:cubicBezTo>
                  <a:cubicBezTo>
                    <a:pt x="0" y="14144"/>
                    <a:pt x="0" y="14144"/>
                    <a:pt x="0" y="14144"/>
                  </a:cubicBezTo>
                  <a:cubicBezTo>
                    <a:pt x="0" y="6359"/>
                    <a:pt x="3386" y="0"/>
                    <a:pt x="7531" y="0"/>
                  </a:cubicBezTo>
                  <a:cubicBezTo>
                    <a:pt x="14069" y="0"/>
                    <a:pt x="14069" y="0"/>
                    <a:pt x="14069" y="0"/>
                  </a:cubicBezTo>
                  <a:cubicBezTo>
                    <a:pt x="18214" y="0"/>
                    <a:pt x="21600" y="6359"/>
                    <a:pt x="21600" y="14144"/>
                  </a:cubicBezTo>
                  <a:cubicBezTo>
                    <a:pt x="21600" y="20723"/>
                    <a:pt x="21600" y="20723"/>
                    <a:pt x="21600" y="20723"/>
                  </a:cubicBezTo>
                  <a:cubicBezTo>
                    <a:pt x="21600" y="21161"/>
                    <a:pt x="21366" y="21600"/>
                    <a:pt x="21133" y="21600"/>
                  </a:cubicBezTo>
                  <a:moveTo>
                    <a:pt x="934" y="19846"/>
                  </a:moveTo>
                  <a:cubicBezTo>
                    <a:pt x="20666" y="19846"/>
                    <a:pt x="20666" y="19846"/>
                    <a:pt x="20666" y="19846"/>
                  </a:cubicBezTo>
                  <a:cubicBezTo>
                    <a:pt x="20666" y="14144"/>
                    <a:pt x="20666" y="14144"/>
                    <a:pt x="20666" y="14144"/>
                  </a:cubicBezTo>
                  <a:cubicBezTo>
                    <a:pt x="20666" y="7346"/>
                    <a:pt x="17689" y="1754"/>
                    <a:pt x="14069" y="1754"/>
                  </a:cubicBezTo>
                  <a:cubicBezTo>
                    <a:pt x="7531" y="1754"/>
                    <a:pt x="7531" y="1754"/>
                    <a:pt x="7531" y="1754"/>
                  </a:cubicBezTo>
                  <a:cubicBezTo>
                    <a:pt x="3911" y="1754"/>
                    <a:pt x="934" y="7346"/>
                    <a:pt x="934" y="14144"/>
                  </a:cubicBezTo>
                  <a:cubicBezTo>
                    <a:pt x="934" y="19846"/>
                    <a:pt x="934" y="19846"/>
                    <a:pt x="934" y="19846"/>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90" name="Shape 390"/>
            <p:cNvSpPr/>
            <p:nvPr/>
          </p:nvSpPr>
          <p:spPr>
            <a:xfrm>
              <a:off x="2168189" y="2865064"/>
              <a:ext cx="367224" cy="5999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894" y="10955"/>
                  </a:moveTo>
                  <a:cubicBezTo>
                    <a:pt x="4894" y="13125"/>
                    <a:pt x="2362" y="14159"/>
                    <a:pt x="1687" y="14366"/>
                  </a:cubicBezTo>
                  <a:cubicBezTo>
                    <a:pt x="1856" y="14469"/>
                    <a:pt x="10800" y="21600"/>
                    <a:pt x="10800" y="21600"/>
                  </a:cubicBezTo>
                  <a:cubicBezTo>
                    <a:pt x="10800" y="21600"/>
                    <a:pt x="19744" y="14469"/>
                    <a:pt x="19912" y="14366"/>
                  </a:cubicBezTo>
                  <a:cubicBezTo>
                    <a:pt x="19238" y="14159"/>
                    <a:pt x="16706" y="13125"/>
                    <a:pt x="16706" y="10955"/>
                  </a:cubicBezTo>
                  <a:cubicBezTo>
                    <a:pt x="16706" y="7648"/>
                    <a:pt x="21600" y="7441"/>
                    <a:pt x="21600" y="7441"/>
                  </a:cubicBezTo>
                  <a:cubicBezTo>
                    <a:pt x="21600" y="0"/>
                    <a:pt x="21600" y="0"/>
                    <a:pt x="21600" y="0"/>
                  </a:cubicBezTo>
                  <a:cubicBezTo>
                    <a:pt x="0" y="0"/>
                    <a:pt x="0" y="0"/>
                    <a:pt x="0" y="0"/>
                  </a:cubicBezTo>
                  <a:cubicBezTo>
                    <a:pt x="0" y="7441"/>
                    <a:pt x="0" y="7441"/>
                    <a:pt x="0" y="7441"/>
                  </a:cubicBezTo>
                  <a:cubicBezTo>
                    <a:pt x="0" y="7441"/>
                    <a:pt x="4894" y="7648"/>
                    <a:pt x="4894" y="10955"/>
                  </a:cubicBezTo>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91" name="Shape 391"/>
            <p:cNvSpPr/>
            <p:nvPr/>
          </p:nvSpPr>
          <p:spPr>
            <a:xfrm>
              <a:off x="2145162" y="2842037"/>
              <a:ext cx="413278" cy="6459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500" y="21600"/>
                    <a:pt x="10050" y="21504"/>
                    <a:pt x="9900" y="21312"/>
                  </a:cubicBezTo>
                  <a:cubicBezTo>
                    <a:pt x="1800" y="14688"/>
                    <a:pt x="1650" y="14496"/>
                    <a:pt x="1650" y="14400"/>
                  </a:cubicBezTo>
                  <a:cubicBezTo>
                    <a:pt x="1350" y="14016"/>
                    <a:pt x="1500" y="13632"/>
                    <a:pt x="2100" y="13440"/>
                  </a:cubicBezTo>
                  <a:cubicBezTo>
                    <a:pt x="2400" y="13248"/>
                    <a:pt x="4350" y="12480"/>
                    <a:pt x="4350" y="10944"/>
                  </a:cubicBezTo>
                  <a:cubicBezTo>
                    <a:pt x="4350" y="8640"/>
                    <a:pt x="1200" y="8448"/>
                    <a:pt x="1050" y="8448"/>
                  </a:cubicBezTo>
                  <a:cubicBezTo>
                    <a:pt x="450" y="8448"/>
                    <a:pt x="0" y="8064"/>
                    <a:pt x="0" y="7680"/>
                  </a:cubicBezTo>
                  <a:cubicBezTo>
                    <a:pt x="0" y="768"/>
                    <a:pt x="0" y="768"/>
                    <a:pt x="0" y="768"/>
                  </a:cubicBezTo>
                  <a:cubicBezTo>
                    <a:pt x="0" y="288"/>
                    <a:pt x="450" y="0"/>
                    <a:pt x="1200" y="0"/>
                  </a:cubicBezTo>
                  <a:cubicBezTo>
                    <a:pt x="20400" y="0"/>
                    <a:pt x="20400" y="0"/>
                    <a:pt x="20400" y="0"/>
                  </a:cubicBezTo>
                  <a:cubicBezTo>
                    <a:pt x="21150" y="0"/>
                    <a:pt x="21600" y="288"/>
                    <a:pt x="21600" y="768"/>
                  </a:cubicBezTo>
                  <a:cubicBezTo>
                    <a:pt x="21600" y="7680"/>
                    <a:pt x="21600" y="7680"/>
                    <a:pt x="21600" y="7680"/>
                  </a:cubicBezTo>
                  <a:cubicBezTo>
                    <a:pt x="21600" y="8064"/>
                    <a:pt x="21150" y="8448"/>
                    <a:pt x="20550" y="8448"/>
                  </a:cubicBezTo>
                  <a:cubicBezTo>
                    <a:pt x="20250" y="8448"/>
                    <a:pt x="17250" y="8736"/>
                    <a:pt x="17250" y="10944"/>
                  </a:cubicBezTo>
                  <a:cubicBezTo>
                    <a:pt x="17250" y="12480"/>
                    <a:pt x="19200" y="13248"/>
                    <a:pt x="19500" y="13440"/>
                  </a:cubicBezTo>
                  <a:cubicBezTo>
                    <a:pt x="20100" y="13632"/>
                    <a:pt x="20250" y="14016"/>
                    <a:pt x="19950" y="14400"/>
                  </a:cubicBezTo>
                  <a:cubicBezTo>
                    <a:pt x="19950" y="14496"/>
                    <a:pt x="19800" y="14688"/>
                    <a:pt x="11700" y="21312"/>
                  </a:cubicBezTo>
                  <a:cubicBezTo>
                    <a:pt x="11550" y="21504"/>
                    <a:pt x="11100" y="21600"/>
                    <a:pt x="10800" y="21600"/>
                  </a:cubicBezTo>
                  <a:moveTo>
                    <a:pt x="4350" y="14208"/>
                  </a:moveTo>
                  <a:cubicBezTo>
                    <a:pt x="5700" y="15264"/>
                    <a:pt x="8550" y="17664"/>
                    <a:pt x="10800" y="19584"/>
                  </a:cubicBezTo>
                  <a:cubicBezTo>
                    <a:pt x="13050" y="17664"/>
                    <a:pt x="15900" y="15264"/>
                    <a:pt x="17250" y="14208"/>
                  </a:cubicBezTo>
                  <a:cubicBezTo>
                    <a:pt x="15900" y="13536"/>
                    <a:pt x="14850" y="12384"/>
                    <a:pt x="14850" y="10944"/>
                  </a:cubicBezTo>
                  <a:cubicBezTo>
                    <a:pt x="14850" y="8448"/>
                    <a:pt x="17400" y="7392"/>
                    <a:pt x="19200" y="7008"/>
                  </a:cubicBezTo>
                  <a:cubicBezTo>
                    <a:pt x="19200" y="1536"/>
                    <a:pt x="19200" y="1536"/>
                    <a:pt x="19200" y="1536"/>
                  </a:cubicBezTo>
                  <a:cubicBezTo>
                    <a:pt x="2400" y="1536"/>
                    <a:pt x="2400" y="1536"/>
                    <a:pt x="2400" y="1536"/>
                  </a:cubicBezTo>
                  <a:cubicBezTo>
                    <a:pt x="2400" y="7008"/>
                    <a:pt x="2400" y="7008"/>
                    <a:pt x="2400" y="7008"/>
                  </a:cubicBezTo>
                  <a:cubicBezTo>
                    <a:pt x="4200" y="7392"/>
                    <a:pt x="6750" y="8448"/>
                    <a:pt x="6750" y="10944"/>
                  </a:cubicBezTo>
                  <a:cubicBezTo>
                    <a:pt x="6750" y="12384"/>
                    <a:pt x="5700" y="13536"/>
                    <a:pt x="4350" y="14208"/>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92" name="Shape 392"/>
            <p:cNvSpPr/>
            <p:nvPr/>
          </p:nvSpPr>
          <p:spPr>
            <a:xfrm>
              <a:off x="2228787" y="3072308"/>
              <a:ext cx="246029" cy="193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251" y="3086"/>
                    <a:pt x="753" y="6171"/>
                    <a:pt x="1005" y="9257"/>
                  </a:cubicBezTo>
                  <a:cubicBezTo>
                    <a:pt x="3767" y="18514"/>
                    <a:pt x="6781" y="21600"/>
                    <a:pt x="10047" y="21600"/>
                  </a:cubicBezTo>
                  <a:cubicBezTo>
                    <a:pt x="10047" y="21600"/>
                    <a:pt x="10298" y="21600"/>
                    <a:pt x="10549" y="21600"/>
                  </a:cubicBezTo>
                  <a:cubicBezTo>
                    <a:pt x="11051" y="21600"/>
                    <a:pt x="11051" y="21600"/>
                    <a:pt x="11051" y="21600"/>
                  </a:cubicBezTo>
                  <a:cubicBezTo>
                    <a:pt x="14316" y="21600"/>
                    <a:pt x="17581" y="18514"/>
                    <a:pt x="20595" y="9257"/>
                  </a:cubicBezTo>
                  <a:cubicBezTo>
                    <a:pt x="20847" y="6171"/>
                    <a:pt x="21349" y="3086"/>
                    <a:pt x="21600" y="0"/>
                  </a:cubicBezTo>
                  <a:cubicBezTo>
                    <a:pt x="18084" y="9257"/>
                    <a:pt x="14567" y="12343"/>
                    <a:pt x="11051" y="12343"/>
                  </a:cubicBezTo>
                  <a:cubicBezTo>
                    <a:pt x="10549" y="12343"/>
                    <a:pt x="10549" y="12343"/>
                    <a:pt x="10549" y="12343"/>
                  </a:cubicBezTo>
                  <a:cubicBezTo>
                    <a:pt x="10298" y="12343"/>
                    <a:pt x="10047" y="12343"/>
                    <a:pt x="9795" y="12343"/>
                  </a:cubicBezTo>
                  <a:cubicBezTo>
                    <a:pt x="6530" y="12343"/>
                    <a:pt x="3265" y="6171"/>
                    <a:pt x="0" y="0"/>
                  </a:cubicBezTo>
                </a:path>
              </a:pathLst>
            </a:custGeom>
            <a:solidFill>
              <a:srgbClr val="E8D2A0"/>
            </a:solidFill>
            <a:ln w="12700" cap="flat">
              <a:noFill/>
              <a:miter lim="400000"/>
            </a:ln>
            <a:effectLst/>
          </p:spPr>
          <p:txBody>
            <a:bodyPr wrap="square" lIns="71436" tIns="71436" rIns="71436" bIns="71436" numCol="1" anchor="t">
              <a:noAutofit/>
            </a:bodyPr>
            <a:lstStyle/>
            <a:p>
              <a:pPr lvl="0"/>
            </a:p>
          </p:txBody>
        </p:sp>
        <p:sp>
          <p:nvSpPr>
            <p:cNvPr id="393" name="Shape 393"/>
            <p:cNvSpPr/>
            <p:nvPr/>
          </p:nvSpPr>
          <p:spPr>
            <a:xfrm>
              <a:off x="2168189" y="3054129"/>
              <a:ext cx="367224" cy="266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419" y="4800"/>
                    <a:pt x="19238" y="9600"/>
                    <a:pt x="18056" y="14400"/>
                  </a:cubicBezTo>
                  <a:cubicBezTo>
                    <a:pt x="17887" y="16800"/>
                    <a:pt x="17550" y="19200"/>
                    <a:pt x="17381" y="21600"/>
                  </a:cubicBezTo>
                  <a:cubicBezTo>
                    <a:pt x="18900" y="19200"/>
                    <a:pt x="20250" y="12000"/>
                    <a:pt x="21600" y="4800"/>
                  </a:cubicBezTo>
                  <a:cubicBezTo>
                    <a:pt x="21600" y="0"/>
                    <a:pt x="21600" y="0"/>
                    <a:pt x="21600" y="0"/>
                  </a:cubicBezTo>
                  <a:moveTo>
                    <a:pt x="0" y="0"/>
                  </a:moveTo>
                  <a:cubicBezTo>
                    <a:pt x="0" y="4800"/>
                    <a:pt x="0" y="4800"/>
                    <a:pt x="0" y="4800"/>
                  </a:cubicBezTo>
                  <a:cubicBezTo>
                    <a:pt x="1350" y="12000"/>
                    <a:pt x="2700" y="16800"/>
                    <a:pt x="4219" y="21600"/>
                  </a:cubicBezTo>
                  <a:cubicBezTo>
                    <a:pt x="4050" y="19200"/>
                    <a:pt x="3712" y="16800"/>
                    <a:pt x="3544" y="14400"/>
                  </a:cubicBezTo>
                  <a:cubicBezTo>
                    <a:pt x="2362" y="9600"/>
                    <a:pt x="1181" y="4800"/>
                    <a:pt x="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94" name="Shape 394"/>
            <p:cNvSpPr/>
            <p:nvPr/>
          </p:nvSpPr>
          <p:spPr>
            <a:xfrm>
              <a:off x="2237270" y="3312276"/>
              <a:ext cx="229062" cy="1527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0" y="0"/>
                    <a:pt x="0" y="0"/>
                    <a:pt x="0" y="0"/>
                  </a:cubicBezTo>
                  <a:cubicBezTo>
                    <a:pt x="4320" y="8558"/>
                    <a:pt x="10800" y="21600"/>
                    <a:pt x="10800" y="21600"/>
                  </a:cubicBezTo>
                  <a:cubicBezTo>
                    <a:pt x="10800" y="21600"/>
                    <a:pt x="17280" y="8558"/>
                    <a:pt x="21600" y="0"/>
                  </a:cubicBezTo>
                </a:path>
              </a:pathLst>
            </a:custGeom>
            <a:solidFill>
              <a:srgbClr val="E9E9E9"/>
            </a:solidFill>
            <a:ln w="12700" cap="flat">
              <a:noFill/>
              <a:miter lim="400000"/>
            </a:ln>
            <a:effectLst/>
          </p:spPr>
          <p:txBody>
            <a:bodyPr wrap="square" lIns="71436" tIns="71436" rIns="71436" bIns="71436" numCol="1" anchor="t">
              <a:noAutofit/>
            </a:bodyPr>
            <a:lstStyle/>
            <a:p>
              <a:pPr lvl="0"/>
            </a:p>
          </p:txBody>
        </p:sp>
        <p:sp>
          <p:nvSpPr>
            <p:cNvPr id="395" name="Shape 395"/>
            <p:cNvSpPr/>
            <p:nvPr/>
          </p:nvSpPr>
          <p:spPr>
            <a:xfrm>
              <a:off x="2211592" y="3289248"/>
              <a:ext cx="279206" cy="198762"/>
            </a:xfrm>
            <a:custGeom>
              <a:avLst/>
              <a:gdLst/>
              <a:ahLst/>
              <a:cxnLst>
                <a:cxn ang="0">
                  <a:pos x="wd2" y="hd2"/>
                </a:cxn>
                <a:cxn ang="5400000">
                  <a:pos x="wd2" y="hd2"/>
                </a:cxn>
                <a:cxn ang="10800000">
                  <a:pos x="wd2" y="hd2"/>
                </a:cxn>
                <a:cxn ang="16200000">
                  <a:pos x="wd2" y="hd2"/>
                </a:cxn>
              </a:cxnLst>
              <a:rect l="0" t="0" r="r" b="b"/>
              <a:pathLst>
                <a:path w="21449" h="21600" fill="norm" stroke="1" extrusionOk="0">
                  <a:moveTo>
                    <a:pt x="10724" y="21600"/>
                  </a:moveTo>
                  <a:cubicBezTo>
                    <a:pt x="10283" y="21600"/>
                    <a:pt x="9622" y="21287"/>
                    <a:pt x="9402" y="20661"/>
                  </a:cubicBezTo>
                  <a:cubicBezTo>
                    <a:pt x="9402" y="20661"/>
                    <a:pt x="3891" y="10643"/>
                    <a:pt x="365" y="4070"/>
                  </a:cubicBezTo>
                  <a:cubicBezTo>
                    <a:pt x="-76" y="3443"/>
                    <a:pt x="-76" y="2504"/>
                    <a:pt x="144" y="1565"/>
                  </a:cubicBezTo>
                  <a:cubicBezTo>
                    <a:pt x="585" y="626"/>
                    <a:pt x="1026" y="0"/>
                    <a:pt x="1908" y="0"/>
                  </a:cubicBezTo>
                  <a:cubicBezTo>
                    <a:pt x="19540" y="0"/>
                    <a:pt x="19540" y="0"/>
                    <a:pt x="19540" y="0"/>
                  </a:cubicBezTo>
                  <a:cubicBezTo>
                    <a:pt x="20422" y="0"/>
                    <a:pt x="20863" y="626"/>
                    <a:pt x="21304" y="1565"/>
                  </a:cubicBezTo>
                  <a:cubicBezTo>
                    <a:pt x="21524" y="2504"/>
                    <a:pt x="21524" y="3443"/>
                    <a:pt x="21083" y="4070"/>
                  </a:cubicBezTo>
                  <a:cubicBezTo>
                    <a:pt x="17557" y="10643"/>
                    <a:pt x="12046" y="20661"/>
                    <a:pt x="12046" y="20661"/>
                  </a:cubicBezTo>
                  <a:cubicBezTo>
                    <a:pt x="11826" y="21287"/>
                    <a:pt x="11165" y="21600"/>
                    <a:pt x="10724" y="21600"/>
                  </a:cubicBezTo>
                  <a:close/>
                  <a:moveTo>
                    <a:pt x="5434" y="5009"/>
                  </a:moveTo>
                  <a:cubicBezTo>
                    <a:pt x="7418" y="8765"/>
                    <a:pt x="9402" y="12522"/>
                    <a:pt x="10724" y="15026"/>
                  </a:cubicBezTo>
                  <a:cubicBezTo>
                    <a:pt x="12046" y="12522"/>
                    <a:pt x="14030" y="8765"/>
                    <a:pt x="16014" y="5009"/>
                  </a:cubicBezTo>
                  <a:lnTo>
                    <a:pt x="5434" y="500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96" name="Shape 396"/>
            <p:cNvSpPr/>
            <p:nvPr/>
          </p:nvSpPr>
          <p:spPr>
            <a:xfrm>
              <a:off x="1490706" y="1104092"/>
              <a:ext cx="1720978" cy="172097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89920"/>
            </a:solidFill>
            <a:ln w="12700" cap="flat">
              <a:noFill/>
              <a:miter lim="400000"/>
            </a:ln>
            <a:effectLst/>
          </p:spPr>
          <p:txBody>
            <a:bodyPr wrap="square" lIns="71436" tIns="71436" rIns="71436" bIns="71436" numCol="1" anchor="t">
              <a:noAutofit/>
            </a:bodyPr>
            <a:lstStyle/>
            <a:p>
              <a:pPr lvl="0"/>
            </a:p>
          </p:txBody>
        </p:sp>
        <p:sp>
          <p:nvSpPr>
            <p:cNvPr id="397" name="Shape 397"/>
            <p:cNvSpPr/>
            <p:nvPr/>
          </p:nvSpPr>
          <p:spPr>
            <a:xfrm>
              <a:off x="1468890" y="1081064"/>
              <a:ext cx="1765822" cy="17670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39" y="21600"/>
                    <a:pt x="0" y="16761"/>
                    <a:pt x="0" y="10800"/>
                  </a:cubicBezTo>
                  <a:cubicBezTo>
                    <a:pt x="0" y="4839"/>
                    <a:pt x="4839" y="0"/>
                    <a:pt x="10800" y="0"/>
                  </a:cubicBezTo>
                  <a:cubicBezTo>
                    <a:pt x="16761" y="0"/>
                    <a:pt x="21600" y="4839"/>
                    <a:pt x="21600" y="10800"/>
                  </a:cubicBezTo>
                  <a:cubicBezTo>
                    <a:pt x="21600" y="16761"/>
                    <a:pt x="16761" y="21600"/>
                    <a:pt x="10800" y="21600"/>
                  </a:cubicBezTo>
                  <a:moveTo>
                    <a:pt x="10800" y="561"/>
                  </a:moveTo>
                  <a:cubicBezTo>
                    <a:pt x="5155" y="561"/>
                    <a:pt x="561" y="5155"/>
                    <a:pt x="561" y="10800"/>
                  </a:cubicBezTo>
                  <a:cubicBezTo>
                    <a:pt x="561" y="16445"/>
                    <a:pt x="5155" y="21039"/>
                    <a:pt x="10800" y="21039"/>
                  </a:cubicBezTo>
                  <a:cubicBezTo>
                    <a:pt x="16445" y="21039"/>
                    <a:pt x="21039" y="16445"/>
                    <a:pt x="21039" y="10800"/>
                  </a:cubicBezTo>
                  <a:cubicBezTo>
                    <a:pt x="21039" y="5155"/>
                    <a:pt x="16445" y="561"/>
                    <a:pt x="10800" y="561"/>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98" name="Shape 398"/>
            <p:cNvSpPr/>
            <p:nvPr/>
          </p:nvSpPr>
          <p:spPr>
            <a:xfrm>
              <a:off x="1490706" y="1104092"/>
              <a:ext cx="1720978" cy="8956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662"/>
                  </a:moveTo>
                  <a:cubicBezTo>
                    <a:pt x="16632" y="1662"/>
                    <a:pt x="21348" y="10523"/>
                    <a:pt x="21600" y="21600"/>
                  </a:cubicBezTo>
                  <a:cubicBezTo>
                    <a:pt x="21600" y="21323"/>
                    <a:pt x="21600" y="21046"/>
                    <a:pt x="21600" y="20769"/>
                  </a:cubicBezTo>
                  <a:cubicBezTo>
                    <a:pt x="21600" y="9346"/>
                    <a:pt x="16776" y="0"/>
                    <a:pt x="10800" y="0"/>
                  </a:cubicBezTo>
                  <a:cubicBezTo>
                    <a:pt x="4824" y="0"/>
                    <a:pt x="0" y="9346"/>
                    <a:pt x="0" y="20769"/>
                  </a:cubicBezTo>
                  <a:cubicBezTo>
                    <a:pt x="0" y="21046"/>
                    <a:pt x="0" y="21323"/>
                    <a:pt x="0" y="21600"/>
                  </a:cubicBezTo>
                  <a:cubicBezTo>
                    <a:pt x="252" y="10523"/>
                    <a:pt x="4968" y="1662"/>
                    <a:pt x="10800" y="1662"/>
                  </a:cubicBezTo>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399" name="Shape 399"/>
            <p:cNvSpPr/>
            <p:nvPr/>
          </p:nvSpPr>
          <p:spPr>
            <a:xfrm>
              <a:off x="1468890" y="1081064"/>
              <a:ext cx="1765822" cy="17670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39" y="21600"/>
                    <a:pt x="0" y="16761"/>
                    <a:pt x="0" y="10800"/>
                  </a:cubicBezTo>
                  <a:cubicBezTo>
                    <a:pt x="0" y="4839"/>
                    <a:pt x="4839" y="0"/>
                    <a:pt x="10800" y="0"/>
                  </a:cubicBezTo>
                  <a:cubicBezTo>
                    <a:pt x="16761" y="0"/>
                    <a:pt x="21600" y="4839"/>
                    <a:pt x="21600" y="10800"/>
                  </a:cubicBezTo>
                  <a:cubicBezTo>
                    <a:pt x="21600" y="16761"/>
                    <a:pt x="16761" y="21600"/>
                    <a:pt x="10800" y="21600"/>
                  </a:cubicBezTo>
                  <a:moveTo>
                    <a:pt x="10800" y="561"/>
                  </a:moveTo>
                  <a:cubicBezTo>
                    <a:pt x="5155" y="561"/>
                    <a:pt x="561" y="5155"/>
                    <a:pt x="561" y="10800"/>
                  </a:cubicBezTo>
                  <a:cubicBezTo>
                    <a:pt x="561" y="16445"/>
                    <a:pt x="5155" y="21039"/>
                    <a:pt x="10800" y="21039"/>
                  </a:cubicBezTo>
                  <a:cubicBezTo>
                    <a:pt x="16445" y="21039"/>
                    <a:pt x="21039" y="16445"/>
                    <a:pt x="21039" y="10800"/>
                  </a:cubicBezTo>
                  <a:cubicBezTo>
                    <a:pt x="21039" y="5155"/>
                    <a:pt x="16445" y="561"/>
                    <a:pt x="10800" y="561"/>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400" name="Shape 400"/>
            <p:cNvSpPr/>
            <p:nvPr/>
          </p:nvSpPr>
          <p:spPr>
            <a:xfrm>
              <a:off x="1777939" y="1737194"/>
              <a:ext cx="1147724" cy="1323416"/>
            </a:xfrm>
            <a:custGeom>
              <a:avLst/>
              <a:gdLst/>
              <a:ahLst/>
              <a:cxnLst>
                <a:cxn ang="0">
                  <a:pos x="wd2" y="hd2"/>
                </a:cxn>
                <a:cxn ang="5400000">
                  <a:pos x="wd2" y="hd2"/>
                </a:cxn>
                <a:cxn ang="10800000">
                  <a:pos x="wd2" y="hd2"/>
                </a:cxn>
                <a:cxn ang="16200000">
                  <a:pos x="wd2" y="hd2"/>
                </a:cxn>
              </a:cxnLst>
              <a:rect l="0" t="0" r="r" b="b"/>
              <a:pathLst>
                <a:path w="21600" h="21307" fill="norm" stroke="1" extrusionOk="0">
                  <a:moveTo>
                    <a:pt x="0" y="4228"/>
                  </a:moveTo>
                  <a:cubicBezTo>
                    <a:pt x="0" y="11935"/>
                    <a:pt x="0" y="11935"/>
                    <a:pt x="0" y="11935"/>
                  </a:cubicBezTo>
                  <a:cubicBezTo>
                    <a:pt x="0" y="17012"/>
                    <a:pt x="4698" y="21212"/>
                    <a:pt x="10638" y="21305"/>
                  </a:cubicBezTo>
                  <a:cubicBezTo>
                    <a:pt x="16686" y="21397"/>
                    <a:pt x="21600" y="17243"/>
                    <a:pt x="21600" y="12074"/>
                  </a:cubicBezTo>
                  <a:cubicBezTo>
                    <a:pt x="21600" y="720"/>
                    <a:pt x="21600" y="720"/>
                    <a:pt x="21600" y="720"/>
                  </a:cubicBezTo>
                  <a:cubicBezTo>
                    <a:pt x="21600" y="166"/>
                    <a:pt x="20844" y="-203"/>
                    <a:pt x="20250" y="120"/>
                  </a:cubicBezTo>
                  <a:cubicBezTo>
                    <a:pt x="10368" y="5520"/>
                    <a:pt x="0" y="4228"/>
                    <a:pt x="0" y="4228"/>
                  </a:cubicBezTo>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401" name="Shape 401"/>
            <p:cNvSpPr/>
            <p:nvPr/>
          </p:nvSpPr>
          <p:spPr>
            <a:xfrm>
              <a:off x="1754912" y="1712494"/>
              <a:ext cx="1193778" cy="13707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748" y="21600"/>
                    <a:pt x="10696" y="21600"/>
                    <a:pt x="10592" y="21600"/>
                  </a:cubicBezTo>
                  <a:cubicBezTo>
                    <a:pt x="4777" y="21510"/>
                    <a:pt x="0" y="17262"/>
                    <a:pt x="0" y="12065"/>
                  </a:cubicBezTo>
                  <a:cubicBezTo>
                    <a:pt x="0" y="4519"/>
                    <a:pt x="0" y="4519"/>
                    <a:pt x="0" y="4519"/>
                  </a:cubicBezTo>
                  <a:cubicBezTo>
                    <a:pt x="0" y="4428"/>
                    <a:pt x="52" y="4338"/>
                    <a:pt x="156" y="4248"/>
                  </a:cubicBezTo>
                  <a:cubicBezTo>
                    <a:pt x="260" y="4203"/>
                    <a:pt x="363" y="4157"/>
                    <a:pt x="467" y="4157"/>
                  </a:cubicBezTo>
                  <a:cubicBezTo>
                    <a:pt x="467" y="4157"/>
                    <a:pt x="1506" y="4293"/>
                    <a:pt x="3167" y="4293"/>
                  </a:cubicBezTo>
                  <a:cubicBezTo>
                    <a:pt x="6594" y="4293"/>
                    <a:pt x="13240" y="3751"/>
                    <a:pt x="19679" y="181"/>
                  </a:cubicBezTo>
                  <a:cubicBezTo>
                    <a:pt x="19887" y="90"/>
                    <a:pt x="20094" y="0"/>
                    <a:pt x="20354" y="0"/>
                  </a:cubicBezTo>
                  <a:cubicBezTo>
                    <a:pt x="21029" y="0"/>
                    <a:pt x="21600" y="497"/>
                    <a:pt x="21600" y="1085"/>
                  </a:cubicBezTo>
                  <a:cubicBezTo>
                    <a:pt x="21600" y="12201"/>
                    <a:pt x="21600" y="12201"/>
                    <a:pt x="21600" y="12201"/>
                  </a:cubicBezTo>
                  <a:cubicBezTo>
                    <a:pt x="21600" y="17397"/>
                    <a:pt x="16771" y="21600"/>
                    <a:pt x="10800" y="21600"/>
                  </a:cubicBezTo>
                  <a:moveTo>
                    <a:pt x="831" y="4926"/>
                  </a:moveTo>
                  <a:cubicBezTo>
                    <a:pt x="831" y="12065"/>
                    <a:pt x="831" y="12065"/>
                    <a:pt x="831" y="12065"/>
                  </a:cubicBezTo>
                  <a:cubicBezTo>
                    <a:pt x="831" y="16855"/>
                    <a:pt x="5244" y="20832"/>
                    <a:pt x="10644" y="20877"/>
                  </a:cubicBezTo>
                  <a:cubicBezTo>
                    <a:pt x="16200" y="20967"/>
                    <a:pt x="20769" y="17036"/>
                    <a:pt x="20769" y="12201"/>
                  </a:cubicBezTo>
                  <a:cubicBezTo>
                    <a:pt x="20769" y="1085"/>
                    <a:pt x="20769" y="1085"/>
                    <a:pt x="20769" y="1085"/>
                  </a:cubicBezTo>
                  <a:cubicBezTo>
                    <a:pt x="20769" y="859"/>
                    <a:pt x="20562" y="723"/>
                    <a:pt x="20354" y="723"/>
                  </a:cubicBezTo>
                  <a:cubicBezTo>
                    <a:pt x="20250" y="723"/>
                    <a:pt x="20198" y="768"/>
                    <a:pt x="20146" y="813"/>
                  </a:cubicBezTo>
                  <a:cubicBezTo>
                    <a:pt x="13500" y="4474"/>
                    <a:pt x="6698" y="5016"/>
                    <a:pt x="3167" y="5016"/>
                  </a:cubicBezTo>
                  <a:cubicBezTo>
                    <a:pt x="2129" y="5016"/>
                    <a:pt x="1298" y="4971"/>
                    <a:pt x="831" y="4926"/>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402" name="Shape 402"/>
            <p:cNvSpPr/>
            <p:nvPr/>
          </p:nvSpPr>
          <p:spPr>
            <a:xfrm>
              <a:off x="1800966" y="1758548"/>
              <a:ext cx="1101670" cy="3187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50" y="0"/>
                  </a:moveTo>
                  <a:cubicBezTo>
                    <a:pt x="21038" y="0"/>
                    <a:pt x="20981" y="195"/>
                    <a:pt x="20925" y="389"/>
                  </a:cubicBezTo>
                  <a:cubicBezTo>
                    <a:pt x="13725" y="16151"/>
                    <a:pt x="6356" y="18486"/>
                    <a:pt x="2531" y="18486"/>
                  </a:cubicBezTo>
                  <a:cubicBezTo>
                    <a:pt x="1406" y="18486"/>
                    <a:pt x="506" y="18292"/>
                    <a:pt x="0" y="18097"/>
                  </a:cubicBezTo>
                  <a:cubicBezTo>
                    <a:pt x="0" y="21211"/>
                    <a:pt x="0" y="21211"/>
                    <a:pt x="0" y="21211"/>
                  </a:cubicBezTo>
                  <a:cubicBezTo>
                    <a:pt x="506" y="21405"/>
                    <a:pt x="1406" y="21600"/>
                    <a:pt x="2531" y="21600"/>
                  </a:cubicBezTo>
                  <a:cubicBezTo>
                    <a:pt x="6469" y="21600"/>
                    <a:pt x="13669" y="19070"/>
                    <a:pt x="20644" y="3697"/>
                  </a:cubicBezTo>
                  <a:cubicBezTo>
                    <a:pt x="20813" y="3308"/>
                    <a:pt x="20981" y="3114"/>
                    <a:pt x="21150" y="3114"/>
                  </a:cubicBezTo>
                  <a:cubicBezTo>
                    <a:pt x="21319" y="3114"/>
                    <a:pt x="21488" y="3308"/>
                    <a:pt x="21600" y="3503"/>
                  </a:cubicBezTo>
                  <a:cubicBezTo>
                    <a:pt x="21600" y="1557"/>
                    <a:pt x="21600" y="1557"/>
                    <a:pt x="21600" y="1557"/>
                  </a:cubicBezTo>
                  <a:cubicBezTo>
                    <a:pt x="21600" y="584"/>
                    <a:pt x="21375" y="0"/>
                    <a:pt x="21150" y="0"/>
                  </a:cubicBezTo>
                </a:path>
              </a:pathLst>
            </a:custGeom>
            <a:solidFill>
              <a:srgbClr val="D2C49D"/>
            </a:solidFill>
            <a:ln w="12700" cap="flat">
              <a:noFill/>
              <a:miter lim="400000"/>
            </a:ln>
            <a:effectLst/>
          </p:spPr>
          <p:txBody>
            <a:bodyPr wrap="square" lIns="71436" tIns="71436" rIns="71436" bIns="71436" numCol="1" anchor="t">
              <a:noAutofit/>
            </a:bodyPr>
            <a:lstStyle/>
            <a:p>
              <a:pPr lvl="0"/>
            </a:p>
          </p:txBody>
        </p:sp>
        <p:sp>
          <p:nvSpPr>
            <p:cNvPr id="403" name="Shape 403"/>
            <p:cNvSpPr/>
            <p:nvPr/>
          </p:nvSpPr>
          <p:spPr>
            <a:xfrm>
              <a:off x="1777939" y="1735521"/>
              <a:ext cx="1147724" cy="3357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36" y="0"/>
                  </a:moveTo>
                  <a:cubicBezTo>
                    <a:pt x="20574" y="0"/>
                    <a:pt x="20412" y="185"/>
                    <a:pt x="20250" y="554"/>
                  </a:cubicBezTo>
                  <a:cubicBezTo>
                    <a:pt x="13554" y="15138"/>
                    <a:pt x="6642" y="17538"/>
                    <a:pt x="2862" y="17538"/>
                  </a:cubicBezTo>
                  <a:cubicBezTo>
                    <a:pt x="1080" y="17538"/>
                    <a:pt x="0" y="16985"/>
                    <a:pt x="0" y="16985"/>
                  </a:cubicBezTo>
                  <a:cubicBezTo>
                    <a:pt x="0" y="21415"/>
                    <a:pt x="0" y="21415"/>
                    <a:pt x="0" y="21415"/>
                  </a:cubicBezTo>
                  <a:cubicBezTo>
                    <a:pt x="0" y="21415"/>
                    <a:pt x="162" y="21600"/>
                    <a:pt x="432" y="21600"/>
                  </a:cubicBezTo>
                  <a:cubicBezTo>
                    <a:pt x="432" y="18646"/>
                    <a:pt x="432" y="18646"/>
                    <a:pt x="432" y="18646"/>
                  </a:cubicBezTo>
                  <a:cubicBezTo>
                    <a:pt x="918" y="18831"/>
                    <a:pt x="1782" y="19015"/>
                    <a:pt x="2862" y="19015"/>
                  </a:cubicBezTo>
                  <a:cubicBezTo>
                    <a:pt x="6534" y="19015"/>
                    <a:pt x="13608" y="16800"/>
                    <a:pt x="20520" y="1846"/>
                  </a:cubicBezTo>
                  <a:cubicBezTo>
                    <a:pt x="20574" y="1662"/>
                    <a:pt x="20628" y="1477"/>
                    <a:pt x="20736" y="1477"/>
                  </a:cubicBezTo>
                  <a:cubicBezTo>
                    <a:pt x="20952" y="1477"/>
                    <a:pt x="21168" y="2031"/>
                    <a:pt x="21168" y="2954"/>
                  </a:cubicBezTo>
                  <a:cubicBezTo>
                    <a:pt x="21168" y="4800"/>
                    <a:pt x="21168" y="4800"/>
                    <a:pt x="21168" y="4800"/>
                  </a:cubicBezTo>
                  <a:cubicBezTo>
                    <a:pt x="21438" y="5354"/>
                    <a:pt x="21600" y="6277"/>
                    <a:pt x="21600" y="7385"/>
                  </a:cubicBezTo>
                  <a:cubicBezTo>
                    <a:pt x="21600" y="2954"/>
                    <a:pt x="21600" y="2954"/>
                    <a:pt x="21600" y="2954"/>
                  </a:cubicBezTo>
                  <a:cubicBezTo>
                    <a:pt x="21600" y="1292"/>
                    <a:pt x="21168" y="0"/>
                    <a:pt x="20736"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404" name="Shape 404"/>
            <p:cNvSpPr/>
            <p:nvPr/>
          </p:nvSpPr>
          <p:spPr>
            <a:xfrm>
              <a:off x="1640988" y="2108803"/>
              <a:ext cx="136953" cy="2751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950"/>
                    <a:pt x="0" y="10800"/>
                  </a:cubicBezTo>
                  <a:cubicBezTo>
                    <a:pt x="0" y="16875"/>
                    <a:pt x="9450" y="21600"/>
                    <a:pt x="21600" y="21600"/>
                  </a:cubicBezTo>
                  <a:lnTo>
                    <a:pt x="2160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405" name="Shape 405"/>
            <p:cNvSpPr/>
            <p:nvPr/>
          </p:nvSpPr>
          <p:spPr>
            <a:xfrm>
              <a:off x="1617961" y="2085776"/>
              <a:ext cx="183007" cy="3211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8" y="21600"/>
                    <a:pt x="0" y="16779"/>
                    <a:pt x="0" y="10800"/>
                  </a:cubicBezTo>
                  <a:cubicBezTo>
                    <a:pt x="0" y="4821"/>
                    <a:pt x="8438" y="0"/>
                    <a:pt x="18900" y="0"/>
                  </a:cubicBezTo>
                  <a:cubicBezTo>
                    <a:pt x="20250" y="0"/>
                    <a:pt x="21600" y="771"/>
                    <a:pt x="21600" y="1543"/>
                  </a:cubicBezTo>
                  <a:cubicBezTo>
                    <a:pt x="21600" y="20057"/>
                    <a:pt x="21600" y="20057"/>
                    <a:pt x="21600" y="20057"/>
                  </a:cubicBezTo>
                  <a:cubicBezTo>
                    <a:pt x="21600" y="21021"/>
                    <a:pt x="20250" y="21600"/>
                    <a:pt x="18900" y="21600"/>
                  </a:cubicBezTo>
                  <a:close/>
                  <a:moveTo>
                    <a:pt x="16200" y="3279"/>
                  </a:moveTo>
                  <a:cubicBezTo>
                    <a:pt x="10125" y="4050"/>
                    <a:pt x="5400" y="7136"/>
                    <a:pt x="5400" y="10800"/>
                  </a:cubicBezTo>
                  <a:cubicBezTo>
                    <a:pt x="5400" y="14657"/>
                    <a:pt x="10125" y="17743"/>
                    <a:pt x="16200" y="18514"/>
                  </a:cubicBezTo>
                  <a:lnTo>
                    <a:pt x="16200" y="327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406" name="Shape 406"/>
            <p:cNvSpPr/>
            <p:nvPr/>
          </p:nvSpPr>
          <p:spPr>
            <a:xfrm>
              <a:off x="2925661" y="2108803"/>
              <a:ext cx="136953" cy="2751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950"/>
                    <a:pt x="21600" y="10800"/>
                  </a:cubicBezTo>
                  <a:cubicBezTo>
                    <a:pt x="21600" y="16875"/>
                    <a:pt x="12150" y="21600"/>
                    <a:pt x="0" y="21600"/>
                  </a:cubicBezTo>
                  <a:lnTo>
                    <a:pt x="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407" name="Shape 407"/>
            <p:cNvSpPr/>
            <p:nvPr/>
          </p:nvSpPr>
          <p:spPr>
            <a:xfrm>
              <a:off x="2902635" y="2085776"/>
              <a:ext cx="183006" cy="3211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1021"/>
                    <a:pt x="0" y="20057"/>
                  </a:cubicBezTo>
                  <a:cubicBezTo>
                    <a:pt x="0" y="1543"/>
                    <a:pt x="0" y="1543"/>
                    <a:pt x="0" y="1543"/>
                  </a:cubicBezTo>
                  <a:cubicBezTo>
                    <a:pt x="0" y="771"/>
                    <a:pt x="1350" y="0"/>
                    <a:pt x="2700" y="0"/>
                  </a:cubicBezTo>
                  <a:cubicBezTo>
                    <a:pt x="13163" y="0"/>
                    <a:pt x="21600" y="4821"/>
                    <a:pt x="21600" y="10800"/>
                  </a:cubicBezTo>
                  <a:cubicBezTo>
                    <a:pt x="21600" y="16779"/>
                    <a:pt x="13163" y="21600"/>
                    <a:pt x="2700" y="21600"/>
                  </a:cubicBezTo>
                  <a:close/>
                  <a:moveTo>
                    <a:pt x="5400" y="3279"/>
                  </a:moveTo>
                  <a:cubicBezTo>
                    <a:pt x="5400" y="18514"/>
                    <a:pt x="5400" y="18514"/>
                    <a:pt x="5400" y="18514"/>
                  </a:cubicBezTo>
                  <a:cubicBezTo>
                    <a:pt x="11475" y="17743"/>
                    <a:pt x="16200" y="14657"/>
                    <a:pt x="16200" y="10800"/>
                  </a:cubicBezTo>
                  <a:cubicBezTo>
                    <a:pt x="16200" y="7136"/>
                    <a:pt x="11475" y="4050"/>
                    <a:pt x="5400" y="3279"/>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408" name="Shape 408"/>
            <p:cNvSpPr/>
            <p:nvPr/>
          </p:nvSpPr>
          <p:spPr>
            <a:xfrm>
              <a:off x="2042146" y="2188792"/>
              <a:ext cx="113926" cy="11392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409" name="Shape 409"/>
            <p:cNvSpPr/>
            <p:nvPr/>
          </p:nvSpPr>
          <p:spPr>
            <a:xfrm>
              <a:off x="2546320" y="2188792"/>
              <a:ext cx="115138" cy="11392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410" name="Shape 410"/>
            <p:cNvSpPr/>
            <p:nvPr/>
          </p:nvSpPr>
          <p:spPr>
            <a:xfrm>
              <a:off x="2237270" y="2417852"/>
              <a:ext cx="229062" cy="1381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60" y="21600"/>
                    <a:pt x="0" y="13500"/>
                    <a:pt x="0" y="3600"/>
                  </a:cubicBezTo>
                  <a:cubicBezTo>
                    <a:pt x="0" y="1800"/>
                    <a:pt x="1080" y="0"/>
                    <a:pt x="2160" y="0"/>
                  </a:cubicBezTo>
                  <a:cubicBezTo>
                    <a:pt x="3240" y="0"/>
                    <a:pt x="4320" y="1800"/>
                    <a:pt x="4320" y="3600"/>
                  </a:cubicBezTo>
                  <a:cubicBezTo>
                    <a:pt x="4320" y="9900"/>
                    <a:pt x="7290" y="14400"/>
                    <a:pt x="10800" y="14400"/>
                  </a:cubicBezTo>
                  <a:cubicBezTo>
                    <a:pt x="14310" y="14400"/>
                    <a:pt x="17280" y="9900"/>
                    <a:pt x="17280" y="3600"/>
                  </a:cubicBezTo>
                  <a:cubicBezTo>
                    <a:pt x="17280" y="1800"/>
                    <a:pt x="18360" y="0"/>
                    <a:pt x="19440" y="0"/>
                  </a:cubicBezTo>
                  <a:cubicBezTo>
                    <a:pt x="20520" y="0"/>
                    <a:pt x="21600" y="1800"/>
                    <a:pt x="21600" y="3600"/>
                  </a:cubicBezTo>
                  <a:cubicBezTo>
                    <a:pt x="21600" y="13500"/>
                    <a:pt x="16740" y="21600"/>
                    <a:pt x="1080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411" name="Shape 411"/>
            <p:cNvSpPr/>
            <p:nvPr/>
          </p:nvSpPr>
          <p:spPr>
            <a:xfrm>
              <a:off x="2216667" y="2709933"/>
              <a:ext cx="270269" cy="138164"/>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4400"/>
                    <a:pt x="21185" y="4500"/>
                  </a:cubicBezTo>
                  <a:cubicBezTo>
                    <a:pt x="21410" y="2250"/>
                    <a:pt x="20510" y="0"/>
                    <a:pt x="19385" y="0"/>
                  </a:cubicBezTo>
                  <a:cubicBezTo>
                    <a:pt x="1835" y="0"/>
                    <a:pt x="1835" y="0"/>
                    <a:pt x="1835" y="0"/>
                  </a:cubicBezTo>
                  <a:cubicBezTo>
                    <a:pt x="710" y="0"/>
                    <a:pt x="-190" y="2250"/>
                    <a:pt x="35" y="4500"/>
                  </a:cubicBezTo>
                  <a:cubicBezTo>
                    <a:pt x="935" y="14400"/>
                    <a:pt x="5435" y="21600"/>
                    <a:pt x="10610" y="2160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sp>
        <p:nvSpPr>
          <p:cNvPr id="413" name="Shape 413"/>
          <p:cNvSpPr/>
          <p:nvPr/>
        </p:nvSpPr>
        <p:spPr>
          <a:xfrm>
            <a:off x="8010876" y="8089558"/>
            <a:ext cx="8362248" cy="197134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ctr">
              <a:lnSpc>
                <a:spcPct val="110000"/>
              </a:lnSpc>
              <a:defRPr b="1" spc="-100" sz="10000">
                <a:solidFill>
                  <a:srgbClr val="DCDEE0"/>
                </a:solidFill>
                <a:latin typeface="Helvetica"/>
                <a:ea typeface="Helvetica"/>
                <a:cs typeface="Helvetica"/>
                <a:sym typeface="Helvetica"/>
              </a:defRPr>
            </a:lvl1pPr>
          </a:lstStyle>
          <a:p>
            <a:pPr lvl="0">
              <a:defRPr b="0" spc="0" sz="1800">
                <a:solidFill>
                  <a:srgbClr val="000000"/>
                </a:solidFill>
              </a:defRPr>
            </a:pPr>
            <a:r>
              <a:rPr b="1" spc="-100" sz="10000">
                <a:solidFill>
                  <a:srgbClr val="DCDEE0"/>
                </a:solidFill>
              </a:rPr>
              <a:t>People </a:t>
            </a:r>
            <a:endParaRPr b="1" spc="-100" sz="10000">
              <a:solidFill>
                <a:srgbClr val="DCDEE0"/>
              </a:solidFill>
            </a:endParaRPr>
          </a:p>
        </p:txBody>
      </p:sp>
    </p:spTree>
  </p:cSld>
  <p:clrMapOvr>
    <a:masterClrMapping/>
  </p:clrMapOvr>
  <p:transition spd="med" advClick="1">
    <p:dissolve/>
  </p:transition>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7" name="Shape 417"/>
          <p:cNvSpPr/>
          <p:nvPr/>
        </p:nvSpPr>
        <p:spPr>
          <a:xfrm>
            <a:off x="8010876" y="8089558"/>
            <a:ext cx="8362248" cy="197134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lvl="0">
              <a:lnSpc>
                <a:spcPct val="110000"/>
              </a:lnSpc>
              <a:defRPr sz="1800">
                <a:solidFill>
                  <a:srgbClr val="000000"/>
                </a:solidFill>
              </a:defRPr>
            </a:pPr>
            <a:r>
              <a:rPr b="1" spc="-100" sz="10000">
                <a:solidFill>
                  <a:srgbClr val="DCDEE0"/>
                </a:solidFill>
                <a:latin typeface="Helvetica"/>
                <a:ea typeface="Helvetica"/>
                <a:cs typeface="Helvetica"/>
                <a:sym typeface="Helvetica"/>
              </a:rPr>
              <a:t>Infrastructure</a:t>
            </a:r>
            <a:r>
              <a:rPr b="1" spc="-100" sz="10000">
                <a:solidFill>
                  <a:srgbClr val="DCDEE0"/>
                </a:solidFill>
                <a:latin typeface="Helvetica"/>
                <a:ea typeface="Helvetica"/>
                <a:cs typeface="Helvetica"/>
                <a:sym typeface="Helvetica"/>
              </a:rPr>
              <a:t> </a:t>
            </a:r>
            <a:endParaRPr b="1" spc="-100" sz="10000">
              <a:solidFill>
                <a:srgbClr val="DCDEE0"/>
              </a:solidFill>
              <a:latin typeface="Helvetica"/>
              <a:ea typeface="Helvetica"/>
              <a:cs typeface="Helvetica"/>
              <a:sym typeface="Helvetica"/>
            </a:endParaRPr>
          </a:p>
        </p:txBody>
      </p:sp>
      <p:pic>
        <p:nvPicPr>
          <p:cNvPr id="418" name="pasted-image.pdf"/>
          <p:cNvPicPr/>
          <p:nvPr/>
        </p:nvPicPr>
        <p:blipFill>
          <a:blip r:embed="rId3">
            <a:extLst/>
          </a:blip>
          <a:stretch>
            <a:fillRect/>
          </a:stretch>
        </p:blipFill>
        <p:spPr>
          <a:xfrm>
            <a:off x="9331207" y="2897459"/>
            <a:ext cx="5721585" cy="4802824"/>
          </a:xfrm>
          <a:prstGeom prst="rect">
            <a:avLst/>
          </a:prstGeom>
          <a:ln w="12700">
            <a:miter lim="400000"/>
          </a:ln>
        </p:spPr>
      </p:pic>
    </p:spTree>
  </p:cSld>
  <p:clrMapOvr>
    <a:masterClrMapping/>
  </p:clrMapOvr>
  <p:transition spd="med" advClick="1">
    <p:dissolve/>
  </p:transition>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2" name="Shape 422"/>
          <p:cNvSpPr/>
          <p:nvPr/>
        </p:nvSpPr>
        <p:spPr>
          <a:xfrm>
            <a:off x="755465" y="732326"/>
            <a:ext cx="20970876"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Build Infrastructure</a:t>
            </a:r>
          </a:p>
        </p:txBody>
      </p:sp>
      <p:grpSp>
        <p:nvGrpSpPr>
          <p:cNvPr id="430" name="Group 430"/>
          <p:cNvGrpSpPr/>
          <p:nvPr/>
        </p:nvGrpSpPr>
        <p:grpSpPr>
          <a:xfrm>
            <a:off x="585158" y="2232602"/>
            <a:ext cx="3785294" cy="5969001"/>
            <a:chOff x="0" y="0"/>
            <a:chExt cx="3785292" cy="5969000"/>
          </a:xfrm>
        </p:grpSpPr>
        <p:sp>
          <p:nvSpPr>
            <p:cNvPr id="423" name="Shape 423"/>
            <p:cNvSpPr/>
            <p:nvPr/>
          </p:nvSpPr>
          <p:spPr>
            <a:xfrm>
              <a:off x="17960" y="0"/>
              <a:ext cx="3749373" cy="5969000"/>
            </a:xfrm>
            <a:prstGeom prst="rect">
              <a:avLst/>
            </a:prstGeom>
            <a:noFill/>
            <a:ln w="25400" cap="rnd">
              <a:solidFill>
                <a:srgbClr val="000000"/>
              </a:solidFill>
              <a:custDash>
                <a:ds d="100000" sp="200000"/>
              </a:custDash>
              <a:miter lim="400000"/>
            </a:ln>
            <a:effectLst/>
          </p:spPr>
          <p:txBody>
            <a:bodyPr wrap="square" lIns="71437" tIns="71437" rIns="71437" bIns="71437"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424" name="Shape 424"/>
            <p:cNvSpPr/>
            <p:nvPr/>
          </p:nvSpPr>
          <p:spPr>
            <a:xfrm>
              <a:off x="490346" y="282371"/>
              <a:ext cx="2806701"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noAutofit/>
            </a:bodyPr>
            <a:lstStyle>
              <a:lvl1pPr algn="ctr">
                <a:lnSpc>
                  <a:spcPts val="7600"/>
                </a:lnSpc>
                <a:defRPr b="1" spc="-36" sz="3600">
                  <a:solidFill>
                    <a:srgbClr val="205080"/>
                  </a:solidFill>
                  <a:latin typeface="Helvetica"/>
                  <a:ea typeface="Helvetica"/>
                  <a:cs typeface="Helvetica"/>
                  <a:sym typeface="Helvetica"/>
                </a:defRPr>
              </a:lvl1pPr>
            </a:lstStyle>
            <a:p>
              <a:pPr lvl="0">
                <a:defRPr b="0" spc="0" sz="1800">
                  <a:solidFill>
                    <a:srgbClr val="000000"/>
                  </a:solidFill>
                </a:defRPr>
              </a:pPr>
              <a:r>
                <a:rPr b="1" spc="-36" sz="3600">
                  <a:solidFill>
                    <a:srgbClr val="205080"/>
                  </a:solidFill>
                </a:rPr>
                <a:t>Engineering</a:t>
              </a:r>
            </a:p>
          </p:txBody>
        </p:sp>
        <p:pic>
          <p:nvPicPr>
            <p:cNvPr id="425" name="pasted-image.pdf"/>
            <p:cNvPicPr/>
            <p:nvPr/>
          </p:nvPicPr>
          <p:blipFill>
            <a:blip r:embed="rId3">
              <a:extLst/>
            </a:blip>
            <a:stretch>
              <a:fillRect/>
            </a:stretch>
          </p:blipFill>
          <p:spPr>
            <a:xfrm>
              <a:off x="0" y="1155553"/>
              <a:ext cx="3785293" cy="1617193"/>
            </a:xfrm>
            <a:prstGeom prst="rect">
              <a:avLst/>
            </a:prstGeom>
            <a:ln w="12700" cap="flat">
              <a:noFill/>
              <a:miter lim="400000"/>
            </a:ln>
            <a:effectLst/>
          </p:spPr>
        </p:pic>
        <p:grpSp>
          <p:nvGrpSpPr>
            <p:cNvPr id="428" name="Group 428"/>
            <p:cNvGrpSpPr/>
            <p:nvPr/>
          </p:nvGrpSpPr>
          <p:grpSpPr>
            <a:xfrm>
              <a:off x="1126476" y="3555668"/>
              <a:ext cx="1626159" cy="2231908"/>
              <a:chOff x="0" y="0"/>
              <a:chExt cx="1626157" cy="2231907"/>
            </a:xfrm>
          </p:grpSpPr>
          <p:pic>
            <p:nvPicPr>
              <p:cNvPr id="426" name="pasted-image.pdf"/>
              <p:cNvPicPr/>
              <p:nvPr/>
            </p:nvPicPr>
            <p:blipFill>
              <a:blip r:embed="rId4">
                <a:extLst/>
              </a:blip>
              <a:stretch>
                <a:fillRect/>
              </a:stretch>
            </p:blipFill>
            <p:spPr>
              <a:xfrm>
                <a:off x="0" y="0"/>
                <a:ext cx="1064547" cy="1956464"/>
              </a:xfrm>
              <a:prstGeom prst="rect">
                <a:avLst/>
              </a:prstGeom>
              <a:ln w="12700" cap="flat">
                <a:noFill/>
                <a:miter lim="400000"/>
              </a:ln>
              <a:effectLst/>
            </p:spPr>
          </p:pic>
          <p:pic>
            <p:nvPicPr>
              <p:cNvPr id="427" name="pasted-image.pdf"/>
              <p:cNvPicPr/>
              <p:nvPr/>
            </p:nvPicPr>
            <p:blipFill>
              <a:blip r:embed="rId4">
                <a:extLst/>
              </a:blip>
              <a:stretch>
                <a:fillRect/>
              </a:stretch>
            </p:blipFill>
            <p:spPr>
              <a:xfrm>
                <a:off x="561611" y="275444"/>
                <a:ext cx="1064547" cy="1956464"/>
              </a:xfrm>
              <a:prstGeom prst="rect">
                <a:avLst/>
              </a:prstGeom>
              <a:ln w="12700" cap="flat">
                <a:noFill/>
                <a:miter lim="400000"/>
              </a:ln>
              <a:effectLst/>
            </p:spPr>
          </p:pic>
        </p:grpSp>
        <p:pic>
          <p:nvPicPr>
            <p:cNvPr id="429" name="pasted-image.pdf"/>
            <p:cNvPicPr/>
            <p:nvPr/>
          </p:nvPicPr>
          <p:blipFill>
            <a:blip r:embed="rId5">
              <a:extLst/>
            </a:blip>
            <a:srcRect l="0" t="23909" r="79739" b="7070"/>
            <a:stretch>
              <a:fillRect/>
            </a:stretch>
          </p:blipFill>
          <p:spPr>
            <a:xfrm>
              <a:off x="1505693" y="2429738"/>
              <a:ext cx="773756" cy="817187"/>
            </a:xfrm>
            <a:prstGeom prst="rect">
              <a:avLst/>
            </a:prstGeom>
            <a:ln w="12700" cap="flat">
              <a:noFill/>
              <a:miter lim="400000"/>
            </a:ln>
            <a:effectLst/>
          </p:spPr>
        </p:pic>
      </p:grpSp>
      <p:grpSp>
        <p:nvGrpSpPr>
          <p:cNvPr id="438" name="Group 438"/>
          <p:cNvGrpSpPr/>
          <p:nvPr/>
        </p:nvGrpSpPr>
        <p:grpSpPr>
          <a:xfrm>
            <a:off x="4447976" y="2232602"/>
            <a:ext cx="3785294" cy="5969001"/>
            <a:chOff x="0" y="0"/>
            <a:chExt cx="3785292" cy="5969000"/>
          </a:xfrm>
        </p:grpSpPr>
        <p:sp>
          <p:nvSpPr>
            <p:cNvPr id="431" name="Shape 431"/>
            <p:cNvSpPr/>
            <p:nvPr/>
          </p:nvSpPr>
          <p:spPr>
            <a:xfrm>
              <a:off x="17960" y="0"/>
              <a:ext cx="3749373" cy="5969000"/>
            </a:xfrm>
            <a:prstGeom prst="rect">
              <a:avLst/>
            </a:prstGeom>
            <a:noFill/>
            <a:ln w="25400" cap="rnd">
              <a:solidFill>
                <a:srgbClr val="000000"/>
              </a:solidFill>
              <a:custDash>
                <a:ds d="100000" sp="200000"/>
              </a:custDash>
              <a:miter lim="400000"/>
            </a:ln>
            <a:effectLst/>
          </p:spPr>
          <p:txBody>
            <a:bodyPr wrap="square" lIns="71437" tIns="71437" rIns="71437" bIns="71437"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432" name="Shape 432"/>
            <p:cNvSpPr/>
            <p:nvPr/>
          </p:nvSpPr>
          <p:spPr>
            <a:xfrm>
              <a:off x="326942" y="282371"/>
              <a:ext cx="3131409"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noAutofit/>
            </a:bodyPr>
            <a:lstStyle>
              <a:lvl1pPr algn="ctr">
                <a:lnSpc>
                  <a:spcPts val="7600"/>
                </a:lnSpc>
                <a:defRPr b="1" spc="-36" sz="3600">
                  <a:solidFill>
                    <a:srgbClr val="205080"/>
                  </a:solidFill>
                  <a:latin typeface="Helvetica"/>
                  <a:ea typeface="Helvetica"/>
                  <a:cs typeface="Helvetica"/>
                  <a:sym typeface="Helvetica"/>
                </a:defRPr>
              </a:lvl1pPr>
            </a:lstStyle>
            <a:p>
              <a:pPr lvl="0">
                <a:defRPr b="0" spc="0" sz="1800">
                  <a:solidFill>
                    <a:srgbClr val="000000"/>
                  </a:solidFill>
                </a:defRPr>
              </a:pPr>
              <a:r>
                <a:rPr b="1" spc="-36" sz="3600">
                  <a:solidFill>
                    <a:srgbClr val="205080"/>
                  </a:solidFill>
                </a:rPr>
                <a:t>Collaboration</a:t>
              </a:r>
            </a:p>
          </p:txBody>
        </p:sp>
        <p:pic>
          <p:nvPicPr>
            <p:cNvPr id="433" name="pasted-image.pdf"/>
            <p:cNvPicPr/>
            <p:nvPr/>
          </p:nvPicPr>
          <p:blipFill>
            <a:blip r:embed="rId3">
              <a:extLst/>
            </a:blip>
            <a:stretch>
              <a:fillRect/>
            </a:stretch>
          </p:blipFill>
          <p:spPr>
            <a:xfrm>
              <a:off x="0" y="1155553"/>
              <a:ext cx="3785293" cy="1617193"/>
            </a:xfrm>
            <a:prstGeom prst="rect">
              <a:avLst/>
            </a:prstGeom>
            <a:ln w="12700" cap="flat">
              <a:noFill/>
              <a:miter lim="400000"/>
            </a:ln>
            <a:effectLst/>
          </p:spPr>
        </p:pic>
        <p:grpSp>
          <p:nvGrpSpPr>
            <p:cNvPr id="436" name="Group 436"/>
            <p:cNvGrpSpPr/>
            <p:nvPr/>
          </p:nvGrpSpPr>
          <p:grpSpPr>
            <a:xfrm>
              <a:off x="1126476" y="3555668"/>
              <a:ext cx="1626159" cy="2231908"/>
              <a:chOff x="0" y="0"/>
              <a:chExt cx="1626158" cy="2231907"/>
            </a:xfrm>
          </p:grpSpPr>
          <p:pic>
            <p:nvPicPr>
              <p:cNvPr id="434" name="pasted-image.pdf"/>
              <p:cNvPicPr/>
              <p:nvPr/>
            </p:nvPicPr>
            <p:blipFill>
              <a:blip r:embed="rId4">
                <a:extLst/>
              </a:blip>
              <a:stretch>
                <a:fillRect/>
              </a:stretch>
            </p:blipFill>
            <p:spPr>
              <a:xfrm>
                <a:off x="0" y="0"/>
                <a:ext cx="1064547" cy="1956464"/>
              </a:xfrm>
              <a:prstGeom prst="rect">
                <a:avLst/>
              </a:prstGeom>
              <a:ln w="12700" cap="flat">
                <a:noFill/>
                <a:miter lim="400000"/>
              </a:ln>
              <a:effectLst/>
            </p:spPr>
          </p:pic>
          <p:pic>
            <p:nvPicPr>
              <p:cNvPr id="435" name="pasted-image.pdf"/>
              <p:cNvPicPr/>
              <p:nvPr/>
            </p:nvPicPr>
            <p:blipFill>
              <a:blip r:embed="rId4">
                <a:extLst/>
              </a:blip>
              <a:stretch>
                <a:fillRect/>
              </a:stretch>
            </p:blipFill>
            <p:spPr>
              <a:xfrm>
                <a:off x="561611" y="275444"/>
                <a:ext cx="1064548" cy="1956464"/>
              </a:xfrm>
              <a:prstGeom prst="rect">
                <a:avLst/>
              </a:prstGeom>
              <a:ln w="12700" cap="flat">
                <a:noFill/>
                <a:miter lim="400000"/>
              </a:ln>
              <a:effectLst/>
            </p:spPr>
          </p:pic>
        </p:grpSp>
        <p:pic>
          <p:nvPicPr>
            <p:cNvPr id="437" name="pasted-image.pdf"/>
            <p:cNvPicPr/>
            <p:nvPr/>
          </p:nvPicPr>
          <p:blipFill>
            <a:blip r:embed="rId5">
              <a:extLst/>
            </a:blip>
            <a:srcRect l="0" t="23909" r="79739" b="7070"/>
            <a:stretch>
              <a:fillRect/>
            </a:stretch>
          </p:blipFill>
          <p:spPr>
            <a:xfrm>
              <a:off x="1503902" y="2429738"/>
              <a:ext cx="773756" cy="817187"/>
            </a:xfrm>
            <a:prstGeom prst="rect">
              <a:avLst/>
            </a:prstGeom>
            <a:ln w="12700" cap="flat">
              <a:noFill/>
              <a:miter lim="400000"/>
            </a:ln>
            <a:effectLst/>
          </p:spPr>
        </p:pic>
      </p:grpSp>
      <p:grpSp>
        <p:nvGrpSpPr>
          <p:cNvPr id="446" name="Group 446"/>
          <p:cNvGrpSpPr/>
          <p:nvPr/>
        </p:nvGrpSpPr>
        <p:grpSpPr>
          <a:xfrm>
            <a:off x="8310794" y="2232602"/>
            <a:ext cx="3785294" cy="5969001"/>
            <a:chOff x="0" y="0"/>
            <a:chExt cx="3785292" cy="5969000"/>
          </a:xfrm>
        </p:grpSpPr>
        <p:sp>
          <p:nvSpPr>
            <p:cNvPr id="439" name="Shape 439"/>
            <p:cNvSpPr/>
            <p:nvPr/>
          </p:nvSpPr>
          <p:spPr>
            <a:xfrm>
              <a:off x="17960" y="0"/>
              <a:ext cx="3749373" cy="5969000"/>
            </a:xfrm>
            <a:prstGeom prst="rect">
              <a:avLst/>
            </a:prstGeom>
            <a:noFill/>
            <a:ln w="25400" cap="rnd">
              <a:solidFill>
                <a:srgbClr val="000000"/>
              </a:solidFill>
              <a:custDash>
                <a:ds d="100000" sp="200000"/>
              </a:custDash>
              <a:miter lim="400000"/>
            </a:ln>
            <a:effectLst/>
          </p:spPr>
          <p:txBody>
            <a:bodyPr wrap="square" lIns="71437" tIns="71437" rIns="71437" bIns="71437"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440" name="Shape 440"/>
            <p:cNvSpPr/>
            <p:nvPr/>
          </p:nvSpPr>
          <p:spPr>
            <a:xfrm>
              <a:off x="326942" y="282371"/>
              <a:ext cx="3131409"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noAutofit/>
            </a:bodyPr>
            <a:lstStyle>
              <a:lvl1pPr algn="ctr">
                <a:lnSpc>
                  <a:spcPts val="7600"/>
                </a:lnSpc>
                <a:defRPr b="1" spc="-36" sz="3600">
                  <a:solidFill>
                    <a:srgbClr val="205080"/>
                  </a:solidFill>
                  <a:latin typeface="Helvetica"/>
                  <a:ea typeface="Helvetica"/>
                  <a:cs typeface="Helvetica"/>
                  <a:sym typeface="Helvetica"/>
                </a:defRPr>
              </a:lvl1pPr>
            </a:lstStyle>
            <a:p>
              <a:pPr lvl="0">
                <a:defRPr b="0" spc="0" sz="1800">
                  <a:solidFill>
                    <a:srgbClr val="000000"/>
                  </a:solidFill>
                </a:defRPr>
              </a:pPr>
              <a:r>
                <a:rPr b="1" spc="-36" sz="3600">
                  <a:solidFill>
                    <a:srgbClr val="205080"/>
                  </a:solidFill>
                </a:rPr>
                <a:t>JIRA family</a:t>
              </a:r>
            </a:p>
          </p:txBody>
        </p:sp>
        <p:pic>
          <p:nvPicPr>
            <p:cNvPr id="441" name="pasted-image.pdf"/>
            <p:cNvPicPr/>
            <p:nvPr/>
          </p:nvPicPr>
          <p:blipFill>
            <a:blip r:embed="rId3">
              <a:extLst/>
            </a:blip>
            <a:stretch>
              <a:fillRect/>
            </a:stretch>
          </p:blipFill>
          <p:spPr>
            <a:xfrm>
              <a:off x="0" y="1155553"/>
              <a:ext cx="3785293" cy="1617193"/>
            </a:xfrm>
            <a:prstGeom prst="rect">
              <a:avLst/>
            </a:prstGeom>
            <a:ln w="12700" cap="flat">
              <a:noFill/>
              <a:miter lim="400000"/>
            </a:ln>
            <a:effectLst/>
          </p:spPr>
        </p:pic>
        <p:grpSp>
          <p:nvGrpSpPr>
            <p:cNvPr id="444" name="Group 444"/>
            <p:cNvGrpSpPr/>
            <p:nvPr/>
          </p:nvGrpSpPr>
          <p:grpSpPr>
            <a:xfrm>
              <a:off x="1126476" y="3555668"/>
              <a:ext cx="1626160" cy="2231908"/>
              <a:chOff x="0" y="0"/>
              <a:chExt cx="1626158" cy="2231907"/>
            </a:xfrm>
          </p:grpSpPr>
          <p:pic>
            <p:nvPicPr>
              <p:cNvPr id="442" name="pasted-image.pdf"/>
              <p:cNvPicPr/>
              <p:nvPr/>
            </p:nvPicPr>
            <p:blipFill>
              <a:blip r:embed="rId4">
                <a:extLst/>
              </a:blip>
              <a:stretch>
                <a:fillRect/>
              </a:stretch>
            </p:blipFill>
            <p:spPr>
              <a:xfrm>
                <a:off x="0" y="0"/>
                <a:ext cx="1064547" cy="1956464"/>
              </a:xfrm>
              <a:prstGeom prst="rect">
                <a:avLst/>
              </a:prstGeom>
              <a:ln w="12700" cap="flat">
                <a:noFill/>
                <a:miter lim="400000"/>
              </a:ln>
              <a:effectLst/>
            </p:spPr>
          </p:pic>
          <p:pic>
            <p:nvPicPr>
              <p:cNvPr id="443" name="pasted-image.pdf"/>
              <p:cNvPicPr/>
              <p:nvPr/>
            </p:nvPicPr>
            <p:blipFill>
              <a:blip r:embed="rId4">
                <a:extLst/>
              </a:blip>
              <a:stretch>
                <a:fillRect/>
              </a:stretch>
            </p:blipFill>
            <p:spPr>
              <a:xfrm>
                <a:off x="561612" y="275444"/>
                <a:ext cx="1064547" cy="1956464"/>
              </a:xfrm>
              <a:prstGeom prst="rect">
                <a:avLst/>
              </a:prstGeom>
              <a:ln w="12700" cap="flat">
                <a:noFill/>
                <a:miter lim="400000"/>
              </a:ln>
              <a:effectLst/>
            </p:spPr>
          </p:pic>
        </p:grpSp>
        <p:pic>
          <p:nvPicPr>
            <p:cNvPr id="445" name="pasted-image.pdf"/>
            <p:cNvPicPr/>
            <p:nvPr/>
          </p:nvPicPr>
          <p:blipFill>
            <a:blip r:embed="rId5">
              <a:extLst/>
            </a:blip>
            <a:srcRect l="0" t="23909" r="79739" b="7070"/>
            <a:stretch>
              <a:fillRect/>
            </a:stretch>
          </p:blipFill>
          <p:spPr>
            <a:xfrm>
              <a:off x="1502111" y="2429738"/>
              <a:ext cx="773756" cy="817187"/>
            </a:xfrm>
            <a:prstGeom prst="rect">
              <a:avLst/>
            </a:prstGeom>
            <a:ln w="12700" cap="flat">
              <a:noFill/>
              <a:miter lim="400000"/>
            </a:ln>
            <a:effectLst/>
          </p:spPr>
        </p:pic>
      </p:grpSp>
      <p:grpSp>
        <p:nvGrpSpPr>
          <p:cNvPr id="454" name="Group 454"/>
          <p:cNvGrpSpPr/>
          <p:nvPr/>
        </p:nvGrpSpPr>
        <p:grpSpPr>
          <a:xfrm>
            <a:off x="12173612" y="2232602"/>
            <a:ext cx="3785294" cy="5969001"/>
            <a:chOff x="0" y="0"/>
            <a:chExt cx="3785292" cy="5969000"/>
          </a:xfrm>
        </p:grpSpPr>
        <p:sp>
          <p:nvSpPr>
            <p:cNvPr id="447" name="Shape 447"/>
            <p:cNvSpPr/>
            <p:nvPr/>
          </p:nvSpPr>
          <p:spPr>
            <a:xfrm>
              <a:off x="17960" y="0"/>
              <a:ext cx="3749373" cy="5969000"/>
            </a:xfrm>
            <a:prstGeom prst="rect">
              <a:avLst/>
            </a:prstGeom>
            <a:noFill/>
            <a:ln w="25400" cap="rnd">
              <a:solidFill>
                <a:srgbClr val="000000"/>
              </a:solidFill>
              <a:custDash>
                <a:ds d="100000" sp="200000"/>
              </a:custDash>
              <a:miter lim="400000"/>
            </a:ln>
            <a:effectLst/>
          </p:spPr>
          <p:txBody>
            <a:bodyPr wrap="square" lIns="71437" tIns="71437" rIns="71437" bIns="71437"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448" name="Shape 448"/>
            <p:cNvSpPr/>
            <p:nvPr/>
          </p:nvSpPr>
          <p:spPr>
            <a:xfrm>
              <a:off x="326942" y="282371"/>
              <a:ext cx="3131409"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noAutofit/>
            </a:bodyPr>
            <a:lstStyle>
              <a:lvl1pPr algn="ctr">
                <a:lnSpc>
                  <a:spcPts val="7600"/>
                </a:lnSpc>
                <a:defRPr b="1" spc="-36" sz="3600">
                  <a:solidFill>
                    <a:srgbClr val="205080"/>
                  </a:solidFill>
                  <a:latin typeface="Helvetica"/>
                  <a:ea typeface="Helvetica"/>
                  <a:cs typeface="Helvetica"/>
                  <a:sym typeface="Helvetica"/>
                </a:defRPr>
              </a:lvl1pPr>
            </a:lstStyle>
            <a:p>
              <a:pPr lvl="0">
                <a:defRPr b="0" spc="0" sz="1800">
                  <a:solidFill>
                    <a:srgbClr val="000000"/>
                  </a:solidFill>
                </a:defRPr>
              </a:pPr>
              <a:r>
                <a:rPr b="1" spc="-36" sz="3600">
                  <a:solidFill>
                    <a:srgbClr val="205080"/>
                  </a:solidFill>
                </a:rPr>
                <a:t>Dev Tools</a:t>
              </a:r>
            </a:p>
          </p:txBody>
        </p:sp>
        <p:pic>
          <p:nvPicPr>
            <p:cNvPr id="449" name="pasted-image.pdf"/>
            <p:cNvPicPr/>
            <p:nvPr/>
          </p:nvPicPr>
          <p:blipFill>
            <a:blip r:embed="rId3">
              <a:extLst/>
            </a:blip>
            <a:stretch>
              <a:fillRect/>
            </a:stretch>
          </p:blipFill>
          <p:spPr>
            <a:xfrm>
              <a:off x="0" y="1155553"/>
              <a:ext cx="3785293" cy="1617193"/>
            </a:xfrm>
            <a:prstGeom prst="rect">
              <a:avLst/>
            </a:prstGeom>
            <a:ln w="12700" cap="flat">
              <a:noFill/>
              <a:miter lim="400000"/>
            </a:ln>
            <a:effectLst/>
          </p:spPr>
        </p:pic>
        <p:grpSp>
          <p:nvGrpSpPr>
            <p:cNvPr id="452" name="Group 452"/>
            <p:cNvGrpSpPr/>
            <p:nvPr/>
          </p:nvGrpSpPr>
          <p:grpSpPr>
            <a:xfrm>
              <a:off x="1126477" y="3555668"/>
              <a:ext cx="1626158" cy="2231908"/>
              <a:chOff x="0" y="0"/>
              <a:chExt cx="1626156" cy="2231907"/>
            </a:xfrm>
          </p:grpSpPr>
          <p:pic>
            <p:nvPicPr>
              <p:cNvPr id="450" name="pasted-image.pdf"/>
              <p:cNvPicPr/>
              <p:nvPr/>
            </p:nvPicPr>
            <p:blipFill>
              <a:blip r:embed="rId4">
                <a:extLst/>
              </a:blip>
              <a:stretch>
                <a:fillRect/>
              </a:stretch>
            </p:blipFill>
            <p:spPr>
              <a:xfrm>
                <a:off x="0" y="0"/>
                <a:ext cx="1064547" cy="1956464"/>
              </a:xfrm>
              <a:prstGeom prst="rect">
                <a:avLst/>
              </a:prstGeom>
              <a:ln w="12700" cap="flat">
                <a:noFill/>
                <a:miter lim="400000"/>
              </a:ln>
              <a:effectLst/>
            </p:spPr>
          </p:pic>
          <p:pic>
            <p:nvPicPr>
              <p:cNvPr id="451" name="pasted-image.pdf"/>
              <p:cNvPicPr/>
              <p:nvPr/>
            </p:nvPicPr>
            <p:blipFill>
              <a:blip r:embed="rId4">
                <a:extLst/>
              </a:blip>
              <a:stretch>
                <a:fillRect/>
              </a:stretch>
            </p:blipFill>
            <p:spPr>
              <a:xfrm>
                <a:off x="561610" y="275444"/>
                <a:ext cx="1064547" cy="1956464"/>
              </a:xfrm>
              <a:prstGeom prst="rect">
                <a:avLst/>
              </a:prstGeom>
              <a:ln w="12700" cap="flat">
                <a:noFill/>
                <a:miter lim="400000"/>
              </a:ln>
              <a:effectLst/>
            </p:spPr>
          </p:pic>
        </p:grpSp>
        <p:pic>
          <p:nvPicPr>
            <p:cNvPr id="453" name="pasted-image.pdf"/>
            <p:cNvPicPr/>
            <p:nvPr/>
          </p:nvPicPr>
          <p:blipFill>
            <a:blip r:embed="rId5">
              <a:extLst/>
            </a:blip>
            <a:srcRect l="0" t="23909" r="79739" b="7070"/>
            <a:stretch>
              <a:fillRect/>
            </a:stretch>
          </p:blipFill>
          <p:spPr>
            <a:xfrm>
              <a:off x="1500320" y="2429738"/>
              <a:ext cx="773755" cy="817187"/>
            </a:xfrm>
            <a:prstGeom prst="rect">
              <a:avLst/>
            </a:prstGeom>
            <a:ln w="12700" cap="flat">
              <a:noFill/>
              <a:miter lim="400000"/>
            </a:ln>
            <a:effectLst/>
          </p:spPr>
        </p:pic>
      </p:grpSp>
      <p:grpSp>
        <p:nvGrpSpPr>
          <p:cNvPr id="462" name="Group 462"/>
          <p:cNvGrpSpPr/>
          <p:nvPr/>
        </p:nvGrpSpPr>
        <p:grpSpPr>
          <a:xfrm>
            <a:off x="16036430" y="2232602"/>
            <a:ext cx="3785294" cy="5969001"/>
            <a:chOff x="0" y="0"/>
            <a:chExt cx="3785292" cy="5969000"/>
          </a:xfrm>
        </p:grpSpPr>
        <p:sp>
          <p:nvSpPr>
            <p:cNvPr id="455" name="Shape 455"/>
            <p:cNvSpPr/>
            <p:nvPr/>
          </p:nvSpPr>
          <p:spPr>
            <a:xfrm>
              <a:off x="17961" y="0"/>
              <a:ext cx="3749373" cy="5969000"/>
            </a:xfrm>
            <a:prstGeom prst="rect">
              <a:avLst/>
            </a:prstGeom>
            <a:noFill/>
            <a:ln w="25400" cap="rnd">
              <a:solidFill>
                <a:srgbClr val="000000"/>
              </a:solidFill>
              <a:custDash>
                <a:ds d="100000" sp="200000"/>
              </a:custDash>
              <a:miter lim="400000"/>
            </a:ln>
            <a:effectLst/>
          </p:spPr>
          <p:txBody>
            <a:bodyPr wrap="square" lIns="71437" tIns="71437" rIns="71437" bIns="71437"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456" name="Shape 456"/>
            <p:cNvSpPr/>
            <p:nvPr/>
          </p:nvSpPr>
          <p:spPr>
            <a:xfrm>
              <a:off x="326942" y="40880"/>
              <a:ext cx="3131409" cy="10692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noAutofit/>
            </a:bodyPr>
            <a:lstStyle>
              <a:lvl1pPr algn="ctr">
                <a:lnSpc>
                  <a:spcPts val="7100"/>
                </a:lnSpc>
                <a:defRPr b="1" spc="-32" sz="3200">
                  <a:solidFill>
                    <a:srgbClr val="205080"/>
                  </a:solidFill>
                  <a:latin typeface="Helvetica"/>
                  <a:ea typeface="Helvetica"/>
                  <a:cs typeface="Helvetica"/>
                  <a:sym typeface="Helvetica"/>
                </a:defRPr>
              </a:lvl1pPr>
            </a:lstStyle>
            <a:p>
              <a:pPr lvl="0">
                <a:defRPr b="0" spc="0" sz="1800">
                  <a:solidFill>
                    <a:srgbClr val="000000"/>
                  </a:solidFill>
                </a:defRPr>
              </a:pPr>
              <a:r>
                <a:rPr b="1" spc="-32" sz="3200">
                  <a:solidFill>
                    <a:srgbClr val="205080"/>
                  </a:solidFill>
                </a:rPr>
                <a:t>Internal Services</a:t>
              </a:r>
            </a:p>
          </p:txBody>
        </p:sp>
        <p:pic>
          <p:nvPicPr>
            <p:cNvPr id="457" name="pasted-image.pdf"/>
            <p:cNvPicPr/>
            <p:nvPr/>
          </p:nvPicPr>
          <p:blipFill>
            <a:blip r:embed="rId3">
              <a:extLst/>
            </a:blip>
            <a:stretch>
              <a:fillRect/>
            </a:stretch>
          </p:blipFill>
          <p:spPr>
            <a:xfrm>
              <a:off x="0" y="1080380"/>
              <a:ext cx="3785293" cy="1617192"/>
            </a:xfrm>
            <a:prstGeom prst="rect">
              <a:avLst/>
            </a:prstGeom>
            <a:ln w="12700" cap="flat">
              <a:noFill/>
              <a:miter lim="400000"/>
            </a:ln>
            <a:effectLst/>
          </p:spPr>
        </p:pic>
        <p:grpSp>
          <p:nvGrpSpPr>
            <p:cNvPr id="460" name="Group 460"/>
            <p:cNvGrpSpPr/>
            <p:nvPr/>
          </p:nvGrpSpPr>
          <p:grpSpPr>
            <a:xfrm>
              <a:off x="1126476" y="3480494"/>
              <a:ext cx="1626160" cy="2231909"/>
              <a:chOff x="0" y="0"/>
              <a:chExt cx="1626158" cy="2231907"/>
            </a:xfrm>
          </p:grpSpPr>
          <p:pic>
            <p:nvPicPr>
              <p:cNvPr id="458" name="pasted-image.pdf"/>
              <p:cNvPicPr/>
              <p:nvPr/>
            </p:nvPicPr>
            <p:blipFill>
              <a:blip r:embed="rId4">
                <a:extLst/>
              </a:blip>
              <a:stretch>
                <a:fillRect/>
              </a:stretch>
            </p:blipFill>
            <p:spPr>
              <a:xfrm>
                <a:off x="0" y="0"/>
                <a:ext cx="1064547" cy="1956464"/>
              </a:xfrm>
              <a:prstGeom prst="rect">
                <a:avLst/>
              </a:prstGeom>
              <a:ln w="12700" cap="flat">
                <a:noFill/>
                <a:miter lim="400000"/>
              </a:ln>
              <a:effectLst/>
            </p:spPr>
          </p:pic>
          <p:pic>
            <p:nvPicPr>
              <p:cNvPr id="459" name="pasted-image.pdf"/>
              <p:cNvPicPr/>
              <p:nvPr/>
            </p:nvPicPr>
            <p:blipFill>
              <a:blip r:embed="rId4">
                <a:extLst/>
              </a:blip>
              <a:stretch>
                <a:fillRect/>
              </a:stretch>
            </p:blipFill>
            <p:spPr>
              <a:xfrm>
                <a:off x="561612" y="275444"/>
                <a:ext cx="1064547" cy="1956464"/>
              </a:xfrm>
              <a:prstGeom prst="rect">
                <a:avLst/>
              </a:prstGeom>
              <a:ln w="12700" cap="flat">
                <a:noFill/>
                <a:miter lim="400000"/>
              </a:ln>
              <a:effectLst/>
            </p:spPr>
          </p:pic>
        </p:grpSp>
        <p:pic>
          <p:nvPicPr>
            <p:cNvPr id="461" name="pasted-image.pdf"/>
            <p:cNvPicPr/>
            <p:nvPr/>
          </p:nvPicPr>
          <p:blipFill>
            <a:blip r:embed="rId5">
              <a:extLst/>
            </a:blip>
            <a:srcRect l="0" t="23909" r="79739" b="7070"/>
            <a:stretch>
              <a:fillRect/>
            </a:stretch>
          </p:blipFill>
          <p:spPr>
            <a:xfrm>
              <a:off x="1498530" y="2429738"/>
              <a:ext cx="773756" cy="817187"/>
            </a:xfrm>
            <a:prstGeom prst="rect">
              <a:avLst/>
            </a:prstGeom>
            <a:ln w="12700" cap="flat">
              <a:noFill/>
              <a:miter lim="400000"/>
            </a:ln>
            <a:effectLst/>
          </p:spPr>
        </p:pic>
      </p:grpSp>
      <p:grpSp>
        <p:nvGrpSpPr>
          <p:cNvPr id="470" name="Group 470"/>
          <p:cNvGrpSpPr/>
          <p:nvPr/>
        </p:nvGrpSpPr>
        <p:grpSpPr>
          <a:xfrm>
            <a:off x="19899248" y="2232602"/>
            <a:ext cx="3785294" cy="5969001"/>
            <a:chOff x="0" y="0"/>
            <a:chExt cx="3785292" cy="5969000"/>
          </a:xfrm>
        </p:grpSpPr>
        <p:sp>
          <p:nvSpPr>
            <p:cNvPr id="463" name="Shape 463"/>
            <p:cNvSpPr/>
            <p:nvPr/>
          </p:nvSpPr>
          <p:spPr>
            <a:xfrm>
              <a:off x="17960" y="0"/>
              <a:ext cx="3749373" cy="5969000"/>
            </a:xfrm>
            <a:prstGeom prst="rect">
              <a:avLst/>
            </a:prstGeom>
            <a:noFill/>
            <a:ln w="25400" cap="rnd">
              <a:solidFill>
                <a:srgbClr val="000000"/>
              </a:solidFill>
              <a:custDash>
                <a:ds d="100000" sp="200000"/>
              </a:custDash>
              <a:miter lim="400000"/>
            </a:ln>
            <a:effectLst/>
          </p:spPr>
          <p:txBody>
            <a:bodyPr wrap="square" lIns="71437" tIns="71437" rIns="71437" bIns="71437"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464" name="Shape 464"/>
            <p:cNvSpPr/>
            <p:nvPr/>
          </p:nvSpPr>
          <p:spPr>
            <a:xfrm>
              <a:off x="326942" y="207198"/>
              <a:ext cx="3131409"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noAutofit/>
            </a:bodyPr>
            <a:lstStyle>
              <a:lvl1pPr algn="ctr">
                <a:lnSpc>
                  <a:spcPts val="7600"/>
                </a:lnSpc>
                <a:defRPr b="1" spc="-36" sz="3600">
                  <a:solidFill>
                    <a:srgbClr val="205080"/>
                  </a:solidFill>
                  <a:latin typeface="Helvetica"/>
                  <a:ea typeface="Helvetica"/>
                  <a:cs typeface="Helvetica"/>
                  <a:sym typeface="Helvetica"/>
                </a:defRPr>
              </a:lvl1pPr>
            </a:lstStyle>
            <a:p>
              <a:pPr lvl="0">
                <a:defRPr b="0" spc="0" sz="1800">
                  <a:solidFill>
                    <a:srgbClr val="000000"/>
                  </a:solidFill>
                </a:defRPr>
              </a:pPr>
              <a:r>
                <a:rPr b="1" spc="-36" sz="3600">
                  <a:solidFill>
                    <a:srgbClr val="205080"/>
                  </a:solidFill>
                </a:rPr>
                <a:t>Ecosystem</a:t>
              </a:r>
            </a:p>
          </p:txBody>
        </p:sp>
        <p:pic>
          <p:nvPicPr>
            <p:cNvPr id="465" name="pasted-image.pdf"/>
            <p:cNvPicPr/>
            <p:nvPr/>
          </p:nvPicPr>
          <p:blipFill>
            <a:blip r:embed="rId3">
              <a:extLst/>
            </a:blip>
            <a:stretch>
              <a:fillRect/>
            </a:stretch>
          </p:blipFill>
          <p:spPr>
            <a:xfrm>
              <a:off x="0" y="1080380"/>
              <a:ext cx="3785293" cy="1617192"/>
            </a:xfrm>
            <a:prstGeom prst="rect">
              <a:avLst/>
            </a:prstGeom>
            <a:ln w="12700" cap="flat">
              <a:noFill/>
              <a:miter lim="400000"/>
            </a:ln>
            <a:effectLst/>
          </p:spPr>
        </p:pic>
        <p:grpSp>
          <p:nvGrpSpPr>
            <p:cNvPr id="468" name="Group 468"/>
            <p:cNvGrpSpPr/>
            <p:nvPr/>
          </p:nvGrpSpPr>
          <p:grpSpPr>
            <a:xfrm>
              <a:off x="1126476" y="3480494"/>
              <a:ext cx="1626160" cy="2231909"/>
              <a:chOff x="0" y="0"/>
              <a:chExt cx="1626158" cy="2231907"/>
            </a:xfrm>
          </p:grpSpPr>
          <p:pic>
            <p:nvPicPr>
              <p:cNvPr id="466" name="pasted-image.pdf"/>
              <p:cNvPicPr/>
              <p:nvPr/>
            </p:nvPicPr>
            <p:blipFill>
              <a:blip r:embed="rId4">
                <a:extLst/>
              </a:blip>
              <a:stretch>
                <a:fillRect/>
              </a:stretch>
            </p:blipFill>
            <p:spPr>
              <a:xfrm>
                <a:off x="0" y="0"/>
                <a:ext cx="1064547" cy="1956464"/>
              </a:xfrm>
              <a:prstGeom prst="rect">
                <a:avLst/>
              </a:prstGeom>
              <a:ln w="12700" cap="flat">
                <a:noFill/>
                <a:miter lim="400000"/>
              </a:ln>
              <a:effectLst/>
            </p:spPr>
          </p:pic>
          <p:pic>
            <p:nvPicPr>
              <p:cNvPr id="467" name="pasted-image.pdf"/>
              <p:cNvPicPr/>
              <p:nvPr/>
            </p:nvPicPr>
            <p:blipFill>
              <a:blip r:embed="rId4">
                <a:extLst/>
              </a:blip>
              <a:stretch>
                <a:fillRect/>
              </a:stretch>
            </p:blipFill>
            <p:spPr>
              <a:xfrm>
                <a:off x="561612" y="275444"/>
                <a:ext cx="1064547" cy="1956464"/>
              </a:xfrm>
              <a:prstGeom prst="rect">
                <a:avLst/>
              </a:prstGeom>
              <a:ln w="12700" cap="flat">
                <a:noFill/>
                <a:miter lim="400000"/>
              </a:ln>
              <a:effectLst/>
            </p:spPr>
          </p:pic>
        </p:grpSp>
        <p:pic>
          <p:nvPicPr>
            <p:cNvPr id="469" name="pasted-image.pdf"/>
            <p:cNvPicPr/>
            <p:nvPr/>
          </p:nvPicPr>
          <p:blipFill>
            <a:blip r:embed="rId5">
              <a:extLst/>
            </a:blip>
            <a:srcRect l="0" t="23909" r="79739" b="7070"/>
            <a:stretch>
              <a:fillRect/>
            </a:stretch>
          </p:blipFill>
          <p:spPr>
            <a:xfrm>
              <a:off x="1496738" y="2429738"/>
              <a:ext cx="773755" cy="817187"/>
            </a:xfrm>
            <a:prstGeom prst="rect">
              <a:avLst/>
            </a:prstGeom>
            <a:ln w="12700" cap="flat">
              <a:noFill/>
              <a:miter lim="400000"/>
            </a:ln>
            <a:effectLst/>
          </p:spPr>
        </p:pic>
      </p:grpSp>
    </p:spTree>
  </p:cSld>
  <p:clrMapOvr>
    <a:masterClrMapping/>
  </p:clrMapOvr>
  <p:transition spd="slow"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430"/>
                                        </p:tgtEl>
                                        <p:attrNameLst>
                                          <p:attrName>style.visibility</p:attrName>
                                        </p:attrNameLst>
                                      </p:cBhvr>
                                      <p:to>
                                        <p:strVal val="visible"/>
                                      </p:to>
                                    </p:set>
                                  </p:childTnLst>
                                </p:cTn>
                              </p:par>
                            </p:childTnLst>
                          </p:cTn>
                        </p:par>
                        <p:par>
                          <p:cTn id="7" fill="hold">
                            <p:stCondLst>
                              <p:cond delay="0"/>
                            </p:stCondLst>
                            <p:childTnLst>
                              <p:par>
                                <p:cTn id="8" nodeType="afterEffect" presetClass="entr" presetSubtype="0" presetID="1" grpId="2" fill="hold">
                                  <p:stCondLst>
                                    <p:cond delay="1000"/>
                                  </p:stCondLst>
                                  <p:iterate type="el" backwards="0">
                                    <p:tmAbs val="0"/>
                                  </p:iterate>
                                  <p:childTnLst>
                                    <p:set>
                                      <p:cBhvr>
                                        <p:cTn id="9" fill="hold"/>
                                        <p:tgtEl>
                                          <p:spTgt spid="438"/>
                                        </p:tgtEl>
                                        <p:attrNameLst>
                                          <p:attrName>style.visibility</p:attrName>
                                        </p:attrNameLst>
                                      </p:cBhvr>
                                      <p:to>
                                        <p:strVal val="visible"/>
                                      </p:to>
                                    </p:set>
                                  </p:childTnLst>
                                </p:cTn>
                              </p:par>
                            </p:childTnLst>
                          </p:cTn>
                        </p:par>
                        <p:par>
                          <p:cTn id="10" fill="hold">
                            <p:stCondLst>
                              <p:cond delay="1000"/>
                            </p:stCondLst>
                            <p:childTnLst>
                              <p:par>
                                <p:cTn id="11" nodeType="afterEffect" presetClass="entr" presetSubtype="0" presetID="1" grpId="3" fill="hold">
                                  <p:stCondLst>
                                    <p:cond delay="1000"/>
                                  </p:stCondLst>
                                  <p:iterate type="el" backwards="0">
                                    <p:tmAbs val="0"/>
                                  </p:iterate>
                                  <p:childTnLst>
                                    <p:set>
                                      <p:cBhvr>
                                        <p:cTn id="12" fill="hold"/>
                                        <p:tgtEl>
                                          <p:spTgt spid="446"/>
                                        </p:tgtEl>
                                        <p:attrNameLst>
                                          <p:attrName>style.visibility</p:attrName>
                                        </p:attrNameLst>
                                      </p:cBhvr>
                                      <p:to>
                                        <p:strVal val="visible"/>
                                      </p:to>
                                    </p:set>
                                  </p:childTnLst>
                                </p:cTn>
                              </p:par>
                            </p:childTnLst>
                          </p:cTn>
                        </p:par>
                        <p:par>
                          <p:cTn id="13" fill="hold">
                            <p:stCondLst>
                              <p:cond delay="2000"/>
                            </p:stCondLst>
                            <p:childTnLst>
                              <p:par>
                                <p:cTn id="14" nodeType="afterEffect" presetClass="entr" presetSubtype="0" presetID="1" grpId="4" fill="hold">
                                  <p:stCondLst>
                                    <p:cond delay="1000"/>
                                  </p:stCondLst>
                                  <p:iterate type="el" backwards="0">
                                    <p:tmAbs val="0"/>
                                  </p:iterate>
                                  <p:childTnLst>
                                    <p:set>
                                      <p:cBhvr>
                                        <p:cTn id="15" fill="hold"/>
                                        <p:tgtEl>
                                          <p:spTgt spid="454"/>
                                        </p:tgtEl>
                                        <p:attrNameLst>
                                          <p:attrName>style.visibility</p:attrName>
                                        </p:attrNameLst>
                                      </p:cBhvr>
                                      <p:to>
                                        <p:strVal val="visible"/>
                                      </p:to>
                                    </p:set>
                                  </p:childTnLst>
                                </p:cTn>
                              </p:par>
                            </p:childTnLst>
                          </p:cTn>
                        </p:par>
                        <p:par>
                          <p:cTn id="16" fill="hold">
                            <p:stCondLst>
                              <p:cond delay="3000"/>
                            </p:stCondLst>
                            <p:childTnLst>
                              <p:par>
                                <p:cTn id="17" nodeType="afterEffect" presetClass="entr" presetSubtype="0" presetID="1" grpId="5" fill="hold">
                                  <p:stCondLst>
                                    <p:cond delay="1000"/>
                                  </p:stCondLst>
                                  <p:iterate type="el" backwards="0">
                                    <p:tmAbs val="0"/>
                                  </p:iterate>
                                  <p:childTnLst>
                                    <p:set>
                                      <p:cBhvr>
                                        <p:cTn id="18" fill="hold"/>
                                        <p:tgtEl>
                                          <p:spTgt spid="462"/>
                                        </p:tgtEl>
                                        <p:attrNameLst>
                                          <p:attrName>style.visibility</p:attrName>
                                        </p:attrNameLst>
                                      </p:cBhvr>
                                      <p:to>
                                        <p:strVal val="visible"/>
                                      </p:to>
                                    </p:set>
                                  </p:childTnLst>
                                </p:cTn>
                              </p:par>
                            </p:childTnLst>
                          </p:cTn>
                        </p:par>
                        <p:par>
                          <p:cTn id="19" fill="hold">
                            <p:stCondLst>
                              <p:cond delay="4000"/>
                            </p:stCondLst>
                            <p:childTnLst>
                              <p:par>
                                <p:cTn id="20" nodeType="afterEffect" presetClass="entr" presetSubtype="0" presetID="1" grpId="6" fill="hold">
                                  <p:stCondLst>
                                    <p:cond delay="1000"/>
                                  </p:stCondLst>
                                  <p:iterate type="el" backwards="0">
                                    <p:tmAbs val="0"/>
                                  </p:iterate>
                                  <p:childTnLst>
                                    <p:set>
                                      <p:cBhvr>
                                        <p:cTn id="21" fill="hold"/>
                                        <p:tgtEl>
                                          <p:spTgt spid="4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8" grpId="2"/>
      <p:bldP build="whole" bldLvl="1" animBg="1" rev="0" advAuto="0" spid="446" grpId="3"/>
      <p:bldP build="whole" bldLvl="1" animBg="1" rev="0" advAuto="0" spid="430" grpId="1"/>
      <p:bldP build="whole" bldLvl="1" animBg="1" rev="0" advAuto="0" spid="454" grpId="4"/>
      <p:bldP build="whole" bldLvl="1" animBg="1" rev="0" advAuto="0" spid="462" grpId="5"/>
      <p:bldP build="whole" bldLvl="1" animBg="1" rev="0" advAuto="0" spid="470" grpId="6"/>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4" name="Shape 474"/>
          <p:cNvSpPr/>
          <p:nvPr/>
        </p:nvSpPr>
        <p:spPr>
          <a:xfrm>
            <a:off x="4774919" y="2514974"/>
            <a:ext cx="3131408" cy="7366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algn="ctr">
              <a:lnSpc>
                <a:spcPts val="7600"/>
              </a:lnSpc>
              <a:defRPr b="1" spc="-36" sz="3600">
                <a:solidFill>
                  <a:srgbClr val="205080"/>
                </a:solidFill>
                <a:latin typeface="Helvetica"/>
                <a:ea typeface="Helvetica"/>
                <a:cs typeface="Helvetica"/>
                <a:sym typeface="Helvetica"/>
              </a:defRPr>
            </a:lvl1pPr>
          </a:lstStyle>
          <a:p>
            <a:pPr lvl="0">
              <a:defRPr b="0" spc="0" sz="1800">
                <a:solidFill>
                  <a:srgbClr val="000000"/>
                </a:solidFill>
              </a:defRPr>
            </a:pPr>
            <a:r>
              <a:rPr b="1" spc="-36" sz="3600">
                <a:solidFill>
                  <a:srgbClr val="205080"/>
                </a:solidFill>
              </a:rPr>
              <a:t>Collaboration</a:t>
            </a:r>
          </a:p>
        </p:txBody>
      </p:sp>
      <p:pic>
        <p:nvPicPr>
          <p:cNvPr id="475" name="pasted-image.pdf"/>
          <p:cNvPicPr/>
          <p:nvPr/>
        </p:nvPicPr>
        <p:blipFill>
          <a:blip r:embed="rId3">
            <a:extLst/>
          </a:blip>
          <a:stretch>
            <a:fillRect/>
          </a:stretch>
        </p:blipFill>
        <p:spPr>
          <a:xfrm>
            <a:off x="4447976" y="3388156"/>
            <a:ext cx="3785294" cy="1617192"/>
          </a:xfrm>
          <a:prstGeom prst="rect">
            <a:avLst/>
          </a:prstGeom>
          <a:ln w="12700">
            <a:miter lim="400000"/>
          </a:ln>
        </p:spPr>
      </p:pic>
      <p:pic>
        <p:nvPicPr>
          <p:cNvPr id="476" name="pasted-image.pdf"/>
          <p:cNvPicPr/>
          <p:nvPr/>
        </p:nvPicPr>
        <p:blipFill>
          <a:blip r:embed="rId4">
            <a:extLst/>
          </a:blip>
          <a:srcRect l="0" t="23909" r="79739" b="7070"/>
          <a:stretch>
            <a:fillRect/>
          </a:stretch>
        </p:blipFill>
        <p:spPr>
          <a:xfrm>
            <a:off x="5951878" y="4662341"/>
            <a:ext cx="773756" cy="817186"/>
          </a:xfrm>
          <a:prstGeom prst="rect">
            <a:avLst/>
          </a:prstGeom>
          <a:ln w="12700">
            <a:miter lim="400000"/>
          </a:ln>
        </p:spPr>
      </p:pic>
      <p:sp>
        <p:nvSpPr>
          <p:cNvPr id="477" name="Shape 477"/>
          <p:cNvSpPr/>
          <p:nvPr/>
        </p:nvSpPr>
        <p:spPr>
          <a:xfrm>
            <a:off x="8637737" y="2514974"/>
            <a:ext cx="3131408" cy="7366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algn="ctr">
              <a:lnSpc>
                <a:spcPts val="7600"/>
              </a:lnSpc>
              <a:defRPr b="1" spc="-36" sz="3600">
                <a:solidFill>
                  <a:srgbClr val="205080"/>
                </a:solidFill>
                <a:latin typeface="Helvetica"/>
                <a:ea typeface="Helvetica"/>
                <a:cs typeface="Helvetica"/>
                <a:sym typeface="Helvetica"/>
              </a:defRPr>
            </a:lvl1pPr>
          </a:lstStyle>
          <a:p>
            <a:pPr lvl="0">
              <a:defRPr b="0" spc="0" sz="1800">
                <a:solidFill>
                  <a:srgbClr val="000000"/>
                </a:solidFill>
              </a:defRPr>
            </a:pPr>
            <a:r>
              <a:rPr b="1" spc="-36" sz="3600">
                <a:solidFill>
                  <a:srgbClr val="205080"/>
                </a:solidFill>
              </a:rPr>
              <a:t>JIRA family</a:t>
            </a:r>
          </a:p>
        </p:txBody>
      </p:sp>
      <p:pic>
        <p:nvPicPr>
          <p:cNvPr id="478" name="pasted-image.pdf"/>
          <p:cNvPicPr/>
          <p:nvPr/>
        </p:nvPicPr>
        <p:blipFill>
          <a:blip r:embed="rId3">
            <a:extLst/>
          </a:blip>
          <a:stretch>
            <a:fillRect/>
          </a:stretch>
        </p:blipFill>
        <p:spPr>
          <a:xfrm>
            <a:off x="8310794" y="3388156"/>
            <a:ext cx="3785294" cy="1617192"/>
          </a:xfrm>
          <a:prstGeom prst="rect">
            <a:avLst/>
          </a:prstGeom>
          <a:ln w="12700">
            <a:miter lim="400000"/>
          </a:ln>
        </p:spPr>
      </p:pic>
      <p:pic>
        <p:nvPicPr>
          <p:cNvPr id="479" name="pasted-image.pdf"/>
          <p:cNvPicPr/>
          <p:nvPr/>
        </p:nvPicPr>
        <p:blipFill>
          <a:blip r:embed="rId4">
            <a:extLst/>
          </a:blip>
          <a:srcRect l="0" t="23909" r="79739" b="7070"/>
          <a:stretch>
            <a:fillRect/>
          </a:stretch>
        </p:blipFill>
        <p:spPr>
          <a:xfrm>
            <a:off x="9812905" y="4662341"/>
            <a:ext cx="773756" cy="817186"/>
          </a:xfrm>
          <a:prstGeom prst="rect">
            <a:avLst/>
          </a:prstGeom>
          <a:ln w="12700">
            <a:miter lim="400000"/>
          </a:ln>
        </p:spPr>
      </p:pic>
      <p:sp>
        <p:nvSpPr>
          <p:cNvPr id="480" name="Shape 480"/>
          <p:cNvSpPr/>
          <p:nvPr/>
        </p:nvSpPr>
        <p:spPr>
          <a:xfrm>
            <a:off x="12500555" y="2514974"/>
            <a:ext cx="3131409" cy="7366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algn="ctr">
              <a:lnSpc>
                <a:spcPts val="7600"/>
              </a:lnSpc>
              <a:defRPr b="1" spc="-36" sz="3600">
                <a:solidFill>
                  <a:srgbClr val="205080"/>
                </a:solidFill>
                <a:latin typeface="Helvetica"/>
                <a:ea typeface="Helvetica"/>
                <a:cs typeface="Helvetica"/>
                <a:sym typeface="Helvetica"/>
              </a:defRPr>
            </a:lvl1pPr>
          </a:lstStyle>
          <a:p>
            <a:pPr lvl="0">
              <a:defRPr b="0" spc="0" sz="1800">
                <a:solidFill>
                  <a:srgbClr val="000000"/>
                </a:solidFill>
              </a:defRPr>
            </a:pPr>
            <a:r>
              <a:rPr b="1" spc="-36" sz="3600">
                <a:solidFill>
                  <a:srgbClr val="205080"/>
                </a:solidFill>
              </a:rPr>
              <a:t>Dev Tools</a:t>
            </a:r>
          </a:p>
        </p:txBody>
      </p:sp>
      <p:pic>
        <p:nvPicPr>
          <p:cNvPr id="481" name="pasted-image.pdf"/>
          <p:cNvPicPr/>
          <p:nvPr/>
        </p:nvPicPr>
        <p:blipFill>
          <a:blip r:embed="rId3">
            <a:extLst/>
          </a:blip>
          <a:stretch>
            <a:fillRect/>
          </a:stretch>
        </p:blipFill>
        <p:spPr>
          <a:xfrm>
            <a:off x="12173612" y="3388156"/>
            <a:ext cx="3785294" cy="1617192"/>
          </a:xfrm>
          <a:prstGeom prst="rect">
            <a:avLst/>
          </a:prstGeom>
          <a:ln w="12700">
            <a:miter lim="400000"/>
          </a:ln>
        </p:spPr>
      </p:pic>
      <p:pic>
        <p:nvPicPr>
          <p:cNvPr id="482" name="pasted-image.pdf"/>
          <p:cNvPicPr/>
          <p:nvPr/>
        </p:nvPicPr>
        <p:blipFill>
          <a:blip r:embed="rId4">
            <a:extLst/>
          </a:blip>
          <a:srcRect l="0" t="23909" r="79739" b="7070"/>
          <a:stretch>
            <a:fillRect/>
          </a:stretch>
        </p:blipFill>
        <p:spPr>
          <a:xfrm>
            <a:off x="13673932" y="4662341"/>
            <a:ext cx="773756" cy="817186"/>
          </a:xfrm>
          <a:prstGeom prst="rect">
            <a:avLst/>
          </a:prstGeom>
          <a:ln w="12700">
            <a:miter lim="400000"/>
          </a:ln>
        </p:spPr>
      </p:pic>
      <p:sp>
        <p:nvSpPr>
          <p:cNvPr id="483" name="Shape 483"/>
          <p:cNvSpPr/>
          <p:nvPr/>
        </p:nvSpPr>
        <p:spPr>
          <a:xfrm>
            <a:off x="16363373" y="2273483"/>
            <a:ext cx="3131408" cy="106923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algn="ctr">
              <a:lnSpc>
                <a:spcPts val="7100"/>
              </a:lnSpc>
              <a:defRPr b="1" spc="-32" sz="3200">
                <a:solidFill>
                  <a:srgbClr val="205080"/>
                </a:solidFill>
                <a:latin typeface="Helvetica"/>
                <a:ea typeface="Helvetica"/>
                <a:cs typeface="Helvetica"/>
                <a:sym typeface="Helvetica"/>
              </a:defRPr>
            </a:lvl1pPr>
          </a:lstStyle>
          <a:p>
            <a:pPr lvl="0">
              <a:defRPr b="0" spc="0" sz="1800">
                <a:solidFill>
                  <a:srgbClr val="000000"/>
                </a:solidFill>
              </a:defRPr>
            </a:pPr>
            <a:r>
              <a:rPr b="1" spc="-32" sz="3200">
                <a:solidFill>
                  <a:srgbClr val="205080"/>
                </a:solidFill>
              </a:rPr>
              <a:t>Internal Services</a:t>
            </a:r>
          </a:p>
        </p:txBody>
      </p:sp>
      <p:pic>
        <p:nvPicPr>
          <p:cNvPr id="484" name="pasted-image.pdf"/>
          <p:cNvPicPr/>
          <p:nvPr/>
        </p:nvPicPr>
        <p:blipFill>
          <a:blip r:embed="rId3">
            <a:extLst/>
          </a:blip>
          <a:stretch>
            <a:fillRect/>
          </a:stretch>
        </p:blipFill>
        <p:spPr>
          <a:xfrm>
            <a:off x="16036430" y="3312983"/>
            <a:ext cx="3785294" cy="1617192"/>
          </a:xfrm>
          <a:prstGeom prst="rect">
            <a:avLst/>
          </a:prstGeom>
          <a:ln w="12700">
            <a:miter lim="400000"/>
          </a:ln>
        </p:spPr>
      </p:pic>
      <p:pic>
        <p:nvPicPr>
          <p:cNvPr id="485" name="pasted-image.pdf"/>
          <p:cNvPicPr/>
          <p:nvPr/>
        </p:nvPicPr>
        <p:blipFill>
          <a:blip r:embed="rId4">
            <a:extLst/>
          </a:blip>
          <a:srcRect l="0" t="23909" r="79739" b="7070"/>
          <a:stretch>
            <a:fillRect/>
          </a:stretch>
        </p:blipFill>
        <p:spPr>
          <a:xfrm>
            <a:off x="17534960" y="4662341"/>
            <a:ext cx="773756" cy="817186"/>
          </a:xfrm>
          <a:prstGeom prst="rect">
            <a:avLst/>
          </a:prstGeom>
          <a:ln w="12700">
            <a:miter lim="400000"/>
          </a:ln>
        </p:spPr>
      </p:pic>
      <p:sp>
        <p:nvSpPr>
          <p:cNvPr id="486" name="Shape 486"/>
          <p:cNvSpPr/>
          <p:nvPr/>
        </p:nvSpPr>
        <p:spPr>
          <a:xfrm>
            <a:off x="20226191" y="2439801"/>
            <a:ext cx="3131409" cy="7366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algn="ctr">
              <a:lnSpc>
                <a:spcPts val="7600"/>
              </a:lnSpc>
              <a:defRPr b="1" spc="-36" sz="3600">
                <a:solidFill>
                  <a:srgbClr val="205080"/>
                </a:solidFill>
                <a:latin typeface="Helvetica"/>
                <a:ea typeface="Helvetica"/>
                <a:cs typeface="Helvetica"/>
                <a:sym typeface="Helvetica"/>
              </a:defRPr>
            </a:lvl1pPr>
          </a:lstStyle>
          <a:p>
            <a:pPr lvl="0">
              <a:defRPr b="0" spc="0" sz="1800">
                <a:solidFill>
                  <a:srgbClr val="000000"/>
                </a:solidFill>
              </a:defRPr>
            </a:pPr>
            <a:r>
              <a:rPr b="1" spc="-36" sz="3600">
                <a:solidFill>
                  <a:srgbClr val="205080"/>
                </a:solidFill>
              </a:rPr>
              <a:t>Ecosystem</a:t>
            </a:r>
          </a:p>
        </p:txBody>
      </p:sp>
      <p:pic>
        <p:nvPicPr>
          <p:cNvPr id="487" name="pasted-image.pdf"/>
          <p:cNvPicPr/>
          <p:nvPr/>
        </p:nvPicPr>
        <p:blipFill>
          <a:blip r:embed="rId3">
            <a:extLst/>
          </a:blip>
          <a:stretch>
            <a:fillRect/>
          </a:stretch>
        </p:blipFill>
        <p:spPr>
          <a:xfrm>
            <a:off x="19899248" y="3312983"/>
            <a:ext cx="3785294" cy="1617192"/>
          </a:xfrm>
          <a:prstGeom prst="rect">
            <a:avLst/>
          </a:prstGeom>
          <a:ln w="12700">
            <a:miter lim="400000"/>
          </a:ln>
        </p:spPr>
      </p:pic>
      <p:pic>
        <p:nvPicPr>
          <p:cNvPr id="488" name="pasted-image.pdf"/>
          <p:cNvPicPr/>
          <p:nvPr/>
        </p:nvPicPr>
        <p:blipFill>
          <a:blip r:embed="rId4">
            <a:extLst/>
          </a:blip>
          <a:srcRect l="0" t="23909" r="79739" b="7070"/>
          <a:stretch>
            <a:fillRect/>
          </a:stretch>
        </p:blipFill>
        <p:spPr>
          <a:xfrm>
            <a:off x="21395987" y="4662341"/>
            <a:ext cx="773755" cy="817186"/>
          </a:xfrm>
          <a:prstGeom prst="rect">
            <a:avLst/>
          </a:prstGeom>
          <a:ln w="12700">
            <a:miter lim="400000"/>
          </a:ln>
        </p:spPr>
      </p:pic>
      <p:sp>
        <p:nvSpPr>
          <p:cNvPr id="489" name="Shape 489"/>
          <p:cNvSpPr/>
          <p:nvPr/>
        </p:nvSpPr>
        <p:spPr>
          <a:xfrm>
            <a:off x="1075504" y="2514974"/>
            <a:ext cx="2806701" cy="7366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algn="ctr">
              <a:lnSpc>
                <a:spcPts val="7600"/>
              </a:lnSpc>
              <a:defRPr b="1" spc="-36" sz="3600">
                <a:solidFill>
                  <a:srgbClr val="205080"/>
                </a:solidFill>
                <a:latin typeface="Helvetica"/>
                <a:ea typeface="Helvetica"/>
                <a:cs typeface="Helvetica"/>
                <a:sym typeface="Helvetica"/>
              </a:defRPr>
            </a:lvl1pPr>
          </a:lstStyle>
          <a:p>
            <a:pPr lvl="0">
              <a:defRPr b="0" spc="0" sz="1800">
                <a:solidFill>
                  <a:srgbClr val="000000"/>
                </a:solidFill>
              </a:defRPr>
            </a:pPr>
            <a:r>
              <a:rPr b="1" spc="-36" sz="3600">
                <a:solidFill>
                  <a:srgbClr val="205080"/>
                </a:solidFill>
              </a:rPr>
              <a:t>Engineering</a:t>
            </a:r>
          </a:p>
        </p:txBody>
      </p:sp>
      <p:pic>
        <p:nvPicPr>
          <p:cNvPr id="490" name="pasted-image.pdf"/>
          <p:cNvPicPr/>
          <p:nvPr/>
        </p:nvPicPr>
        <p:blipFill>
          <a:blip r:embed="rId3">
            <a:extLst/>
          </a:blip>
          <a:stretch>
            <a:fillRect/>
          </a:stretch>
        </p:blipFill>
        <p:spPr>
          <a:xfrm>
            <a:off x="585158" y="3388156"/>
            <a:ext cx="3785294" cy="1617192"/>
          </a:xfrm>
          <a:prstGeom prst="rect">
            <a:avLst/>
          </a:prstGeom>
          <a:ln w="12700">
            <a:miter lim="400000"/>
          </a:ln>
        </p:spPr>
      </p:pic>
      <p:pic>
        <p:nvPicPr>
          <p:cNvPr id="491" name="pasted-image.pdf"/>
          <p:cNvPicPr/>
          <p:nvPr/>
        </p:nvPicPr>
        <p:blipFill>
          <a:blip r:embed="rId4">
            <a:extLst/>
          </a:blip>
          <a:srcRect l="0" t="23909" r="79739" b="7070"/>
          <a:stretch>
            <a:fillRect/>
          </a:stretch>
        </p:blipFill>
        <p:spPr>
          <a:xfrm>
            <a:off x="2090851" y="4662341"/>
            <a:ext cx="773756" cy="817186"/>
          </a:xfrm>
          <a:prstGeom prst="rect">
            <a:avLst/>
          </a:prstGeom>
          <a:ln w="12700">
            <a:miter lim="400000"/>
          </a:ln>
        </p:spPr>
      </p:pic>
      <p:sp>
        <p:nvSpPr>
          <p:cNvPr id="492" name="Shape 492"/>
          <p:cNvSpPr/>
          <p:nvPr/>
        </p:nvSpPr>
        <p:spPr>
          <a:xfrm>
            <a:off x="755465" y="732326"/>
            <a:ext cx="20970876"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Build Infrastructure</a:t>
            </a:r>
          </a:p>
        </p:txBody>
      </p:sp>
      <p:sp>
        <p:nvSpPr>
          <p:cNvPr id="493" name="Shape 493"/>
          <p:cNvSpPr/>
          <p:nvPr/>
        </p:nvSpPr>
        <p:spPr>
          <a:xfrm>
            <a:off x="603118" y="2232602"/>
            <a:ext cx="3749373" cy="5969001"/>
          </a:xfrm>
          <a:prstGeom prst="rect">
            <a:avLst/>
          </a:prstGeom>
          <a:solidFill>
            <a:srgbClr val="DCDEE0">
              <a:alpha val="50215"/>
            </a:srgbClr>
          </a:solidFill>
          <a:ln w="25400" cap="rnd">
            <a:solidFill>
              <a:srgbClr val="000000">
                <a:alpha val="50215"/>
              </a:srgbClr>
            </a:solidFill>
            <a:custDash>
              <a:ds d="100000" sp="200000"/>
            </a:custDash>
            <a:miter lim="400000"/>
          </a:ln>
        </p:spPr>
        <p:txBody>
          <a:bodyPr lIns="71437" tIns="71437" rIns="71437" bIns="71437" anchor="ct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nvGrpSpPr>
          <p:cNvPr id="496" name="Group 496"/>
          <p:cNvGrpSpPr/>
          <p:nvPr/>
        </p:nvGrpSpPr>
        <p:grpSpPr>
          <a:xfrm>
            <a:off x="1711635" y="5788271"/>
            <a:ext cx="1626158" cy="2231908"/>
            <a:chOff x="0" y="0"/>
            <a:chExt cx="1626157" cy="2231907"/>
          </a:xfrm>
        </p:grpSpPr>
        <p:pic>
          <p:nvPicPr>
            <p:cNvPr id="494" name="pasted-image.pdf"/>
            <p:cNvPicPr/>
            <p:nvPr/>
          </p:nvPicPr>
          <p:blipFill>
            <a:blip r:embed="rId5">
              <a:extLst/>
            </a:blip>
            <a:stretch>
              <a:fillRect/>
            </a:stretch>
          </p:blipFill>
          <p:spPr>
            <a:xfrm>
              <a:off x="0" y="0"/>
              <a:ext cx="1064547" cy="1956464"/>
            </a:xfrm>
            <a:prstGeom prst="rect">
              <a:avLst/>
            </a:prstGeom>
            <a:ln w="12700" cap="flat">
              <a:noFill/>
              <a:miter lim="400000"/>
            </a:ln>
            <a:effectLst/>
          </p:spPr>
        </p:pic>
        <p:pic>
          <p:nvPicPr>
            <p:cNvPr id="495" name="pasted-image.pdf"/>
            <p:cNvPicPr/>
            <p:nvPr/>
          </p:nvPicPr>
          <p:blipFill>
            <a:blip r:embed="rId5">
              <a:extLst/>
            </a:blip>
            <a:stretch>
              <a:fillRect/>
            </a:stretch>
          </p:blipFill>
          <p:spPr>
            <a:xfrm>
              <a:off x="561611" y="275444"/>
              <a:ext cx="1064547" cy="1956464"/>
            </a:xfrm>
            <a:prstGeom prst="rect">
              <a:avLst/>
            </a:prstGeom>
            <a:ln w="12700" cap="flat">
              <a:noFill/>
              <a:miter lim="400000"/>
            </a:ln>
            <a:effectLst/>
          </p:spPr>
        </p:pic>
      </p:grpSp>
      <p:sp>
        <p:nvSpPr>
          <p:cNvPr id="497" name="Shape 497"/>
          <p:cNvSpPr/>
          <p:nvPr/>
        </p:nvSpPr>
        <p:spPr>
          <a:xfrm>
            <a:off x="4465936" y="2232602"/>
            <a:ext cx="3749373" cy="5969001"/>
          </a:xfrm>
          <a:prstGeom prst="rect">
            <a:avLst/>
          </a:prstGeom>
          <a:solidFill>
            <a:srgbClr val="DCDEE0">
              <a:alpha val="50215"/>
            </a:srgbClr>
          </a:solidFill>
          <a:ln w="25400" cap="rnd">
            <a:solidFill>
              <a:srgbClr val="000000">
                <a:alpha val="50215"/>
              </a:srgbClr>
            </a:solidFill>
            <a:custDash>
              <a:ds d="100000" sp="200000"/>
            </a:custDash>
            <a:miter lim="400000"/>
          </a:ln>
        </p:spPr>
        <p:txBody>
          <a:bodyPr lIns="71437" tIns="71437" rIns="71437" bIns="71437" anchor="ct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nvGrpSpPr>
          <p:cNvPr id="500" name="Group 500"/>
          <p:cNvGrpSpPr/>
          <p:nvPr/>
        </p:nvGrpSpPr>
        <p:grpSpPr>
          <a:xfrm>
            <a:off x="5574453" y="5788271"/>
            <a:ext cx="1626159" cy="2231908"/>
            <a:chOff x="0" y="0"/>
            <a:chExt cx="1626158" cy="2231907"/>
          </a:xfrm>
        </p:grpSpPr>
        <p:pic>
          <p:nvPicPr>
            <p:cNvPr id="498" name="pasted-image.pdf"/>
            <p:cNvPicPr/>
            <p:nvPr/>
          </p:nvPicPr>
          <p:blipFill>
            <a:blip r:embed="rId5">
              <a:extLst/>
            </a:blip>
            <a:stretch>
              <a:fillRect/>
            </a:stretch>
          </p:blipFill>
          <p:spPr>
            <a:xfrm>
              <a:off x="0" y="0"/>
              <a:ext cx="1064547" cy="1956464"/>
            </a:xfrm>
            <a:prstGeom prst="rect">
              <a:avLst/>
            </a:prstGeom>
            <a:ln w="12700" cap="flat">
              <a:noFill/>
              <a:miter lim="400000"/>
            </a:ln>
            <a:effectLst/>
          </p:spPr>
        </p:pic>
        <p:pic>
          <p:nvPicPr>
            <p:cNvPr id="499" name="pasted-image.pdf"/>
            <p:cNvPicPr/>
            <p:nvPr/>
          </p:nvPicPr>
          <p:blipFill>
            <a:blip r:embed="rId5">
              <a:extLst/>
            </a:blip>
            <a:stretch>
              <a:fillRect/>
            </a:stretch>
          </p:blipFill>
          <p:spPr>
            <a:xfrm>
              <a:off x="561611" y="275444"/>
              <a:ext cx="1064548" cy="1956464"/>
            </a:xfrm>
            <a:prstGeom prst="rect">
              <a:avLst/>
            </a:prstGeom>
            <a:ln w="12700" cap="flat">
              <a:noFill/>
              <a:miter lim="400000"/>
            </a:ln>
            <a:effectLst/>
          </p:spPr>
        </p:pic>
      </p:grpSp>
      <p:sp>
        <p:nvSpPr>
          <p:cNvPr id="501" name="Shape 501"/>
          <p:cNvSpPr/>
          <p:nvPr/>
        </p:nvSpPr>
        <p:spPr>
          <a:xfrm>
            <a:off x="8328755" y="2232602"/>
            <a:ext cx="3749373" cy="5969001"/>
          </a:xfrm>
          <a:prstGeom prst="rect">
            <a:avLst/>
          </a:prstGeom>
          <a:solidFill>
            <a:srgbClr val="DCDEE0">
              <a:alpha val="50215"/>
            </a:srgbClr>
          </a:solidFill>
          <a:ln w="25400" cap="rnd">
            <a:solidFill>
              <a:srgbClr val="000000">
                <a:alpha val="50215"/>
              </a:srgbClr>
            </a:solidFill>
            <a:custDash>
              <a:ds d="100000" sp="200000"/>
            </a:custDash>
            <a:miter lim="400000"/>
          </a:ln>
        </p:spPr>
        <p:txBody>
          <a:bodyPr lIns="71437" tIns="71437" rIns="71437" bIns="71437" anchor="ct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nvGrpSpPr>
          <p:cNvPr id="504" name="Group 504"/>
          <p:cNvGrpSpPr/>
          <p:nvPr/>
        </p:nvGrpSpPr>
        <p:grpSpPr>
          <a:xfrm>
            <a:off x="9437271" y="5788271"/>
            <a:ext cx="1626159" cy="2231908"/>
            <a:chOff x="0" y="0"/>
            <a:chExt cx="1626158" cy="2231907"/>
          </a:xfrm>
        </p:grpSpPr>
        <p:pic>
          <p:nvPicPr>
            <p:cNvPr id="502" name="pasted-image.pdf"/>
            <p:cNvPicPr/>
            <p:nvPr/>
          </p:nvPicPr>
          <p:blipFill>
            <a:blip r:embed="rId5">
              <a:extLst/>
            </a:blip>
            <a:stretch>
              <a:fillRect/>
            </a:stretch>
          </p:blipFill>
          <p:spPr>
            <a:xfrm>
              <a:off x="0" y="0"/>
              <a:ext cx="1064547" cy="1956464"/>
            </a:xfrm>
            <a:prstGeom prst="rect">
              <a:avLst/>
            </a:prstGeom>
            <a:ln w="12700" cap="flat">
              <a:noFill/>
              <a:miter lim="400000"/>
            </a:ln>
            <a:effectLst/>
          </p:spPr>
        </p:pic>
        <p:pic>
          <p:nvPicPr>
            <p:cNvPr id="503" name="pasted-image.pdf"/>
            <p:cNvPicPr/>
            <p:nvPr/>
          </p:nvPicPr>
          <p:blipFill>
            <a:blip r:embed="rId5">
              <a:extLst/>
            </a:blip>
            <a:stretch>
              <a:fillRect/>
            </a:stretch>
          </p:blipFill>
          <p:spPr>
            <a:xfrm>
              <a:off x="561612" y="275444"/>
              <a:ext cx="1064547" cy="1956464"/>
            </a:xfrm>
            <a:prstGeom prst="rect">
              <a:avLst/>
            </a:prstGeom>
            <a:ln w="12700" cap="flat">
              <a:noFill/>
              <a:miter lim="400000"/>
            </a:ln>
            <a:effectLst/>
          </p:spPr>
        </p:pic>
      </p:grpSp>
      <p:sp>
        <p:nvSpPr>
          <p:cNvPr id="505" name="Shape 505"/>
          <p:cNvSpPr/>
          <p:nvPr/>
        </p:nvSpPr>
        <p:spPr>
          <a:xfrm>
            <a:off x="12191573" y="2232602"/>
            <a:ext cx="3749373" cy="5969001"/>
          </a:xfrm>
          <a:prstGeom prst="rect">
            <a:avLst/>
          </a:prstGeom>
          <a:solidFill>
            <a:srgbClr val="DCDEE0">
              <a:alpha val="50215"/>
            </a:srgbClr>
          </a:solidFill>
          <a:ln w="25400" cap="rnd">
            <a:solidFill>
              <a:srgbClr val="000000">
                <a:alpha val="50215"/>
              </a:srgbClr>
            </a:solidFill>
            <a:custDash>
              <a:ds d="100000" sp="200000"/>
            </a:custDash>
            <a:miter lim="400000"/>
          </a:ln>
        </p:spPr>
        <p:txBody>
          <a:bodyPr lIns="71437" tIns="71437" rIns="71437" bIns="71437" anchor="ct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nvGrpSpPr>
          <p:cNvPr id="508" name="Group 508"/>
          <p:cNvGrpSpPr/>
          <p:nvPr/>
        </p:nvGrpSpPr>
        <p:grpSpPr>
          <a:xfrm>
            <a:off x="13300090" y="5788271"/>
            <a:ext cx="1626158" cy="2231908"/>
            <a:chOff x="0" y="0"/>
            <a:chExt cx="1626156" cy="2231907"/>
          </a:xfrm>
        </p:grpSpPr>
        <p:pic>
          <p:nvPicPr>
            <p:cNvPr id="506" name="pasted-image.pdf"/>
            <p:cNvPicPr/>
            <p:nvPr/>
          </p:nvPicPr>
          <p:blipFill>
            <a:blip r:embed="rId5">
              <a:extLst/>
            </a:blip>
            <a:stretch>
              <a:fillRect/>
            </a:stretch>
          </p:blipFill>
          <p:spPr>
            <a:xfrm>
              <a:off x="0" y="0"/>
              <a:ext cx="1064547" cy="1956464"/>
            </a:xfrm>
            <a:prstGeom prst="rect">
              <a:avLst/>
            </a:prstGeom>
            <a:ln w="12700" cap="flat">
              <a:noFill/>
              <a:miter lim="400000"/>
            </a:ln>
            <a:effectLst/>
          </p:spPr>
        </p:pic>
        <p:pic>
          <p:nvPicPr>
            <p:cNvPr id="507" name="pasted-image.pdf"/>
            <p:cNvPicPr/>
            <p:nvPr/>
          </p:nvPicPr>
          <p:blipFill>
            <a:blip r:embed="rId5">
              <a:extLst/>
            </a:blip>
            <a:stretch>
              <a:fillRect/>
            </a:stretch>
          </p:blipFill>
          <p:spPr>
            <a:xfrm>
              <a:off x="561610" y="275444"/>
              <a:ext cx="1064547" cy="1956464"/>
            </a:xfrm>
            <a:prstGeom prst="rect">
              <a:avLst/>
            </a:prstGeom>
            <a:ln w="12700" cap="flat">
              <a:noFill/>
              <a:miter lim="400000"/>
            </a:ln>
            <a:effectLst/>
          </p:spPr>
        </p:pic>
      </p:grpSp>
      <p:sp>
        <p:nvSpPr>
          <p:cNvPr id="509" name="Shape 509"/>
          <p:cNvSpPr/>
          <p:nvPr/>
        </p:nvSpPr>
        <p:spPr>
          <a:xfrm>
            <a:off x="16054392" y="2232602"/>
            <a:ext cx="3749373" cy="5969001"/>
          </a:xfrm>
          <a:prstGeom prst="rect">
            <a:avLst/>
          </a:prstGeom>
          <a:solidFill>
            <a:srgbClr val="DCDEE0">
              <a:alpha val="50215"/>
            </a:srgbClr>
          </a:solidFill>
          <a:ln w="25400" cap="rnd">
            <a:solidFill>
              <a:srgbClr val="000000">
                <a:alpha val="50215"/>
              </a:srgbClr>
            </a:solidFill>
            <a:custDash>
              <a:ds d="100000" sp="200000"/>
            </a:custDash>
            <a:miter lim="400000"/>
          </a:ln>
        </p:spPr>
        <p:txBody>
          <a:bodyPr lIns="71437" tIns="71437" rIns="71437" bIns="71437" anchor="ct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nvGrpSpPr>
          <p:cNvPr id="512" name="Group 512"/>
          <p:cNvGrpSpPr/>
          <p:nvPr/>
        </p:nvGrpSpPr>
        <p:grpSpPr>
          <a:xfrm>
            <a:off x="17162907" y="5713097"/>
            <a:ext cx="1626159" cy="2231909"/>
            <a:chOff x="0" y="0"/>
            <a:chExt cx="1626158" cy="2231907"/>
          </a:xfrm>
        </p:grpSpPr>
        <p:pic>
          <p:nvPicPr>
            <p:cNvPr id="510" name="pasted-image.pdf"/>
            <p:cNvPicPr/>
            <p:nvPr/>
          </p:nvPicPr>
          <p:blipFill>
            <a:blip r:embed="rId5">
              <a:extLst/>
            </a:blip>
            <a:stretch>
              <a:fillRect/>
            </a:stretch>
          </p:blipFill>
          <p:spPr>
            <a:xfrm>
              <a:off x="0" y="0"/>
              <a:ext cx="1064547" cy="1956464"/>
            </a:xfrm>
            <a:prstGeom prst="rect">
              <a:avLst/>
            </a:prstGeom>
            <a:ln w="12700" cap="flat">
              <a:noFill/>
              <a:miter lim="400000"/>
            </a:ln>
            <a:effectLst/>
          </p:spPr>
        </p:pic>
        <p:pic>
          <p:nvPicPr>
            <p:cNvPr id="511" name="pasted-image.pdf"/>
            <p:cNvPicPr/>
            <p:nvPr/>
          </p:nvPicPr>
          <p:blipFill>
            <a:blip r:embed="rId5">
              <a:extLst/>
            </a:blip>
            <a:stretch>
              <a:fillRect/>
            </a:stretch>
          </p:blipFill>
          <p:spPr>
            <a:xfrm>
              <a:off x="561612" y="275444"/>
              <a:ext cx="1064547" cy="1956464"/>
            </a:xfrm>
            <a:prstGeom prst="rect">
              <a:avLst/>
            </a:prstGeom>
            <a:ln w="12700" cap="flat">
              <a:noFill/>
              <a:miter lim="400000"/>
            </a:ln>
            <a:effectLst/>
          </p:spPr>
        </p:pic>
      </p:grpSp>
      <p:sp>
        <p:nvSpPr>
          <p:cNvPr id="513" name="Shape 513"/>
          <p:cNvSpPr/>
          <p:nvPr/>
        </p:nvSpPr>
        <p:spPr>
          <a:xfrm>
            <a:off x="19917209" y="2232602"/>
            <a:ext cx="3749372" cy="5969001"/>
          </a:xfrm>
          <a:prstGeom prst="rect">
            <a:avLst/>
          </a:prstGeom>
          <a:solidFill>
            <a:srgbClr val="DCDEE0">
              <a:alpha val="50215"/>
            </a:srgbClr>
          </a:solidFill>
          <a:ln w="25400" cap="rnd">
            <a:solidFill>
              <a:srgbClr val="000000">
                <a:alpha val="50215"/>
              </a:srgbClr>
            </a:solidFill>
            <a:custDash>
              <a:ds d="100000" sp="200000"/>
            </a:custDash>
            <a:miter lim="400000"/>
          </a:ln>
        </p:spPr>
        <p:txBody>
          <a:bodyPr lIns="71437" tIns="71437" rIns="71437" bIns="71437" anchor="ct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nvGrpSpPr>
          <p:cNvPr id="516" name="Group 516"/>
          <p:cNvGrpSpPr/>
          <p:nvPr/>
        </p:nvGrpSpPr>
        <p:grpSpPr>
          <a:xfrm>
            <a:off x="21025725" y="5713097"/>
            <a:ext cx="1626160" cy="2231909"/>
            <a:chOff x="0" y="0"/>
            <a:chExt cx="1626158" cy="2231907"/>
          </a:xfrm>
        </p:grpSpPr>
        <p:pic>
          <p:nvPicPr>
            <p:cNvPr id="514" name="pasted-image.pdf"/>
            <p:cNvPicPr/>
            <p:nvPr/>
          </p:nvPicPr>
          <p:blipFill>
            <a:blip r:embed="rId5">
              <a:extLst/>
            </a:blip>
            <a:stretch>
              <a:fillRect/>
            </a:stretch>
          </p:blipFill>
          <p:spPr>
            <a:xfrm>
              <a:off x="0" y="0"/>
              <a:ext cx="1064547" cy="1956464"/>
            </a:xfrm>
            <a:prstGeom prst="rect">
              <a:avLst/>
            </a:prstGeom>
            <a:ln w="12700" cap="flat">
              <a:noFill/>
              <a:miter lim="400000"/>
            </a:ln>
            <a:effectLst/>
          </p:spPr>
        </p:pic>
        <p:pic>
          <p:nvPicPr>
            <p:cNvPr id="515" name="pasted-image.pdf"/>
            <p:cNvPicPr/>
            <p:nvPr/>
          </p:nvPicPr>
          <p:blipFill>
            <a:blip r:embed="rId5">
              <a:extLst/>
            </a:blip>
            <a:stretch>
              <a:fillRect/>
            </a:stretch>
          </p:blipFill>
          <p:spPr>
            <a:xfrm>
              <a:off x="561612" y="275444"/>
              <a:ext cx="1064547" cy="1956464"/>
            </a:xfrm>
            <a:prstGeom prst="rect">
              <a:avLst/>
            </a:prstGeom>
            <a:ln w="12700" cap="flat">
              <a:noFill/>
              <a:miter lim="400000"/>
            </a:ln>
            <a:effectLst/>
          </p:spPr>
        </p:pic>
      </p:grpSp>
      <p:grpSp>
        <p:nvGrpSpPr>
          <p:cNvPr id="606" name="Group 606"/>
          <p:cNvGrpSpPr/>
          <p:nvPr/>
        </p:nvGrpSpPr>
        <p:grpSpPr>
          <a:xfrm>
            <a:off x="10192855" y="6890273"/>
            <a:ext cx="3739708" cy="3738745"/>
            <a:chOff x="0" y="0"/>
            <a:chExt cx="3739707" cy="3738743"/>
          </a:xfrm>
        </p:grpSpPr>
        <p:sp>
          <p:nvSpPr>
            <p:cNvPr id="517" name="Shape 517"/>
            <p:cNvSpPr/>
            <p:nvPr/>
          </p:nvSpPr>
          <p:spPr>
            <a:xfrm>
              <a:off x="-1" y="0"/>
              <a:ext cx="3739709" cy="3738744"/>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59AFE1"/>
            </a:solidFill>
            <a:ln w="12700" cap="flat">
              <a:noFill/>
              <a:miter lim="400000"/>
            </a:ln>
            <a:effectLst/>
          </p:spPr>
          <p:txBody>
            <a:bodyPr wrap="square" lIns="71436" tIns="71436" rIns="71436" bIns="71436" numCol="1" anchor="t">
              <a:noAutofit/>
            </a:bodyPr>
            <a:lstStyle/>
            <a:p>
              <a:pPr lvl="0"/>
            </a:p>
          </p:txBody>
        </p:sp>
        <p:sp>
          <p:nvSpPr>
            <p:cNvPr id="518" name="Shape 518"/>
            <p:cNvSpPr/>
            <p:nvPr/>
          </p:nvSpPr>
          <p:spPr>
            <a:xfrm>
              <a:off x="816916" y="2460384"/>
              <a:ext cx="720584" cy="3757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246" y="0"/>
                  </a:moveTo>
                  <a:cubicBezTo>
                    <a:pt x="3213" y="524"/>
                    <a:pt x="0" y="6938"/>
                    <a:pt x="0" y="14793"/>
                  </a:cubicBezTo>
                  <a:cubicBezTo>
                    <a:pt x="0" y="21600"/>
                    <a:pt x="0" y="21600"/>
                    <a:pt x="0" y="21600"/>
                  </a:cubicBezTo>
                  <a:cubicBezTo>
                    <a:pt x="20370" y="21600"/>
                    <a:pt x="20370" y="21600"/>
                    <a:pt x="20370" y="21600"/>
                  </a:cubicBezTo>
                  <a:cubicBezTo>
                    <a:pt x="20370" y="14793"/>
                    <a:pt x="20370" y="14793"/>
                    <a:pt x="20370" y="14793"/>
                  </a:cubicBezTo>
                  <a:cubicBezTo>
                    <a:pt x="20370" y="11651"/>
                    <a:pt x="20848" y="8640"/>
                    <a:pt x="21600" y="6153"/>
                  </a:cubicBezTo>
                  <a:cubicBezTo>
                    <a:pt x="20301" y="2618"/>
                    <a:pt x="18251" y="262"/>
                    <a:pt x="15858" y="0"/>
                  </a:cubicBezTo>
                  <a:cubicBezTo>
                    <a:pt x="15516" y="131"/>
                    <a:pt x="14491" y="785"/>
                    <a:pt x="14491" y="3404"/>
                  </a:cubicBezTo>
                  <a:cubicBezTo>
                    <a:pt x="14491" y="5498"/>
                    <a:pt x="15311" y="6545"/>
                    <a:pt x="15516" y="6807"/>
                  </a:cubicBezTo>
                  <a:cubicBezTo>
                    <a:pt x="15722" y="7069"/>
                    <a:pt x="15858" y="7593"/>
                    <a:pt x="15722" y="8116"/>
                  </a:cubicBezTo>
                  <a:cubicBezTo>
                    <a:pt x="15722" y="8247"/>
                    <a:pt x="15653" y="8378"/>
                    <a:pt x="12235" y="16887"/>
                  </a:cubicBezTo>
                  <a:cubicBezTo>
                    <a:pt x="12030" y="17280"/>
                    <a:pt x="11962" y="17542"/>
                    <a:pt x="11962" y="17542"/>
                  </a:cubicBezTo>
                  <a:cubicBezTo>
                    <a:pt x="11894" y="17804"/>
                    <a:pt x="11689" y="17935"/>
                    <a:pt x="11552" y="17935"/>
                  </a:cubicBezTo>
                  <a:cubicBezTo>
                    <a:pt x="11552" y="17935"/>
                    <a:pt x="11552" y="17935"/>
                    <a:pt x="11552" y="17935"/>
                  </a:cubicBezTo>
                  <a:cubicBezTo>
                    <a:pt x="11552" y="17935"/>
                    <a:pt x="11552" y="17935"/>
                    <a:pt x="11552" y="17935"/>
                  </a:cubicBezTo>
                  <a:cubicBezTo>
                    <a:pt x="11347" y="17935"/>
                    <a:pt x="11210" y="17804"/>
                    <a:pt x="11073" y="17542"/>
                  </a:cubicBezTo>
                  <a:cubicBezTo>
                    <a:pt x="7451" y="8509"/>
                    <a:pt x="7382" y="8247"/>
                    <a:pt x="7314" y="8116"/>
                  </a:cubicBezTo>
                  <a:cubicBezTo>
                    <a:pt x="7246" y="7593"/>
                    <a:pt x="7314" y="7069"/>
                    <a:pt x="7587" y="6807"/>
                  </a:cubicBezTo>
                  <a:cubicBezTo>
                    <a:pt x="7724" y="6545"/>
                    <a:pt x="8613" y="5498"/>
                    <a:pt x="8613" y="3404"/>
                  </a:cubicBezTo>
                  <a:cubicBezTo>
                    <a:pt x="8613" y="785"/>
                    <a:pt x="7587" y="131"/>
                    <a:pt x="7246" y="0"/>
                  </a:cubicBezTo>
                </a:path>
              </a:pathLst>
            </a:custGeom>
            <a:solidFill>
              <a:srgbClr val="5FB5E7"/>
            </a:solidFill>
            <a:ln w="12700" cap="flat">
              <a:noFill/>
              <a:miter lim="400000"/>
            </a:ln>
            <a:effectLst/>
          </p:spPr>
          <p:txBody>
            <a:bodyPr wrap="square" lIns="71436" tIns="71436" rIns="71436" bIns="71436" numCol="1" anchor="t">
              <a:noAutofit/>
            </a:bodyPr>
            <a:lstStyle/>
            <a:p>
              <a:pPr lvl="0"/>
            </a:p>
          </p:txBody>
        </p:sp>
        <p:sp>
          <p:nvSpPr>
            <p:cNvPr id="519" name="Shape 519"/>
            <p:cNvSpPr/>
            <p:nvPr/>
          </p:nvSpPr>
          <p:spPr>
            <a:xfrm>
              <a:off x="780309" y="2425703"/>
              <a:ext cx="779348" cy="4469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232" y="0"/>
                  </a:moveTo>
                  <a:cubicBezTo>
                    <a:pt x="16232" y="771"/>
                    <a:pt x="16232" y="771"/>
                    <a:pt x="16232" y="771"/>
                  </a:cubicBezTo>
                  <a:cubicBezTo>
                    <a:pt x="16232" y="1212"/>
                    <a:pt x="16042" y="1653"/>
                    <a:pt x="15789" y="1653"/>
                  </a:cubicBezTo>
                  <a:cubicBezTo>
                    <a:pt x="15726" y="1653"/>
                    <a:pt x="15726" y="1653"/>
                    <a:pt x="15663" y="1653"/>
                  </a:cubicBezTo>
                  <a:cubicBezTo>
                    <a:pt x="17874" y="1873"/>
                    <a:pt x="19768" y="3857"/>
                    <a:pt x="20968" y="6833"/>
                  </a:cubicBezTo>
                  <a:cubicBezTo>
                    <a:pt x="21158" y="6282"/>
                    <a:pt x="21411" y="5731"/>
                    <a:pt x="21600" y="5290"/>
                  </a:cubicBezTo>
                  <a:cubicBezTo>
                    <a:pt x="20337" y="2424"/>
                    <a:pt x="18379" y="441"/>
                    <a:pt x="16232" y="0"/>
                  </a:cubicBezTo>
                  <a:moveTo>
                    <a:pt x="7074" y="0"/>
                  </a:moveTo>
                  <a:cubicBezTo>
                    <a:pt x="3095" y="882"/>
                    <a:pt x="0" y="6833"/>
                    <a:pt x="0" y="14106"/>
                  </a:cubicBezTo>
                  <a:cubicBezTo>
                    <a:pt x="0" y="20718"/>
                    <a:pt x="0" y="20718"/>
                    <a:pt x="0" y="20718"/>
                  </a:cubicBezTo>
                  <a:cubicBezTo>
                    <a:pt x="0" y="21159"/>
                    <a:pt x="189" y="21600"/>
                    <a:pt x="505" y="21600"/>
                  </a:cubicBezTo>
                  <a:cubicBezTo>
                    <a:pt x="20274" y="21600"/>
                    <a:pt x="20274" y="21600"/>
                    <a:pt x="20274" y="21600"/>
                  </a:cubicBezTo>
                  <a:cubicBezTo>
                    <a:pt x="20021" y="21600"/>
                    <a:pt x="19832" y="21159"/>
                    <a:pt x="19832" y="20718"/>
                  </a:cubicBezTo>
                  <a:cubicBezTo>
                    <a:pt x="19832" y="19837"/>
                    <a:pt x="19832" y="19837"/>
                    <a:pt x="19832" y="19837"/>
                  </a:cubicBezTo>
                  <a:cubicBezTo>
                    <a:pt x="1011" y="19837"/>
                    <a:pt x="1011" y="19837"/>
                    <a:pt x="1011" y="19837"/>
                  </a:cubicBezTo>
                  <a:cubicBezTo>
                    <a:pt x="1011" y="14106"/>
                    <a:pt x="1011" y="14106"/>
                    <a:pt x="1011" y="14106"/>
                  </a:cubicBezTo>
                  <a:cubicBezTo>
                    <a:pt x="1011" y="7494"/>
                    <a:pt x="3979" y="2094"/>
                    <a:pt x="7705" y="1653"/>
                  </a:cubicBezTo>
                  <a:cubicBezTo>
                    <a:pt x="7642" y="1653"/>
                    <a:pt x="7579" y="1653"/>
                    <a:pt x="7579" y="1653"/>
                  </a:cubicBezTo>
                  <a:cubicBezTo>
                    <a:pt x="7326" y="1653"/>
                    <a:pt x="7074" y="1212"/>
                    <a:pt x="7074" y="771"/>
                  </a:cubicBezTo>
                  <a:cubicBezTo>
                    <a:pt x="7074" y="0"/>
                    <a:pt x="7074" y="0"/>
                    <a:pt x="7074"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520" name="Shape 520"/>
            <p:cNvSpPr/>
            <p:nvPr/>
          </p:nvSpPr>
          <p:spPr>
            <a:xfrm>
              <a:off x="1103993" y="2448824"/>
              <a:ext cx="195560" cy="1656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05" y="0"/>
                  </a:moveTo>
                  <a:cubicBezTo>
                    <a:pt x="2512" y="2071"/>
                    <a:pt x="4019" y="5030"/>
                    <a:pt x="4019" y="9173"/>
                  </a:cubicBezTo>
                  <a:cubicBezTo>
                    <a:pt x="4019" y="13611"/>
                    <a:pt x="2009" y="17162"/>
                    <a:pt x="0" y="19233"/>
                  </a:cubicBezTo>
                  <a:cubicBezTo>
                    <a:pt x="502" y="20121"/>
                    <a:pt x="1005" y="20712"/>
                    <a:pt x="1507" y="21600"/>
                  </a:cubicBezTo>
                  <a:cubicBezTo>
                    <a:pt x="19842" y="21600"/>
                    <a:pt x="19842" y="21600"/>
                    <a:pt x="19842" y="21600"/>
                  </a:cubicBezTo>
                  <a:cubicBezTo>
                    <a:pt x="20595" y="20712"/>
                    <a:pt x="21098" y="20121"/>
                    <a:pt x="21600" y="19233"/>
                  </a:cubicBezTo>
                  <a:cubicBezTo>
                    <a:pt x="19340" y="17162"/>
                    <a:pt x="17581" y="13611"/>
                    <a:pt x="17581" y="9173"/>
                  </a:cubicBezTo>
                  <a:cubicBezTo>
                    <a:pt x="17581" y="5030"/>
                    <a:pt x="18837" y="2071"/>
                    <a:pt x="20595" y="0"/>
                  </a:cubicBezTo>
                  <a:cubicBezTo>
                    <a:pt x="17330" y="888"/>
                    <a:pt x="14316" y="1184"/>
                    <a:pt x="10800" y="1184"/>
                  </a:cubicBezTo>
                  <a:cubicBezTo>
                    <a:pt x="10549" y="1184"/>
                    <a:pt x="10549" y="1184"/>
                    <a:pt x="10549" y="1184"/>
                  </a:cubicBezTo>
                  <a:cubicBezTo>
                    <a:pt x="10298" y="1184"/>
                    <a:pt x="10047" y="1184"/>
                    <a:pt x="9795" y="1184"/>
                  </a:cubicBezTo>
                  <a:cubicBezTo>
                    <a:pt x="6781" y="1184"/>
                    <a:pt x="3767" y="888"/>
                    <a:pt x="1005" y="0"/>
                  </a:cubicBezTo>
                </a:path>
              </a:pathLst>
            </a:custGeom>
            <a:solidFill>
              <a:srgbClr val="C9EBFF"/>
            </a:solidFill>
            <a:ln w="12700" cap="flat">
              <a:noFill/>
              <a:miter lim="400000"/>
            </a:ln>
            <a:effectLst/>
          </p:spPr>
          <p:txBody>
            <a:bodyPr wrap="square" lIns="71436" tIns="71436" rIns="71436" bIns="71436" numCol="1" anchor="t">
              <a:noAutofit/>
            </a:bodyPr>
            <a:lstStyle/>
            <a:p>
              <a:pPr lvl="0"/>
            </a:p>
          </p:txBody>
        </p:sp>
        <p:sp>
          <p:nvSpPr>
            <p:cNvPr id="521" name="Shape 521"/>
            <p:cNvSpPr/>
            <p:nvPr/>
          </p:nvSpPr>
          <p:spPr>
            <a:xfrm>
              <a:off x="1035596" y="2398730"/>
              <a:ext cx="330428" cy="3737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
                  </a:moveTo>
                  <a:cubicBezTo>
                    <a:pt x="21153" y="263"/>
                    <a:pt x="20855" y="395"/>
                    <a:pt x="20408" y="527"/>
                  </a:cubicBezTo>
                  <a:cubicBezTo>
                    <a:pt x="20408" y="1976"/>
                    <a:pt x="20408" y="1976"/>
                    <a:pt x="20408" y="1976"/>
                  </a:cubicBezTo>
                  <a:cubicBezTo>
                    <a:pt x="19217" y="2371"/>
                    <a:pt x="17876" y="2766"/>
                    <a:pt x="16684" y="2898"/>
                  </a:cubicBezTo>
                  <a:cubicBezTo>
                    <a:pt x="15641" y="3820"/>
                    <a:pt x="14897" y="5137"/>
                    <a:pt x="14897" y="6980"/>
                  </a:cubicBezTo>
                  <a:cubicBezTo>
                    <a:pt x="14897" y="8956"/>
                    <a:pt x="15939" y="10537"/>
                    <a:pt x="17280" y="11459"/>
                  </a:cubicBezTo>
                  <a:cubicBezTo>
                    <a:pt x="16982" y="11854"/>
                    <a:pt x="16684" y="12117"/>
                    <a:pt x="16237" y="12512"/>
                  </a:cubicBezTo>
                  <a:cubicBezTo>
                    <a:pt x="16833" y="12512"/>
                    <a:pt x="16833" y="12512"/>
                    <a:pt x="16833" y="12512"/>
                  </a:cubicBezTo>
                  <a:cubicBezTo>
                    <a:pt x="17280" y="12512"/>
                    <a:pt x="17727" y="12776"/>
                    <a:pt x="17876" y="13171"/>
                  </a:cubicBezTo>
                  <a:cubicBezTo>
                    <a:pt x="18174" y="13566"/>
                    <a:pt x="18025" y="13961"/>
                    <a:pt x="17876" y="14224"/>
                  </a:cubicBezTo>
                  <a:cubicBezTo>
                    <a:pt x="15939" y="16332"/>
                    <a:pt x="13407" y="19229"/>
                    <a:pt x="12364" y="20546"/>
                  </a:cubicBezTo>
                  <a:cubicBezTo>
                    <a:pt x="19812" y="11985"/>
                    <a:pt x="19961" y="11854"/>
                    <a:pt x="19961" y="11722"/>
                  </a:cubicBezTo>
                  <a:cubicBezTo>
                    <a:pt x="20259" y="11195"/>
                    <a:pt x="19961" y="10668"/>
                    <a:pt x="19514" y="10405"/>
                  </a:cubicBezTo>
                  <a:cubicBezTo>
                    <a:pt x="19068" y="10141"/>
                    <a:pt x="17280" y="9088"/>
                    <a:pt x="17280" y="6980"/>
                  </a:cubicBezTo>
                  <a:cubicBezTo>
                    <a:pt x="17280" y="4346"/>
                    <a:pt x="19514" y="3688"/>
                    <a:pt x="20259" y="3556"/>
                  </a:cubicBezTo>
                  <a:cubicBezTo>
                    <a:pt x="20408" y="3556"/>
                    <a:pt x="20408" y="3556"/>
                    <a:pt x="20557" y="3556"/>
                  </a:cubicBezTo>
                  <a:cubicBezTo>
                    <a:pt x="21153" y="3556"/>
                    <a:pt x="21600" y="3029"/>
                    <a:pt x="21600" y="2502"/>
                  </a:cubicBezTo>
                  <a:cubicBezTo>
                    <a:pt x="21600" y="1580"/>
                    <a:pt x="21600" y="1580"/>
                    <a:pt x="21600" y="1580"/>
                  </a:cubicBezTo>
                  <a:cubicBezTo>
                    <a:pt x="21600" y="132"/>
                    <a:pt x="21600" y="132"/>
                    <a:pt x="21600" y="132"/>
                  </a:cubicBezTo>
                  <a:moveTo>
                    <a:pt x="0" y="0"/>
                  </a:moveTo>
                  <a:cubicBezTo>
                    <a:pt x="0" y="1580"/>
                    <a:pt x="0" y="1580"/>
                    <a:pt x="0" y="1580"/>
                  </a:cubicBezTo>
                  <a:cubicBezTo>
                    <a:pt x="0" y="2502"/>
                    <a:pt x="0" y="2502"/>
                    <a:pt x="0" y="2502"/>
                  </a:cubicBezTo>
                  <a:cubicBezTo>
                    <a:pt x="0" y="3029"/>
                    <a:pt x="596" y="3556"/>
                    <a:pt x="1192" y="3556"/>
                  </a:cubicBezTo>
                  <a:cubicBezTo>
                    <a:pt x="1192" y="3556"/>
                    <a:pt x="1341" y="3556"/>
                    <a:pt x="1490" y="3556"/>
                  </a:cubicBezTo>
                  <a:cubicBezTo>
                    <a:pt x="2234" y="3688"/>
                    <a:pt x="4469" y="4346"/>
                    <a:pt x="4469" y="6980"/>
                  </a:cubicBezTo>
                  <a:cubicBezTo>
                    <a:pt x="4469" y="9088"/>
                    <a:pt x="2532" y="10141"/>
                    <a:pt x="2234" y="10405"/>
                  </a:cubicBezTo>
                  <a:cubicBezTo>
                    <a:pt x="1639" y="10668"/>
                    <a:pt x="1490" y="11195"/>
                    <a:pt x="1639" y="11722"/>
                  </a:cubicBezTo>
                  <a:cubicBezTo>
                    <a:pt x="1788" y="11854"/>
                    <a:pt x="1937" y="12117"/>
                    <a:pt x="9832" y="21205"/>
                  </a:cubicBezTo>
                  <a:cubicBezTo>
                    <a:pt x="10130" y="21468"/>
                    <a:pt x="10428" y="21600"/>
                    <a:pt x="10874" y="21600"/>
                  </a:cubicBezTo>
                  <a:cubicBezTo>
                    <a:pt x="10874" y="21600"/>
                    <a:pt x="10874" y="21600"/>
                    <a:pt x="10874" y="21600"/>
                  </a:cubicBezTo>
                  <a:cubicBezTo>
                    <a:pt x="10428" y="21600"/>
                    <a:pt x="10130" y="21468"/>
                    <a:pt x="9832" y="21205"/>
                  </a:cubicBezTo>
                  <a:cubicBezTo>
                    <a:pt x="9832" y="21205"/>
                    <a:pt x="6257" y="16990"/>
                    <a:pt x="3873" y="14224"/>
                  </a:cubicBezTo>
                  <a:cubicBezTo>
                    <a:pt x="3575" y="13961"/>
                    <a:pt x="3575" y="13566"/>
                    <a:pt x="3724" y="13171"/>
                  </a:cubicBezTo>
                  <a:cubicBezTo>
                    <a:pt x="3873" y="12776"/>
                    <a:pt x="4320" y="12512"/>
                    <a:pt x="4767" y="12512"/>
                  </a:cubicBezTo>
                  <a:cubicBezTo>
                    <a:pt x="5363" y="12512"/>
                    <a:pt x="5363" y="12512"/>
                    <a:pt x="5363" y="12512"/>
                  </a:cubicBezTo>
                  <a:cubicBezTo>
                    <a:pt x="5065" y="12117"/>
                    <a:pt x="4767" y="11854"/>
                    <a:pt x="4469" y="11459"/>
                  </a:cubicBezTo>
                  <a:cubicBezTo>
                    <a:pt x="5661" y="10537"/>
                    <a:pt x="6852" y="8956"/>
                    <a:pt x="6852" y="6980"/>
                  </a:cubicBezTo>
                  <a:cubicBezTo>
                    <a:pt x="6852" y="5137"/>
                    <a:pt x="5959" y="3820"/>
                    <a:pt x="5065" y="2898"/>
                  </a:cubicBezTo>
                  <a:cubicBezTo>
                    <a:pt x="3724" y="2634"/>
                    <a:pt x="2532" y="2371"/>
                    <a:pt x="1192" y="1976"/>
                  </a:cubicBezTo>
                  <a:cubicBezTo>
                    <a:pt x="1192" y="395"/>
                    <a:pt x="1192" y="395"/>
                    <a:pt x="1192" y="395"/>
                  </a:cubicBezTo>
                  <a:cubicBezTo>
                    <a:pt x="894" y="263"/>
                    <a:pt x="447" y="132"/>
                    <a:pt x="0"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522" name="Shape 522"/>
            <p:cNvSpPr/>
            <p:nvPr/>
          </p:nvSpPr>
          <p:spPr>
            <a:xfrm>
              <a:off x="1072203" y="2412217"/>
              <a:ext cx="257214" cy="452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6480"/>
                    <a:pt x="0" y="6480"/>
                    <a:pt x="0" y="6480"/>
                  </a:cubicBezTo>
                  <a:cubicBezTo>
                    <a:pt x="1147" y="8640"/>
                    <a:pt x="2294" y="11880"/>
                    <a:pt x="3441" y="17280"/>
                  </a:cubicBezTo>
                  <a:cubicBezTo>
                    <a:pt x="5543" y="20520"/>
                    <a:pt x="7837" y="21600"/>
                    <a:pt x="10131" y="21600"/>
                  </a:cubicBezTo>
                  <a:cubicBezTo>
                    <a:pt x="10322" y="21600"/>
                    <a:pt x="10513" y="21600"/>
                    <a:pt x="10704" y="21600"/>
                  </a:cubicBezTo>
                  <a:cubicBezTo>
                    <a:pt x="10896" y="21600"/>
                    <a:pt x="10896" y="21600"/>
                    <a:pt x="10896" y="21600"/>
                  </a:cubicBezTo>
                  <a:cubicBezTo>
                    <a:pt x="13572" y="21600"/>
                    <a:pt x="15865" y="20520"/>
                    <a:pt x="18350" y="17280"/>
                  </a:cubicBezTo>
                  <a:cubicBezTo>
                    <a:pt x="19306" y="11880"/>
                    <a:pt x="20453" y="8640"/>
                    <a:pt x="21600" y="6480"/>
                  </a:cubicBezTo>
                  <a:cubicBezTo>
                    <a:pt x="21600" y="0"/>
                    <a:pt x="21600" y="0"/>
                    <a:pt x="21600" y="0"/>
                  </a:cubicBezTo>
                  <a:cubicBezTo>
                    <a:pt x="18159" y="5400"/>
                    <a:pt x="14527" y="8640"/>
                    <a:pt x="10896" y="8640"/>
                  </a:cubicBezTo>
                  <a:cubicBezTo>
                    <a:pt x="10704" y="8640"/>
                    <a:pt x="10322" y="8640"/>
                    <a:pt x="10131" y="8640"/>
                  </a:cubicBezTo>
                  <a:cubicBezTo>
                    <a:pt x="6690" y="7560"/>
                    <a:pt x="3250" y="5400"/>
                    <a:pt x="0" y="0"/>
                  </a:cubicBezTo>
                </a:path>
              </a:pathLst>
            </a:custGeom>
            <a:solidFill>
              <a:srgbClr val="AADFFF"/>
            </a:solidFill>
            <a:ln w="12700" cap="flat">
              <a:noFill/>
              <a:miter lim="400000"/>
            </a:ln>
            <a:effectLst/>
          </p:spPr>
          <p:txBody>
            <a:bodyPr wrap="square" lIns="71436" tIns="71436" rIns="71436" bIns="71436" numCol="1" anchor="t">
              <a:noAutofit/>
            </a:bodyPr>
            <a:lstStyle/>
            <a:p>
              <a:pPr lvl="0"/>
            </a:p>
          </p:txBody>
        </p:sp>
        <p:sp>
          <p:nvSpPr>
            <p:cNvPr id="523" name="Shape 523"/>
            <p:cNvSpPr/>
            <p:nvPr/>
          </p:nvSpPr>
          <p:spPr>
            <a:xfrm>
              <a:off x="1053899" y="2405473"/>
              <a:ext cx="293822" cy="433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7"/>
                  </a:moveTo>
                  <a:cubicBezTo>
                    <a:pt x="21098" y="1137"/>
                    <a:pt x="20763" y="2274"/>
                    <a:pt x="20260" y="3411"/>
                  </a:cubicBezTo>
                  <a:cubicBezTo>
                    <a:pt x="20260" y="10232"/>
                    <a:pt x="20260" y="10232"/>
                    <a:pt x="20260" y="10232"/>
                  </a:cubicBezTo>
                  <a:cubicBezTo>
                    <a:pt x="19256" y="12505"/>
                    <a:pt x="18251" y="15916"/>
                    <a:pt x="17414" y="21600"/>
                  </a:cubicBezTo>
                  <a:cubicBezTo>
                    <a:pt x="18753" y="20463"/>
                    <a:pt x="20260" y="17053"/>
                    <a:pt x="21600" y="13642"/>
                  </a:cubicBezTo>
                  <a:cubicBezTo>
                    <a:pt x="21600" y="1137"/>
                    <a:pt x="21600" y="1137"/>
                    <a:pt x="21600" y="1137"/>
                  </a:cubicBezTo>
                  <a:moveTo>
                    <a:pt x="0" y="0"/>
                  </a:moveTo>
                  <a:cubicBezTo>
                    <a:pt x="0" y="13642"/>
                    <a:pt x="0" y="13642"/>
                    <a:pt x="0" y="13642"/>
                  </a:cubicBezTo>
                  <a:cubicBezTo>
                    <a:pt x="1507" y="17053"/>
                    <a:pt x="2847" y="19326"/>
                    <a:pt x="4353" y="21600"/>
                  </a:cubicBezTo>
                  <a:cubicBezTo>
                    <a:pt x="3349" y="15916"/>
                    <a:pt x="2344" y="12505"/>
                    <a:pt x="1340" y="10232"/>
                  </a:cubicBezTo>
                  <a:cubicBezTo>
                    <a:pt x="1340" y="3411"/>
                    <a:pt x="1340" y="3411"/>
                    <a:pt x="1340" y="3411"/>
                  </a:cubicBezTo>
                  <a:cubicBezTo>
                    <a:pt x="1005" y="2274"/>
                    <a:pt x="502" y="1137"/>
                    <a:pt x="0"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524" name="Shape 524"/>
            <p:cNvSpPr/>
            <p:nvPr/>
          </p:nvSpPr>
          <p:spPr>
            <a:xfrm>
              <a:off x="1147344" y="2651126"/>
              <a:ext cx="108859" cy="732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0" y="0"/>
                    <a:pt x="0" y="0"/>
                    <a:pt x="0" y="0"/>
                  </a:cubicBezTo>
                  <a:cubicBezTo>
                    <a:pt x="3600" y="8100"/>
                    <a:pt x="8100" y="16200"/>
                    <a:pt x="10800" y="21600"/>
                  </a:cubicBezTo>
                  <a:cubicBezTo>
                    <a:pt x="13500" y="16200"/>
                    <a:pt x="17550" y="8100"/>
                    <a:pt x="21600" y="0"/>
                  </a:cubicBezTo>
                </a:path>
              </a:pathLst>
            </a:custGeom>
            <a:solidFill>
              <a:srgbClr val="D5EFFF"/>
            </a:solidFill>
            <a:ln w="12700" cap="flat">
              <a:noFill/>
              <a:miter lim="400000"/>
            </a:ln>
            <a:effectLst/>
          </p:spPr>
          <p:txBody>
            <a:bodyPr wrap="square" lIns="71436" tIns="71436" rIns="71436" bIns="71436" numCol="1" anchor="t">
              <a:noAutofit/>
            </a:bodyPr>
            <a:lstStyle/>
            <a:p>
              <a:pPr lvl="0"/>
            </a:p>
          </p:txBody>
        </p:sp>
        <p:sp>
          <p:nvSpPr>
            <p:cNvPr id="525" name="Shape 525"/>
            <p:cNvSpPr/>
            <p:nvPr/>
          </p:nvSpPr>
          <p:spPr>
            <a:xfrm>
              <a:off x="1091289" y="2614519"/>
              <a:ext cx="220787" cy="157990"/>
            </a:xfrm>
            <a:custGeom>
              <a:avLst/>
              <a:gdLst/>
              <a:ahLst/>
              <a:cxnLst>
                <a:cxn ang="0">
                  <a:pos x="wd2" y="hd2"/>
                </a:cxn>
                <a:cxn ang="5400000">
                  <a:pos x="wd2" y="hd2"/>
                </a:cxn>
                <a:cxn ang="10800000">
                  <a:pos x="wd2" y="hd2"/>
                </a:cxn>
                <a:cxn ang="16200000">
                  <a:pos x="wd2" y="hd2"/>
                </a:cxn>
              </a:cxnLst>
              <a:rect l="0" t="0" r="r" b="b"/>
              <a:pathLst>
                <a:path w="21338" h="21600" fill="norm" stroke="1" extrusionOk="0">
                  <a:moveTo>
                    <a:pt x="10724" y="15026"/>
                  </a:moveTo>
                  <a:cubicBezTo>
                    <a:pt x="9402" y="12522"/>
                    <a:pt x="7197" y="8765"/>
                    <a:pt x="5434" y="5009"/>
                  </a:cubicBezTo>
                  <a:cubicBezTo>
                    <a:pt x="16014" y="5009"/>
                    <a:pt x="16014" y="5009"/>
                    <a:pt x="16014" y="5009"/>
                  </a:cubicBezTo>
                  <a:cubicBezTo>
                    <a:pt x="14030" y="8765"/>
                    <a:pt x="12046" y="12522"/>
                    <a:pt x="10724" y="15026"/>
                  </a:cubicBezTo>
                  <a:moveTo>
                    <a:pt x="19540" y="0"/>
                  </a:moveTo>
                  <a:cubicBezTo>
                    <a:pt x="18659" y="0"/>
                    <a:pt x="18659" y="0"/>
                    <a:pt x="18659" y="0"/>
                  </a:cubicBezTo>
                  <a:cubicBezTo>
                    <a:pt x="2569" y="0"/>
                    <a:pt x="2569" y="0"/>
                    <a:pt x="2569" y="0"/>
                  </a:cubicBezTo>
                  <a:cubicBezTo>
                    <a:pt x="1687" y="0"/>
                    <a:pt x="1687" y="0"/>
                    <a:pt x="1687" y="0"/>
                  </a:cubicBezTo>
                  <a:cubicBezTo>
                    <a:pt x="1026" y="0"/>
                    <a:pt x="365" y="626"/>
                    <a:pt x="144" y="1565"/>
                  </a:cubicBezTo>
                  <a:cubicBezTo>
                    <a:pt x="-76" y="2504"/>
                    <a:pt x="-76" y="3443"/>
                    <a:pt x="365" y="4070"/>
                  </a:cubicBezTo>
                  <a:cubicBezTo>
                    <a:pt x="3891" y="10643"/>
                    <a:pt x="9181" y="20661"/>
                    <a:pt x="9181" y="20661"/>
                  </a:cubicBezTo>
                  <a:cubicBezTo>
                    <a:pt x="9622" y="21287"/>
                    <a:pt x="10063" y="21600"/>
                    <a:pt x="10724" y="21600"/>
                  </a:cubicBezTo>
                  <a:cubicBezTo>
                    <a:pt x="10724" y="21600"/>
                    <a:pt x="10724" y="21600"/>
                    <a:pt x="10724" y="21600"/>
                  </a:cubicBezTo>
                  <a:cubicBezTo>
                    <a:pt x="11165" y="21600"/>
                    <a:pt x="11826" y="21287"/>
                    <a:pt x="12046" y="20661"/>
                  </a:cubicBezTo>
                  <a:cubicBezTo>
                    <a:pt x="12046" y="20661"/>
                    <a:pt x="12267" y="20035"/>
                    <a:pt x="12928" y="19096"/>
                  </a:cubicBezTo>
                  <a:cubicBezTo>
                    <a:pt x="14471" y="15965"/>
                    <a:pt x="18218" y="9078"/>
                    <a:pt x="21083" y="4070"/>
                  </a:cubicBezTo>
                  <a:cubicBezTo>
                    <a:pt x="21304" y="3443"/>
                    <a:pt x="21524" y="2504"/>
                    <a:pt x="21083" y="1565"/>
                  </a:cubicBezTo>
                  <a:cubicBezTo>
                    <a:pt x="20863" y="626"/>
                    <a:pt x="20202" y="0"/>
                    <a:pt x="19540"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526" name="Shape 526"/>
            <p:cNvSpPr/>
            <p:nvPr/>
          </p:nvSpPr>
          <p:spPr>
            <a:xfrm>
              <a:off x="673378" y="985502"/>
              <a:ext cx="706133" cy="6743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165" y="0"/>
                  </a:moveTo>
                  <a:cubicBezTo>
                    <a:pt x="8640" y="0"/>
                    <a:pt x="2299" y="5181"/>
                    <a:pt x="139" y="12332"/>
                  </a:cubicBezTo>
                  <a:cubicBezTo>
                    <a:pt x="70" y="13062"/>
                    <a:pt x="0" y="13792"/>
                    <a:pt x="0" y="14595"/>
                  </a:cubicBezTo>
                  <a:cubicBezTo>
                    <a:pt x="0" y="14595"/>
                    <a:pt x="0" y="14595"/>
                    <a:pt x="0" y="14668"/>
                  </a:cubicBezTo>
                  <a:cubicBezTo>
                    <a:pt x="0" y="21600"/>
                    <a:pt x="0" y="21600"/>
                    <a:pt x="0" y="21600"/>
                  </a:cubicBezTo>
                  <a:cubicBezTo>
                    <a:pt x="488" y="21235"/>
                    <a:pt x="1045" y="20943"/>
                    <a:pt x="1672" y="20870"/>
                  </a:cubicBezTo>
                  <a:cubicBezTo>
                    <a:pt x="1672" y="17514"/>
                    <a:pt x="1672" y="17514"/>
                    <a:pt x="1672" y="17514"/>
                  </a:cubicBezTo>
                  <a:cubicBezTo>
                    <a:pt x="1672" y="17222"/>
                    <a:pt x="1812" y="17003"/>
                    <a:pt x="2090" y="16930"/>
                  </a:cubicBezTo>
                  <a:cubicBezTo>
                    <a:pt x="13378" y="13792"/>
                    <a:pt x="18813" y="9195"/>
                    <a:pt x="18883" y="9122"/>
                  </a:cubicBezTo>
                  <a:cubicBezTo>
                    <a:pt x="18952" y="9049"/>
                    <a:pt x="19092" y="9049"/>
                    <a:pt x="19231" y="9049"/>
                  </a:cubicBezTo>
                  <a:cubicBezTo>
                    <a:pt x="19231" y="9049"/>
                    <a:pt x="19231" y="9049"/>
                    <a:pt x="19301" y="9049"/>
                  </a:cubicBezTo>
                  <a:cubicBezTo>
                    <a:pt x="19440" y="9049"/>
                    <a:pt x="19579" y="9122"/>
                    <a:pt x="19649" y="9268"/>
                  </a:cubicBezTo>
                  <a:cubicBezTo>
                    <a:pt x="19719" y="9268"/>
                    <a:pt x="20415" y="10362"/>
                    <a:pt x="21600" y="11676"/>
                  </a:cubicBezTo>
                  <a:cubicBezTo>
                    <a:pt x="21391" y="7078"/>
                    <a:pt x="18465" y="4524"/>
                    <a:pt x="16653" y="3357"/>
                  </a:cubicBezTo>
                  <a:cubicBezTo>
                    <a:pt x="16374" y="3138"/>
                    <a:pt x="16165" y="2773"/>
                    <a:pt x="16165" y="2408"/>
                  </a:cubicBezTo>
                  <a:cubicBezTo>
                    <a:pt x="16165" y="2408"/>
                    <a:pt x="16165" y="2408"/>
                    <a:pt x="16165" y="2408"/>
                  </a:cubicBezTo>
                  <a:cubicBezTo>
                    <a:pt x="16165" y="2335"/>
                    <a:pt x="16165" y="2335"/>
                    <a:pt x="16165" y="2335"/>
                  </a:cubicBezTo>
                  <a:cubicBezTo>
                    <a:pt x="16165" y="2335"/>
                    <a:pt x="16165" y="2335"/>
                    <a:pt x="16165" y="2262"/>
                  </a:cubicBezTo>
                  <a:cubicBezTo>
                    <a:pt x="16165" y="1824"/>
                    <a:pt x="16444" y="1459"/>
                    <a:pt x="16792" y="1314"/>
                  </a:cubicBezTo>
                  <a:cubicBezTo>
                    <a:pt x="17419" y="1022"/>
                    <a:pt x="18325" y="657"/>
                    <a:pt x="19231" y="292"/>
                  </a:cubicBezTo>
                  <a:cubicBezTo>
                    <a:pt x="18255" y="73"/>
                    <a:pt x="17210" y="0"/>
                    <a:pt x="16165" y="0"/>
                  </a:cubicBezTo>
                </a:path>
              </a:pathLst>
            </a:custGeom>
            <a:solidFill>
              <a:srgbClr val="61B7E9"/>
            </a:solidFill>
            <a:ln w="12700" cap="flat">
              <a:noFill/>
              <a:miter lim="400000"/>
            </a:ln>
            <a:effectLst/>
          </p:spPr>
          <p:txBody>
            <a:bodyPr wrap="square" lIns="71436" tIns="71436" rIns="71436" bIns="71436" numCol="1" anchor="t">
              <a:noAutofit/>
            </a:bodyPr>
            <a:lstStyle/>
            <a:p>
              <a:pPr lvl="0"/>
            </a:p>
          </p:txBody>
        </p:sp>
        <p:sp>
          <p:nvSpPr>
            <p:cNvPr id="527" name="Shape 527"/>
            <p:cNvSpPr/>
            <p:nvPr/>
          </p:nvSpPr>
          <p:spPr>
            <a:xfrm>
              <a:off x="677231" y="920958"/>
              <a:ext cx="734070" cy="4498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429" y="0"/>
                  </a:moveTo>
                  <a:cubicBezTo>
                    <a:pt x="7714" y="0"/>
                    <a:pt x="1140" y="9429"/>
                    <a:pt x="0" y="21600"/>
                  </a:cubicBezTo>
                  <a:cubicBezTo>
                    <a:pt x="0" y="21600"/>
                    <a:pt x="0" y="21600"/>
                    <a:pt x="0" y="21600"/>
                  </a:cubicBezTo>
                  <a:cubicBezTo>
                    <a:pt x="2080" y="10855"/>
                    <a:pt x="8184" y="3070"/>
                    <a:pt x="15429" y="3070"/>
                  </a:cubicBezTo>
                  <a:cubicBezTo>
                    <a:pt x="16435" y="3070"/>
                    <a:pt x="17441" y="3180"/>
                    <a:pt x="18380" y="3509"/>
                  </a:cubicBezTo>
                  <a:cubicBezTo>
                    <a:pt x="19386" y="2960"/>
                    <a:pt x="20460" y="2412"/>
                    <a:pt x="21600" y="2083"/>
                  </a:cubicBezTo>
                  <a:cubicBezTo>
                    <a:pt x="19722" y="768"/>
                    <a:pt x="17575" y="0"/>
                    <a:pt x="15429" y="0"/>
                  </a:cubicBezTo>
                </a:path>
              </a:pathLst>
            </a:custGeom>
            <a:solidFill>
              <a:srgbClr val="83D1FF"/>
            </a:solidFill>
            <a:ln w="12700" cap="flat">
              <a:noFill/>
              <a:miter lim="400000"/>
            </a:ln>
            <a:effectLst/>
          </p:spPr>
          <p:txBody>
            <a:bodyPr wrap="square" lIns="71436" tIns="71436" rIns="71436" bIns="71436" numCol="1" anchor="t">
              <a:noAutofit/>
            </a:bodyPr>
            <a:lstStyle/>
            <a:p>
              <a:pPr lvl="0"/>
            </a:p>
          </p:txBody>
        </p:sp>
        <p:sp>
          <p:nvSpPr>
            <p:cNvPr id="528" name="Shape 528"/>
            <p:cNvSpPr/>
            <p:nvPr/>
          </p:nvSpPr>
          <p:spPr>
            <a:xfrm>
              <a:off x="563557" y="885314"/>
              <a:ext cx="1069314" cy="16251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39" y="19025"/>
                  </a:moveTo>
                  <a:cubicBezTo>
                    <a:pt x="20264" y="19025"/>
                    <a:pt x="20264" y="19025"/>
                    <a:pt x="20264" y="19025"/>
                  </a:cubicBezTo>
                  <a:cubicBezTo>
                    <a:pt x="19113" y="19025"/>
                    <a:pt x="19113" y="19025"/>
                    <a:pt x="19113" y="19025"/>
                  </a:cubicBezTo>
                  <a:cubicBezTo>
                    <a:pt x="18975" y="19086"/>
                    <a:pt x="18837" y="19176"/>
                    <a:pt x="18652" y="19267"/>
                  </a:cubicBezTo>
                  <a:cubicBezTo>
                    <a:pt x="21600" y="19267"/>
                    <a:pt x="21600" y="19267"/>
                    <a:pt x="21600" y="19267"/>
                  </a:cubicBezTo>
                  <a:cubicBezTo>
                    <a:pt x="21416" y="19176"/>
                    <a:pt x="21278" y="19086"/>
                    <a:pt x="21139" y="19025"/>
                  </a:cubicBezTo>
                  <a:moveTo>
                    <a:pt x="1474" y="12542"/>
                  </a:moveTo>
                  <a:cubicBezTo>
                    <a:pt x="1474" y="15541"/>
                    <a:pt x="1474" y="15541"/>
                    <a:pt x="1474" y="15541"/>
                  </a:cubicBezTo>
                  <a:cubicBezTo>
                    <a:pt x="1474" y="15541"/>
                    <a:pt x="1474" y="15541"/>
                    <a:pt x="1474" y="15541"/>
                  </a:cubicBezTo>
                  <a:cubicBezTo>
                    <a:pt x="553" y="15905"/>
                    <a:pt x="0" y="16541"/>
                    <a:pt x="0" y="17268"/>
                  </a:cubicBezTo>
                  <a:cubicBezTo>
                    <a:pt x="0" y="17268"/>
                    <a:pt x="0" y="17268"/>
                    <a:pt x="0" y="17268"/>
                  </a:cubicBezTo>
                  <a:cubicBezTo>
                    <a:pt x="0" y="18358"/>
                    <a:pt x="1336" y="19267"/>
                    <a:pt x="3040" y="19267"/>
                  </a:cubicBezTo>
                  <a:cubicBezTo>
                    <a:pt x="3362" y="19267"/>
                    <a:pt x="3362" y="19267"/>
                    <a:pt x="3362" y="19267"/>
                  </a:cubicBezTo>
                  <a:cubicBezTo>
                    <a:pt x="3362" y="21358"/>
                    <a:pt x="3362" y="21358"/>
                    <a:pt x="3362" y="21358"/>
                  </a:cubicBezTo>
                  <a:cubicBezTo>
                    <a:pt x="3362" y="21479"/>
                    <a:pt x="3546" y="21600"/>
                    <a:pt x="3730" y="21600"/>
                  </a:cubicBezTo>
                  <a:cubicBezTo>
                    <a:pt x="3915" y="21600"/>
                    <a:pt x="3915" y="21600"/>
                    <a:pt x="3915" y="21600"/>
                  </a:cubicBezTo>
                  <a:cubicBezTo>
                    <a:pt x="5803" y="21600"/>
                    <a:pt x="7415" y="20752"/>
                    <a:pt x="7875" y="19570"/>
                  </a:cubicBezTo>
                  <a:cubicBezTo>
                    <a:pt x="7783" y="19540"/>
                    <a:pt x="7691" y="19479"/>
                    <a:pt x="7553" y="19449"/>
                  </a:cubicBezTo>
                  <a:cubicBezTo>
                    <a:pt x="7185" y="20540"/>
                    <a:pt x="5711" y="21358"/>
                    <a:pt x="3915" y="21358"/>
                  </a:cubicBezTo>
                  <a:cubicBezTo>
                    <a:pt x="3730" y="21358"/>
                    <a:pt x="3730" y="21358"/>
                    <a:pt x="3730" y="21358"/>
                  </a:cubicBezTo>
                  <a:cubicBezTo>
                    <a:pt x="3730" y="19025"/>
                    <a:pt x="3730" y="19025"/>
                    <a:pt x="3730" y="19025"/>
                  </a:cubicBezTo>
                  <a:cubicBezTo>
                    <a:pt x="3040" y="19025"/>
                    <a:pt x="3040" y="19025"/>
                    <a:pt x="3040" y="19025"/>
                  </a:cubicBezTo>
                  <a:cubicBezTo>
                    <a:pt x="1566" y="19025"/>
                    <a:pt x="368" y="18237"/>
                    <a:pt x="368" y="17268"/>
                  </a:cubicBezTo>
                  <a:cubicBezTo>
                    <a:pt x="368" y="16571"/>
                    <a:pt x="967" y="15965"/>
                    <a:pt x="1842" y="15693"/>
                  </a:cubicBezTo>
                  <a:cubicBezTo>
                    <a:pt x="1842" y="12875"/>
                    <a:pt x="1842" y="12875"/>
                    <a:pt x="1842" y="12875"/>
                  </a:cubicBezTo>
                  <a:cubicBezTo>
                    <a:pt x="1704" y="12784"/>
                    <a:pt x="1566" y="12663"/>
                    <a:pt x="1474" y="12542"/>
                  </a:cubicBezTo>
                  <a:moveTo>
                    <a:pt x="12896" y="0"/>
                  </a:moveTo>
                  <a:cubicBezTo>
                    <a:pt x="12896" y="0"/>
                    <a:pt x="12896" y="0"/>
                    <a:pt x="12896" y="0"/>
                  </a:cubicBezTo>
                  <a:cubicBezTo>
                    <a:pt x="9856" y="0"/>
                    <a:pt x="7046" y="757"/>
                    <a:pt x="4882" y="2151"/>
                  </a:cubicBezTo>
                  <a:cubicBezTo>
                    <a:pt x="2763" y="3514"/>
                    <a:pt x="1520" y="5362"/>
                    <a:pt x="1474" y="7331"/>
                  </a:cubicBezTo>
                  <a:cubicBezTo>
                    <a:pt x="1474" y="7362"/>
                    <a:pt x="1474" y="7362"/>
                    <a:pt x="1474" y="7392"/>
                  </a:cubicBezTo>
                  <a:cubicBezTo>
                    <a:pt x="1474" y="7392"/>
                    <a:pt x="1474" y="7392"/>
                    <a:pt x="1474" y="7392"/>
                  </a:cubicBezTo>
                  <a:cubicBezTo>
                    <a:pt x="1474" y="10815"/>
                    <a:pt x="1474" y="10815"/>
                    <a:pt x="1474" y="10815"/>
                  </a:cubicBezTo>
                  <a:cubicBezTo>
                    <a:pt x="1658" y="10603"/>
                    <a:pt x="1888" y="10421"/>
                    <a:pt x="2211" y="10300"/>
                  </a:cubicBezTo>
                  <a:cubicBezTo>
                    <a:pt x="2211" y="7422"/>
                    <a:pt x="2211" y="7422"/>
                    <a:pt x="2211" y="7422"/>
                  </a:cubicBezTo>
                  <a:cubicBezTo>
                    <a:pt x="2211" y="7392"/>
                    <a:pt x="2211" y="7392"/>
                    <a:pt x="2211" y="7392"/>
                  </a:cubicBezTo>
                  <a:cubicBezTo>
                    <a:pt x="2211" y="7059"/>
                    <a:pt x="2257" y="6756"/>
                    <a:pt x="2303" y="6453"/>
                  </a:cubicBezTo>
                  <a:cubicBezTo>
                    <a:pt x="3086" y="3090"/>
                    <a:pt x="7599" y="485"/>
                    <a:pt x="12896" y="485"/>
                  </a:cubicBezTo>
                  <a:cubicBezTo>
                    <a:pt x="14369" y="485"/>
                    <a:pt x="15843" y="697"/>
                    <a:pt x="17133" y="1060"/>
                  </a:cubicBezTo>
                  <a:cubicBezTo>
                    <a:pt x="17593" y="1000"/>
                    <a:pt x="18054" y="969"/>
                    <a:pt x="18514" y="969"/>
                  </a:cubicBezTo>
                  <a:cubicBezTo>
                    <a:pt x="18514" y="969"/>
                    <a:pt x="18514" y="969"/>
                    <a:pt x="18514" y="969"/>
                  </a:cubicBezTo>
                  <a:cubicBezTo>
                    <a:pt x="16810" y="333"/>
                    <a:pt x="14876" y="0"/>
                    <a:pt x="12896"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529" name="Shape 529"/>
            <p:cNvSpPr/>
            <p:nvPr/>
          </p:nvSpPr>
          <p:spPr>
            <a:xfrm>
              <a:off x="1529792" y="2265788"/>
              <a:ext cx="59728" cy="327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8308" y="4629"/>
                    <a:pt x="4985" y="10800"/>
                    <a:pt x="2492" y="16971"/>
                  </a:cubicBezTo>
                  <a:cubicBezTo>
                    <a:pt x="1662" y="18514"/>
                    <a:pt x="831" y="20057"/>
                    <a:pt x="0" y="21600"/>
                  </a:cubicBezTo>
                  <a:cubicBezTo>
                    <a:pt x="21600" y="21600"/>
                    <a:pt x="21600" y="21600"/>
                    <a:pt x="21600" y="21600"/>
                  </a:cubicBezTo>
                  <a:cubicBezTo>
                    <a:pt x="18277" y="13886"/>
                    <a:pt x="14123" y="7714"/>
                    <a:pt x="10800" y="0"/>
                  </a:cubicBezTo>
                </a:path>
              </a:pathLst>
            </a:custGeom>
            <a:solidFill>
              <a:srgbClr val="53A9DB"/>
            </a:solidFill>
            <a:ln w="12700" cap="flat">
              <a:noFill/>
              <a:miter lim="400000"/>
            </a:ln>
            <a:effectLst/>
          </p:spPr>
          <p:txBody>
            <a:bodyPr wrap="square" lIns="71436" tIns="71436" rIns="71436" bIns="71436" numCol="1" anchor="t">
              <a:noAutofit/>
            </a:bodyPr>
            <a:lstStyle/>
            <a:p>
              <a:pPr lvl="0"/>
            </a:p>
          </p:txBody>
        </p:sp>
        <p:sp>
          <p:nvSpPr>
            <p:cNvPr id="530" name="Shape 530"/>
            <p:cNvSpPr/>
            <p:nvPr/>
          </p:nvSpPr>
          <p:spPr>
            <a:xfrm>
              <a:off x="1509562" y="2298542"/>
              <a:ext cx="100189" cy="173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182" y="0"/>
                  </a:moveTo>
                  <a:cubicBezTo>
                    <a:pt x="4418" y="0"/>
                    <a:pt x="4418" y="0"/>
                    <a:pt x="4418" y="0"/>
                  </a:cubicBezTo>
                  <a:cubicBezTo>
                    <a:pt x="2945" y="5400"/>
                    <a:pt x="1473" y="13500"/>
                    <a:pt x="0" y="21600"/>
                  </a:cubicBezTo>
                  <a:cubicBezTo>
                    <a:pt x="12273" y="21600"/>
                    <a:pt x="12273" y="21600"/>
                    <a:pt x="12273" y="21600"/>
                  </a:cubicBezTo>
                  <a:cubicBezTo>
                    <a:pt x="21600" y="21600"/>
                    <a:pt x="21600" y="21600"/>
                    <a:pt x="21600" y="21600"/>
                  </a:cubicBezTo>
                  <a:cubicBezTo>
                    <a:pt x="20127" y="13500"/>
                    <a:pt x="18655" y="5400"/>
                    <a:pt x="17182"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531" name="Shape 531"/>
            <p:cNvSpPr/>
            <p:nvPr/>
          </p:nvSpPr>
          <p:spPr>
            <a:xfrm>
              <a:off x="600164" y="1869853"/>
              <a:ext cx="321758" cy="6040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02" y="0"/>
                  </a:moveTo>
                  <a:cubicBezTo>
                    <a:pt x="4902" y="7010"/>
                    <a:pt x="4902" y="7010"/>
                    <a:pt x="4902" y="7010"/>
                  </a:cubicBezTo>
                  <a:cubicBezTo>
                    <a:pt x="4902" y="7010"/>
                    <a:pt x="4902" y="7010"/>
                    <a:pt x="4902" y="7010"/>
                  </a:cubicBezTo>
                  <a:cubicBezTo>
                    <a:pt x="4902" y="7254"/>
                    <a:pt x="4596" y="7499"/>
                    <a:pt x="4136" y="7580"/>
                  </a:cubicBezTo>
                  <a:cubicBezTo>
                    <a:pt x="1532" y="8314"/>
                    <a:pt x="0" y="9700"/>
                    <a:pt x="0" y="11248"/>
                  </a:cubicBezTo>
                  <a:cubicBezTo>
                    <a:pt x="0" y="13449"/>
                    <a:pt x="3370" y="15324"/>
                    <a:pt x="7660" y="15324"/>
                  </a:cubicBezTo>
                  <a:cubicBezTo>
                    <a:pt x="9957" y="15324"/>
                    <a:pt x="9957" y="15324"/>
                    <a:pt x="9957" y="15324"/>
                  </a:cubicBezTo>
                  <a:cubicBezTo>
                    <a:pt x="10723" y="15324"/>
                    <a:pt x="11183" y="15568"/>
                    <a:pt x="11183" y="15976"/>
                  </a:cubicBezTo>
                  <a:cubicBezTo>
                    <a:pt x="11183" y="21600"/>
                    <a:pt x="11183" y="21600"/>
                    <a:pt x="11183" y="21600"/>
                  </a:cubicBezTo>
                  <a:cubicBezTo>
                    <a:pt x="16391" y="21437"/>
                    <a:pt x="20681" y="19399"/>
                    <a:pt x="21600" y="16709"/>
                  </a:cubicBezTo>
                  <a:cubicBezTo>
                    <a:pt x="13634" y="13531"/>
                    <a:pt x="8579" y="8477"/>
                    <a:pt x="8579" y="2771"/>
                  </a:cubicBezTo>
                  <a:cubicBezTo>
                    <a:pt x="8579" y="734"/>
                    <a:pt x="8579" y="734"/>
                    <a:pt x="8579" y="734"/>
                  </a:cubicBezTo>
                  <a:cubicBezTo>
                    <a:pt x="7200" y="652"/>
                    <a:pt x="5974" y="326"/>
                    <a:pt x="4902" y="0"/>
                  </a:cubicBezTo>
                </a:path>
              </a:pathLst>
            </a:custGeom>
            <a:solidFill>
              <a:srgbClr val="53A9DB"/>
            </a:solidFill>
            <a:ln w="12700" cap="flat">
              <a:noFill/>
              <a:miter lim="400000"/>
            </a:ln>
            <a:effectLst/>
          </p:spPr>
          <p:txBody>
            <a:bodyPr wrap="square" lIns="71436" tIns="71436" rIns="71436" bIns="71436" numCol="1" anchor="t">
              <a:noAutofit/>
            </a:bodyPr>
            <a:lstStyle/>
            <a:p>
              <a:pPr lvl="0"/>
            </a:p>
          </p:txBody>
        </p:sp>
        <p:sp>
          <p:nvSpPr>
            <p:cNvPr id="532" name="Shape 532"/>
            <p:cNvSpPr/>
            <p:nvPr/>
          </p:nvSpPr>
          <p:spPr>
            <a:xfrm>
              <a:off x="581860" y="1853476"/>
              <a:ext cx="355476" cy="6386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31" y="0"/>
                  </a:moveTo>
                  <a:cubicBezTo>
                    <a:pt x="4431" y="7174"/>
                    <a:pt x="4431" y="7174"/>
                    <a:pt x="4431" y="7174"/>
                  </a:cubicBezTo>
                  <a:cubicBezTo>
                    <a:pt x="1800" y="7869"/>
                    <a:pt x="0" y="9411"/>
                    <a:pt x="0" y="11186"/>
                  </a:cubicBezTo>
                  <a:cubicBezTo>
                    <a:pt x="0" y="13654"/>
                    <a:pt x="3600" y="15660"/>
                    <a:pt x="8031" y="15660"/>
                  </a:cubicBezTo>
                  <a:cubicBezTo>
                    <a:pt x="10108" y="15660"/>
                    <a:pt x="10108" y="15660"/>
                    <a:pt x="10108" y="15660"/>
                  </a:cubicBezTo>
                  <a:cubicBezTo>
                    <a:pt x="10108" y="21600"/>
                    <a:pt x="10108" y="21600"/>
                    <a:pt x="10108" y="21600"/>
                  </a:cubicBezTo>
                  <a:cubicBezTo>
                    <a:pt x="10662" y="21600"/>
                    <a:pt x="10662" y="21600"/>
                    <a:pt x="10662" y="21600"/>
                  </a:cubicBezTo>
                  <a:cubicBezTo>
                    <a:pt x="16062" y="21600"/>
                    <a:pt x="20492" y="19517"/>
                    <a:pt x="21600" y="16740"/>
                  </a:cubicBezTo>
                  <a:cubicBezTo>
                    <a:pt x="21323" y="16586"/>
                    <a:pt x="21046" y="16431"/>
                    <a:pt x="20631" y="16354"/>
                  </a:cubicBezTo>
                  <a:cubicBezTo>
                    <a:pt x="19800" y="18900"/>
                    <a:pt x="15923" y="20829"/>
                    <a:pt x="11215" y="20983"/>
                  </a:cubicBezTo>
                  <a:cubicBezTo>
                    <a:pt x="11215" y="15660"/>
                    <a:pt x="11215" y="15660"/>
                    <a:pt x="11215" y="15660"/>
                  </a:cubicBezTo>
                  <a:cubicBezTo>
                    <a:pt x="11215" y="15274"/>
                    <a:pt x="10800" y="15043"/>
                    <a:pt x="10108" y="15043"/>
                  </a:cubicBezTo>
                  <a:cubicBezTo>
                    <a:pt x="8031" y="15043"/>
                    <a:pt x="8031" y="15043"/>
                    <a:pt x="8031" y="15043"/>
                  </a:cubicBezTo>
                  <a:cubicBezTo>
                    <a:pt x="4154" y="15043"/>
                    <a:pt x="1108" y="13269"/>
                    <a:pt x="1108" y="11186"/>
                  </a:cubicBezTo>
                  <a:cubicBezTo>
                    <a:pt x="1108" y="11186"/>
                    <a:pt x="1108" y="11186"/>
                    <a:pt x="1108" y="11186"/>
                  </a:cubicBezTo>
                  <a:cubicBezTo>
                    <a:pt x="1108" y="9720"/>
                    <a:pt x="2492" y="8409"/>
                    <a:pt x="4846" y="7714"/>
                  </a:cubicBezTo>
                  <a:cubicBezTo>
                    <a:pt x="5262" y="7637"/>
                    <a:pt x="5538" y="7406"/>
                    <a:pt x="5538" y="7174"/>
                  </a:cubicBezTo>
                  <a:cubicBezTo>
                    <a:pt x="5538" y="7174"/>
                    <a:pt x="5538" y="7174"/>
                    <a:pt x="5538" y="7174"/>
                  </a:cubicBezTo>
                  <a:cubicBezTo>
                    <a:pt x="5538" y="540"/>
                    <a:pt x="5538" y="540"/>
                    <a:pt x="5538" y="540"/>
                  </a:cubicBezTo>
                  <a:cubicBezTo>
                    <a:pt x="5123" y="386"/>
                    <a:pt x="4708" y="154"/>
                    <a:pt x="4431"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533" name="Shape 533"/>
            <p:cNvSpPr/>
            <p:nvPr/>
          </p:nvSpPr>
          <p:spPr>
            <a:xfrm>
              <a:off x="763932" y="1311113"/>
              <a:ext cx="773568" cy="1082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234" y="18417"/>
                  </a:moveTo>
                  <a:cubicBezTo>
                    <a:pt x="10704" y="18417"/>
                    <a:pt x="9494" y="17644"/>
                    <a:pt x="9239" y="16643"/>
                  </a:cubicBezTo>
                  <a:cubicBezTo>
                    <a:pt x="9175" y="16416"/>
                    <a:pt x="9430" y="16234"/>
                    <a:pt x="9749" y="16234"/>
                  </a:cubicBezTo>
                  <a:cubicBezTo>
                    <a:pt x="14719" y="16234"/>
                    <a:pt x="14719" y="16234"/>
                    <a:pt x="14719" y="16234"/>
                  </a:cubicBezTo>
                  <a:cubicBezTo>
                    <a:pt x="15037" y="16234"/>
                    <a:pt x="15292" y="16416"/>
                    <a:pt x="15228" y="16643"/>
                  </a:cubicBezTo>
                  <a:cubicBezTo>
                    <a:pt x="14973" y="17644"/>
                    <a:pt x="13699" y="18417"/>
                    <a:pt x="12234" y="18417"/>
                  </a:cubicBezTo>
                  <a:moveTo>
                    <a:pt x="10704" y="13824"/>
                  </a:moveTo>
                  <a:cubicBezTo>
                    <a:pt x="10386" y="13824"/>
                    <a:pt x="10195" y="13688"/>
                    <a:pt x="10195" y="13460"/>
                  </a:cubicBezTo>
                  <a:cubicBezTo>
                    <a:pt x="10195" y="9686"/>
                    <a:pt x="10195" y="9686"/>
                    <a:pt x="10195" y="9686"/>
                  </a:cubicBezTo>
                  <a:cubicBezTo>
                    <a:pt x="10195" y="9459"/>
                    <a:pt x="10386" y="9322"/>
                    <a:pt x="10704" y="9322"/>
                  </a:cubicBezTo>
                  <a:cubicBezTo>
                    <a:pt x="10959" y="9322"/>
                    <a:pt x="11214" y="9459"/>
                    <a:pt x="11214" y="9686"/>
                  </a:cubicBezTo>
                  <a:cubicBezTo>
                    <a:pt x="11214" y="13096"/>
                    <a:pt x="11214" y="13096"/>
                    <a:pt x="11214" y="13096"/>
                  </a:cubicBezTo>
                  <a:cubicBezTo>
                    <a:pt x="12998" y="13096"/>
                    <a:pt x="12998" y="13096"/>
                    <a:pt x="12998" y="13096"/>
                  </a:cubicBezTo>
                  <a:cubicBezTo>
                    <a:pt x="12998" y="12414"/>
                    <a:pt x="12998" y="12414"/>
                    <a:pt x="12998" y="12414"/>
                  </a:cubicBezTo>
                  <a:cubicBezTo>
                    <a:pt x="12998" y="12187"/>
                    <a:pt x="13189" y="12051"/>
                    <a:pt x="13508" y="12051"/>
                  </a:cubicBezTo>
                  <a:cubicBezTo>
                    <a:pt x="13763" y="12051"/>
                    <a:pt x="14018" y="12187"/>
                    <a:pt x="14018" y="12414"/>
                  </a:cubicBezTo>
                  <a:cubicBezTo>
                    <a:pt x="14018" y="13460"/>
                    <a:pt x="14018" y="13460"/>
                    <a:pt x="14018" y="13460"/>
                  </a:cubicBezTo>
                  <a:cubicBezTo>
                    <a:pt x="14018" y="13688"/>
                    <a:pt x="13763" y="13824"/>
                    <a:pt x="13508" y="13824"/>
                  </a:cubicBezTo>
                  <a:cubicBezTo>
                    <a:pt x="10704" y="13824"/>
                    <a:pt x="10704" y="13824"/>
                    <a:pt x="10704" y="13824"/>
                  </a:cubicBezTo>
                  <a:moveTo>
                    <a:pt x="6627" y="9777"/>
                  </a:moveTo>
                  <a:cubicBezTo>
                    <a:pt x="5926" y="9777"/>
                    <a:pt x="5352" y="9368"/>
                    <a:pt x="5352" y="8867"/>
                  </a:cubicBezTo>
                  <a:cubicBezTo>
                    <a:pt x="5352" y="8367"/>
                    <a:pt x="5926" y="7958"/>
                    <a:pt x="6627" y="7958"/>
                  </a:cubicBezTo>
                  <a:cubicBezTo>
                    <a:pt x="7327" y="7958"/>
                    <a:pt x="7901" y="8367"/>
                    <a:pt x="7901" y="8867"/>
                  </a:cubicBezTo>
                  <a:cubicBezTo>
                    <a:pt x="7901" y="9368"/>
                    <a:pt x="7327" y="9777"/>
                    <a:pt x="6627" y="9777"/>
                  </a:cubicBezTo>
                  <a:moveTo>
                    <a:pt x="4588" y="7230"/>
                  </a:moveTo>
                  <a:cubicBezTo>
                    <a:pt x="4588" y="7230"/>
                    <a:pt x="4524" y="7230"/>
                    <a:pt x="4524" y="7230"/>
                  </a:cubicBezTo>
                  <a:cubicBezTo>
                    <a:pt x="4205" y="7185"/>
                    <a:pt x="4014" y="7003"/>
                    <a:pt x="4078" y="6776"/>
                  </a:cubicBezTo>
                  <a:cubicBezTo>
                    <a:pt x="4269" y="6003"/>
                    <a:pt x="5352" y="5411"/>
                    <a:pt x="6627" y="5411"/>
                  </a:cubicBezTo>
                  <a:cubicBezTo>
                    <a:pt x="7837" y="5411"/>
                    <a:pt x="8920" y="6003"/>
                    <a:pt x="9112" y="6776"/>
                  </a:cubicBezTo>
                  <a:cubicBezTo>
                    <a:pt x="9175" y="7003"/>
                    <a:pt x="8984" y="7185"/>
                    <a:pt x="8729" y="7230"/>
                  </a:cubicBezTo>
                  <a:cubicBezTo>
                    <a:pt x="8665" y="7230"/>
                    <a:pt x="8665" y="7230"/>
                    <a:pt x="8602" y="7230"/>
                  </a:cubicBezTo>
                  <a:cubicBezTo>
                    <a:pt x="8411" y="7230"/>
                    <a:pt x="8156" y="7094"/>
                    <a:pt x="8156" y="6912"/>
                  </a:cubicBezTo>
                  <a:cubicBezTo>
                    <a:pt x="8028" y="6457"/>
                    <a:pt x="7327" y="6139"/>
                    <a:pt x="6627" y="6139"/>
                  </a:cubicBezTo>
                  <a:cubicBezTo>
                    <a:pt x="5862" y="6139"/>
                    <a:pt x="5225" y="6457"/>
                    <a:pt x="5097" y="6912"/>
                  </a:cubicBezTo>
                  <a:cubicBezTo>
                    <a:pt x="5034" y="7094"/>
                    <a:pt x="4842" y="7230"/>
                    <a:pt x="4588" y="7230"/>
                  </a:cubicBezTo>
                  <a:moveTo>
                    <a:pt x="14910" y="0"/>
                  </a:moveTo>
                  <a:cubicBezTo>
                    <a:pt x="13508" y="728"/>
                    <a:pt x="8729" y="3001"/>
                    <a:pt x="0" y="4684"/>
                  </a:cubicBezTo>
                  <a:cubicBezTo>
                    <a:pt x="0" y="6867"/>
                    <a:pt x="0" y="6867"/>
                    <a:pt x="0" y="6867"/>
                  </a:cubicBezTo>
                  <a:cubicBezTo>
                    <a:pt x="0" y="6867"/>
                    <a:pt x="0" y="6867"/>
                    <a:pt x="0" y="6867"/>
                  </a:cubicBezTo>
                  <a:cubicBezTo>
                    <a:pt x="0" y="11232"/>
                    <a:pt x="0" y="11232"/>
                    <a:pt x="0" y="11232"/>
                  </a:cubicBezTo>
                  <a:cubicBezTo>
                    <a:pt x="0" y="11232"/>
                    <a:pt x="0" y="11232"/>
                    <a:pt x="0" y="11232"/>
                  </a:cubicBezTo>
                  <a:cubicBezTo>
                    <a:pt x="0" y="12687"/>
                    <a:pt x="0" y="12687"/>
                    <a:pt x="0" y="12687"/>
                  </a:cubicBezTo>
                  <a:cubicBezTo>
                    <a:pt x="0" y="17507"/>
                    <a:pt x="5352" y="21509"/>
                    <a:pt x="11979" y="21600"/>
                  </a:cubicBezTo>
                  <a:cubicBezTo>
                    <a:pt x="12106" y="21600"/>
                    <a:pt x="12170" y="21600"/>
                    <a:pt x="12234" y="21600"/>
                  </a:cubicBezTo>
                  <a:cubicBezTo>
                    <a:pt x="15483" y="21600"/>
                    <a:pt x="18542" y="20691"/>
                    <a:pt x="20899" y="19008"/>
                  </a:cubicBezTo>
                  <a:cubicBezTo>
                    <a:pt x="21154" y="18826"/>
                    <a:pt x="21345" y="18644"/>
                    <a:pt x="21600" y="18462"/>
                  </a:cubicBezTo>
                  <a:cubicBezTo>
                    <a:pt x="19943" y="16871"/>
                    <a:pt x="18988" y="14870"/>
                    <a:pt x="18988" y="12778"/>
                  </a:cubicBezTo>
                  <a:cubicBezTo>
                    <a:pt x="18988" y="9504"/>
                    <a:pt x="18988" y="9504"/>
                    <a:pt x="18988" y="9504"/>
                  </a:cubicBezTo>
                  <a:cubicBezTo>
                    <a:pt x="18733" y="9504"/>
                    <a:pt x="18733" y="9504"/>
                    <a:pt x="18733" y="9504"/>
                  </a:cubicBezTo>
                  <a:cubicBezTo>
                    <a:pt x="18478" y="9640"/>
                    <a:pt x="18159" y="9777"/>
                    <a:pt x="17841" y="9777"/>
                  </a:cubicBezTo>
                  <a:cubicBezTo>
                    <a:pt x="17140" y="9777"/>
                    <a:pt x="16566" y="9368"/>
                    <a:pt x="16566" y="8867"/>
                  </a:cubicBezTo>
                  <a:cubicBezTo>
                    <a:pt x="16566" y="8504"/>
                    <a:pt x="16821" y="8185"/>
                    <a:pt x="17204" y="8049"/>
                  </a:cubicBezTo>
                  <a:cubicBezTo>
                    <a:pt x="17204" y="6184"/>
                    <a:pt x="17204" y="6184"/>
                    <a:pt x="17204" y="6184"/>
                  </a:cubicBezTo>
                  <a:cubicBezTo>
                    <a:pt x="16758" y="6321"/>
                    <a:pt x="16375" y="6594"/>
                    <a:pt x="16312" y="6912"/>
                  </a:cubicBezTo>
                  <a:cubicBezTo>
                    <a:pt x="16248" y="7094"/>
                    <a:pt x="16057" y="7230"/>
                    <a:pt x="15802" y="7230"/>
                  </a:cubicBezTo>
                  <a:cubicBezTo>
                    <a:pt x="15802" y="7230"/>
                    <a:pt x="15738" y="7230"/>
                    <a:pt x="15738" y="7230"/>
                  </a:cubicBezTo>
                  <a:cubicBezTo>
                    <a:pt x="15419" y="7185"/>
                    <a:pt x="15228" y="7003"/>
                    <a:pt x="15292" y="6776"/>
                  </a:cubicBezTo>
                  <a:cubicBezTo>
                    <a:pt x="15419" y="6139"/>
                    <a:pt x="16248" y="5593"/>
                    <a:pt x="17204" y="5457"/>
                  </a:cubicBezTo>
                  <a:cubicBezTo>
                    <a:pt x="17204" y="1819"/>
                    <a:pt x="17204" y="1819"/>
                    <a:pt x="17204" y="1819"/>
                  </a:cubicBezTo>
                  <a:cubicBezTo>
                    <a:pt x="16120" y="1091"/>
                    <a:pt x="15356" y="364"/>
                    <a:pt x="14910" y="0"/>
                  </a:cubicBezTo>
                </a:path>
              </a:pathLst>
            </a:custGeom>
            <a:solidFill>
              <a:srgbClr val="C9EBFF"/>
            </a:solidFill>
            <a:ln w="12700" cap="flat">
              <a:noFill/>
              <a:miter lim="400000"/>
            </a:ln>
            <a:effectLst/>
          </p:spPr>
          <p:txBody>
            <a:bodyPr wrap="square" lIns="71436" tIns="71436" rIns="71436" bIns="71436" numCol="1" anchor="t">
              <a:noAutofit/>
            </a:bodyPr>
            <a:lstStyle/>
            <a:p>
              <a:pPr lvl="0"/>
            </a:p>
          </p:txBody>
        </p:sp>
        <p:sp>
          <p:nvSpPr>
            <p:cNvPr id="534" name="Shape 534"/>
            <p:cNvSpPr/>
            <p:nvPr/>
          </p:nvSpPr>
          <p:spPr>
            <a:xfrm>
              <a:off x="727325" y="1267762"/>
              <a:ext cx="832332" cy="11627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47" y="11266"/>
                  </a:moveTo>
                  <a:cubicBezTo>
                    <a:pt x="947" y="11435"/>
                    <a:pt x="710" y="11605"/>
                    <a:pt x="473" y="11605"/>
                  </a:cubicBezTo>
                  <a:cubicBezTo>
                    <a:pt x="296" y="11605"/>
                    <a:pt x="118" y="11562"/>
                    <a:pt x="0" y="11562"/>
                  </a:cubicBezTo>
                  <a:cubicBezTo>
                    <a:pt x="0" y="12621"/>
                    <a:pt x="0" y="12621"/>
                    <a:pt x="0" y="12621"/>
                  </a:cubicBezTo>
                  <a:cubicBezTo>
                    <a:pt x="0" y="15586"/>
                    <a:pt x="1953" y="18212"/>
                    <a:pt x="5030" y="19864"/>
                  </a:cubicBezTo>
                  <a:cubicBezTo>
                    <a:pt x="5208" y="19906"/>
                    <a:pt x="5326" y="19991"/>
                    <a:pt x="5444" y="20075"/>
                  </a:cubicBezTo>
                  <a:cubicBezTo>
                    <a:pt x="5622" y="20118"/>
                    <a:pt x="5740" y="20202"/>
                    <a:pt x="5859" y="20245"/>
                  </a:cubicBezTo>
                  <a:cubicBezTo>
                    <a:pt x="5859" y="20245"/>
                    <a:pt x="5859" y="20245"/>
                    <a:pt x="5859" y="20245"/>
                  </a:cubicBezTo>
                  <a:cubicBezTo>
                    <a:pt x="6569" y="20584"/>
                    <a:pt x="7279" y="20838"/>
                    <a:pt x="7989" y="21007"/>
                  </a:cubicBezTo>
                  <a:cubicBezTo>
                    <a:pt x="8167" y="21049"/>
                    <a:pt x="8344" y="21092"/>
                    <a:pt x="8462" y="21134"/>
                  </a:cubicBezTo>
                  <a:cubicBezTo>
                    <a:pt x="8640" y="21176"/>
                    <a:pt x="8818" y="21219"/>
                    <a:pt x="8936" y="21261"/>
                  </a:cubicBezTo>
                  <a:cubicBezTo>
                    <a:pt x="9942" y="21473"/>
                    <a:pt x="11007" y="21558"/>
                    <a:pt x="12072" y="21600"/>
                  </a:cubicBezTo>
                  <a:cubicBezTo>
                    <a:pt x="12132" y="21600"/>
                    <a:pt x="12250" y="21600"/>
                    <a:pt x="12309" y="21600"/>
                  </a:cubicBezTo>
                  <a:cubicBezTo>
                    <a:pt x="13433" y="21600"/>
                    <a:pt x="14558" y="21473"/>
                    <a:pt x="15623" y="21261"/>
                  </a:cubicBezTo>
                  <a:cubicBezTo>
                    <a:pt x="15801" y="21219"/>
                    <a:pt x="15919" y="21176"/>
                    <a:pt x="16096" y="21176"/>
                  </a:cubicBezTo>
                  <a:cubicBezTo>
                    <a:pt x="16274" y="21134"/>
                    <a:pt x="16392" y="21092"/>
                    <a:pt x="16570" y="21049"/>
                  </a:cubicBezTo>
                  <a:cubicBezTo>
                    <a:pt x="17694" y="20753"/>
                    <a:pt x="18759" y="20329"/>
                    <a:pt x="19706" y="19821"/>
                  </a:cubicBezTo>
                  <a:cubicBezTo>
                    <a:pt x="19706" y="19821"/>
                    <a:pt x="19706" y="19821"/>
                    <a:pt x="19706" y="19821"/>
                  </a:cubicBezTo>
                  <a:cubicBezTo>
                    <a:pt x="19943" y="19694"/>
                    <a:pt x="20121" y="19567"/>
                    <a:pt x="20298" y="19482"/>
                  </a:cubicBezTo>
                  <a:cubicBezTo>
                    <a:pt x="20476" y="19355"/>
                    <a:pt x="20653" y="19228"/>
                    <a:pt x="20831" y="19144"/>
                  </a:cubicBezTo>
                  <a:cubicBezTo>
                    <a:pt x="20890" y="19101"/>
                    <a:pt x="20949" y="19059"/>
                    <a:pt x="21008" y="19016"/>
                  </a:cubicBezTo>
                  <a:cubicBezTo>
                    <a:pt x="21186" y="18847"/>
                    <a:pt x="21422" y="18678"/>
                    <a:pt x="21600" y="18551"/>
                  </a:cubicBezTo>
                  <a:cubicBezTo>
                    <a:pt x="21422" y="18381"/>
                    <a:pt x="21186" y="18169"/>
                    <a:pt x="21008" y="18000"/>
                  </a:cubicBezTo>
                  <a:cubicBezTo>
                    <a:pt x="20772" y="18169"/>
                    <a:pt x="20594" y="18339"/>
                    <a:pt x="20357" y="18508"/>
                  </a:cubicBezTo>
                  <a:cubicBezTo>
                    <a:pt x="18168" y="20075"/>
                    <a:pt x="15327" y="20922"/>
                    <a:pt x="12309" y="20922"/>
                  </a:cubicBezTo>
                  <a:cubicBezTo>
                    <a:pt x="12250" y="20922"/>
                    <a:pt x="12191" y="20922"/>
                    <a:pt x="12072" y="20922"/>
                  </a:cubicBezTo>
                  <a:cubicBezTo>
                    <a:pt x="5918" y="20838"/>
                    <a:pt x="947" y="17111"/>
                    <a:pt x="947" y="12621"/>
                  </a:cubicBezTo>
                  <a:cubicBezTo>
                    <a:pt x="947" y="11266"/>
                    <a:pt x="947" y="11266"/>
                    <a:pt x="947" y="11266"/>
                  </a:cubicBezTo>
                  <a:moveTo>
                    <a:pt x="14913" y="0"/>
                  </a:moveTo>
                  <a:cubicBezTo>
                    <a:pt x="14795" y="0"/>
                    <a:pt x="14676" y="0"/>
                    <a:pt x="14617" y="42"/>
                  </a:cubicBezTo>
                  <a:cubicBezTo>
                    <a:pt x="14558" y="85"/>
                    <a:pt x="9942" y="2753"/>
                    <a:pt x="355" y="4574"/>
                  </a:cubicBezTo>
                  <a:cubicBezTo>
                    <a:pt x="118" y="4616"/>
                    <a:pt x="0" y="4744"/>
                    <a:pt x="0" y="4913"/>
                  </a:cubicBezTo>
                  <a:cubicBezTo>
                    <a:pt x="0" y="6861"/>
                    <a:pt x="0" y="6861"/>
                    <a:pt x="0" y="6861"/>
                  </a:cubicBezTo>
                  <a:cubicBezTo>
                    <a:pt x="118" y="6861"/>
                    <a:pt x="296" y="6861"/>
                    <a:pt x="473" y="6861"/>
                  </a:cubicBezTo>
                  <a:cubicBezTo>
                    <a:pt x="710" y="6861"/>
                    <a:pt x="947" y="6988"/>
                    <a:pt x="947" y="7200"/>
                  </a:cubicBezTo>
                  <a:cubicBezTo>
                    <a:pt x="947" y="5167"/>
                    <a:pt x="947" y="5167"/>
                    <a:pt x="947" y="5167"/>
                  </a:cubicBezTo>
                  <a:cubicBezTo>
                    <a:pt x="9054" y="3600"/>
                    <a:pt x="13493" y="1482"/>
                    <a:pt x="14795" y="805"/>
                  </a:cubicBezTo>
                  <a:cubicBezTo>
                    <a:pt x="15209" y="1144"/>
                    <a:pt x="15919" y="1821"/>
                    <a:pt x="16925" y="2499"/>
                  </a:cubicBezTo>
                  <a:cubicBezTo>
                    <a:pt x="16925" y="1864"/>
                    <a:pt x="16925" y="1864"/>
                    <a:pt x="16925" y="1864"/>
                  </a:cubicBezTo>
                  <a:cubicBezTo>
                    <a:pt x="16925" y="1736"/>
                    <a:pt x="16925" y="1652"/>
                    <a:pt x="16925" y="1525"/>
                  </a:cubicBezTo>
                  <a:cubicBezTo>
                    <a:pt x="15919" y="762"/>
                    <a:pt x="15327" y="127"/>
                    <a:pt x="15268" y="127"/>
                  </a:cubicBezTo>
                  <a:cubicBezTo>
                    <a:pt x="15209" y="42"/>
                    <a:pt x="15090" y="0"/>
                    <a:pt x="14972" y="0"/>
                  </a:cubicBezTo>
                  <a:cubicBezTo>
                    <a:pt x="14913" y="0"/>
                    <a:pt x="14913" y="0"/>
                    <a:pt x="14913"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535" name="Shape 535"/>
            <p:cNvSpPr/>
            <p:nvPr/>
          </p:nvSpPr>
          <p:spPr>
            <a:xfrm>
              <a:off x="655074" y="1673331"/>
              <a:ext cx="72252" cy="1801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1094"/>
                    <a:pt x="0" y="5468"/>
                    <a:pt x="0" y="10937"/>
                  </a:cubicBezTo>
                  <a:cubicBezTo>
                    <a:pt x="0" y="16132"/>
                    <a:pt x="9450" y="20506"/>
                    <a:pt x="21600" y="21600"/>
                  </a:cubicBezTo>
                  <a:cubicBezTo>
                    <a:pt x="21600" y="0"/>
                    <a:pt x="21600" y="0"/>
                    <a:pt x="21600" y="0"/>
                  </a:cubicBezTo>
                </a:path>
              </a:pathLst>
            </a:custGeom>
            <a:solidFill>
              <a:srgbClr val="C9EBFF"/>
            </a:solidFill>
            <a:ln w="12700" cap="flat">
              <a:noFill/>
              <a:miter lim="400000"/>
            </a:ln>
            <a:effectLst/>
          </p:spPr>
          <p:txBody>
            <a:bodyPr wrap="square" lIns="71436" tIns="71436" rIns="71436" bIns="71436" numCol="1" anchor="t">
              <a:noAutofit/>
            </a:bodyPr>
            <a:lstStyle/>
            <a:p>
              <a:pPr lvl="0"/>
            </a:p>
          </p:txBody>
        </p:sp>
        <p:sp>
          <p:nvSpPr>
            <p:cNvPr id="536" name="Shape 536"/>
            <p:cNvSpPr/>
            <p:nvPr/>
          </p:nvSpPr>
          <p:spPr>
            <a:xfrm>
              <a:off x="618467" y="1636723"/>
              <a:ext cx="145466" cy="2552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200" y="18321"/>
                  </a:moveTo>
                  <a:cubicBezTo>
                    <a:pt x="10125" y="17550"/>
                    <a:pt x="5400" y="14464"/>
                    <a:pt x="5400" y="10800"/>
                  </a:cubicBezTo>
                  <a:cubicBezTo>
                    <a:pt x="5400" y="6943"/>
                    <a:pt x="10125" y="3857"/>
                    <a:pt x="16200" y="3086"/>
                  </a:cubicBezTo>
                  <a:cubicBezTo>
                    <a:pt x="16200" y="18321"/>
                    <a:pt x="16200" y="18321"/>
                    <a:pt x="16200" y="18321"/>
                  </a:cubicBezTo>
                  <a:moveTo>
                    <a:pt x="18900" y="0"/>
                  </a:moveTo>
                  <a:cubicBezTo>
                    <a:pt x="17887" y="0"/>
                    <a:pt x="16875" y="0"/>
                    <a:pt x="16200" y="0"/>
                  </a:cubicBezTo>
                  <a:cubicBezTo>
                    <a:pt x="13162" y="193"/>
                    <a:pt x="10463" y="964"/>
                    <a:pt x="8100" y="1929"/>
                  </a:cubicBezTo>
                  <a:cubicBezTo>
                    <a:pt x="5738" y="2700"/>
                    <a:pt x="4050" y="3857"/>
                    <a:pt x="2700" y="5207"/>
                  </a:cubicBezTo>
                  <a:cubicBezTo>
                    <a:pt x="2700" y="5207"/>
                    <a:pt x="2700" y="5207"/>
                    <a:pt x="2700" y="5207"/>
                  </a:cubicBezTo>
                  <a:cubicBezTo>
                    <a:pt x="1013" y="6750"/>
                    <a:pt x="0" y="8679"/>
                    <a:pt x="0" y="10800"/>
                  </a:cubicBezTo>
                  <a:cubicBezTo>
                    <a:pt x="0" y="12729"/>
                    <a:pt x="1013" y="14657"/>
                    <a:pt x="2700" y="16200"/>
                  </a:cubicBezTo>
                  <a:cubicBezTo>
                    <a:pt x="2700" y="16200"/>
                    <a:pt x="2700" y="16200"/>
                    <a:pt x="2700" y="16200"/>
                  </a:cubicBezTo>
                  <a:cubicBezTo>
                    <a:pt x="3375" y="16971"/>
                    <a:pt x="4388" y="17743"/>
                    <a:pt x="5400" y="18321"/>
                  </a:cubicBezTo>
                  <a:cubicBezTo>
                    <a:pt x="6075" y="18707"/>
                    <a:pt x="7088" y="19286"/>
                    <a:pt x="8100" y="19671"/>
                  </a:cubicBezTo>
                  <a:cubicBezTo>
                    <a:pt x="10463" y="20443"/>
                    <a:pt x="13162" y="21214"/>
                    <a:pt x="16200" y="21407"/>
                  </a:cubicBezTo>
                  <a:cubicBezTo>
                    <a:pt x="16875" y="21407"/>
                    <a:pt x="17887" y="21600"/>
                    <a:pt x="18900" y="21600"/>
                  </a:cubicBezTo>
                  <a:cubicBezTo>
                    <a:pt x="20250" y="21600"/>
                    <a:pt x="21600" y="20829"/>
                    <a:pt x="21600" y="20057"/>
                  </a:cubicBezTo>
                  <a:cubicBezTo>
                    <a:pt x="21600" y="20057"/>
                    <a:pt x="21600" y="20057"/>
                    <a:pt x="21600" y="20057"/>
                  </a:cubicBezTo>
                  <a:cubicBezTo>
                    <a:pt x="21600" y="1543"/>
                    <a:pt x="21600" y="1543"/>
                    <a:pt x="21600" y="1543"/>
                  </a:cubicBezTo>
                  <a:cubicBezTo>
                    <a:pt x="21600" y="1543"/>
                    <a:pt x="21600" y="1543"/>
                    <a:pt x="21600" y="1543"/>
                  </a:cubicBezTo>
                  <a:cubicBezTo>
                    <a:pt x="21600" y="579"/>
                    <a:pt x="20250" y="0"/>
                    <a:pt x="18900"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537" name="Shape 537"/>
            <p:cNvSpPr/>
            <p:nvPr/>
          </p:nvSpPr>
          <p:spPr>
            <a:xfrm>
              <a:off x="955638" y="1709938"/>
              <a:ext cx="91519" cy="91518"/>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538" name="Shape 538"/>
            <p:cNvSpPr/>
            <p:nvPr/>
          </p:nvSpPr>
          <p:spPr>
            <a:xfrm>
              <a:off x="1357353" y="1714754"/>
              <a:ext cx="77069" cy="867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353" y="0"/>
                  </a:moveTo>
                  <a:cubicBezTo>
                    <a:pt x="2541" y="1705"/>
                    <a:pt x="0" y="5684"/>
                    <a:pt x="0" y="10232"/>
                  </a:cubicBezTo>
                  <a:cubicBezTo>
                    <a:pt x="0" y="16484"/>
                    <a:pt x="5718" y="21600"/>
                    <a:pt x="12706" y="21600"/>
                  </a:cubicBezTo>
                  <a:cubicBezTo>
                    <a:pt x="15882" y="21600"/>
                    <a:pt x="19059" y="19895"/>
                    <a:pt x="21600" y="18189"/>
                  </a:cubicBezTo>
                  <a:cubicBezTo>
                    <a:pt x="11435" y="18189"/>
                    <a:pt x="11435" y="18189"/>
                    <a:pt x="11435" y="18189"/>
                  </a:cubicBezTo>
                  <a:cubicBezTo>
                    <a:pt x="8894" y="18189"/>
                    <a:pt x="6353" y="15916"/>
                    <a:pt x="6353" y="13642"/>
                  </a:cubicBezTo>
                  <a:cubicBezTo>
                    <a:pt x="6353" y="0"/>
                    <a:pt x="6353" y="0"/>
                    <a:pt x="6353"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539" name="Shape 539"/>
            <p:cNvSpPr/>
            <p:nvPr/>
          </p:nvSpPr>
          <p:spPr>
            <a:xfrm>
              <a:off x="909317" y="1582776"/>
              <a:ext cx="181276" cy="90556"/>
            </a:xfrm>
            <a:custGeom>
              <a:avLst/>
              <a:gdLst/>
              <a:ahLst/>
              <a:cxnLst>
                <a:cxn ang="0">
                  <a:pos x="wd2" y="hd2"/>
                </a:cxn>
                <a:cxn ang="5400000">
                  <a:pos x="wd2" y="hd2"/>
                </a:cxn>
                <a:cxn ang="10800000">
                  <a:pos x="wd2" y="hd2"/>
                </a:cxn>
                <a:cxn ang="16200000">
                  <a:pos x="wd2" y="hd2"/>
                </a:cxn>
              </a:cxnLst>
              <a:rect l="0" t="0" r="r" b="b"/>
              <a:pathLst>
                <a:path w="21169" h="21600" fill="norm" stroke="1" extrusionOk="0">
                  <a:moveTo>
                    <a:pt x="10717" y="0"/>
                  </a:moveTo>
                  <a:cubicBezTo>
                    <a:pt x="5384" y="0"/>
                    <a:pt x="851" y="7020"/>
                    <a:pt x="51" y="16200"/>
                  </a:cubicBezTo>
                  <a:cubicBezTo>
                    <a:pt x="-216" y="18900"/>
                    <a:pt x="584" y="21060"/>
                    <a:pt x="1917" y="21600"/>
                  </a:cubicBezTo>
                  <a:cubicBezTo>
                    <a:pt x="1917" y="21600"/>
                    <a:pt x="2184" y="21600"/>
                    <a:pt x="2184" y="21600"/>
                  </a:cubicBezTo>
                  <a:cubicBezTo>
                    <a:pt x="3251" y="21600"/>
                    <a:pt x="4051" y="19980"/>
                    <a:pt x="4317" y="17820"/>
                  </a:cubicBezTo>
                  <a:cubicBezTo>
                    <a:pt x="4851" y="12420"/>
                    <a:pt x="7517" y="8640"/>
                    <a:pt x="10717" y="8640"/>
                  </a:cubicBezTo>
                  <a:cubicBezTo>
                    <a:pt x="13651" y="8640"/>
                    <a:pt x="16584" y="12420"/>
                    <a:pt x="17117" y="17820"/>
                  </a:cubicBezTo>
                  <a:cubicBezTo>
                    <a:pt x="17117" y="19980"/>
                    <a:pt x="18184" y="21600"/>
                    <a:pt x="18984" y="21600"/>
                  </a:cubicBezTo>
                  <a:cubicBezTo>
                    <a:pt x="19251" y="21600"/>
                    <a:pt x="19251" y="21600"/>
                    <a:pt x="19517" y="21600"/>
                  </a:cubicBezTo>
                  <a:cubicBezTo>
                    <a:pt x="20584" y="21060"/>
                    <a:pt x="21384" y="18900"/>
                    <a:pt x="21117" y="16200"/>
                  </a:cubicBezTo>
                  <a:cubicBezTo>
                    <a:pt x="20317" y="7020"/>
                    <a:pt x="15784" y="0"/>
                    <a:pt x="10717"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540" name="Shape 540"/>
            <p:cNvSpPr/>
            <p:nvPr/>
          </p:nvSpPr>
          <p:spPr>
            <a:xfrm>
              <a:off x="1311020" y="1584703"/>
              <a:ext cx="68491" cy="88629"/>
            </a:xfrm>
            <a:custGeom>
              <a:avLst/>
              <a:gdLst/>
              <a:ahLst/>
              <a:cxnLst>
                <a:cxn ang="0">
                  <a:pos x="wd2" y="hd2"/>
                </a:cxn>
                <a:cxn ang="5400000">
                  <a:pos x="wd2" y="hd2"/>
                </a:cxn>
                <a:cxn ang="10800000">
                  <a:pos x="wd2" y="hd2"/>
                </a:cxn>
                <a:cxn ang="16200000">
                  <a:pos x="wd2" y="hd2"/>
                </a:cxn>
              </a:cxnLst>
              <a:rect l="0" t="0" r="r" b="b"/>
              <a:pathLst>
                <a:path w="21037" h="21600" fill="norm" stroke="1" extrusionOk="0">
                  <a:moveTo>
                    <a:pt x="21037" y="0"/>
                  </a:moveTo>
                  <a:cubicBezTo>
                    <a:pt x="10585" y="1662"/>
                    <a:pt x="1527" y="8308"/>
                    <a:pt x="134" y="16062"/>
                  </a:cubicBezTo>
                  <a:cubicBezTo>
                    <a:pt x="-563" y="18831"/>
                    <a:pt x="1527" y="21046"/>
                    <a:pt x="5011" y="21600"/>
                  </a:cubicBezTo>
                  <a:cubicBezTo>
                    <a:pt x="5011" y="21600"/>
                    <a:pt x="5708" y="21600"/>
                    <a:pt x="5708" y="21600"/>
                  </a:cubicBezTo>
                  <a:cubicBezTo>
                    <a:pt x="8495" y="21600"/>
                    <a:pt x="10585" y="19938"/>
                    <a:pt x="11282" y="17723"/>
                  </a:cubicBezTo>
                  <a:cubicBezTo>
                    <a:pt x="11979" y="13846"/>
                    <a:pt x="16160" y="10523"/>
                    <a:pt x="21037" y="8862"/>
                  </a:cubicBezTo>
                  <a:cubicBezTo>
                    <a:pt x="21037" y="0"/>
                    <a:pt x="21037" y="0"/>
                    <a:pt x="21037"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541" name="Shape 541"/>
            <p:cNvSpPr/>
            <p:nvPr/>
          </p:nvSpPr>
          <p:spPr>
            <a:xfrm>
              <a:off x="1094360" y="2125140"/>
              <a:ext cx="214827" cy="108859"/>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9385" y="0"/>
                  </a:moveTo>
                  <a:cubicBezTo>
                    <a:pt x="1835" y="0"/>
                    <a:pt x="1835" y="0"/>
                    <a:pt x="1835" y="0"/>
                  </a:cubicBezTo>
                  <a:cubicBezTo>
                    <a:pt x="710" y="0"/>
                    <a:pt x="-190" y="1800"/>
                    <a:pt x="35" y="4050"/>
                  </a:cubicBezTo>
                  <a:cubicBezTo>
                    <a:pt x="935" y="13950"/>
                    <a:pt x="5210" y="21600"/>
                    <a:pt x="10610" y="21600"/>
                  </a:cubicBezTo>
                  <a:cubicBezTo>
                    <a:pt x="15785" y="21600"/>
                    <a:pt x="20285" y="13950"/>
                    <a:pt x="21185" y="4050"/>
                  </a:cubicBezTo>
                  <a:cubicBezTo>
                    <a:pt x="21410" y="1800"/>
                    <a:pt x="20510" y="0"/>
                    <a:pt x="19385"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542" name="Shape 542"/>
            <p:cNvSpPr/>
            <p:nvPr/>
          </p:nvSpPr>
          <p:spPr>
            <a:xfrm>
              <a:off x="1129040" y="1778335"/>
              <a:ext cx="136796" cy="2254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80" y="0"/>
                  </a:moveTo>
                  <a:cubicBezTo>
                    <a:pt x="1080" y="0"/>
                    <a:pt x="0" y="655"/>
                    <a:pt x="0" y="1745"/>
                  </a:cubicBezTo>
                  <a:cubicBezTo>
                    <a:pt x="0" y="19855"/>
                    <a:pt x="0" y="19855"/>
                    <a:pt x="0" y="19855"/>
                  </a:cubicBezTo>
                  <a:cubicBezTo>
                    <a:pt x="0" y="20945"/>
                    <a:pt x="1080" y="21600"/>
                    <a:pt x="2880" y="21600"/>
                  </a:cubicBezTo>
                  <a:cubicBezTo>
                    <a:pt x="18720" y="21600"/>
                    <a:pt x="18720" y="21600"/>
                    <a:pt x="18720" y="21600"/>
                  </a:cubicBezTo>
                  <a:cubicBezTo>
                    <a:pt x="20160" y="21600"/>
                    <a:pt x="21600" y="20945"/>
                    <a:pt x="21600" y="19855"/>
                  </a:cubicBezTo>
                  <a:cubicBezTo>
                    <a:pt x="21600" y="14836"/>
                    <a:pt x="21600" y="14836"/>
                    <a:pt x="21600" y="14836"/>
                  </a:cubicBezTo>
                  <a:cubicBezTo>
                    <a:pt x="21600" y="13745"/>
                    <a:pt x="20160" y="13091"/>
                    <a:pt x="18720" y="13091"/>
                  </a:cubicBezTo>
                  <a:cubicBezTo>
                    <a:pt x="16920" y="13091"/>
                    <a:pt x="15840" y="13745"/>
                    <a:pt x="15840" y="14836"/>
                  </a:cubicBezTo>
                  <a:cubicBezTo>
                    <a:pt x="15840" y="18109"/>
                    <a:pt x="15840" y="18109"/>
                    <a:pt x="15840" y="18109"/>
                  </a:cubicBezTo>
                  <a:cubicBezTo>
                    <a:pt x="5760" y="18109"/>
                    <a:pt x="5760" y="18109"/>
                    <a:pt x="5760" y="18109"/>
                  </a:cubicBezTo>
                  <a:cubicBezTo>
                    <a:pt x="5760" y="1745"/>
                    <a:pt x="5760" y="1745"/>
                    <a:pt x="5760" y="1745"/>
                  </a:cubicBezTo>
                  <a:cubicBezTo>
                    <a:pt x="5760" y="655"/>
                    <a:pt x="4320" y="0"/>
                    <a:pt x="2880"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543" name="Shape 543"/>
            <p:cNvSpPr/>
            <p:nvPr/>
          </p:nvSpPr>
          <p:spPr>
            <a:xfrm>
              <a:off x="2278311" y="2517221"/>
              <a:ext cx="697463" cy="3188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565" y="0"/>
                  </a:moveTo>
                  <a:cubicBezTo>
                    <a:pt x="19765" y="7097"/>
                    <a:pt x="19765" y="7097"/>
                    <a:pt x="19765" y="7097"/>
                  </a:cubicBezTo>
                  <a:cubicBezTo>
                    <a:pt x="19835" y="7251"/>
                    <a:pt x="19835" y="7406"/>
                    <a:pt x="19835" y="7714"/>
                  </a:cubicBezTo>
                  <a:cubicBezTo>
                    <a:pt x="20400" y="11263"/>
                    <a:pt x="20400" y="11263"/>
                    <a:pt x="20400" y="11263"/>
                  </a:cubicBezTo>
                  <a:cubicBezTo>
                    <a:pt x="17435" y="11263"/>
                    <a:pt x="17435" y="11263"/>
                    <a:pt x="17435" y="11263"/>
                  </a:cubicBezTo>
                  <a:cubicBezTo>
                    <a:pt x="16941" y="11263"/>
                    <a:pt x="9812" y="20366"/>
                    <a:pt x="9741" y="20366"/>
                  </a:cubicBezTo>
                  <a:cubicBezTo>
                    <a:pt x="9741" y="20366"/>
                    <a:pt x="9741" y="20366"/>
                    <a:pt x="9741" y="20366"/>
                  </a:cubicBezTo>
                  <a:cubicBezTo>
                    <a:pt x="9741" y="20366"/>
                    <a:pt x="2259" y="11263"/>
                    <a:pt x="1835" y="11263"/>
                  </a:cubicBezTo>
                  <a:cubicBezTo>
                    <a:pt x="1694" y="11263"/>
                    <a:pt x="1694" y="11263"/>
                    <a:pt x="1694" y="11263"/>
                  </a:cubicBezTo>
                  <a:cubicBezTo>
                    <a:pt x="1765" y="12034"/>
                    <a:pt x="1765" y="12806"/>
                    <a:pt x="1765" y="13577"/>
                  </a:cubicBezTo>
                  <a:cubicBezTo>
                    <a:pt x="1765" y="21600"/>
                    <a:pt x="1765" y="21600"/>
                    <a:pt x="1765" y="21600"/>
                  </a:cubicBezTo>
                  <a:cubicBezTo>
                    <a:pt x="21600" y="21600"/>
                    <a:pt x="21600" y="21600"/>
                    <a:pt x="21600" y="21600"/>
                  </a:cubicBezTo>
                  <a:cubicBezTo>
                    <a:pt x="21600" y="13577"/>
                    <a:pt x="21600" y="13577"/>
                    <a:pt x="21600" y="13577"/>
                  </a:cubicBezTo>
                  <a:cubicBezTo>
                    <a:pt x="21600" y="8023"/>
                    <a:pt x="20400" y="3086"/>
                    <a:pt x="18565" y="0"/>
                  </a:cubicBezTo>
                  <a:moveTo>
                    <a:pt x="918" y="0"/>
                  </a:moveTo>
                  <a:cubicBezTo>
                    <a:pt x="635" y="617"/>
                    <a:pt x="282" y="1234"/>
                    <a:pt x="0" y="1851"/>
                  </a:cubicBezTo>
                  <a:cubicBezTo>
                    <a:pt x="141" y="2314"/>
                    <a:pt x="282" y="2777"/>
                    <a:pt x="424" y="3086"/>
                  </a:cubicBezTo>
                  <a:cubicBezTo>
                    <a:pt x="918" y="0"/>
                    <a:pt x="918" y="0"/>
                    <a:pt x="918" y="0"/>
                  </a:cubicBezTo>
                </a:path>
              </a:pathLst>
            </a:custGeom>
            <a:solidFill>
              <a:srgbClr val="59AFE1"/>
            </a:solidFill>
            <a:ln w="12700" cap="flat">
              <a:noFill/>
              <a:miter lim="400000"/>
            </a:ln>
            <a:effectLst/>
          </p:spPr>
          <p:txBody>
            <a:bodyPr wrap="square" lIns="71436" tIns="71436" rIns="71436" bIns="71436" numCol="1" anchor="t">
              <a:noAutofit/>
            </a:bodyPr>
            <a:lstStyle/>
            <a:p>
              <a:pPr lvl="0"/>
            </a:p>
          </p:txBody>
        </p:sp>
        <p:sp>
          <p:nvSpPr>
            <p:cNvPr id="544" name="Shape 544"/>
            <p:cNvSpPr/>
            <p:nvPr/>
          </p:nvSpPr>
          <p:spPr>
            <a:xfrm>
              <a:off x="2191610" y="2460384"/>
              <a:ext cx="820771" cy="4123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520" y="0"/>
                  </a:moveTo>
                  <a:cubicBezTo>
                    <a:pt x="17520" y="119"/>
                    <a:pt x="17580" y="239"/>
                    <a:pt x="17580" y="358"/>
                  </a:cubicBezTo>
                  <a:cubicBezTo>
                    <a:pt x="18060" y="2983"/>
                    <a:pt x="18060" y="2983"/>
                    <a:pt x="18060" y="2983"/>
                  </a:cubicBezTo>
                  <a:cubicBezTo>
                    <a:pt x="19620" y="5370"/>
                    <a:pt x="20640" y="9189"/>
                    <a:pt x="20640" y="13485"/>
                  </a:cubicBezTo>
                  <a:cubicBezTo>
                    <a:pt x="20640" y="19691"/>
                    <a:pt x="20640" y="19691"/>
                    <a:pt x="20640" y="19691"/>
                  </a:cubicBezTo>
                  <a:cubicBezTo>
                    <a:pt x="3780" y="19691"/>
                    <a:pt x="3780" y="19691"/>
                    <a:pt x="3780" y="19691"/>
                  </a:cubicBezTo>
                  <a:cubicBezTo>
                    <a:pt x="3780" y="20645"/>
                    <a:pt x="3780" y="20645"/>
                    <a:pt x="3780" y="20645"/>
                  </a:cubicBezTo>
                  <a:cubicBezTo>
                    <a:pt x="3780" y="21123"/>
                    <a:pt x="3540" y="21600"/>
                    <a:pt x="3300" y="21600"/>
                  </a:cubicBezTo>
                  <a:cubicBezTo>
                    <a:pt x="0" y="21600"/>
                    <a:pt x="0" y="21600"/>
                    <a:pt x="0" y="21600"/>
                  </a:cubicBezTo>
                  <a:cubicBezTo>
                    <a:pt x="0" y="21600"/>
                    <a:pt x="0" y="21600"/>
                    <a:pt x="0" y="21600"/>
                  </a:cubicBezTo>
                  <a:cubicBezTo>
                    <a:pt x="21120" y="21600"/>
                    <a:pt x="21120" y="21600"/>
                    <a:pt x="21120" y="21600"/>
                  </a:cubicBezTo>
                  <a:cubicBezTo>
                    <a:pt x="21420" y="21600"/>
                    <a:pt x="21600" y="21123"/>
                    <a:pt x="21600" y="20645"/>
                  </a:cubicBezTo>
                  <a:cubicBezTo>
                    <a:pt x="21600" y="13485"/>
                    <a:pt x="21600" y="13485"/>
                    <a:pt x="21600" y="13485"/>
                  </a:cubicBezTo>
                  <a:cubicBezTo>
                    <a:pt x="21600" y="7638"/>
                    <a:pt x="19920" y="2506"/>
                    <a:pt x="17520" y="0"/>
                  </a:cubicBezTo>
                  <a:moveTo>
                    <a:pt x="3660" y="0"/>
                  </a:moveTo>
                  <a:cubicBezTo>
                    <a:pt x="2880" y="716"/>
                    <a:pt x="2220" y="1790"/>
                    <a:pt x="1680" y="2983"/>
                  </a:cubicBezTo>
                  <a:cubicBezTo>
                    <a:pt x="1860" y="3461"/>
                    <a:pt x="2100" y="3938"/>
                    <a:pt x="2280" y="4415"/>
                  </a:cubicBezTo>
                  <a:cubicBezTo>
                    <a:pt x="2520" y="3938"/>
                    <a:pt x="2820" y="3461"/>
                    <a:pt x="3060" y="2983"/>
                  </a:cubicBezTo>
                  <a:cubicBezTo>
                    <a:pt x="3540" y="358"/>
                    <a:pt x="3540" y="358"/>
                    <a:pt x="3540" y="358"/>
                  </a:cubicBezTo>
                  <a:cubicBezTo>
                    <a:pt x="3600" y="239"/>
                    <a:pt x="3600" y="119"/>
                    <a:pt x="3660"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545" name="Shape 545"/>
            <p:cNvSpPr/>
            <p:nvPr/>
          </p:nvSpPr>
          <p:spPr>
            <a:xfrm>
              <a:off x="2325515" y="2630896"/>
              <a:ext cx="611725" cy="1868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55" y="0"/>
                  </a:moveTo>
                  <a:cubicBezTo>
                    <a:pt x="20955" y="263"/>
                    <a:pt x="20875" y="527"/>
                    <a:pt x="20794" y="790"/>
                  </a:cubicBezTo>
                  <a:cubicBezTo>
                    <a:pt x="20713" y="1317"/>
                    <a:pt x="20472" y="1844"/>
                    <a:pt x="20310" y="1844"/>
                  </a:cubicBezTo>
                  <a:cubicBezTo>
                    <a:pt x="16361" y="1844"/>
                    <a:pt x="16361" y="1844"/>
                    <a:pt x="16361" y="1844"/>
                  </a:cubicBezTo>
                  <a:cubicBezTo>
                    <a:pt x="16281" y="2107"/>
                    <a:pt x="16039" y="2898"/>
                    <a:pt x="15958" y="3688"/>
                  </a:cubicBezTo>
                  <a:cubicBezTo>
                    <a:pt x="15716" y="4741"/>
                    <a:pt x="15475" y="6322"/>
                    <a:pt x="15152" y="7376"/>
                  </a:cubicBezTo>
                  <a:cubicBezTo>
                    <a:pt x="14427" y="9220"/>
                    <a:pt x="10558" y="15805"/>
                    <a:pt x="9752" y="17122"/>
                  </a:cubicBezTo>
                  <a:cubicBezTo>
                    <a:pt x="9672" y="17385"/>
                    <a:pt x="9510" y="17385"/>
                    <a:pt x="9430" y="17385"/>
                  </a:cubicBezTo>
                  <a:cubicBezTo>
                    <a:pt x="9430" y="17385"/>
                    <a:pt x="9430" y="17385"/>
                    <a:pt x="9430" y="17385"/>
                  </a:cubicBezTo>
                  <a:cubicBezTo>
                    <a:pt x="9430" y="17385"/>
                    <a:pt x="9430" y="17385"/>
                    <a:pt x="9430" y="17385"/>
                  </a:cubicBezTo>
                  <a:cubicBezTo>
                    <a:pt x="9349" y="17385"/>
                    <a:pt x="9269" y="17385"/>
                    <a:pt x="9107" y="17122"/>
                  </a:cubicBezTo>
                  <a:cubicBezTo>
                    <a:pt x="8624" y="16332"/>
                    <a:pt x="4513" y="8956"/>
                    <a:pt x="3869" y="7376"/>
                  </a:cubicBezTo>
                  <a:cubicBezTo>
                    <a:pt x="3385" y="6322"/>
                    <a:pt x="3143" y="4741"/>
                    <a:pt x="2901" y="3424"/>
                  </a:cubicBezTo>
                  <a:cubicBezTo>
                    <a:pt x="2740" y="2898"/>
                    <a:pt x="2579" y="2107"/>
                    <a:pt x="2499" y="1844"/>
                  </a:cubicBezTo>
                  <a:cubicBezTo>
                    <a:pt x="0" y="1844"/>
                    <a:pt x="0" y="1844"/>
                    <a:pt x="0" y="1844"/>
                  </a:cubicBezTo>
                  <a:cubicBezTo>
                    <a:pt x="81" y="3161"/>
                    <a:pt x="161" y="4478"/>
                    <a:pt x="242" y="6059"/>
                  </a:cubicBezTo>
                  <a:cubicBezTo>
                    <a:pt x="403" y="6059"/>
                    <a:pt x="403" y="6059"/>
                    <a:pt x="403" y="6059"/>
                  </a:cubicBezTo>
                  <a:cubicBezTo>
                    <a:pt x="887" y="6059"/>
                    <a:pt x="9430" y="21600"/>
                    <a:pt x="9430" y="21600"/>
                  </a:cubicBezTo>
                  <a:cubicBezTo>
                    <a:pt x="9430" y="21600"/>
                    <a:pt x="9430" y="21600"/>
                    <a:pt x="9430" y="21600"/>
                  </a:cubicBezTo>
                  <a:cubicBezTo>
                    <a:pt x="9510" y="21600"/>
                    <a:pt x="17651" y="6059"/>
                    <a:pt x="18215" y="6059"/>
                  </a:cubicBezTo>
                  <a:cubicBezTo>
                    <a:pt x="21600" y="6059"/>
                    <a:pt x="21600" y="6059"/>
                    <a:pt x="21600" y="6059"/>
                  </a:cubicBezTo>
                  <a:cubicBezTo>
                    <a:pt x="20955" y="0"/>
                    <a:pt x="20955" y="0"/>
                    <a:pt x="20955" y="0"/>
                  </a:cubicBezTo>
                </a:path>
              </a:pathLst>
            </a:custGeom>
            <a:solidFill>
              <a:srgbClr val="489ED0"/>
            </a:solidFill>
            <a:ln w="12700" cap="flat">
              <a:noFill/>
              <a:miter lim="400000"/>
            </a:ln>
            <a:effectLst/>
          </p:spPr>
          <p:txBody>
            <a:bodyPr wrap="square" lIns="71436" tIns="71436" rIns="71436" bIns="71436" numCol="1" anchor="t">
              <a:noAutofit/>
            </a:bodyPr>
            <a:lstStyle/>
            <a:p>
              <a:pPr lvl="0"/>
            </a:p>
          </p:txBody>
        </p:sp>
        <p:sp>
          <p:nvSpPr>
            <p:cNvPr id="546" name="Shape 546"/>
            <p:cNvSpPr/>
            <p:nvPr/>
          </p:nvSpPr>
          <p:spPr>
            <a:xfrm>
              <a:off x="2314918" y="2420887"/>
              <a:ext cx="557778" cy="2899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08" y="0"/>
                  </a:moveTo>
                  <a:cubicBezTo>
                    <a:pt x="3262" y="510"/>
                    <a:pt x="2204" y="2211"/>
                    <a:pt x="1763" y="4422"/>
                  </a:cubicBezTo>
                  <a:cubicBezTo>
                    <a:pt x="0" y="13946"/>
                    <a:pt x="0" y="13946"/>
                    <a:pt x="0" y="13946"/>
                  </a:cubicBezTo>
                  <a:cubicBezTo>
                    <a:pt x="0" y="13946"/>
                    <a:pt x="0" y="13946"/>
                    <a:pt x="0" y="14117"/>
                  </a:cubicBezTo>
                  <a:cubicBezTo>
                    <a:pt x="3350" y="14117"/>
                    <a:pt x="3350" y="14117"/>
                    <a:pt x="3350" y="14117"/>
                  </a:cubicBezTo>
                  <a:cubicBezTo>
                    <a:pt x="4056" y="14117"/>
                    <a:pt x="4408" y="15307"/>
                    <a:pt x="4761" y="16498"/>
                  </a:cubicBezTo>
                  <a:cubicBezTo>
                    <a:pt x="5025" y="17178"/>
                    <a:pt x="5202" y="17858"/>
                    <a:pt x="5466" y="18198"/>
                  </a:cubicBezTo>
                  <a:cubicBezTo>
                    <a:pt x="5819" y="18709"/>
                    <a:pt x="7053" y="20069"/>
                    <a:pt x="8464" y="21430"/>
                  </a:cubicBezTo>
                  <a:cubicBezTo>
                    <a:pt x="6700" y="16668"/>
                    <a:pt x="4408" y="9354"/>
                    <a:pt x="4408" y="5102"/>
                  </a:cubicBezTo>
                  <a:cubicBezTo>
                    <a:pt x="4408" y="0"/>
                    <a:pt x="4408" y="0"/>
                    <a:pt x="4408" y="0"/>
                  </a:cubicBezTo>
                  <a:moveTo>
                    <a:pt x="17104" y="0"/>
                  </a:moveTo>
                  <a:cubicBezTo>
                    <a:pt x="17104" y="5102"/>
                    <a:pt x="17104" y="5102"/>
                    <a:pt x="17104" y="5102"/>
                  </a:cubicBezTo>
                  <a:cubicBezTo>
                    <a:pt x="17104" y="9354"/>
                    <a:pt x="14811" y="16668"/>
                    <a:pt x="13048" y="21600"/>
                  </a:cubicBezTo>
                  <a:cubicBezTo>
                    <a:pt x="14459" y="20239"/>
                    <a:pt x="15781" y="18709"/>
                    <a:pt x="16046" y="18369"/>
                  </a:cubicBezTo>
                  <a:cubicBezTo>
                    <a:pt x="16222" y="17858"/>
                    <a:pt x="16487" y="17178"/>
                    <a:pt x="16663" y="16498"/>
                  </a:cubicBezTo>
                  <a:cubicBezTo>
                    <a:pt x="17104" y="15307"/>
                    <a:pt x="17544" y="14117"/>
                    <a:pt x="18250" y="14117"/>
                  </a:cubicBezTo>
                  <a:cubicBezTo>
                    <a:pt x="21600" y="14117"/>
                    <a:pt x="21600" y="14117"/>
                    <a:pt x="21600" y="14117"/>
                  </a:cubicBezTo>
                  <a:cubicBezTo>
                    <a:pt x="19749" y="4422"/>
                    <a:pt x="19749" y="4422"/>
                    <a:pt x="19749" y="4422"/>
                  </a:cubicBezTo>
                  <a:cubicBezTo>
                    <a:pt x="19308" y="2211"/>
                    <a:pt x="18338" y="510"/>
                    <a:pt x="17104" y="0"/>
                  </a:cubicBezTo>
                </a:path>
              </a:pathLst>
            </a:custGeom>
            <a:solidFill>
              <a:srgbClr val="59AFE1"/>
            </a:solidFill>
            <a:ln w="12700" cap="flat">
              <a:noFill/>
              <a:miter lim="400000"/>
            </a:ln>
            <a:effectLst/>
          </p:spPr>
          <p:txBody>
            <a:bodyPr wrap="square" lIns="71436" tIns="71436" rIns="71436" bIns="71436" numCol="1" anchor="t">
              <a:noAutofit/>
            </a:bodyPr>
            <a:lstStyle/>
            <a:p>
              <a:pPr lvl="0"/>
            </a:p>
          </p:txBody>
        </p:sp>
        <p:sp>
          <p:nvSpPr>
            <p:cNvPr id="547" name="Shape 547"/>
            <p:cNvSpPr/>
            <p:nvPr/>
          </p:nvSpPr>
          <p:spPr>
            <a:xfrm>
              <a:off x="2291798" y="2398730"/>
              <a:ext cx="627139" cy="3824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770" y="11957"/>
                  </a:moveTo>
                  <a:cubicBezTo>
                    <a:pt x="785" y="11957"/>
                    <a:pt x="785" y="11957"/>
                    <a:pt x="785" y="11957"/>
                  </a:cubicBezTo>
                  <a:cubicBezTo>
                    <a:pt x="943" y="12600"/>
                    <a:pt x="1100" y="13243"/>
                    <a:pt x="1178" y="14014"/>
                  </a:cubicBezTo>
                  <a:cubicBezTo>
                    <a:pt x="3613" y="14014"/>
                    <a:pt x="3613" y="14014"/>
                    <a:pt x="3613" y="14014"/>
                  </a:cubicBezTo>
                  <a:cubicBezTo>
                    <a:pt x="3692" y="14143"/>
                    <a:pt x="3849" y="14529"/>
                    <a:pt x="4006" y="14786"/>
                  </a:cubicBezTo>
                  <a:cubicBezTo>
                    <a:pt x="4241" y="15429"/>
                    <a:pt x="4477" y="16200"/>
                    <a:pt x="4948" y="16714"/>
                  </a:cubicBezTo>
                  <a:cubicBezTo>
                    <a:pt x="5577" y="17486"/>
                    <a:pt x="9583" y="21086"/>
                    <a:pt x="10054" y="21471"/>
                  </a:cubicBezTo>
                  <a:cubicBezTo>
                    <a:pt x="9975" y="21343"/>
                    <a:pt x="9975" y="21343"/>
                    <a:pt x="9897" y="21214"/>
                  </a:cubicBezTo>
                  <a:cubicBezTo>
                    <a:pt x="9740" y="20829"/>
                    <a:pt x="9033" y="19414"/>
                    <a:pt x="8326" y="17486"/>
                  </a:cubicBezTo>
                  <a:cubicBezTo>
                    <a:pt x="7069" y="16457"/>
                    <a:pt x="5969" y="15429"/>
                    <a:pt x="5655" y="15043"/>
                  </a:cubicBezTo>
                  <a:cubicBezTo>
                    <a:pt x="5420" y="14786"/>
                    <a:pt x="5263" y="14271"/>
                    <a:pt x="5027" y="13757"/>
                  </a:cubicBezTo>
                  <a:cubicBezTo>
                    <a:pt x="4713" y="12857"/>
                    <a:pt x="4399" y="11957"/>
                    <a:pt x="3770" y="11957"/>
                  </a:cubicBezTo>
                  <a:moveTo>
                    <a:pt x="17516" y="0"/>
                  </a:moveTo>
                  <a:cubicBezTo>
                    <a:pt x="17044" y="386"/>
                    <a:pt x="16573" y="771"/>
                    <a:pt x="16023" y="1029"/>
                  </a:cubicBezTo>
                  <a:cubicBezTo>
                    <a:pt x="16023" y="1286"/>
                    <a:pt x="16023" y="1286"/>
                    <a:pt x="16023" y="1286"/>
                  </a:cubicBezTo>
                  <a:cubicBezTo>
                    <a:pt x="17123" y="1671"/>
                    <a:pt x="17987" y="2957"/>
                    <a:pt x="18380" y="4629"/>
                  </a:cubicBezTo>
                  <a:cubicBezTo>
                    <a:pt x="20029" y="11957"/>
                    <a:pt x="20029" y="11957"/>
                    <a:pt x="20029" y="11957"/>
                  </a:cubicBezTo>
                  <a:cubicBezTo>
                    <a:pt x="17044" y="11957"/>
                    <a:pt x="17044" y="11957"/>
                    <a:pt x="17044" y="11957"/>
                  </a:cubicBezTo>
                  <a:cubicBezTo>
                    <a:pt x="16416" y="11957"/>
                    <a:pt x="16023" y="12857"/>
                    <a:pt x="15631" y="13757"/>
                  </a:cubicBezTo>
                  <a:cubicBezTo>
                    <a:pt x="15473" y="14271"/>
                    <a:pt x="15238" y="14786"/>
                    <a:pt x="15081" y="15171"/>
                  </a:cubicBezTo>
                  <a:cubicBezTo>
                    <a:pt x="14845" y="15429"/>
                    <a:pt x="13667" y="16586"/>
                    <a:pt x="12410" y="17614"/>
                  </a:cubicBezTo>
                  <a:cubicBezTo>
                    <a:pt x="11703" y="19414"/>
                    <a:pt x="11075" y="20829"/>
                    <a:pt x="10918" y="21214"/>
                  </a:cubicBezTo>
                  <a:cubicBezTo>
                    <a:pt x="10761" y="21471"/>
                    <a:pt x="10604" y="21600"/>
                    <a:pt x="10368" y="21600"/>
                  </a:cubicBezTo>
                  <a:cubicBezTo>
                    <a:pt x="10368" y="21600"/>
                    <a:pt x="10368" y="21600"/>
                    <a:pt x="10368" y="21600"/>
                  </a:cubicBezTo>
                  <a:cubicBezTo>
                    <a:pt x="10447" y="21600"/>
                    <a:pt x="10604" y="21600"/>
                    <a:pt x="10682" y="21471"/>
                  </a:cubicBezTo>
                  <a:cubicBezTo>
                    <a:pt x="11468" y="20829"/>
                    <a:pt x="15238" y="17614"/>
                    <a:pt x="15945" y="16714"/>
                  </a:cubicBezTo>
                  <a:cubicBezTo>
                    <a:pt x="16259" y="16200"/>
                    <a:pt x="16495" y="15429"/>
                    <a:pt x="16730" y="14914"/>
                  </a:cubicBezTo>
                  <a:cubicBezTo>
                    <a:pt x="16809" y="14529"/>
                    <a:pt x="17044" y="14143"/>
                    <a:pt x="17123" y="14014"/>
                  </a:cubicBezTo>
                  <a:cubicBezTo>
                    <a:pt x="20972" y="14014"/>
                    <a:pt x="20972" y="14014"/>
                    <a:pt x="20972" y="14014"/>
                  </a:cubicBezTo>
                  <a:cubicBezTo>
                    <a:pt x="21129" y="14014"/>
                    <a:pt x="21364" y="13757"/>
                    <a:pt x="21443" y="13500"/>
                  </a:cubicBezTo>
                  <a:cubicBezTo>
                    <a:pt x="21521" y="13371"/>
                    <a:pt x="21600" y="13243"/>
                    <a:pt x="21600" y="13114"/>
                  </a:cubicBezTo>
                  <a:cubicBezTo>
                    <a:pt x="21600" y="12857"/>
                    <a:pt x="21600" y="12729"/>
                    <a:pt x="21521" y="12600"/>
                  </a:cubicBezTo>
                  <a:cubicBezTo>
                    <a:pt x="20186" y="6686"/>
                    <a:pt x="20186" y="6686"/>
                    <a:pt x="20186" y="6686"/>
                  </a:cubicBezTo>
                  <a:cubicBezTo>
                    <a:pt x="19558" y="3857"/>
                    <a:pt x="19558" y="3857"/>
                    <a:pt x="19558" y="3857"/>
                  </a:cubicBezTo>
                  <a:cubicBezTo>
                    <a:pt x="19558" y="3729"/>
                    <a:pt x="19479" y="3600"/>
                    <a:pt x="19479" y="3471"/>
                  </a:cubicBezTo>
                  <a:cubicBezTo>
                    <a:pt x="19087" y="1929"/>
                    <a:pt x="18380" y="771"/>
                    <a:pt x="17516" y="0"/>
                  </a:cubicBezTo>
                  <a:moveTo>
                    <a:pt x="3220" y="0"/>
                  </a:moveTo>
                  <a:cubicBezTo>
                    <a:pt x="2435" y="771"/>
                    <a:pt x="1728" y="1929"/>
                    <a:pt x="1335" y="3471"/>
                  </a:cubicBezTo>
                  <a:cubicBezTo>
                    <a:pt x="1257" y="3600"/>
                    <a:pt x="1257" y="3729"/>
                    <a:pt x="1178" y="3857"/>
                  </a:cubicBezTo>
                  <a:cubicBezTo>
                    <a:pt x="550" y="6686"/>
                    <a:pt x="550" y="6686"/>
                    <a:pt x="550" y="6686"/>
                  </a:cubicBezTo>
                  <a:cubicBezTo>
                    <a:pt x="0" y="9257"/>
                    <a:pt x="0" y="9257"/>
                    <a:pt x="0" y="9257"/>
                  </a:cubicBezTo>
                  <a:cubicBezTo>
                    <a:pt x="236" y="10029"/>
                    <a:pt x="550" y="10929"/>
                    <a:pt x="785" y="11829"/>
                  </a:cubicBezTo>
                  <a:cubicBezTo>
                    <a:pt x="2356" y="4629"/>
                    <a:pt x="2356" y="4629"/>
                    <a:pt x="2356" y="4629"/>
                  </a:cubicBezTo>
                  <a:cubicBezTo>
                    <a:pt x="2749" y="2957"/>
                    <a:pt x="3692" y="1671"/>
                    <a:pt x="4713" y="1286"/>
                  </a:cubicBezTo>
                  <a:cubicBezTo>
                    <a:pt x="4713" y="1029"/>
                    <a:pt x="4713" y="1029"/>
                    <a:pt x="4713" y="1029"/>
                  </a:cubicBezTo>
                  <a:cubicBezTo>
                    <a:pt x="4241" y="771"/>
                    <a:pt x="3692" y="386"/>
                    <a:pt x="3220"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548" name="Shape 548"/>
            <p:cNvSpPr/>
            <p:nvPr/>
          </p:nvSpPr>
          <p:spPr>
            <a:xfrm>
              <a:off x="2465200" y="2442080"/>
              <a:ext cx="255288" cy="2909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3544"/>
                    <a:pt x="0" y="3544"/>
                    <a:pt x="0" y="3544"/>
                  </a:cubicBezTo>
                  <a:cubicBezTo>
                    <a:pt x="0" y="7594"/>
                    <a:pt x="6943" y="16875"/>
                    <a:pt x="10800" y="21600"/>
                  </a:cubicBezTo>
                  <a:cubicBezTo>
                    <a:pt x="14657" y="16875"/>
                    <a:pt x="21600" y="7594"/>
                    <a:pt x="21600" y="3544"/>
                  </a:cubicBezTo>
                  <a:cubicBezTo>
                    <a:pt x="21600" y="0"/>
                    <a:pt x="21600" y="0"/>
                    <a:pt x="21600" y="0"/>
                  </a:cubicBezTo>
                  <a:cubicBezTo>
                    <a:pt x="18321" y="844"/>
                    <a:pt x="14657" y="1350"/>
                    <a:pt x="10993" y="1350"/>
                  </a:cubicBezTo>
                  <a:cubicBezTo>
                    <a:pt x="10607" y="1350"/>
                    <a:pt x="10607" y="1350"/>
                    <a:pt x="10607" y="1350"/>
                  </a:cubicBezTo>
                  <a:cubicBezTo>
                    <a:pt x="10607" y="1350"/>
                    <a:pt x="10414" y="1350"/>
                    <a:pt x="10221" y="1350"/>
                  </a:cubicBezTo>
                  <a:cubicBezTo>
                    <a:pt x="6750" y="1350"/>
                    <a:pt x="3279" y="844"/>
                    <a:pt x="0" y="0"/>
                  </a:cubicBezTo>
                </a:path>
              </a:pathLst>
            </a:custGeom>
            <a:solidFill>
              <a:srgbClr val="C9EBFF"/>
            </a:solidFill>
            <a:ln w="12700" cap="flat">
              <a:noFill/>
              <a:miter lim="400000"/>
            </a:ln>
            <a:effectLst/>
          </p:spPr>
          <p:txBody>
            <a:bodyPr wrap="square" lIns="71436" tIns="71436" rIns="71436" bIns="71436" numCol="1" anchor="t">
              <a:noAutofit/>
            </a:bodyPr>
            <a:lstStyle/>
            <a:p>
              <a:pPr lvl="0"/>
            </a:p>
          </p:txBody>
        </p:sp>
        <p:sp>
          <p:nvSpPr>
            <p:cNvPr id="549" name="Shape 549"/>
            <p:cNvSpPr/>
            <p:nvPr/>
          </p:nvSpPr>
          <p:spPr>
            <a:xfrm>
              <a:off x="2428593" y="2417034"/>
              <a:ext cx="328502" cy="3641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270"/>
                    <a:pt x="0" y="270"/>
                    <a:pt x="0" y="270"/>
                  </a:cubicBezTo>
                  <a:cubicBezTo>
                    <a:pt x="0" y="4320"/>
                    <a:pt x="0" y="4320"/>
                    <a:pt x="0" y="4320"/>
                  </a:cubicBezTo>
                  <a:cubicBezTo>
                    <a:pt x="0" y="7695"/>
                    <a:pt x="3900" y="13500"/>
                    <a:pt x="6900" y="17280"/>
                  </a:cubicBezTo>
                  <a:cubicBezTo>
                    <a:pt x="8250" y="19305"/>
                    <a:pt x="9600" y="20790"/>
                    <a:pt x="9900" y="21195"/>
                  </a:cubicBezTo>
                  <a:cubicBezTo>
                    <a:pt x="10050" y="21330"/>
                    <a:pt x="10050" y="21330"/>
                    <a:pt x="10200" y="21465"/>
                  </a:cubicBezTo>
                  <a:cubicBezTo>
                    <a:pt x="10500" y="21600"/>
                    <a:pt x="10650" y="21600"/>
                    <a:pt x="10800" y="21600"/>
                  </a:cubicBezTo>
                  <a:cubicBezTo>
                    <a:pt x="10800" y="21600"/>
                    <a:pt x="10800" y="21600"/>
                    <a:pt x="10800" y="21600"/>
                  </a:cubicBezTo>
                  <a:cubicBezTo>
                    <a:pt x="11250" y="21600"/>
                    <a:pt x="11550" y="21465"/>
                    <a:pt x="11850" y="21195"/>
                  </a:cubicBezTo>
                  <a:cubicBezTo>
                    <a:pt x="12150" y="20790"/>
                    <a:pt x="13350" y="19305"/>
                    <a:pt x="14700" y="17415"/>
                  </a:cubicBezTo>
                  <a:cubicBezTo>
                    <a:pt x="17700" y="13500"/>
                    <a:pt x="21600" y="7695"/>
                    <a:pt x="21600" y="4320"/>
                  </a:cubicBezTo>
                  <a:cubicBezTo>
                    <a:pt x="21600" y="270"/>
                    <a:pt x="21600" y="270"/>
                    <a:pt x="21600" y="270"/>
                  </a:cubicBezTo>
                  <a:cubicBezTo>
                    <a:pt x="21600" y="0"/>
                    <a:pt x="21600" y="0"/>
                    <a:pt x="21600" y="0"/>
                  </a:cubicBezTo>
                  <a:cubicBezTo>
                    <a:pt x="21300" y="135"/>
                    <a:pt x="20850" y="270"/>
                    <a:pt x="20400" y="405"/>
                  </a:cubicBezTo>
                  <a:cubicBezTo>
                    <a:pt x="20400" y="1080"/>
                    <a:pt x="20400" y="1080"/>
                    <a:pt x="20400" y="1080"/>
                  </a:cubicBezTo>
                  <a:cubicBezTo>
                    <a:pt x="20100" y="1215"/>
                    <a:pt x="19650" y="1350"/>
                    <a:pt x="19200" y="1485"/>
                  </a:cubicBezTo>
                  <a:cubicBezTo>
                    <a:pt x="19200" y="4320"/>
                    <a:pt x="19200" y="4320"/>
                    <a:pt x="19200" y="4320"/>
                  </a:cubicBezTo>
                  <a:cubicBezTo>
                    <a:pt x="19200" y="7560"/>
                    <a:pt x="13800" y="14985"/>
                    <a:pt x="10800" y="18765"/>
                  </a:cubicBezTo>
                  <a:cubicBezTo>
                    <a:pt x="7800" y="14985"/>
                    <a:pt x="2400" y="7560"/>
                    <a:pt x="2400" y="4320"/>
                  </a:cubicBezTo>
                  <a:cubicBezTo>
                    <a:pt x="2400" y="1485"/>
                    <a:pt x="2400" y="1485"/>
                    <a:pt x="2400" y="1485"/>
                  </a:cubicBezTo>
                  <a:cubicBezTo>
                    <a:pt x="2100" y="1350"/>
                    <a:pt x="1650" y="1215"/>
                    <a:pt x="1200" y="1080"/>
                  </a:cubicBezTo>
                  <a:cubicBezTo>
                    <a:pt x="1200" y="405"/>
                    <a:pt x="1200" y="405"/>
                    <a:pt x="1200" y="405"/>
                  </a:cubicBezTo>
                  <a:cubicBezTo>
                    <a:pt x="900" y="270"/>
                    <a:pt x="450" y="135"/>
                    <a:pt x="0"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550" name="Shape 550"/>
            <p:cNvSpPr/>
            <p:nvPr/>
          </p:nvSpPr>
          <p:spPr>
            <a:xfrm>
              <a:off x="2465200" y="2430520"/>
              <a:ext cx="255288" cy="298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8308"/>
                    <a:pt x="0" y="8308"/>
                    <a:pt x="0" y="8308"/>
                  </a:cubicBezTo>
                  <a:cubicBezTo>
                    <a:pt x="3279" y="16615"/>
                    <a:pt x="6750" y="21600"/>
                    <a:pt x="10221" y="21600"/>
                  </a:cubicBezTo>
                  <a:cubicBezTo>
                    <a:pt x="10414" y="21600"/>
                    <a:pt x="10607" y="21600"/>
                    <a:pt x="10607" y="21600"/>
                  </a:cubicBezTo>
                  <a:cubicBezTo>
                    <a:pt x="10993" y="21600"/>
                    <a:pt x="10993" y="21600"/>
                    <a:pt x="10993" y="21600"/>
                  </a:cubicBezTo>
                  <a:cubicBezTo>
                    <a:pt x="14657" y="21600"/>
                    <a:pt x="18321" y="16615"/>
                    <a:pt x="21600" y="8308"/>
                  </a:cubicBezTo>
                  <a:cubicBezTo>
                    <a:pt x="21600" y="0"/>
                    <a:pt x="21600" y="0"/>
                    <a:pt x="21600" y="0"/>
                  </a:cubicBezTo>
                  <a:cubicBezTo>
                    <a:pt x="18129" y="8308"/>
                    <a:pt x="14657" y="11631"/>
                    <a:pt x="10800" y="11631"/>
                  </a:cubicBezTo>
                  <a:cubicBezTo>
                    <a:pt x="7136" y="11631"/>
                    <a:pt x="3471" y="8308"/>
                    <a:pt x="0" y="0"/>
                  </a:cubicBezTo>
                </a:path>
              </a:pathLst>
            </a:custGeom>
            <a:solidFill>
              <a:srgbClr val="AADFFF"/>
            </a:solidFill>
            <a:ln w="12700" cap="flat">
              <a:noFill/>
              <a:miter lim="400000"/>
            </a:ln>
            <a:effectLst/>
          </p:spPr>
          <p:txBody>
            <a:bodyPr wrap="square" lIns="71436" tIns="71436" rIns="71436" bIns="71436" numCol="1" anchor="t">
              <a:noAutofit/>
            </a:bodyPr>
            <a:lstStyle/>
            <a:p>
              <a:pPr lvl="0"/>
            </a:p>
          </p:txBody>
        </p:sp>
        <p:sp>
          <p:nvSpPr>
            <p:cNvPr id="551" name="Shape 551"/>
            <p:cNvSpPr/>
            <p:nvPr/>
          </p:nvSpPr>
          <p:spPr>
            <a:xfrm>
              <a:off x="2446897" y="2423777"/>
              <a:ext cx="291894" cy="183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263" y="2700"/>
                    <a:pt x="20756" y="5400"/>
                    <a:pt x="20250" y="8100"/>
                  </a:cubicBezTo>
                  <a:cubicBezTo>
                    <a:pt x="20250" y="21600"/>
                    <a:pt x="20250" y="21600"/>
                    <a:pt x="20250" y="21600"/>
                  </a:cubicBezTo>
                  <a:cubicBezTo>
                    <a:pt x="20756" y="18900"/>
                    <a:pt x="21263" y="16200"/>
                    <a:pt x="21600" y="13500"/>
                  </a:cubicBezTo>
                  <a:cubicBezTo>
                    <a:pt x="21600" y="0"/>
                    <a:pt x="21600" y="0"/>
                    <a:pt x="21600" y="0"/>
                  </a:cubicBezTo>
                  <a:moveTo>
                    <a:pt x="0" y="0"/>
                  </a:moveTo>
                  <a:cubicBezTo>
                    <a:pt x="0" y="13500"/>
                    <a:pt x="0" y="13500"/>
                    <a:pt x="0" y="13500"/>
                  </a:cubicBezTo>
                  <a:cubicBezTo>
                    <a:pt x="506" y="16200"/>
                    <a:pt x="1012" y="18900"/>
                    <a:pt x="1350" y="21600"/>
                  </a:cubicBezTo>
                  <a:cubicBezTo>
                    <a:pt x="1350" y="8100"/>
                    <a:pt x="1350" y="8100"/>
                    <a:pt x="1350" y="8100"/>
                  </a:cubicBezTo>
                  <a:cubicBezTo>
                    <a:pt x="1012" y="5400"/>
                    <a:pt x="506" y="2700"/>
                    <a:pt x="0"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552" name="Shape 552"/>
            <p:cNvSpPr/>
            <p:nvPr/>
          </p:nvSpPr>
          <p:spPr>
            <a:xfrm>
              <a:off x="2391986" y="1165648"/>
              <a:ext cx="638699" cy="7880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60" y="15857"/>
                  </a:moveTo>
                  <a:cubicBezTo>
                    <a:pt x="12111" y="15857"/>
                    <a:pt x="11417" y="15295"/>
                    <a:pt x="11417" y="14608"/>
                  </a:cubicBezTo>
                  <a:cubicBezTo>
                    <a:pt x="11417" y="13921"/>
                    <a:pt x="12111" y="13360"/>
                    <a:pt x="12960" y="13360"/>
                  </a:cubicBezTo>
                  <a:cubicBezTo>
                    <a:pt x="13809" y="13360"/>
                    <a:pt x="14503" y="13921"/>
                    <a:pt x="14503" y="14608"/>
                  </a:cubicBezTo>
                  <a:cubicBezTo>
                    <a:pt x="14503" y="15295"/>
                    <a:pt x="13809" y="15857"/>
                    <a:pt x="12960" y="15857"/>
                  </a:cubicBezTo>
                  <a:moveTo>
                    <a:pt x="14966" y="11861"/>
                  </a:moveTo>
                  <a:cubicBezTo>
                    <a:pt x="14811" y="11861"/>
                    <a:pt x="14657" y="11861"/>
                    <a:pt x="14503" y="11799"/>
                  </a:cubicBezTo>
                  <a:cubicBezTo>
                    <a:pt x="11263" y="11112"/>
                    <a:pt x="11263" y="11112"/>
                    <a:pt x="11263" y="11112"/>
                  </a:cubicBezTo>
                  <a:cubicBezTo>
                    <a:pt x="10800" y="10987"/>
                    <a:pt x="10491" y="10738"/>
                    <a:pt x="10260" y="10425"/>
                  </a:cubicBezTo>
                  <a:cubicBezTo>
                    <a:pt x="10029" y="10113"/>
                    <a:pt x="9951" y="9739"/>
                    <a:pt x="10106" y="9364"/>
                  </a:cubicBezTo>
                  <a:cubicBezTo>
                    <a:pt x="10260" y="8802"/>
                    <a:pt x="10954" y="8365"/>
                    <a:pt x="11726" y="8365"/>
                  </a:cubicBezTo>
                  <a:cubicBezTo>
                    <a:pt x="11880" y="8365"/>
                    <a:pt x="12034" y="8428"/>
                    <a:pt x="12189" y="8428"/>
                  </a:cubicBezTo>
                  <a:cubicBezTo>
                    <a:pt x="15429" y="9177"/>
                    <a:pt x="15429" y="9177"/>
                    <a:pt x="15429" y="9177"/>
                  </a:cubicBezTo>
                  <a:cubicBezTo>
                    <a:pt x="16354" y="9364"/>
                    <a:pt x="16894" y="10113"/>
                    <a:pt x="16586" y="10862"/>
                  </a:cubicBezTo>
                  <a:cubicBezTo>
                    <a:pt x="16431" y="11487"/>
                    <a:pt x="15737" y="11861"/>
                    <a:pt x="14966" y="11861"/>
                  </a:cubicBezTo>
                  <a:cubicBezTo>
                    <a:pt x="14966" y="11861"/>
                    <a:pt x="14966" y="11861"/>
                    <a:pt x="14966" y="11861"/>
                  </a:cubicBezTo>
                  <a:moveTo>
                    <a:pt x="13963" y="0"/>
                  </a:moveTo>
                  <a:cubicBezTo>
                    <a:pt x="13731" y="1810"/>
                    <a:pt x="10800" y="3246"/>
                    <a:pt x="7097" y="3246"/>
                  </a:cubicBezTo>
                  <a:cubicBezTo>
                    <a:pt x="5169" y="3246"/>
                    <a:pt x="3394" y="2809"/>
                    <a:pt x="2160" y="2185"/>
                  </a:cubicBezTo>
                  <a:cubicBezTo>
                    <a:pt x="2160" y="8553"/>
                    <a:pt x="2160" y="8553"/>
                    <a:pt x="2160" y="8553"/>
                  </a:cubicBezTo>
                  <a:cubicBezTo>
                    <a:pt x="2623" y="8677"/>
                    <a:pt x="2931" y="8990"/>
                    <a:pt x="3009" y="9364"/>
                  </a:cubicBezTo>
                  <a:cubicBezTo>
                    <a:pt x="3163" y="9739"/>
                    <a:pt x="3086" y="10113"/>
                    <a:pt x="2854" y="10425"/>
                  </a:cubicBezTo>
                  <a:cubicBezTo>
                    <a:pt x="2700" y="10675"/>
                    <a:pt x="2469" y="10862"/>
                    <a:pt x="2160" y="10987"/>
                  </a:cubicBezTo>
                  <a:cubicBezTo>
                    <a:pt x="2160" y="16543"/>
                    <a:pt x="2160" y="16543"/>
                    <a:pt x="2160" y="16543"/>
                  </a:cubicBezTo>
                  <a:cubicBezTo>
                    <a:pt x="2160" y="16543"/>
                    <a:pt x="2160" y="16543"/>
                    <a:pt x="2160" y="16543"/>
                  </a:cubicBezTo>
                  <a:cubicBezTo>
                    <a:pt x="2160" y="16793"/>
                    <a:pt x="1929" y="17043"/>
                    <a:pt x="1543" y="17043"/>
                  </a:cubicBezTo>
                  <a:cubicBezTo>
                    <a:pt x="0" y="17043"/>
                    <a:pt x="0" y="17043"/>
                    <a:pt x="0" y="17043"/>
                  </a:cubicBezTo>
                  <a:cubicBezTo>
                    <a:pt x="0" y="19228"/>
                    <a:pt x="0" y="19228"/>
                    <a:pt x="0" y="19228"/>
                  </a:cubicBezTo>
                  <a:cubicBezTo>
                    <a:pt x="309" y="19165"/>
                    <a:pt x="617" y="19103"/>
                    <a:pt x="1003" y="19103"/>
                  </a:cubicBezTo>
                  <a:cubicBezTo>
                    <a:pt x="3394" y="19103"/>
                    <a:pt x="3394" y="19103"/>
                    <a:pt x="3394" y="19103"/>
                  </a:cubicBezTo>
                  <a:cubicBezTo>
                    <a:pt x="3934" y="19103"/>
                    <a:pt x="4474" y="19415"/>
                    <a:pt x="4629" y="19852"/>
                  </a:cubicBezTo>
                  <a:cubicBezTo>
                    <a:pt x="4937" y="20601"/>
                    <a:pt x="5786" y="21101"/>
                    <a:pt x="6789" y="21101"/>
                  </a:cubicBezTo>
                  <a:cubicBezTo>
                    <a:pt x="7791" y="21101"/>
                    <a:pt x="8717" y="20601"/>
                    <a:pt x="9026" y="19852"/>
                  </a:cubicBezTo>
                  <a:cubicBezTo>
                    <a:pt x="9180" y="19415"/>
                    <a:pt x="9643" y="19103"/>
                    <a:pt x="10183" y="19103"/>
                  </a:cubicBezTo>
                  <a:cubicBezTo>
                    <a:pt x="12651" y="19103"/>
                    <a:pt x="12651" y="19103"/>
                    <a:pt x="12651" y="19103"/>
                  </a:cubicBezTo>
                  <a:cubicBezTo>
                    <a:pt x="13423" y="19103"/>
                    <a:pt x="14117" y="19353"/>
                    <a:pt x="14734" y="19790"/>
                  </a:cubicBezTo>
                  <a:cubicBezTo>
                    <a:pt x="16431" y="21225"/>
                    <a:pt x="16431" y="21225"/>
                    <a:pt x="16431" y="21225"/>
                  </a:cubicBezTo>
                  <a:cubicBezTo>
                    <a:pt x="16740" y="21475"/>
                    <a:pt x="17203" y="21600"/>
                    <a:pt x="17666" y="21600"/>
                  </a:cubicBezTo>
                  <a:cubicBezTo>
                    <a:pt x="17820" y="21600"/>
                    <a:pt x="18051" y="21600"/>
                    <a:pt x="18206" y="21538"/>
                  </a:cubicBezTo>
                  <a:cubicBezTo>
                    <a:pt x="18823" y="21350"/>
                    <a:pt x="19286" y="20788"/>
                    <a:pt x="19286" y="20227"/>
                  </a:cubicBezTo>
                  <a:cubicBezTo>
                    <a:pt x="19286" y="16418"/>
                    <a:pt x="19286" y="16418"/>
                    <a:pt x="19286" y="16418"/>
                  </a:cubicBezTo>
                  <a:cubicBezTo>
                    <a:pt x="19286" y="16418"/>
                    <a:pt x="19286" y="16418"/>
                    <a:pt x="19286" y="16418"/>
                  </a:cubicBezTo>
                  <a:cubicBezTo>
                    <a:pt x="19286" y="14795"/>
                    <a:pt x="20134" y="13297"/>
                    <a:pt x="21600" y="12298"/>
                  </a:cubicBezTo>
                  <a:cubicBezTo>
                    <a:pt x="21600" y="10488"/>
                    <a:pt x="21600" y="10488"/>
                    <a:pt x="21600" y="10488"/>
                  </a:cubicBezTo>
                  <a:cubicBezTo>
                    <a:pt x="21600" y="10425"/>
                    <a:pt x="21600" y="10425"/>
                    <a:pt x="21600" y="10425"/>
                  </a:cubicBezTo>
                  <a:cubicBezTo>
                    <a:pt x="21600" y="5993"/>
                    <a:pt x="18514" y="2060"/>
                    <a:pt x="13963" y="0"/>
                  </a:cubicBezTo>
                </a:path>
              </a:pathLst>
            </a:custGeom>
            <a:solidFill>
              <a:srgbClr val="C9EBFF"/>
            </a:solidFill>
            <a:ln w="12700" cap="flat">
              <a:noFill/>
              <a:miter lim="400000"/>
            </a:ln>
            <a:effectLst/>
          </p:spPr>
          <p:txBody>
            <a:bodyPr wrap="square" lIns="71436" tIns="71436" rIns="71436" bIns="71436" numCol="1" anchor="t">
              <a:noAutofit/>
            </a:bodyPr>
            <a:lstStyle/>
            <a:p>
              <a:pPr lvl="0"/>
            </a:p>
          </p:txBody>
        </p:sp>
        <p:sp>
          <p:nvSpPr>
            <p:cNvPr id="553" name="Shape 553"/>
            <p:cNvSpPr/>
            <p:nvPr/>
          </p:nvSpPr>
          <p:spPr>
            <a:xfrm>
              <a:off x="2797554" y="1122297"/>
              <a:ext cx="269738" cy="4990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366" y="493"/>
                    <a:pt x="549" y="986"/>
                    <a:pt x="549" y="1479"/>
                  </a:cubicBezTo>
                  <a:cubicBezTo>
                    <a:pt x="549" y="1677"/>
                    <a:pt x="549" y="1775"/>
                    <a:pt x="549" y="1874"/>
                  </a:cubicBezTo>
                  <a:cubicBezTo>
                    <a:pt x="11349" y="5129"/>
                    <a:pt x="18671" y="11342"/>
                    <a:pt x="18671" y="18345"/>
                  </a:cubicBezTo>
                  <a:cubicBezTo>
                    <a:pt x="18671" y="18444"/>
                    <a:pt x="18671" y="18444"/>
                    <a:pt x="18671" y="18444"/>
                  </a:cubicBezTo>
                  <a:cubicBezTo>
                    <a:pt x="18671" y="21304"/>
                    <a:pt x="18671" y="21304"/>
                    <a:pt x="18671" y="21304"/>
                  </a:cubicBezTo>
                  <a:cubicBezTo>
                    <a:pt x="18671" y="21304"/>
                    <a:pt x="18671" y="21205"/>
                    <a:pt x="18854" y="21205"/>
                  </a:cubicBezTo>
                  <a:cubicBezTo>
                    <a:pt x="19220" y="21008"/>
                    <a:pt x="19220" y="21008"/>
                    <a:pt x="19220" y="21008"/>
                  </a:cubicBezTo>
                  <a:cubicBezTo>
                    <a:pt x="19403" y="20910"/>
                    <a:pt x="19769" y="20811"/>
                    <a:pt x="20136" y="20811"/>
                  </a:cubicBezTo>
                  <a:cubicBezTo>
                    <a:pt x="20319" y="20811"/>
                    <a:pt x="20502" y="20910"/>
                    <a:pt x="20868" y="20910"/>
                  </a:cubicBezTo>
                  <a:cubicBezTo>
                    <a:pt x="21234" y="21008"/>
                    <a:pt x="21600" y="21304"/>
                    <a:pt x="21600" y="21600"/>
                  </a:cubicBezTo>
                  <a:cubicBezTo>
                    <a:pt x="21600" y="18345"/>
                    <a:pt x="21600" y="18345"/>
                    <a:pt x="21600" y="18345"/>
                  </a:cubicBezTo>
                  <a:cubicBezTo>
                    <a:pt x="21600" y="18345"/>
                    <a:pt x="21600" y="18345"/>
                    <a:pt x="21600" y="18345"/>
                  </a:cubicBezTo>
                  <a:cubicBezTo>
                    <a:pt x="21600" y="10258"/>
                    <a:pt x="12631" y="3255"/>
                    <a:pt x="0"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554" name="Shape 554"/>
            <p:cNvSpPr/>
            <p:nvPr/>
          </p:nvSpPr>
          <p:spPr>
            <a:xfrm>
              <a:off x="3067291" y="1719571"/>
              <a:ext cx="72252" cy="1791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21600"/>
                    <a:pt x="0" y="21600"/>
                    <a:pt x="0" y="21600"/>
                  </a:cubicBezTo>
                  <a:cubicBezTo>
                    <a:pt x="12150" y="20506"/>
                    <a:pt x="21600" y="16132"/>
                    <a:pt x="21600" y="10663"/>
                  </a:cubicBezTo>
                  <a:cubicBezTo>
                    <a:pt x="21600" y="5468"/>
                    <a:pt x="12150" y="1094"/>
                    <a:pt x="0" y="0"/>
                  </a:cubicBezTo>
                </a:path>
              </a:pathLst>
            </a:custGeom>
            <a:solidFill>
              <a:srgbClr val="C9EBFF"/>
            </a:solidFill>
            <a:ln w="12700" cap="flat">
              <a:noFill/>
              <a:miter lim="400000"/>
            </a:ln>
            <a:effectLst/>
          </p:spPr>
          <p:txBody>
            <a:bodyPr wrap="square" lIns="71436" tIns="71436" rIns="71436" bIns="71436" numCol="1" anchor="t">
              <a:noAutofit/>
            </a:bodyPr>
            <a:lstStyle/>
            <a:p>
              <a:pPr lvl="0"/>
            </a:p>
          </p:txBody>
        </p:sp>
        <p:sp>
          <p:nvSpPr>
            <p:cNvPr id="555" name="Shape 555"/>
            <p:cNvSpPr/>
            <p:nvPr/>
          </p:nvSpPr>
          <p:spPr>
            <a:xfrm>
              <a:off x="3067291" y="1682964"/>
              <a:ext cx="108859" cy="2523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3114"/>
                    <a:pt x="0" y="3114"/>
                    <a:pt x="0" y="3114"/>
                  </a:cubicBezTo>
                  <a:cubicBezTo>
                    <a:pt x="8100" y="3892"/>
                    <a:pt x="14400" y="7005"/>
                    <a:pt x="14400" y="10703"/>
                  </a:cubicBezTo>
                  <a:cubicBezTo>
                    <a:pt x="14400" y="14595"/>
                    <a:pt x="8100" y="17708"/>
                    <a:pt x="0" y="18486"/>
                  </a:cubicBezTo>
                  <a:cubicBezTo>
                    <a:pt x="0" y="21600"/>
                    <a:pt x="0" y="21600"/>
                    <a:pt x="0" y="21600"/>
                  </a:cubicBezTo>
                  <a:cubicBezTo>
                    <a:pt x="12150" y="20822"/>
                    <a:pt x="21600" y="16151"/>
                    <a:pt x="21600" y="10703"/>
                  </a:cubicBezTo>
                  <a:cubicBezTo>
                    <a:pt x="21600" y="10703"/>
                    <a:pt x="21600" y="10703"/>
                    <a:pt x="21600" y="10703"/>
                  </a:cubicBezTo>
                  <a:cubicBezTo>
                    <a:pt x="21600" y="5254"/>
                    <a:pt x="12150" y="778"/>
                    <a:pt x="0"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556" name="Shape 556"/>
            <p:cNvSpPr/>
            <p:nvPr/>
          </p:nvSpPr>
          <p:spPr>
            <a:xfrm>
              <a:off x="2729157" y="1653100"/>
              <a:ext cx="91518" cy="9151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557" name="Shape 557"/>
            <p:cNvSpPr/>
            <p:nvPr/>
          </p:nvSpPr>
          <p:spPr>
            <a:xfrm>
              <a:off x="2303358" y="1666587"/>
              <a:ext cx="727327" cy="6704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70" y="17780"/>
                  </a:moveTo>
                  <a:cubicBezTo>
                    <a:pt x="8870" y="17780"/>
                    <a:pt x="8870" y="17780"/>
                    <a:pt x="8870" y="17780"/>
                  </a:cubicBezTo>
                  <a:cubicBezTo>
                    <a:pt x="9344" y="17780"/>
                    <a:pt x="9683" y="18220"/>
                    <a:pt x="9683" y="18661"/>
                  </a:cubicBezTo>
                  <a:cubicBezTo>
                    <a:pt x="9683" y="18661"/>
                    <a:pt x="9683" y="18661"/>
                    <a:pt x="9683" y="18661"/>
                  </a:cubicBezTo>
                  <a:cubicBezTo>
                    <a:pt x="9683" y="19176"/>
                    <a:pt x="9344" y="19543"/>
                    <a:pt x="8870" y="19543"/>
                  </a:cubicBezTo>
                  <a:cubicBezTo>
                    <a:pt x="8464" y="19543"/>
                    <a:pt x="8058" y="19176"/>
                    <a:pt x="8058" y="18661"/>
                  </a:cubicBezTo>
                  <a:cubicBezTo>
                    <a:pt x="8058" y="18220"/>
                    <a:pt x="8464" y="17780"/>
                    <a:pt x="8870" y="17780"/>
                  </a:cubicBezTo>
                  <a:moveTo>
                    <a:pt x="8599" y="15722"/>
                  </a:moveTo>
                  <a:cubicBezTo>
                    <a:pt x="7042" y="15722"/>
                    <a:pt x="5688" y="14547"/>
                    <a:pt x="5417" y="12931"/>
                  </a:cubicBezTo>
                  <a:cubicBezTo>
                    <a:pt x="5349" y="12563"/>
                    <a:pt x="5620" y="12196"/>
                    <a:pt x="5959" y="12196"/>
                  </a:cubicBezTo>
                  <a:cubicBezTo>
                    <a:pt x="11240" y="12196"/>
                    <a:pt x="11240" y="12196"/>
                    <a:pt x="11240" y="12196"/>
                  </a:cubicBezTo>
                  <a:cubicBezTo>
                    <a:pt x="11579" y="12196"/>
                    <a:pt x="11850" y="12563"/>
                    <a:pt x="11782" y="12931"/>
                  </a:cubicBezTo>
                  <a:cubicBezTo>
                    <a:pt x="11511" y="14547"/>
                    <a:pt x="10224" y="15722"/>
                    <a:pt x="8599" y="15722"/>
                  </a:cubicBezTo>
                  <a:moveTo>
                    <a:pt x="21600" y="0"/>
                  </a:moveTo>
                  <a:cubicBezTo>
                    <a:pt x="20991" y="882"/>
                    <a:pt x="20652" y="1984"/>
                    <a:pt x="20652" y="3159"/>
                  </a:cubicBezTo>
                  <a:cubicBezTo>
                    <a:pt x="20652" y="7641"/>
                    <a:pt x="20652" y="7641"/>
                    <a:pt x="20652" y="7641"/>
                  </a:cubicBezTo>
                  <a:cubicBezTo>
                    <a:pt x="20652" y="8816"/>
                    <a:pt x="19975" y="9918"/>
                    <a:pt x="18959" y="10286"/>
                  </a:cubicBezTo>
                  <a:cubicBezTo>
                    <a:pt x="18688" y="10433"/>
                    <a:pt x="18418" y="10433"/>
                    <a:pt x="18147" y="10433"/>
                  </a:cubicBezTo>
                  <a:cubicBezTo>
                    <a:pt x="17402" y="10433"/>
                    <a:pt x="16792" y="10139"/>
                    <a:pt x="16318" y="9624"/>
                  </a:cubicBezTo>
                  <a:cubicBezTo>
                    <a:pt x="14761" y="8008"/>
                    <a:pt x="14761" y="8008"/>
                    <a:pt x="14761" y="8008"/>
                  </a:cubicBezTo>
                  <a:cubicBezTo>
                    <a:pt x="14490" y="7714"/>
                    <a:pt x="14152" y="7494"/>
                    <a:pt x="13745" y="7494"/>
                  </a:cubicBezTo>
                  <a:cubicBezTo>
                    <a:pt x="11579" y="7494"/>
                    <a:pt x="11579" y="7494"/>
                    <a:pt x="11579" y="7494"/>
                  </a:cubicBezTo>
                  <a:cubicBezTo>
                    <a:pt x="11172" y="8963"/>
                    <a:pt x="9954" y="9845"/>
                    <a:pt x="8599" y="9845"/>
                  </a:cubicBezTo>
                  <a:cubicBezTo>
                    <a:pt x="7245" y="9845"/>
                    <a:pt x="6094" y="8963"/>
                    <a:pt x="5688" y="7567"/>
                  </a:cubicBezTo>
                  <a:cubicBezTo>
                    <a:pt x="3521" y="7494"/>
                    <a:pt x="3521" y="7494"/>
                    <a:pt x="3521" y="7494"/>
                  </a:cubicBezTo>
                  <a:cubicBezTo>
                    <a:pt x="3182" y="7494"/>
                    <a:pt x="2912" y="7641"/>
                    <a:pt x="2641" y="7788"/>
                  </a:cubicBezTo>
                  <a:cubicBezTo>
                    <a:pt x="2641" y="9404"/>
                    <a:pt x="2641" y="9404"/>
                    <a:pt x="2641" y="9404"/>
                  </a:cubicBezTo>
                  <a:cubicBezTo>
                    <a:pt x="2641" y="9404"/>
                    <a:pt x="2641" y="9404"/>
                    <a:pt x="2641" y="9404"/>
                  </a:cubicBezTo>
                  <a:cubicBezTo>
                    <a:pt x="2641" y="12710"/>
                    <a:pt x="1693" y="15796"/>
                    <a:pt x="0" y="18294"/>
                  </a:cubicBezTo>
                  <a:cubicBezTo>
                    <a:pt x="2370" y="20351"/>
                    <a:pt x="5349" y="21600"/>
                    <a:pt x="8599" y="21600"/>
                  </a:cubicBezTo>
                  <a:cubicBezTo>
                    <a:pt x="14693" y="21600"/>
                    <a:pt x="19839" y="17265"/>
                    <a:pt x="21532" y="11314"/>
                  </a:cubicBezTo>
                  <a:cubicBezTo>
                    <a:pt x="21600" y="10800"/>
                    <a:pt x="21600" y="10359"/>
                    <a:pt x="21600" y="9845"/>
                  </a:cubicBezTo>
                  <a:cubicBezTo>
                    <a:pt x="21600" y="0"/>
                    <a:pt x="21600" y="0"/>
                    <a:pt x="21600" y="0"/>
                  </a:cubicBezTo>
                </a:path>
              </a:pathLst>
            </a:custGeom>
            <a:solidFill>
              <a:srgbClr val="83D1FF"/>
            </a:solidFill>
            <a:ln w="12700" cap="flat">
              <a:noFill/>
              <a:miter lim="400000"/>
            </a:ln>
            <a:effectLst/>
          </p:spPr>
          <p:txBody>
            <a:bodyPr wrap="square" lIns="71436" tIns="71436" rIns="71436" bIns="71436" numCol="1" anchor="t">
              <a:noAutofit/>
            </a:bodyPr>
            <a:lstStyle/>
            <a:p>
              <a:pPr lvl="0"/>
            </a:p>
          </p:txBody>
        </p:sp>
        <p:sp>
          <p:nvSpPr>
            <p:cNvPr id="558" name="Shape 558"/>
            <p:cNvSpPr/>
            <p:nvPr/>
          </p:nvSpPr>
          <p:spPr>
            <a:xfrm>
              <a:off x="2248448" y="1603006"/>
              <a:ext cx="818844" cy="8429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19" y="0"/>
                  </a:moveTo>
                  <a:cubicBezTo>
                    <a:pt x="20998" y="0"/>
                    <a:pt x="20878" y="58"/>
                    <a:pt x="20818" y="117"/>
                  </a:cubicBezTo>
                  <a:cubicBezTo>
                    <a:pt x="20697" y="234"/>
                    <a:pt x="20697" y="234"/>
                    <a:pt x="20697" y="234"/>
                  </a:cubicBezTo>
                  <a:cubicBezTo>
                    <a:pt x="20637" y="234"/>
                    <a:pt x="20637" y="292"/>
                    <a:pt x="20637" y="292"/>
                  </a:cubicBezTo>
                  <a:cubicBezTo>
                    <a:pt x="19494" y="1226"/>
                    <a:pt x="18832" y="2627"/>
                    <a:pt x="18832" y="4145"/>
                  </a:cubicBezTo>
                  <a:cubicBezTo>
                    <a:pt x="18832" y="4145"/>
                    <a:pt x="18832" y="4145"/>
                    <a:pt x="18832" y="4145"/>
                  </a:cubicBezTo>
                  <a:cubicBezTo>
                    <a:pt x="18832" y="7706"/>
                    <a:pt x="18832" y="7706"/>
                    <a:pt x="18832" y="7706"/>
                  </a:cubicBezTo>
                  <a:cubicBezTo>
                    <a:pt x="18832" y="7706"/>
                    <a:pt x="18832" y="7706"/>
                    <a:pt x="18832" y="7706"/>
                  </a:cubicBezTo>
                  <a:cubicBezTo>
                    <a:pt x="18832" y="8231"/>
                    <a:pt x="18471" y="8757"/>
                    <a:pt x="17990" y="8932"/>
                  </a:cubicBezTo>
                  <a:cubicBezTo>
                    <a:pt x="17870" y="8990"/>
                    <a:pt x="17689" y="8990"/>
                    <a:pt x="17569" y="8990"/>
                  </a:cubicBezTo>
                  <a:cubicBezTo>
                    <a:pt x="17208" y="8990"/>
                    <a:pt x="16847" y="8874"/>
                    <a:pt x="16606" y="8640"/>
                  </a:cubicBezTo>
                  <a:cubicBezTo>
                    <a:pt x="15282" y="7297"/>
                    <a:pt x="15282" y="7297"/>
                    <a:pt x="15282" y="7297"/>
                  </a:cubicBezTo>
                  <a:cubicBezTo>
                    <a:pt x="14801" y="6889"/>
                    <a:pt x="14260" y="6655"/>
                    <a:pt x="13658" y="6655"/>
                  </a:cubicBezTo>
                  <a:cubicBezTo>
                    <a:pt x="11733" y="6655"/>
                    <a:pt x="11733" y="6655"/>
                    <a:pt x="11733" y="6655"/>
                  </a:cubicBezTo>
                  <a:cubicBezTo>
                    <a:pt x="11311" y="6655"/>
                    <a:pt x="10950" y="6947"/>
                    <a:pt x="10830" y="7356"/>
                  </a:cubicBezTo>
                  <a:cubicBezTo>
                    <a:pt x="10589" y="8056"/>
                    <a:pt x="9867" y="8523"/>
                    <a:pt x="9085" y="8523"/>
                  </a:cubicBezTo>
                  <a:cubicBezTo>
                    <a:pt x="8303" y="8523"/>
                    <a:pt x="7641" y="8056"/>
                    <a:pt x="7401" y="7356"/>
                  </a:cubicBezTo>
                  <a:cubicBezTo>
                    <a:pt x="7280" y="6947"/>
                    <a:pt x="6859" y="6655"/>
                    <a:pt x="6438" y="6655"/>
                  </a:cubicBezTo>
                  <a:cubicBezTo>
                    <a:pt x="4573" y="6655"/>
                    <a:pt x="4573" y="6655"/>
                    <a:pt x="4573" y="6655"/>
                  </a:cubicBezTo>
                  <a:cubicBezTo>
                    <a:pt x="4272" y="6655"/>
                    <a:pt x="4031" y="6714"/>
                    <a:pt x="3791" y="6772"/>
                  </a:cubicBezTo>
                  <a:cubicBezTo>
                    <a:pt x="3791" y="7823"/>
                    <a:pt x="3791" y="7823"/>
                    <a:pt x="3791" y="7823"/>
                  </a:cubicBezTo>
                  <a:cubicBezTo>
                    <a:pt x="4031" y="7706"/>
                    <a:pt x="4272" y="7589"/>
                    <a:pt x="4573" y="7589"/>
                  </a:cubicBezTo>
                  <a:cubicBezTo>
                    <a:pt x="6498" y="7648"/>
                    <a:pt x="6498" y="7648"/>
                    <a:pt x="6498" y="7648"/>
                  </a:cubicBezTo>
                  <a:cubicBezTo>
                    <a:pt x="6859" y="8757"/>
                    <a:pt x="7882" y="9457"/>
                    <a:pt x="9085" y="9457"/>
                  </a:cubicBezTo>
                  <a:cubicBezTo>
                    <a:pt x="10289" y="9457"/>
                    <a:pt x="11372" y="8757"/>
                    <a:pt x="11733" y="7589"/>
                  </a:cubicBezTo>
                  <a:cubicBezTo>
                    <a:pt x="13658" y="7589"/>
                    <a:pt x="13658" y="7589"/>
                    <a:pt x="13658" y="7589"/>
                  </a:cubicBezTo>
                  <a:cubicBezTo>
                    <a:pt x="14019" y="7589"/>
                    <a:pt x="14320" y="7764"/>
                    <a:pt x="14560" y="7998"/>
                  </a:cubicBezTo>
                  <a:cubicBezTo>
                    <a:pt x="15944" y="9282"/>
                    <a:pt x="15944" y="9282"/>
                    <a:pt x="15944" y="9282"/>
                  </a:cubicBezTo>
                  <a:cubicBezTo>
                    <a:pt x="16365" y="9691"/>
                    <a:pt x="16907" y="9924"/>
                    <a:pt x="17569" y="9924"/>
                  </a:cubicBezTo>
                  <a:cubicBezTo>
                    <a:pt x="17809" y="9924"/>
                    <a:pt x="18050" y="9924"/>
                    <a:pt x="18291" y="9808"/>
                  </a:cubicBezTo>
                  <a:cubicBezTo>
                    <a:pt x="19193" y="9516"/>
                    <a:pt x="19795" y="8640"/>
                    <a:pt x="19795" y="7706"/>
                  </a:cubicBezTo>
                  <a:cubicBezTo>
                    <a:pt x="19795" y="4145"/>
                    <a:pt x="19795" y="4145"/>
                    <a:pt x="19795" y="4145"/>
                  </a:cubicBezTo>
                  <a:cubicBezTo>
                    <a:pt x="19795" y="3211"/>
                    <a:pt x="20096" y="2335"/>
                    <a:pt x="20637" y="1635"/>
                  </a:cubicBezTo>
                  <a:cubicBezTo>
                    <a:pt x="20637" y="9457"/>
                    <a:pt x="20637" y="9457"/>
                    <a:pt x="20637" y="9457"/>
                  </a:cubicBezTo>
                  <a:cubicBezTo>
                    <a:pt x="20637" y="9866"/>
                    <a:pt x="20637" y="10216"/>
                    <a:pt x="20577" y="10625"/>
                  </a:cubicBezTo>
                  <a:cubicBezTo>
                    <a:pt x="20938" y="9516"/>
                    <a:pt x="21119" y="8348"/>
                    <a:pt x="21119" y="7181"/>
                  </a:cubicBezTo>
                  <a:cubicBezTo>
                    <a:pt x="21119" y="9516"/>
                    <a:pt x="21119" y="9516"/>
                    <a:pt x="21119" y="9516"/>
                  </a:cubicBezTo>
                  <a:cubicBezTo>
                    <a:pt x="21119" y="15937"/>
                    <a:pt x="15704" y="21133"/>
                    <a:pt x="9085" y="21133"/>
                  </a:cubicBezTo>
                  <a:cubicBezTo>
                    <a:pt x="5656" y="21133"/>
                    <a:pt x="2527" y="19732"/>
                    <a:pt x="361" y="17455"/>
                  </a:cubicBezTo>
                  <a:cubicBezTo>
                    <a:pt x="241" y="17572"/>
                    <a:pt x="120" y="17689"/>
                    <a:pt x="0" y="17805"/>
                  </a:cubicBezTo>
                  <a:cubicBezTo>
                    <a:pt x="2286" y="20141"/>
                    <a:pt x="5535" y="21600"/>
                    <a:pt x="9085" y="21600"/>
                  </a:cubicBezTo>
                  <a:cubicBezTo>
                    <a:pt x="16004" y="21600"/>
                    <a:pt x="21600" y="16171"/>
                    <a:pt x="21600" y="9457"/>
                  </a:cubicBezTo>
                  <a:cubicBezTo>
                    <a:pt x="21600" y="9457"/>
                    <a:pt x="21600" y="9457"/>
                    <a:pt x="21600" y="9457"/>
                  </a:cubicBezTo>
                  <a:cubicBezTo>
                    <a:pt x="21600" y="8523"/>
                    <a:pt x="21600" y="8523"/>
                    <a:pt x="21600" y="8523"/>
                  </a:cubicBezTo>
                  <a:cubicBezTo>
                    <a:pt x="21600" y="7589"/>
                    <a:pt x="21600" y="7589"/>
                    <a:pt x="21600" y="7589"/>
                  </a:cubicBezTo>
                  <a:cubicBezTo>
                    <a:pt x="21600" y="2977"/>
                    <a:pt x="21600" y="2977"/>
                    <a:pt x="21600" y="2977"/>
                  </a:cubicBezTo>
                  <a:cubicBezTo>
                    <a:pt x="21600" y="2043"/>
                    <a:pt x="21600" y="2043"/>
                    <a:pt x="21600" y="2043"/>
                  </a:cubicBezTo>
                  <a:cubicBezTo>
                    <a:pt x="21600" y="467"/>
                    <a:pt x="21600" y="467"/>
                    <a:pt x="21600" y="467"/>
                  </a:cubicBezTo>
                  <a:cubicBezTo>
                    <a:pt x="21600" y="467"/>
                    <a:pt x="21600" y="467"/>
                    <a:pt x="21600" y="467"/>
                  </a:cubicBezTo>
                  <a:cubicBezTo>
                    <a:pt x="21600" y="292"/>
                    <a:pt x="21480" y="117"/>
                    <a:pt x="21359" y="58"/>
                  </a:cubicBezTo>
                  <a:cubicBezTo>
                    <a:pt x="21239" y="58"/>
                    <a:pt x="21179" y="0"/>
                    <a:pt x="21119"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559" name="Shape 559"/>
            <p:cNvSpPr/>
            <p:nvPr/>
          </p:nvSpPr>
          <p:spPr>
            <a:xfrm>
              <a:off x="2273494" y="2018208"/>
              <a:ext cx="754301" cy="3911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9969" y="10172"/>
                    <a:pt x="15009" y="17581"/>
                    <a:pt x="9136" y="17581"/>
                  </a:cubicBezTo>
                  <a:cubicBezTo>
                    <a:pt x="6004" y="17581"/>
                    <a:pt x="3132" y="15447"/>
                    <a:pt x="848" y="11930"/>
                  </a:cubicBezTo>
                  <a:cubicBezTo>
                    <a:pt x="587" y="12684"/>
                    <a:pt x="326" y="13312"/>
                    <a:pt x="0" y="13940"/>
                  </a:cubicBezTo>
                  <a:cubicBezTo>
                    <a:pt x="2284" y="18712"/>
                    <a:pt x="5547" y="21600"/>
                    <a:pt x="9136" y="21600"/>
                  </a:cubicBezTo>
                  <a:cubicBezTo>
                    <a:pt x="15662" y="21600"/>
                    <a:pt x="20947" y="12181"/>
                    <a:pt x="21600" y="0"/>
                  </a:cubicBezTo>
                </a:path>
              </a:pathLst>
            </a:custGeom>
            <a:solidFill>
              <a:srgbClr val="6BC1F3"/>
            </a:solidFill>
            <a:ln w="12700" cap="flat">
              <a:noFill/>
              <a:miter lim="400000"/>
            </a:ln>
            <a:effectLst/>
          </p:spPr>
          <p:txBody>
            <a:bodyPr wrap="square" lIns="71436" tIns="71436" rIns="71436" bIns="71436" numCol="1" anchor="t">
              <a:noAutofit/>
            </a:bodyPr>
            <a:lstStyle/>
            <a:p>
              <a:pPr lvl="0"/>
            </a:p>
          </p:txBody>
        </p:sp>
        <p:sp>
          <p:nvSpPr>
            <p:cNvPr id="560" name="Shape 560"/>
            <p:cNvSpPr/>
            <p:nvPr/>
          </p:nvSpPr>
          <p:spPr>
            <a:xfrm>
              <a:off x="2261934" y="1883340"/>
              <a:ext cx="787055" cy="5442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1808"/>
                    <a:pt x="21412" y="3615"/>
                    <a:pt x="21037" y="5332"/>
                  </a:cubicBezTo>
                  <a:cubicBezTo>
                    <a:pt x="20410" y="14099"/>
                    <a:pt x="15339" y="20877"/>
                    <a:pt x="9078" y="20877"/>
                  </a:cubicBezTo>
                  <a:cubicBezTo>
                    <a:pt x="5635" y="20877"/>
                    <a:pt x="2504" y="18798"/>
                    <a:pt x="313" y="15364"/>
                  </a:cubicBezTo>
                  <a:cubicBezTo>
                    <a:pt x="188" y="15635"/>
                    <a:pt x="125" y="15816"/>
                    <a:pt x="0" y="15906"/>
                  </a:cubicBezTo>
                  <a:cubicBezTo>
                    <a:pt x="2254" y="19431"/>
                    <a:pt x="5510" y="21600"/>
                    <a:pt x="9078" y="21600"/>
                  </a:cubicBezTo>
                  <a:cubicBezTo>
                    <a:pt x="15965" y="21600"/>
                    <a:pt x="21600" y="13556"/>
                    <a:pt x="21600" y="3615"/>
                  </a:cubicBezTo>
                  <a:cubicBezTo>
                    <a:pt x="21600" y="0"/>
                    <a:pt x="21600" y="0"/>
                    <a:pt x="21600"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561" name="Shape 561"/>
            <p:cNvSpPr/>
            <p:nvPr/>
          </p:nvSpPr>
          <p:spPr>
            <a:xfrm>
              <a:off x="2485430" y="2045182"/>
              <a:ext cx="214828" cy="108859"/>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9385" y="0"/>
                  </a:moveTo>
                  <a:cubicBezTo>
                    <a:pt x="1835" y="0"/>
                    <a:pt x="1835" y="0"/>
                    <a:pt x="1835" y="0"/>
                  </a:cubicBezTo>
                  <a:cubicBezTo>
                    <a:pt x="710" y="0"/>
                    <a:pt x="-190" y="2250"/>
                    <a:pt x="35" y="4500"/>
                  </a:cubicBezTo>
                  <a:cubicBezTo>
                    <a:pt x="935" y="14400"/>
                    <a:pt x="5435" y="21600"/>
                    <a:pt x="10610" y="21600"/>
                  </a:cubicBezTo>
                  <a:cubicBezTo>
                    <a:pt x="16010" y="21600"/>
                    <a:pt x="20285" y="14400"/>
                    <a:pt x="21185" y="4500"/>
                  </a:cubicBezTo>
                  <a:cubicBezTo>
                    <a:pt x="21410" y="2250"/>
                    <a:pt x="20510" y="0"/>
                    <a:pt x="19385"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562" name="Shape 562"/>
            <p:cNvSpPr/>
            <p:nvPr/>
          </p:nvSpPr>
          <p:spPr>
            <a:xfrm>
              <a:off x="2574058" y="2218584"/>
              <a:ext cx="54912" cy="549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0800" y="0"/>
                    <a:pt x="10800" y="0"/>
                    <a:pt x="10800" y="0"/>
                  </a:cubicBezTo>
                  <a:cubicBezTo>
                    <a:pt x="5400" y="0"/>
                    <a:pt x="0" y="5400"/>
                    <a:pt x="0" y="10800"/>
                  </a:cubicBezTo>
                  <a:cubicBezTo>
                    <a:pt x="0" y="17100"/>
                    <a:pt x="5400" y="21600"/>
                    <a:pt x="10800" y="21600"/>
                  </a:cubicBezTo>
                  <a:cubicBezTo>
                    <a:pt x="17100" y="21600"/>
                    <a:pt x="21600" y="17100"/>
                    <a:pt x="21600" y="10800"/>
                  </a:cubicBezTo>
                  <a:cubicBezTo>
                    <a:pt x="21600" y="10800"/>
                    <a:pt x="21600" y="10800"/>
                    <a:pt x="21600" y="10800"/>
                  </a:cubicBezTo>
                  <a:cubicBezTo>
                    <a:pt x="21600" y="5400"/>
                    <a:pt x="17100" y="0"/>
                    <a:pt x="10800" y="0"/>
                  </a:cubicBezTo>
                </a:path>
              </a:pathLst>
            </a:custGeom>
            <a:solidFill>
              <a:srgbClr val="6BC1F3"/>
            </a:solidFill>
            <a:ln w="12700" cap="flat">
              <a:noFill/>
              <a:miter lim="400000"/>
            </a:ln>
            <a:effectLst/>
          </p:spPr>
          <p:txBody>
            <a:bodyPr wrap="square" lIns="71436" tIns="71436" rIns="71436" bIns="71436" numCol="1" anchor="t">
              <a:noAutofit/>
            </a:bodyPr>
            <a:lstStyle/>
            <a:p>
              <a:pPr lvl="0"/>
            </a:p>
          </p:txBody>
        </p:sp>
        <p:sp>
          <p:nvSpPr>
            <p:cNvPr id="563" name="Shape 563"/>
            <p:cNvSpPr/>
            <p:nvPr/>
          </p:nvSpPr>
          <p:spPr>
            <a:xfrm>
              <a:off x="2455567" y="1477772"/>
              <a:ext cx="27660" cy="88628"/>
            </a:xfrm>
            <a:custGeom>
              <a:avLst/>
              <a:gdLst/>
              <a:ahLst/>
              <a:cxnLst>
                <a:cxn ang="0">
                  <a:pos x="wd2" y="hd2"/>
                </a:cxn>
                <a:cxn ang="5400000">
                  <a:pos x="wd2" y="hd2"/>
                </a:cxn>
                <a:cxn ang="10800000">
                  <a:pos x="wd2" y="hd2"/>
                </a:cxn>
                <a:cxn ang="16200000">
                  <a:pos x="wd2" y="hd2"/>
                </a:cxn>
              </a:cxnLst>
              <a:rect l="0" t="0" r="r" b="b"/>
              <a:pathLst>
                <a:path w="20006" h="21600" fill="norm" stroke="1" extrusionOk="0">
                  <a:moveTo>
                    <a:pt x="0" y="0"/>
                  </a:moveTo>
                  <a:cubicBezTo>
                    <a:pt x="0" y="21600"/>
                    <a:pt x="0" y="21600"/>
                    <a:pt x="0" y="21600"/>
                  </a:cubicBezTo>
                  <a:cubicBezTo>
                    <a:pt x="6646" y="20492"/>
                    <a:pt x="11631" y="18831"/>
                    <a:pt x="14954" y="16615"/>
                  </a:cubicBezTo>
                  <a:cubicBezTo>
                    <a:pt x="19938" y="13846"/>
                    <a:pt x="21600" y="10523"/>
                    <a:pt x="18277" y="7200"/>
                  </a:cubicBezTo>
                  <a:cubicBezTo>
                    <a:pt x="16615" y="3877"/>
                    <a:pt x="9969" y="1108"/>
                    <a:pt x="0"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564" name="Shape 564"/>
            <p:cNvSpPr/>
            <p:nvPr/>
          </p:nvSpPr>
          <p:spPr>
            <a:xfrm>
              <a:off x="2725303" y="1506672"/>
              <a:ext cx="123552" cy="54911"/>
            </a:xfrm>
            <a:custGeom>
              <a:avLst/>
              <a:gdLst/>
              <a:ahLst/>
              <a:cxnLst>
                <a:cxn ang="0">
                  <a:pos x="wd2" y="hd2"/>
                </a:cxn>
                <a:cxn ang="5400000">
                  <a:pos x="wd2" y="hd2"/>
                </a:cxn>
                <a:cxn ang="10800000">
                  <a:pos x="wd2" y="hd2"/>
                </a:cxn>
                <a:cxn ang="16200000">
                  <a:pos x="wd2" y="hd2"/>
                </a:cxn>
              </a:cxnLst>
              <a:rect l="0" t="0" r="r" b="b"/>
              <a:pathLst>
                <a:path w="21309" h="21600" fill="norm" stroke="1" extrusionOk="0">
                  <a:moveTo>
                    <a:pt x="2356" y="0"/>
                  </a:moveTo>
                  <a:cubicBezTo>
                    <a:pt x="1178" y="0"/>
                    <a:pt x="393" y="1800"/>
                    <a:pt x="0" y="4500"/>
                  </a:cubicBezTo>
                  <a:cubicBezTo>
                    <a:pt x="0" y="5400"/>
                    <a:pt x="0" y="7200"/>
                    <a:pt x="393" y="8100"/>
                  </a:cubicBezTo>
                  <a:cubicBezTo>
                    <a:pt x="393" y="9900"/>
                    <a:pt x="1178" y="10800"/>
                    <a:pt x="1571" y="10800"/>
                  </a:cubicBezTo>
                  <a:cubicBezTo>
                    <a:pt x="18458" y="21600"/>
                    <a:pt x="18458" y="21600"/>
                    <a:pt x="18458" y="21600"/>
                  </a:cubicBezTo>
                  <a:cubicBezTo>
                    <a:pt x="18458" y="21600"/>
                    <a:pt x="18851" y="21600"/>
                    <a:pt x="18851" y="21600"/>
                  </a:cubicBezTo>
                  <a:cubicBezTo>
                    <a:pt x="20029" y="21600"/>
                    <a:pt x="20815" y="19800"/>
                    <a:pt x="21207" y="18000"/>
                  </a:cubicBezTo>
                  <a:cubicBezTo>
                    <a:pt x="21600" y="15300"/>
                    <a:pt x="20815" y="11700"/>
                    <a:pt x="19636" y="10800"/>
                  </a:cubicBezTo>
                  <a:cubicBezTo>
                    <a:pt x="2749" y="900"/>
                    <a:pt x="2749" y="900"/>
                    <a:pt x="2749" y="900"/>
                  </a:cubicBezTo>
                  <a:cubicBezTo>
                    <a:pt x="2749" y="0"/>
                    <a:pt x="2356" y="0"/>
                    <a:pt x="2356" y="0"/>
                  </a:cubicBezTo>
                </a:path>
              </a:pathLst>
            </a:custGeom>
            <a:solidFill>
              <a:srgbClr val="83D1FF"/>
            </a:solidFill>
            <a:ln w="12700" cap="flat">
              <a:noFill/>
              <a:miter lim="400000"/>
            </a:ln>
            <a:effectLst/>
          </p:spPr>
          <p:txBody>
            <a:bodyPr wrap="square" lIns="71436" tIns="71436" rIns="71436" bIns="71436" numCol="1" anchor="t">
              <a:noAutofit/>
            </a:bodyPr>
            <a:lstStyle/>
            <a:p>
              <a:pPr lvl="0"/>
            </a:p>
          </p:txBody>
        </p:sp>
        <p:sp>
          <p:nvSpPr>
            <p:cNvPr id="565" name="Shape 565"/>
            <p:cNvSpPr/>
            <p:nvPr/>
          </p:nvSpPr>
          <p:spPr>
            <a:xfrm>
              <a:off x="2687994" y="1471028"/>
              <a:ext cx="196462" cy="127163"/>
            </a:xfrm>
            <a:custGeom>
              <a:avLst/>
              <a:gdLst/>
              <a:ahLst/>
              <a:cxnLst>
                <a:cxn ang="0">
                  <a:pos x="wd2" y="hd2"/>
                </a:cxn>
                <a:cxn ang="5400000">
                  <a:pos x="wd2" y="hd2"/>
                </a:cxn>
                <a:cxn ang="10800000">
                  <a:pos x="wd2" y="hd2"/>
                </a:cxn>
                <a:cxn ang="16200000">
                  <a:pos x="wd2" y="hd2"/>
                </a:cxn>
              </a:cxnLst>
              <a:rect l="0" t="0" r="r" b="b"/>
              <a:pathLst>
                <a:path w="20681" h="21600" fill="norm" stroke="1" extrusionOk="0">
                  <a:moveTo>
                    <a:pt x="15370" y="15429"/>
                  </a:moveTo>
                  <a:cubicBezTo>
                    <a:pt x="15370" y="15429"/>
                    <a:pt x="15130" y="15429"/>
                    <a:pt x="15130" y="15429"/>
                  </a:cubicBezTo>
                  <a:cubicBezTo>
                    <a:pt x="4810" y="10800"/>
                    <a:pt x="4810" y="10800"/>
                    <a:pt x="4810" y="10800"/>
                  </a:cubicBezTo>
                  <a:cubicBezTo>
                    <a:pt x="4570" y="10800"/>
                    <a:pt x="4090" y="10414"/>
                    <a:pt x="4090" y="9643"/>
                  </a:cubicBezTo>
                  <a:cubicBezTo>
                    <a:pt x="3850" y="9257"/>
                    <a:pt x="3850" y="8486"/>
                    <a:pt x="3850" y="8100"/>
                  </a:cubicBezTo>
                  <a:cubicBezTo>
                    <a:pt x="4090" y="6943"/>
                    <a:pt x="4570" y="6171"/>
                    <a:pt x="5290" y="6171"/>
                  </a:cubicBezTo>
                  <a:cubicBezTo>
                    <a:pt x="5290" y="6171"/>
                    <a:pt x="5530" y="6171"/>
                    <a:pt x="5530" y="6557"/>
                  </a:cubicBezTo>
                  <a:cubicBezTo>
                    <a:pt x="15850" y="10800"/>
                    <a:pt x="15850" y="10800"/>
                    <a:pt x="15850" y="10800"/>
                  </a:cubicBezTo>
                  <a:cubicBezTo>
                    <a:pt x="16570" y="11186"/>
                    <a:pt x="17050" y="12729"/>
                    <a:pt x="16810" y="13886"/>
                  </a:cubicBezTo>
                  <a:cubicBezTo>
                    <a:pt x="16570" y="14657"/>
                    <a:pt x="16090" y="15429"/>
                    <a:pt x="15370" y="15429"/>
                  </a:cubicBezTo>
                  <a:moveTo>
                    <a:pt x="5290" y="0"/>
                  </a:moveTo>
                  <a:cubicBezTo>
                    <a:pt x="2890" y="0"/>
                    <a:pt x="730" y="2700"/>
                    <a:pt x="250" y="6171"/>
                  </a:cubicBezTo>
                  <a:cubicBezTo>
                    <a:pt x="-230" y="8486"/>
                    <a:pt x="10" y="10800"/>
                    <a:pt x="730" y="12729"/>
                  </a:cubicBezTo>
                  <a:cubicBezTo>
                    <a:pt x="1450" y="14657"/>
                    <a:pt x="2410" y="16200"/>
                    <a:pt x="3850" y="16971"/>
                  </a:cubicBezTo>
                  <a:cubicBezTo>
                    <a:pt x="13930" y="21214"/>
                    <a:pt x="13930" y="21214"/>
                    <a:pt x="13930" y="21214"/>
                  </a:cubicBezTo>
                  <a:cubicBezTo>
                    <a:pt x="14410" y="21600"/>
                    <a:pt x="14890" y="21600"/>
                    <a:pt x="15370" y="21600"/>
                  </a:cubicBezTo>
                  <a:cubicBezTo>
                    <a:pt x="15370" y="21600"/>
                    <a:pt x="15370" y="21600"/>
                    <a:pt x="15370" y="21600"/>
                  </a:cubicBezTo>
                  <a:cubicBezTo>
                    <a:pt x="17770" y="21600"/>
                    <a:pt x="19930" y="19286"/>
                    <a:pt x="20410" y="15429"/>
                  </a:cubicBezTo>
                  <a:cubicBezTo>
                    <a:pt x="21370" y="10800"/>
                    <a:pt x="19690" y="6171"/>
                    <a:pt x="16810" y="5014"/>
                  </a:cubicBezTo>
                  <a:cubicBezTo>
                    <a:pt x="6730" y="386"/>
                    <a:pt x="6730" y="386"/>
                    <a:pt x="6730" y="386"/>
                  </a:cubicBezTo>
                  <a:cubicBezTo>
                    <a:pt x="6250" y="386"/>
                    <a:pt x="5770" y="0"/>
                    <a:pt x="5290"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566" name="Shape 566"/>
            <p:cNvSpPr/>
            <p:nvPr/>
          </p:nvSpPr>
          <p:spPr>
            <a:xfrm>
              <a:off x="2444007" y="1067386"/>
              <a:ext cx="323685" cy="1801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96" y="0"/>
                  </a:moveTo>
                  <a:cubicBezTo>
                    <a:pt x="5780" y="0"/>
                    <a:pt x="1521" y="3008"/>
                    <a:pt x="0" y="7382"/>
                  </a:cubicBezTo>
                  <a:cubicBezTo>
                    <a:pt x="456" y="9843"/>
                    <a:pt x="608" y="12577"/>
                    <a:pt x="761" y="15858"/>
                  </a:cubicBezTo>
                  <a:cubicBezTo>
                    <a:pt x="2586" y="19139"/>
                    <a:pt x="6389" y="21600"/>
                    <a:pt x="10496" y="21600"/>
                  </a:cubicBezTo>
                  <a:cubicBezTo>
                    <a:pt x="16580" y="21600"/>
                    <a:pt x="21600" y="16678"/>
                    <a:pt x="21600" y="10663"/>
                  </a:cubicBezTo>
                  <a:cubicBezTo>
                    <a:pt x="21600" y="4922"/>
                    <a:pt x="16580" y="0"/>
                    <a:pt x="10496" y="0"/>
                  </a:cubicBezTo>
                </a:path>
              </a:pathLst>
            </a:custGeom>
            <a:solidFill>
              <a:srgbClr val="83D1FF"/>
            </a:solidFill>
            <a:ln w="12700" cap="flat">
              <a:noFill/>
              <a:miter lim="400000"/>
            </a:ln>
            <a:effectLst/>
          </p:spPr>
          <p:txBody>
            <a:bodyPr wrap="square" lIns="71436" tIns="71436" rIns="71436" bIns="71436" numCol="1" anchor="t">
              <a:noAutofit/>
            </a:bodyPr>
            <a:lstStyle/>
            <a:p>
              <a:pPr lvl="0"/>
            </a:p>
          </p:txBody>
        </p:sp>
        <p:sp>
          <p:nvSpPr>
            <p:cNvPr id="567" name="Shape 567"/>
            <p:cNvSpPr/>
            <p:nvPr/>
          </p:nvSpPr>
          <p:spPr>
            <a:xfrm>
              <a:off x="2430520" y="1030779"/>
              <a:ext cx="373779" cy="2533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878" y="0"/>
                  </a:moveTo>
                  <a:cubicBezTo>
                    <a:pt x="9878" y="0"/>
                    <a:pt x="9878" y="0"/>
                    <a:pt x="9878" y="0"/>
                  </a:cubicBezTo>
                  <a:cubicBezTo>
                    <a:pt x="5795" y="0"/>
                    <a:pt x="2107" y="1946"/>
                    <a:pt x="0" y="4865"/>
                  </a:cubicBezTo>
                  <a:cubicBezTo>
                    <a:pt x="395" y="6032"/>
                    <a:pt x="659" y="7200"/>
                    <a:pt x="790" y="8368"/>
                  </a:cubicBezTo>
                  <a:cubicBezTo>
                    <a:pt x="2107" y="5254"/>
                    <a:pt x="5795" y="3114"/>
                    <a:pt x="9878" y="3114"/>
                  </a:cubicBezTo>
                  <a:cubicBezTo>
                    <a:pt x="15146" y="3114"/>
                    <a:pt x="19493" y="6616"/>
                    <a:pt x="19493" y="10703"/>
                  </a:cubicBezTo>
                  <a:cubicBezTo>
                    <a:pt x="19493" y="14984"/>
                    <a:pt x="15146" y="18486"/>
                    <a:pt x="9878" y="18486"/>
                  </a:cubicBezTo>
                  <a:cubicBezTo>
                    <a:pt x="6322" y="18486"/>
                    <a:pt x="3029" y="16735"/>
                    <a:pt x="1449" y="14400"/>
                  </a:cubicBezTo>
                  <a:cubicBezTo>
                    <a:pt x="1449" y="14984"/>
                    <a:pt x="1449" y="15568"/>
                    <a:pt x="1449" y="16346"/>
                  </a:cubicBezTo>
                  <a:cubicBezTo>
                    <a:pt x="1449" y="18292"/>
                    <a:pt x="1449" y="18292"/>
                    <a:pt x="1449" y="18292"/>
                  </a:cubicBezTo>
                  <a:cubicBezTo>
                    <a:pt x="3556" y="20238"/>
                    <a:pt x="6585" y="21600"/>
                    <a:pt x="9878" y="21600"/>
                  </a:cubicBezTo>
                  <a:cubicBezTo>
                    <a:pt x="16200" y="21600"/>
                    <a:pt x="21205" y="17124"/>
                    <a:pt x="21600" y="11481"/>
                  </a:cubicBezTo>
                  <a:cubicBezTo>
                    <a:pt x="21600" y="11286"/>
                    <a:pt x="21600" y="11092"/>
                    <a:pt x="21600" y="10703"/>
                  </a:cubicBezTo>
                  <a:cubicBezTo>
                    <a:pt x="21600" y="9730"/>
                    <a:pt x="21468" y="8757"/>
                    <a:pt x="21205" y="7784"/>
                  </a:cubicBezTo>
                  <a:cubicBezTo>
                    <a:pt x="19756" y="3308"/>
                    <a:pt x="15278" y="0"/>
                    <a:pt x="9878"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568" name="Shape 568"/>
            <p:cNvSpPr/>
            <p:nvPr/>
          </p:nvSpPr>
          <p:spPr>
            <a:xfrm>
              <a:off x="1514378" y="2444007"/>
              <a:ext cx="802468" cy="4103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0" y="21600"/>
                    <a:pt x="0" y="21600"/>
                    <a:pt x="0" y="21600"/>
                  </a:cubicBezTo>
                  <a:cubicBezTo>
                    <a:pt x="0" y="14400"/>
                    <a:pt x="0" y="14400"/>
                    <a:pt x="0" y="14400"/>
                  </a:cubicBezTo>
                  <a:cubicBezTo>
                    <a:pt x="0" y="6480"/>
                    <a:pt x="3314" y="0"/>
                    <a:pt x="7364" y="0"/>
                  </a:cubicBezTo>
                  <a:cubicBezTo>
                    <a:pt x="14236" y="0"/>
                    <a:pt x="14236" y="0"/>
                    <a:pt x="14236" y="0"/>
                  </a:cubicBezTo>
                  <a:cubicBezTo>
                    <a:pt x="18286" y="0"/>
                    <a:pt x="21600" y="6480"/>
                    <a:pt x="21600" y="14400"/>
                  </a:cubicBezTo>
                  <a:cubicBezTo>
                    <a:pt x="21600" y="21600"/>
                    <a:pt x="21600" y="21600"/>
                    <a:pt x="21600" y="21600"/>
                  </a:cubicBezTo>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569" name="Shape 569"/>
            <p:cNvSpPr/>
            <p:nvPr/>
          </p:nvSpPr>
          <p:spPr>
            <a:xfrm>
              <a:off x="1496075" y="2425703"/>
              <a:ext cx="839075" cy="4469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30" y="21600"/>
                  </a:moveTo>
                  <a:cubicBezTo>
                    <a:pt x="470" y="21600"/>
                    <a:pt x="470" y="21600"/>
                    <a:pt x="470" y="21600"/>
                  </a:cubicBezTo>
                  <a:cubicBezTo>
                    <a:pt x="235" y="21600"/>
                    <a:pt x="0" y="21159"/>
                    <a:pt x="0" y="20718"/>
                  </a:cubicBezTo>
                  <a:cubicBezTo>
                    <a:pt x="0" y="14106"/>
                    <a:pt x="0" y="14106"/>
                    <a:pt x="0" y="14106"/>
                  </a:cubicBezTo>
                  <a:cubicBezTo>
                    <a:pt x="0" y="6282"/>
                    <a:pt x="3346" y="0"/>
                    <a:pt x="7513" y="0"/>
                  </a:cubicBezTo>
                  <a:cubicBezTo>
                    <a:pt x="14087" y="0"/>
                    <a:pt x="14087" y="0"/>
                    <a:pt x="14087" y="0"/>
                  </a:cubicBezTo>
                  <a:cubicBezTo>
                    <a:pt x="18254" y="0"/>
                    <a:pt x="21600" y="6282"/>
                    <a:pt x="21600" y="14106"/>
                  </a:cubicBezTo>
                  <a:cubicBezTo>
                    <a:pt x="21600" y="20718"/>
                    <a:pt x="21600" y="20718"/>
                    <a:pt x="21600" y="20718"/>
                  </a:cubicBezTo>
                  <a:cubicBezTo>
                    <a:pt x="21600" y="21159"/>
                    <a:pt x="21365" y="21600"/>
                    <a:pt x="21130" y="21600"/>
                  </a:cubicBezTo>
                  <a:moveTo>
                    <a:pt x="939" y="19837"/>
                  </a:moveTo>
                  <a:cubicBezTo>
                    <a:pt x="20661" y="19837"/>
                    <a:pt x="20661" y="19837"/>
                    <a:pt x="20661" y="19837"/>
                  </a:cubicBezTo>
                  <a:cubicBezTo>
                    <a:pt x="20661" y="14106"/>
                    <a:pt x="20661" y="14106"/>
                    <a:pt x="20661" y="14106"/>
                  </a:cubicBezTo>
                  <a:cubicBezTo>
                    <a:pt x="20661" y="7273"/>
                    <a:pt x="17726" y="1763"/>
                    <a:pt x="14087" y="1763"/>
                  </a:cubicBezTo>
                  <a:cubicBezTo>
                    <a:pt x="7513" y="1763"/>
                    <a:pt x="7513" y="1763"/>
                    <a:pt x="7513" y="1763"/>
                  </a:cubicBezTo>
                  <a:cubicBezTo>
                    <a:pt x="3874" y="1763"/>
                    <a:pt x="939" y="7273"/>
                    <a:pt x="939" y="14106"/>
                  </a:cubicBezTo>
                  <a:cubicBezTo>
                    <a:pt x="939" y="19837"/>
                    <a:pt x="939" y="19837"/>
                    <a:pt x="939" y="19837"/>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570" name="Shape 570"/>
            <p:cNvSpPr/>
            <p:nvPr/>
          </p:nvSpPr>
          <p:spPr>
            <a:xfrm>
              <a:off x="1571216" y="2630896"/>
              <a:ext cx="688793" cy="1868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72" y="0"/>
                  </a:moveTo>
                  <a:cubicBezTo>
                    <a:pt x="0" y="6059"/>
                    <a:pt x="0" y="6059"/>
                    <a:pt x="0" y="6059"/>
                  </a:cubicBezTo>
                  <a:cubicBezTo>
                    <a:pt x="2789" y="6059"/>
                    <a:pt x="2789" y="6059"/>
                    <a:pt x="2789" y="6059"/>
                  </a:cubicBezTo>
                  <a:cubicBezTo>
                    <a:pt x="3219" y="6059"/>
                    <a:pt x="10800" y="21600"/>
                    <a:pt x="10800" y="21600"/>
                  </a:cubicBezTo>
                  <a:cubicBezTo>
                    <a:pt x="10800" y="21600"/>
                    <a:pt x="10800" y="21600"/>
                    <a:pt x="10800" y="21600"/>
                  </a:cubicBezTo>
                  <a:cubicBezTo>
                    <a:pt x="10800" y="21600"/>
                    <a:pt x="18095" y="6059"/>
                    <a:pt x="18525" y="6059"/>
                  </a:cubicBezTo>
                  <a:cubicBezTo>
                    <a:pt x="21600" y="6059"/>
                    <a:pt x="21600" y="6059"/>
                    <a:pt x="21600" y="6059"/>
                  </a:cubicBezTo>
                  <a:cubicBezTo>
                    <a:pt x="21028" y="0"/>
                    <a:pt x="21028" y="0"/>
                    <a:pt x="21028" y="0"/>
                  </a:cubicBezTo>
                  <a:cubicBezTo>
                    <a:pt x="20956" y="263"/>
                    <a:pt x="20956" y="527"/>
                    <a:pt x="20885" y="790"/>
                  </a:cubicBezTo>
                  <a:cubicBezTo>
                    <a:pt x="20813" y="1317"/>
                    <a:pt x="20599" y="1844"/>
                    <a:pt x="20456" y="1844"/>
                  </a:cubicBezTo>
                  <a:cubicBezTo>
                    <a:pt x="16951" y="1844"/>
                    <a:pt x="16951" y="1844"/>
                    <a:pt x="16951" y="1844"/>
                  </a:cubicBezTo>
                  <a:cubicBezTo>
                    <a:pt x="16808" y="2107"/>
                    <a:pt x="16665" y="2898"/>
                    <a:pt x="16593" y="3688"/>
                  </a:cubicBezTo>
                  <a:cubicBezTo>
                    <a:pt x="16379" y="4741"/>
                    <a:pt x="16164" y="6322"/>
                    <a:pt x="15807" y="7376"/>
                  </a:cubicBezTo>
                  <a:cubicBezTo>
                    <a:pt x="15234" y="9220"/>
                    <a:pt x="11730" y="15805"/>
                    <a:pt x="11086" y="17122"/>
                  </a:cubicBezTo>
                  <a:cubicBezTo>
                    <a:pt x="11015" y="17385"/>
                    <a:pt x="10872" y="17385"/>
                    <a:pt x="10800" y="17385"/>
                  </a:cubicBezTo>
                  <a:cubicBezTo>
                    <a:pt x="10800" y="17385"/>
                    <a:pt x="10800" y="17385"/>
                    <a:pt x="10800" y="17385"/>
                  </a:cubicBezTo>
                  <a:cubicBezTo>
                    <a:pt x="10800" y="17385"/>
                    <a:pt x="10800" y="17385"/>
                    <a:pt x="10800" y="17385"/>
                  </a:cubicBezTo>
                  <a:cubicBezTo>
                    <a:pt x="10728" y="17385"/>
                    <a:pt x="10585" y="17385"/>
                    <a:pt x="10514" y="17122"/>
                  </a:cubicBezTo>
                  <a:cubicBezTo>
                    <a:pt x="10085" y="16332"/>
                    <a:pt x="6437" y="8956"/>
                    <a:pt x="5793" y="7376"/>
                  </a:cubicBezTo>
                  <a:cubicBezTo>
                    <a:pt x="5436" y="6322"/>
                    <a:pt x="5150" y="4741"/>
                    <a:pt x="4935" y="3424"/>
                  </a:cubicBezTo>
                  <a:cubicBezTo>
                    <a:pt x="4864" y="2898"/>
                    <a:pt x="4721" y="2107"/>
                    <a:pt x="4649" y="1844"/>
                  </a:cubicBezTo>
                  <a:cubicBezTo>
                    <a:pt x="1144" y="1844"/>
                    <a:pt x="1144" y="1844"/>
                    <a:pt x="1144" y="1844"/>
                  </a:cubicBezTo>
                  <a:cubicBezTo>
                    <a:pt x="1001" y="1844"/>
                    <a:pt x="787" y="1317"/>
                    <a:pt x="715" y="790"/>
                  </a:cubicBezTo>
                  <a:cubicBezTo>
                    <a:pt x="644" y="527"/>
                    <a:pt x="644" y="263"/>
                    <a:pt x="572" y="0"/>
                  </a:cubicBezTo>
                </a:path>
              </a:pathLst>
            </a:custGeom>
            <a:solidFill>
              <a:srgbClr val="D2A72C"/>
            </a:solidFill>
            <a:ln w="12700" cap="flat">
              <a:noFill/>
              <a:miter lim="400000"/>
            </a:ln>
            <a:effectLst/>
          </p:spPr>
          <p:txBody>
            <a:bodyPr wrap="square" lIns="71436" tIns="71436" rIns="71436" bIns="71436" numCol="1" anchor="t">
              <a:noAutofit/>
            </a:bodyPr>
            <a:lstStyle/>
            <a:p>
              <a:pPr lvl="0"/>
            </a:p>
          </p:txBody>
        </p:sp>
        <p:sp>
          <p:nvSpPr>
            <p:cNvPr id="571" name="Shape 571"/>
            <p:cNvSpPr/>
            <p:nvPr/>
          </p:nvSpPr>
          <p:spPr>
            <a:xfrm>
              <a:off x="1607823" y="2391986"/>
              <a:ext cx="615579" cy="3708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520" y="4771"/>
                  </a:moveTo>
                  <a:cubicBezTo>
                    <a:pt x="19040" y="2385"/>
                    <a:pt x="17680" y="795"/>
                    <a:pt x="16240" y="663"/>
                  </a:cubicBezTo>
                  <a:cubicBezTo>
                    <a:pt x="10800" y="0"/>
                    <a:pt x="10800" y="0"/>
                    <a:pt x="10800" y="0"/>
                  </a:cubicBezTo>
                  <a:cubicBezTo>
                    <a:pt x="5360" y="663"/>
                    <a:pt x="5360" y="663"/>
                    <a:pt x="5360" y="663"/>
                  </a:cubicBezTo>
                  <a:cubicBezTo>
                    <a:pt x="3920" y="795"/>
                    <a:pt x="2560" y="2385"/>
                    <a:pt x="2080" y="4771"/>
                  </a:cubicBezTo>
                  <a:cubicBezTo>
                    <a:pt x="0" y="13782"/>
                    <a:pt x="0" y="13782"/>
                    <a:pt x="0" y="13782"/>
                  </a:cubicBezTo>
                  <a:cubicBezTo>
                    <a:pt x="4080" y="13782"/>
                    <a:pt x="4080" y="13782"/>
                    <a:pt x="4080" y="13782"/>
                  </a:cubicBezTo>
                  <a:cubicBezTo>
                    <a:pt x="4560" y="13782"/>
                    <a:pt x="4880" y="16034"/>
                    <a:pt x="5600" y="16829"/>
                  </a:cubicBezTo>
                  <a:cubicBezTo>
                    <a:pt x="6320" y="17625"/>
                    <a:pt x="10800" y="21600"/>
                    <a:pt x="10800" y="21600"/>
                  </a:cubicBezTo>
                  <a:cubicBezTo>
                    <a:pt x="10800" y="21600"/>
                    <a:pt x="15360" y="17757"/>
                    <a:pt x="16000" y="16829"/>
                  </a:cubicBezTo>
                  <a:cubicBezTo>
                    <a:pt x="16640" y="15902"/>
                    <a:pt x="17040" y="13782"/>
                    <a:pt x="17520" y="13782"/>
                  </a:cubicBezTo>
                  <a:cubicBezTo>
                    <a:pt x="21600" y="13782"/>
                    <a:pt x="21600" y="13782"/>
                    <a:pt x="21600" y="13782"/>
                  </a:cubicBezTo>
                  <a:cubicBezTo>
                    <a:pt x="19520" y="4771"/>
                    <a:pt x="19520" y="4771"/>
                    <a:pt x="19520" y="4771"/>
                  </a:cubicBezTo>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572" name="Shape 572"/>
            <p:cNvSpPr/>
            <p:nvPr/>
          </p:nvSpPr>
          <p:spPr>
            <a:xfrm>
              <a:off x="1590302" y="2373683"/>
              <a:ext cx="650621" cy="407496"/>
            </a:xfrm>
            <a:custGeom>
              <a:avLst/>
              <a:gdLst/>
              <a:ahLst/>
              <a:cxnLst>
                <a:cxn ang="0">
                  <a:pos x="wd2" y="hd2"/>
                </a:cxn>
                <a:cxn ang="5400000">
                  <a:pos x="wd2" y="hd2"/>
                </a:cxn>
                <a:cxn ang="10800000">
                  <a:pos x="wd2" y="hd2"/>
                </a:cxn>
                <a:cxn ang="16200000">
                  <a:pos x="wd2" y="hd2"/>
                </a:cxn>
              </a:cxnLst>
              <a:rect l="0" t="0" r="r" b="b"/>
              <a:pathLst>
                <a:path w="21548" h="21600" fill="norm" stroke="1" extrusionOk="0">
                  <a:moveTo>
                    <a:pt x="10774" y="21600"/>
                  </a:moveTo>
                  <a:cubicBezTo>
                    <a:pt x="10698" y="21600"/>
                    <a:pt x="10547" y="21600"/>
                    <a:pt x="10472" y="21479"/>
                  </a:cubicBezTo>
                  <a:cubicBezTo>
                    <a:pt x="10019" y="21117"/>
                    <a:pt x="6167" y="17739"/>
                    <a:pt x="5487" y="17015"/>
                  </a:cubicBezTo>
                  <a:cubicBezTo>
                    <a:pt x="5110" y="16532"/>
                    <a:pt x="4808" y="15808"/>
                    <a:pt x="4581" y="15204"/>
                  </a:cubicBezTo>
                  <a:cubicBezTo>
                    <a:pt x="4505" y="14963"/>
                    <a:pt x="4354" y="14601"/>
                    <a:pt x="4279" y="14480"/>
                  </a:cubicBezTo>
                  <a:cubicBezTo>
                    <a:pt x="578" y="14480"/>
                    <a:pt x="578" y="14480"/>
                    <a:pt x="578" y="14480"/>
                  </a:cubicBezTo>
                  <a:cubicBezTo>
                    <a:pt x="427" y="14480"/>
                    <a:pt x="201" y="14239"/>
                    <a:pt x="125" y="13998"/>
                  </a:cubicBezTo>
                  <a:cubicBezTo>
                    <a:pt x="-26" y="13756"/>
                    <a:pt x="-26" y="13394"/>
                    <a:pt x="50" y="13153"/>
                  </a:cubicBezTo>
                  <a:cubicBezTo>
                    <a:pt x="1938" y="4947"/>
                    <a:pt x="1938" y="4947"/>
                    <a:pt x="1938" y="4947"/>
                  </a:cubicBezTo>
                  <a:cubicBezTo>
                    <a:pt x="2542" y="2413"/>
                    <a:pt x="3977" y="724"/>
                    <a:pt x="5638" y="603"/>
                  </a:cubicBezTo>
                  <a:cubicBezTo>
                    <a:pt x="10698" y="0"/>
                    <a:pt x="10698" y="0"/>
                    <a:pt x="10698" y="0"/>
                  </a:cubicBezTo>
                  <a:cubicBezTo>
                    <a:pt x="10850" y="0"/>
                    <a:pt x="10850" y="0"/>
                    <a:pt x="10850" y="0"/>
                  </a:cubicBezTo>
                  <a:cubicBezTo>
                    <a:pt x="15910" y="603"/>
                    <a:pt x="15910" y="603"/>
                    <a:pt x="15910" y="603"/>
                  </a:cubicBezTo>
                  <a:cubicBezTo>
                    <a:pt x="17571" y="724"/>
                    <a:pt x="19006" y="2413"/>
                    <a:pt x="19610" y="4947"/>
                  </a:cubicBezTo>
                  <a:cubicBezTo>
                    <a:pt x="21498" y="13153"/>
                    <a:pt x="21498" y="13153"/>
                    <a:pt x="21498" y="13153"/>
                  </a:cubicBezTo>
                  <a:cubicBezTo>
                    <a:pt x="21574" y="13394"/>
                    <a:pt x="21574" y="13756"/>
                    <a:pt x="21423" y="13998"/>
                  </a:cubicBezTo>
                  <a:cubicBezTo>
                    <a:pt x="21347" y="14239"/>
                    <a:pt x="21121" y="14480"/>
                    <a:pt x="20970" y="14480"/>
                  </a:cubicBezTo>
                  <a:cubicBezTo>
                    <a:pt x="17269" y="14480"/>
                    <a:pt x="17269" y="14480"/>
                    <a:pt x="17269" y="14480"/>
                  </a:cubicBezTo>
                  <a:cubicBezTo>
                    <a:pt x="17118" y="14601"/>
                    <a:pt x="16967" y="14963"/>
                    <a:pt x="16891" y="15325"/>
                  </a:cubicBezTo>
                  <a:cubicBezTo>
                    <a:pt x="16665" y="15808"/>
                    <a:pt x="16438" y="16532"/>
                    <a:pt x="16061" y="17015"/>
                  </a:cubicBezTo>
                  <a:cubicBezTo>
                    <a:pt x="15457" y="17859"/>
                    <a:pt x="11756" y="20876"/>
                    <a:pt x="11076" y="21479"/>
                  </a:cubicBezTo>
                  <a:cubicBezTo>
                    <a:pt x="11001" y="21600"/>
                    <a:pt x="10850" y="21600"/>
                    <a:pt x="10774" y="21600"/>
                  </a:cubicBezTo>
                  <a:moveTo>
                    <a:pt x="1484" y="12550"/>
                  </a:moveTo>
                  <a:cubicBezTo>
                    <a:pt x="4430" y="12550"/>
                    <a:pt x="4430" y="12550"/>
                    <a:pt x="4430" y="12550"/>
                  </a:cubicBezTo>
                  <a:cubicBezTo>
                    <a:pt x="5034" y="12550"/>
                    <a:pt x="5336" y="13394"/>
                    <a:pt x="5638" y="14239"/>
                  </a:cubicBezTo>
                  <a:cubicBezTo>
                    <a:pt x="5789" y="14722"/>
                    <a:pt x="6016" y="15204"/>
                    <a:pt x="6243" y="15446"/>
                  </a:cubicBezTo>
                  <a:cubicBezTo>
                    <a:pt x="6696" y="15928"/>
                    <a:pt x="9415" y="18342"/>
                    <a:pt x="10774" y="19549"/>
                  </a:cubicBezTo>
                  <a:cubicBezTo>
                    <a:pt x="12436" y="18221"/>
                    <a:pt x="14928" y="16049"/>
                    <a:pt x="15305" y="15566"/>
                  </a:cubicBezTo>
                  <a:cubicBezTo>
                    <a:pt x="15457" y="15204"/>
                    <a:pt x="15683" y="14722"/>
                    <a:pt x="15834" y="14239"/>
                  </a:cubicBezTo>
                  <a:cubicBezTo>
                    <a:pt x="16212" y="13394"/>
                    <a:pt x="16514" y="12550"/>
                    <a:pt x="17118" y="12550"/>
                  </a:cubicBezTo>
                  <a:cubicBezTo>
                    <a:pt x="20064" y="12550"/>
                    <a:pt x="20064" y="12550"/>
                    <a:pt x="20064" y="12550"/>
                  </a:cubicBezTo>
                  <a:cubicBezTo>
                    <a:pt x="18477" y="5672"/>
                    <a:pt x="18477" y="5672"/>
                    <a:pt x="18477" y="5672"/>
                  </a:cubicBezTo>
                  <a:cubicBezTo>
                    <a:pt x="18024" y="3861"/>
                    <a:pt x="17043" y="2655"/>
                    <a:pt x="15834" y="2534"/>
                  </a:cubicBezTo>
                  <a:cubicBezTo>
                    <a:pt x="10774" y="1931"/>
                    <a:pt x="10774" y="1931"/>
                    <a:pt x="10774" y="1931"/>
                  </a:cubicBezTo>
                  <a:cubicBezTo>
                    <a:pt x="5714" y="2534"/>
                    <a:pt x="5714" y="2534"/>
                    <a:pt x="5714" y="2534"/>
                  </a:cubicBezTo>
                  <a:cubicBezTo>
                    <a:pt x="4505" y="2655"/>
                    <a:pt x="3524" y="3861"/>
                    <a:pt x="3071" y="5672"/>
                  </a:cubicBezTo>
                  <a:cubicBezTo>
                    <a:pt x="1484" y="12550"/>
                    <a:pt x="1484" y="12550"/>
                    <a:pt x="1484" y="1255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573" name="Shape 573"/>
            <p:cNvSpPr/>
            <p:nvPr/>
          </p:nvSpPr>
          <p:spPr>
            <a:xfrm>
              <a:off x="1769665" y="2270605"/>
              <a:ext cx="291895" cy="492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9600"/>
                    <a:pt x="0" y="9600"/>
                    <a:pt x="0" y="9600"/>
                  </a:cubicBezTo>
                  <a:cubicBezTo>
                    <a:pt x="0" y="13100"/>
                    <a:pt x="10800" y="21600"/>
                    <a:pt x="10800" y="21600"/>
                  </a:cubicBezTo>
                  <a:cubicBezTo>
                    <a:pt x="10800" y="21600"/>
                    <a:pt x="21600" y="13100"/>
                    <a:pt x="21600" y="9600"/>
                  </a:cubicBezTo>
                  <a:cubicBezTo>
                    <a:pt x="21600" y="0"/>
                    <a:pt x="21600" y="0"/>
                    <a:pt x="21600" y="0"/>
                  </a:cubicBezTo>
                  <a:cubicBezTo>
                    <a:pt x="0" y="0"/>
                    <a:pt x="0" y="0"/>
                    <a:pt x="0" y="0"/>
                  </a:cubicBezTo>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574" name="Shape 574"/>
            <p:cNvSpPr/>
            <p:nvPr/>
          </p:nvSpPr>
          <p:spPr>
            <a:xfrm>
              <a:off x="1751361" y="2252301"/>
              <a:ext cx="328502" cy="5288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350" y="21600"/>
                    <a:pt x="10050" y="21507"/>
                    <a:pt x="9900" y="21321"/>
                  </a:cubicBezTo>
                  <a:cubicBezTo>
                    <a:pt x="8850" y="20483"/>
                    <a:pt x="0" y="13128"/>
                    <a:pt x="0" y="9683"/>
                  </a:cubicBezTo>
                  <a:cubicBezTo>
                    <a:pt x="0" y="745"/>
                    <a:pt x="0" y="745"/>
                    <a:pt x="0" y="745"/>
                  </a:cubicBezTo>
                  <a:cubicBezTo>
                    <a:pt x="0" y="372"/>
                    <a:pt x="600" y="0"/>
                    <a:pt x="1200" y="0"/>
                  </a:cubicBezTo>
                  <a:cubicBezTo>
                    <a:pt x="20400" y="0"/>
                    <a:pt x="20400" y="0"/>
                    <a:pt x="20400" y="0"/>
                  </a:cubicBezTo>
                  <a:cubicBezTo>
                    <a:pt x="21000" y="0"/>
                    <a:pt x="21600" y="372"/>
                    <a:pt x="21600" y="745"/>
                  </a:cubicBezTo>
                  <a:cubicBezTo>
                    <a:pt x="21600" y="9683"/>
                    <a:pt x="21600" y="9683"/>
                    <a:pt x="21600" y="9683"/>
                  </a:cubicBezTo>
                  <a:cubicBezTo>
                    <a:pt x="21600" y="13128"/>
                    <a:pt x="12750" y="20483"/>
                    <a:pt x="11700" y="21321"/>
                  </a:cubicBezTo>
                  <a:cubicBezTo>
                    <a:pt x="11550" y="21507"/>
                    <a:pt x="11250" y="21600"/>
                    <a:pt x="10800" y="21600"/>
                  </a:cubicBezTo>
                  <a:moveTo>
                    <a:pt x="2400" y="1490"/>
                  </a:moveTo>
                  <a:cubicBezTo>
                    <a:pt x="2400" y="9683"/>
                    <a:pt x="2400" y="9683"/>
                    <a:pt x="2400" y="9683"/>
                  </a:cubicBezTo>
                  <a:cubicBezTo>
                    <a:pt x="2400" y="11917"/>
                    <a:pt x="7800" y="17038"/>
                    <a:pt x="10800" y="19645"/>
                  </a:cubicBezTo>
                  <a:cubicBezTo>
                    <a:pt x="13800" y="17038"/>
                    <a:pt x="19200" y="11917"/>
                    <a:pt x="19200" y="9683"/>
                  </a:cubicBezTo>
                  <a:cubicBezTo>
                    <a:pt x="19200" y="1490"/>
                    <a:pt x="19200" y="1490"/>
                    <a:pt x="19200" y="1490"/>
                  </a:cubicBezTo>
                  <a:cubicBezTo>
                    <a:pt x="2400" y="1490"/>
                    <a:pt x="2400" y="1490"/>
                    <a:pt x="2400" y="149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575" name="Shape 575"/>
            <p:cNvSpPr/>
            <p:nvPr/>
          </p:nvSpPr>
          <p:spPr>
            <a:xfrm>
              <a:off x="1787968" y="2414143"/>
              <a:ext cx="255288" cy="462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12960"/>
                    <a:pt x="0" y="12960"/>
                    <a:pt x="0" y="12960"/>
                  </a:cubicBezTo>
                  <a:cubicBezTo>
                    <a:pt x="3279" y="18360"/>
                    <a:pt x="6557" y="21600"/>
                    <a:pt x="10221" y="21600"/>
                  </a:cubicBezTo>
                  <a:cubicBezTo>
                    <a:pt x="10221" y="21600"/>
                    <a:pt x="10414" y="21600"/>
                    <a:pt x="10607" y="21600"/>
                  </a:cubicBezTo>
                  <a:cubicBezTo>
                    <a:pt x="10993" y="21600"/>
                    <a:pt x="10993" y="21600"/>
                    <a:pt x="10993" y="21600"/>
                  </a:cubicBezTo>
                  <a:cubicBezTo>
                    <a:pt x="14657" y="21600"/>
                    <a:pt x="18129" y="18360"/>
                    <a:pt x="21600" y="12960"/>
                  </a:cubicBezTo>
                  <a:cubicBezTo>
                    <a:pt x="21600" y="1080"/>
                    <a:pt x="21600" y="1080"/>
                    <a:pt x="21600" y="1080"/>
                  </a:cubicBezTo>
                  <a:cubicBezTo>
                    <a:pt x="18321" y="5400"/>
                    <a:pt x="14657" y="8640"/>
                    <a:pt x="10993" y="8640"/>
                  </a:cubicBezTo>
                  <a:cubicBezTo>
                    <a:pt x="10800" y="8640"/>
                    <a:pt x="10607" y="8640"/>
                    <a:pt x="10414" y="8640"/>
                  </a:cubicBezTo>
                  <a:cubicBezTo>
                    <a:pt x="6750" y="8640"/>
                    <a:pt x="3279" y="5400"/>
                    <a:pt x="0" y="0"/>
                  </a:cubicBezTo>
                </a:path>
              </a:pathLst>
            </a:custGeom>
            <a:solidFill>
              <a:srgbClr val="AA795B"/>
            </a:solidFill>
            <a:ln w="12700" cap="flat">
              <a:noFill/>
              <a:miter lim="400000"/>
            </a:ln>
            <a:effectLst/>
          </p:spPr>
          <p:txBody>
            <a:bodyPr wrap="square" lIns="71436" tIns="71436" rIns="71436" bIns="71436" numCol="1" anchor="t">
              <a:noAutofit/>
            </a:bodyPr>
            <a:lstStyle/>
            <a:p>
              <a:pPr lvl="0"/>
            </a:p>
          </p:txBody>
        </p:sp>
        <p:sp>
          <p:nvSpPr>
            <p:cNvPr id="576" name="Shape 576"/>
            <p:cNvSpPr/>
            <p:nvPr/>
          </p:nvSpPr>
          <p:spPr>
            <a:xfrm>
              <a:off x="1769665" y="2407400"/>
              <a:ext cx="291895" cy="346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40"/>
                  </a:moveTo>
                  <a:cubicBezTo>
                    <a:pt x="21094" y="2880"/>
                    <a:pt x="20756" y="4320"/>
                    <a:pt x="20250" y="5760"/>
                  </a:cubicBezTo>
                  <a:cubicBezTo>
                    <a:pt x="20250" y="21600"/>
                    <a:pt x="20250" y="21600"/>
                    <a:pt x="20250" y="21600"/>
                  </a:cubicBezTo>
                  <a:cubicBezTo>
                    <a:pt x="20756" y="20160"/>
                    <a:pt x="21094" y="18720"/>
                    <a:pt x="21600" y="17280"/>
                  </a:cubicBezTo>
                  <a:cubicBezTo>
                    <a:pt x="21600" y="1440"/>
                    <a:pt x="21600" y="1440"/>
                    <a:pt x="21600" y="1440"/>
                  </a:cubicBezTo>
                  <a:moveTo>
                    <a:pt x="0" y="0"/>
                  </a:moveTo>
                  <a:cubicBezTo>
                    <a:pt x="0" y="17280"/>
                    <a:pt x="0" y="17280"/>
                    <a:pt x="0" y="17280"/>
                  </a:cubicBezTo>
                  <a:cubicBezTo>
                    <a:pt x="506" y="18720"/>
                    <a:pt x="844" y="20160"/>
                    <a:pt x="1350" y="21600"/>
                  </a:cubicBezTo>
                  <a:cubicBezTo>
                    <a:pt x="1350" y="4320"/>
                    <a:pt x="1350" y="4320"/>
                    <a:pt x="1350" y="4320"/>
                  </a:cubicBezTo>
                  <a:cubicBezTo>
                    <a:pt x="844" y="2880"/>
                    <a:pt x="506" y="1440"/>
                    <a:pt x="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577" name="Shape 577"/>
            <p:cNvSpPr/>
            <p:nvPr/>
          </p:nvSpPr>
          <p:spPr>
            <a:xfrm>
              <a:off x="1219995" y="885314"/>
              <a:ext cx="1217269" cy="884352"/>
            </a:xfrm>
            <a:custGeom>
              <a:avLst/>
              <a:gdLst/>
              <a:ahLst/>
              <a:cxnLst>
                <a:cxn ang="0">
                  <a:pos x="wd2" y="hd2"/>
                </a:cxn>
                <a:cxn ang="5400000">
                  <a:pos x="wd2" y="hd2"/>
                </a:cxn>
                <a:cxn ang="10800000">
                  <a:pos x="wd2" y="hd2"/>
                </a:cxn>
                <a:cxn ang="16200000">
                  <a:pos x="wd2" y="hd2"/>
                </a:cxn>
              </a:cxnLst>
              <a:rect l="0" t="0" r="r" b="b"/>
              <a:pathLst>
                <a:path w="21525" h="21600" fill="norm" stroke="1" extrusionOk="0">
                  <a:moveTo>
                    <a:pt x="9315" y="612"/>
                  </a:moveTo>
                  <a:cubicBezTo>
                    <a:pt x="9395" y="891"/>
                    <a:pt x="9476" y="1280"/>
                    <a:pt x="9516" y="1837"/>
                  </a:cubicBezTo>
                  <a:cubicBezTo>
                    <a:pt x="9556" y="2839"/>
                    <a:pt x="8831" y="3563"/>
                    <a:pt x="8186" y="3173"/>
                  </a:cubicBezTo>
                  <a:cubicBezTo>
                    <a:pt x="7259" y="2672"/>
                    <a:pt x="5929" y="2227"/>
                    <a:pt x="4600" y="2227"/>
                  </a:cubicBezTo>
                  <a:cubicBezTo>
                    <a:pt x="3028" y="2227"/>
                    <a:pt x="1134" y="3285"/>
                    <a:pt x="167" y="3841"/>
                  </a:cubicBezTo>
                  <a:cubicBezTo>
                    <a:pt x="-35" y="4008"/>
                    <a:pt x="-75" y="4454"/>
                    <a:pt x="167" y="4621"/>
                  </a:cubicBezTo>
                  <a:cubicBezTo>
                    <a:pt x="1134" y="5511"/>
                    <a:pt x="3149" y="7738"/>
                    <a:pt x="3149" y="11802"/>
                  </a:cubicBezTo>
                  <a:cubicBezTo>
                    <a:pt x="3149" y="21600"/>
                    <a:pt x="3149" y="21600"/>
                    <a:pt x="3149" y="21600"/>
                  </a:cubicBezTo>
                  <a:cubicBezTo>
                    <a:pt x="21525" y="21600"/>
                    <a:pt x="21525" y="21600"/>
                    <a:pt x="21525" y="21600"/>
                  </a:cubicBezTo>
                  <a:cubicBezTo>
                    <a:pt x="21525" y="8239"/>
                    <a:pt x="21525" y="8239"/>
                    <a:pt x="21525" y="8239"/>
                  </a:cubicBezTo>
                  <a:cubicBezTo>
                    <a:pt x="21525" y="2227"/>
                    <a:pt x="18059" y="111"/>
                    <a:pt x="9597" y="0"/>
                  </a:cubicBezTo>
                  <a:cubicBezTo>
                    <a:pt x="9355" y="0"/>
                    <a:pt x="9194" y="334"/>
                    <a:pt x="9315" y="612"/>
                  </a:cubicBezTo>
                </a:path>
              </a:pathLst>
            </a:custGeom>
            <a:solidFill>
              <a:srgbClr val="3572B0"/>
            </a:solidFill>
            <a:ln w="12700" cap="flat">
              <a:noFill/>
              <a:miter lim="400000"/>
            </a:ln>
            <a:effectLst/>
          </p:spPr>
          <p:txBody>
            <a:bodyPr wrap="square" lIns="71436" tIns="71436" rIns="71436" bIns="71436" numCol="1" anchor="t">
              <a:noAutofit/>
            </a:bodyPr>
            <a:lstStyle/>
            <a:p>
              <a:pPr lvl="0"/>
            </a:p>
          </p:txBody>
        </p:sp>
        <p:sp>
          <p:nvSpPr>
            <p:cNvPr id="578" name="Shape 578"/>
            <p:cNvSpPr/>
            <p:nvPr/>
          </p:nvSpPr>
          <p:spPr>
            <a:xfrm>
              <a:off x="1201207" y="867010"/>
              <a:ext cx="1254361" cy="920960"/>
            </a:xfrm>
            <a:custGeom>
              <a:avLst/>
              <a:gdLst/>
              <a:ahLst/>
              <a:cxnLst>
                <a:cxn ang="0">
                  <a:pos x="wd2" y="hd2"/>
                </a:cxn>
                <a:cxn ang="5400000">
                  <a:pos x="wd2" y="hd2"/>
                </a:cxn>
                <a:cxn ang="10800000">
                  <a:pos x="wd2" y="hd2"/>
                </a:cxn>
                <a:cxn ang="16200000">
                  <a:pos x="wd2" y="hd2"/>
                </a:cxn>
              </a:cxnLst>
              <a:rect l="0" t="0" r="r" b="b"/>
              <a:pathLst>
                <a:path w="21568" h="21600" fill="norm" stroke="1" extrusionOk="0">
                  <a:moveTo>
                    <a:pt x="21254" y="21600"/>
                  </a:moveTo>
                  <a:cubicBezTo>
                    <a:pt x="3379" y="21600"/>
                    <a:pt x="3379" y="21600"/>
                    <a:pt x="3379" y="21600"/>
                  </a:cubicBezTo>
                  <a:cubicBezTo>
                    <a:pt x="3222" y="21600"/>
                    <a:pt x="3065" y="21386"/>
                    <a:pt x="3065" y="21172"/>
                  </a:cubicBezTo>
                  <a:cubicBezTo>
                    <a:pt x="3065" y="11762"/>
                    <a:pt x="3065" y="11762"/>
                    <a:pt x="3065" y="11762"/>
                  </a:cubicBezTo>
                  <a:cubicBezTo>
                    <a:pt x="3065" y="8127"/>
                    <a:pt x="1340" y="6149"/>
                    <a:pt x="282" y="5240"/>
                  </a:cubicBezTo>
                  <a:cubicBezTo>
                    <a:pt x="86" y="5079"/>
                    <a:pt x="-32" y="4758"/>
                    <a:pt x="7" y="4438"/>
                  </a:cubicBezTo>
                  <a:cubicBezTo>
                    <a:pt x="7" y="4117"/>
                    <a:pt x="164" y="3850"/>
                    <a:pt x="360" y="3743"/>
                  </a:cubicBezTo>
                  <a:cubicBezTo>
                    <a:pt x="1340" y="3154"/>
                    <a:pt x="3222" y="2139"/>
                    <a:pt x="4790" y="2139"/>
                  </a:cubicBezTo>
                  <a:cubicBezTo>
                    <a:pt x="5966" y="2139"/>
                    <a:pt x="7299" y="2459"/>
                    <a:pt x="8396" y="3101"/>
                  </a:cubicBezTo>
                  <a:cubicBezTo>
                    <a:pt x="8632" y="3208"/>
                    <a:pt x="8906" y="3154"/>
                    <a:pt x="9102" y="2887"/>
                  </a:cubicBezTo>
                  <a:cubicBezTo>
                    <a:pt x="9220" y="2727"/>
                    <a:pt x="9259" y="2459"/>
                    <a:pt x="9259" y="2246"/>
                  </a:cubicBezTo>
                  <a:cubicBezTo>
                    <a:pt x="9220" y="1818"/>
                    <a:pt x="9180" y="1444"/>
                    <a:pt x="9102" y="1230"/>
                  </a:cubicBezTo>
                  <a:cubicBezTo>
                    <a:pt x="8984" y="962"/>
                    <a:pt x="9024" y="642"/>
                    <a:pt x="9141" y="374"/>
                  </a:cubicBezTo>
                  <a:cubicBezTo>
                    <a:pt x="9259" y="160"/>
                    <a:pt x="9455" y="0"/>
                    <a:pt x="9651" y="0"/>
                  </a:cubicBezTo>
                  <a:cubicBezTo>
                    <a:pt x="13963" y="53"/>
                    <a:pt x="16825" y="642"/>
                    <a:pt x="18667" y="1871"/>
                  </a:cubicBezTo>
                  <a:cubicBezTo>
                    <a:pt x="20666" y="3154"/>
                    <a:pt x="21568" y="5240"/>
                    <a:pt x="21568" y="8341"/>
                  </a:cubicBezTo>
                  <a:cubicBezTo>
                    <a:pt x="21568" y="21172"/>
                    <a:pt x="21568" y="21172"/>
                    <a:pt x="21568" y="21172"/>
                  </a:cubicBezTo>
                  <a:cubicBezTo>
                    <a:pt x="21568" y="21386"/>
                    <a:pt x="21450" y="21600"/>
                    <a:pt x="21254" y="21600"/>
                  </a:cubicBezTo>
                  <a:moveTo>
                    <a:pt x="3692" y="20745"/>
                  </a:moveTo>
                  <a:cubicBezTo>
                    <a:pt x="20941" y="20745"/>
                    <a:pt x="20941" y="20745"/>
                    <a:pt x="20941" y="20745"/>
                  </a:cubicBezTo>
                  <a:cubicBezTo>
                    <a:pt x="20941" y="8341"/>
                    <a:pt x="20941" y="8341"/>
                    <a:pt x="20941" y="8341"/>
                  </a:cubicBezTo>
                  <a:cubicBezTo>
                    <a:pt x="20941" y="2994"/>
                    <a:pt x="17883" y="962"/>
                    <a:pt x="9651" y="855"/>
                  </a:cubicBezTo>
                  <a:cubicBezTo>
                    <a:pt x="9768" y="1176"/>
                    <a:pt x="9847" y="1604"/>
                    <a:pt x="9886" y="2192"/>
                  </a:cubicBezTo>
                  <a:cubicBezTo>
                    <a:pt x="9886" y="2673"/>
                    <a:pt x="9768" y="3101"/>
                    <a:pt x="9533" y="3475"/>
                  </a:cubicBezTo>
                  <a:cubicBezTo>
                    <a:pt x="9180" y="3956"/>
                    <a:pt x="8632" y="4170"/>
                    <a:pt x="8161" y="3903"/>
                  </a:cubicBezTo>
                  <a:cubicBezTo>
                    <a:pt x="7142" y="3315"/>
                    <a:pt x="5887" y="2994"/>
                    <a:pt x="4790" y="2994"/>
                  </a:cubicBezTo>
                  <a:cubicBezTo>
                    <a:pt x="3339" y="2994"/>
                    <a:pt x="1575" y="3956"/>
                    <a:pt x="634" y="4545"/>
                  </a:cubicBezTo>
                  <a:cubicBezTo>
                    <a:pt x="1536" y="5293"/>
                    <a:pt x="3692" y="7592"/>
                    <a:pt x="3692" y="11762"/>
                  </a:cubicBezTo>
                  <a:cubicBezTo>
                    <a:pt x="3692" y="20745"/>
                    <a:pt x="3692" y="20745"/>
                    <a:pt x="3692" y="20745"/>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579" name="Shape 579"/>
            <p:cNvSpPr/>
            <p:nvPr/>
          </p:nvSpPr>
          <p:spPr>
            <a:xfrm>
              <a:off x="1219995" y="885314"/>
              <a:ext cx="1217269" cy="884352"/>
            </a:xfrm>
            <a:custGeom>
              <a:avLst/>
              <a:gdLst/>
              <a:ahLst/>
              <a:cxnLst>
                <a:cxn ang="0">
                  <a:pos x="wd2" y="hd2"/>
                </a:cxn>
                <a:cxn ang="5400000">
                  <a:pos x="wd2" y="hd2"/>
                </a:cxn>
                <a:cxn ang="10800000">
                  <a:pos x="wd2" y="hd2"/>
                </a:cxn>
                <a:cxn ang="16200000">
                  <a:pos x="wd2" y="hd2"/>
                </a:cxn>
              </a:cxnLst>
              <a:rect l="0" t="0" r="r" b="b"/>
              <a:pathLst>
                <a:path w="21525" h="21600" fill="norm" stroke="1" extrusionOk="0">
                  <a:moveTo>
                    <a:pt x="9315" y="612"/>
                  </a:moveTo>
                  <a:cubicBezTo>
                    <a:pt x="9395" y="891"/>
                    <a:pt x="9476" y="1280"/>
                    <a:pt x="9516" y="1837"/>
                  </a:cubicBezTo>
                  <a:cubicBezTo>
                    <a:pt x="9556" y="2839"/>
                    <a:pt x="8831" y="3563"/>
                    <a:pt x="8186" y="3173"/>
                  </a:cubicBezTo>
                  <a:cubicBezTo>
                    <a:pt x="7259" y="2672"/>
                    <a:pt x="5929" y="2227"/>
                    <a:pt x="4600" y="2227"/>
                  </a:cubicBezTo>
                  <a:cubicBezTo>
                    <a:pt x="3028" y="2227"/>
                    <a:pt x="1134" y="3285"/>
                    <a:pt x="167" y="3841"/>
                  </a:cubicBezTo>
                  <a:cubicBezTo>
                    <a:pt x="-35" y="4008"/>
                    <a:pt x="-75" y="4454"/>
                    <a:pt x="167" y="4621"/>
                  </a:cubicBezTo>
                  <a:cubicBezTo>
                    <a:pt x="1134" y="5511"/>
                    <a:pt x="3149" y="7738"/>
                    <a:pt x="3149" y="11802"/>
                  </a:cubicBezTo>
                  <a:cubicBezTo>
                    <a:pt x="3149" y="21600"/>
                    <a:pt x="3149" y="21600"/>
                    <a:pt x="3149" y="21600"/>
                  </a:cubicBezTo>
                  <a:cubicBezTo>
                    <a:pt x="21525" y="21600"/>
                    <a:pt x="21525" y="21600"/>
                    <a:pt x="21525" y="21600"/>
                  </a:cubicBezTo>
                  <a:cubicBezTo>
                    <a:pt x="21525" y="8239"/>
                    <a:pt x="21525" y="8239"/>
                    <a:pt x="21525" y="8239"/>
                  </a:cubicBezTo>
                  <a:cubicBezTo>
                    <a:pt x="21525" y="2227"/>
                    <a:pt x="18059" y="111"/>
                    <a:pt x="9597" y="0"/>
                  </a:cubicBezTo>
                  <a:cubicBezTo>
                    <a:pt x="9355" y="0"/>
                    <a:pt x="9194" y="334"/>
                    <a:pt x="9315" y="612"/>
                  </a:cubicBezTo>
                </a:path>
              </a:pathLst>
            </a:custGeom>
            <a:solidFill>
              <a:srgbClr val="E9E9E9"/>
            </a:solidFill>
            <a:ln w="12700" cap="flat">
              <a:noFill/>
              <a:miter lim="400000"/>
            </a:ln>
            <a:effectLst/>
          </p:spPr>
          <p:txBody>
            <a:bodyPr wrap="square" lIns="71436" tIns="71436" rIns="71436" bIns="71436" numCol="1" anchor="t">
              <a:noAutofit/>
            </a:bodyPr>
            <a:lstStyle/>
            <a:p>
              <a:pPr lvl="0"/>
            </a:p>
          </p:txBody>
        </p:sp>
        <p:sp>
          <p:nvSpPr>
            <p:cNvPr id="580" name="Shape 580"/>
            <p:cNvSpPr/>
            <p:nvPr/>
          </p:nvSpPr>
          <p:spPr>
            <a:xfrm>
              <a:off x="1201207" y="867010"/>
              <a:ext cx="1254361" cy="920960"/>
            </a:xfrm>
            <a:custGeom>
              <a:avLst/>
              <a:gdLst/>
              <a:ahLst/>
              <a:cxnLst>
                <a:cxn ang="0">
                  <a:pos x="wd2" y="hd2"/>
                </a:cxn>
                <a:cxn ang="5400000">
                  <a:pos x="wd2" y="hd2"/>
                </a:cxn>
                <a:cxn ang="10800000">
                  <a:pos x="wd2" y="hd2"/>
                </a:cxn>
                <a:cxn ang="16200000">
                  <a:pos x="wd2" y="hd2"/>
                </a:cxn>
              </a:cxnLst>
              <a:rect l="0" t="0" r="r" b="b"/>
              <a:pathLst>
                <a:path w="21568" h="21600" fill="norm" stroke="1" extrusionOk="0">
                  <a:moveTo>
                    <a:pt x="21254" y="21600"/>
                  </a:moveTo>
                  <a:cubicBezTo>
                    <a:pt x="3379" y="21600"/>
                    <a:pt x="3379" y="21600"/>
                    <a:pt x="3379" y="21600"/>
                  </a:cubicBezTo>
                  <a:cubicBezTo>
                    <a:pt x="3222" y="21600"/>
                    <a:pt x="3065" y="21386"/>
                    <a:pt x="3065" y="21172"/>
                  </a:cubicBezTo>
                  <a:cubicBezTo>
                    <a:pt x="3065" y="11762"/>
                    <a:pt x="3065" y="11762"/>
                    <a:pt x="3065" y="11762"/>
                  </a:cubicBezTo>
                  <a:cubicBezTo>
                    <a:pt x="3065" y="8127"/>
                    <a:pt x="1340" y="6149"/>
                    <a:pt x="282" y="5240"/>
                  </a:cubicBezTo>
                  <a:cubicBezTo>
                    <a:pt x="86" y="5079"/>
                    <a:pt x="-32" y="4758"/>
                    <a:pt x="7" y="4438"/>
                  </a:cubicBezTo>
                  <a:cubicBezTo>
                    <a:pt x="7" y="4117"/>
                    <a:pt x="164" y="3850"/>
                    <a:pt x="360" y="3743"/>
                  </a:cubicBezTo>
                  <a:cubicBezTo>
                    <a:pt x="1340" y="3154"/>
                    <a:pt x="3222" y="2139"/>
                    <a:pt x="4790" y="2139"/>
                  </a:cubicBezTo>
                  <a:cubicBezTo>
                    <a:pt x="5966" y="2139"/>
                    <a:pt x="7299" y="2459"/>
                    <a:pt x="8396" y="3101"/>
                  </a:cubicBezTo>
                  <a:cubicBezTo>
                    <a:pt x="8632" y="3208"/>
                    <a:pt x="8906" y="3154"/>
                    <a:pt x="9102" y="2887"/>
                  </a:cubicBezTo>
                  <a:cubicBezTo>
                    <a:pt x="9220" y="2727"/>
                    <a:pt x="9259" y="2459"/>
                    <a:pt x="9259" y="2246"/>
                  </a:cubicBezTo>
                  <a:cubicBezTo>
                    <a:pt x="9220" y="1818"/>
                    <a:pt x="9180" y="1444"/>
                    <a:pt x="9102" y="1230"/>
                  </a:cubicBezTo>
                  <a:cubicBezTo>
                    <a:pt x="8984" y="962"/>
                    <a:pt x="9024" y="642"/>
                    <a:pt x="9141" y="374"/>
                  </a:cubicBezTo>
                  <a:cubicBezTo>
                    <a:pt x="9259" y="160"/>
                    <a:pt x="9455" y="0"/>
                    <a:pt x="9651" y="0"/>
                  </a:cubicBezTo>
                  <a:cubicBezTo>
                    <a:pt x="13963" y="53"/>
                    <a:pt x="16825" y="642"/>
                    <a:pt x="18667" y="1871"/>
                  </a:cubicBezTo>
                  <a:cubicBezTo>
                    <a:pt x="20666" y="3154"/>
                    <a:pt x="21568" y="5240"/>
                    <a:pt x="21568" y="8341"/>
                  </a:cubicBezTo>
                  <a:cubicBezTo>
                    <a:pt x="21568" y="21172"/>
                    <a:pt x="21568" y="21172"/>
                    <a:pt x="21568" y="21172"/>
                  </a:cubicBezTo>
                  <a:cubicBezTo>
                    <a:pt x="21568" y="21386"/>
                    <a:pt x="21450" y="21600"/>
                    <a:pt x="21254" y="21600"/>
                  </a:cubicBezTo>
                  <a:moveTo>
                    <a:pt x="3692" y="20745"/>
                  </a:moveTo>
                  <a:cubicBezTo>
                    <a:pt x="20941" y="20745"/>
                    <a:pt x="20941" y="20745"/>
                    <a:pt x="20941" y="20745"/>
                  </a:cubicBezTo>
                  <a:cubicBezTo>
                    <a:pt x="20941" y="8341"/>
                    <a:pt x="20941" y="8341"/>
                    <a:pt x="20941" y="8341"/>
                  </a:cubicBezTo>
                  <a:cubicBezTo>
                    <a:pt x="20941" y="2994"/>
                    <a:pt x="17883" y="962"/>
                    <a:pt x="9651" y="855"/>
                  </a:cubicBezTo>
                  <a:cubicBezTo>
                    <a:pt x="9768" y="1176"/>
                    <a:pt x="9847" y="1604"/>
                    <a:pt x="9886" y="2192"/>
                  </a:cubicBezTo>
                  <a:cubicBezTo>
                    <a:pt x="9886" y="2673"/>
                    <a:pt x="9768" y="3101"/>
                    <a:pt x="9533" y="3475"/>
                  </a:cubicBezTo>
                  <a:cubicBezTo>
                    <a:pt x="9180" y="3956"/>
                    <a:pt x="8632" y="4170"/>
                    <a:pt x="8161" y="3903"/>
                  </a:cubicBezTo>
                  <a:cubicBezTo>
                    <a:pt x="7142" y="3315"/>
                    <a:pt x="5887" y="2994"/>
                    <a:pt x="4790" y="2994"/>
                  </a:cubicBezTo>
                  <a:cubicBezTo>
                    <a:pt x="3339" y="2994"/>
                    <a:pt x="1575" y="3956"/>
                    <a:pt x="634" y="4545"/>
                  </a:cubicBezTo>
                  <a:cubicBezTo>
                    <a:pt x="1536" y="5293"/>
                    <a:pt x="3692" y="7592"/>
                    <a:pt x="3692" y="11762"/>
                  </a:cubicBezTo>
                  <a:cubicBezTo>
                    <a:pt x="3692" y="20745"/>
                    <a:pt x="3692" y="20745"/>
                    <a:pt x="3692" y="20745"/>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581" name="Shape 581"/>
            <p:cNvSpPr/>
            <p:nvPr/>
          </p:nvSpPr>
          <p:spPr>
            <a:xfrm>
              <a:off x="1391070" y="1194548"/>
              <a:ext cx="1027891" cy="5568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741" y="0"/>
                  </a:moveTo>
                  <a:cubicBezTo>
                    <a:pt x="2347" y="0"/>
                    <a:pt x="671" y="974"/>
                    <a:pt x="0" y="1505"/>
                  </a:cubicBezTo>
                  <a:cubicBezTo>
                    <a:pt x="335" y="3010"/>
                    <a:pt x="527" y="4692"/>
                    <a:pt x="527" y="6728"/>
                  </a:cubicBezTo>
                  <a:cubicBezTo>
                    <a:pt x="527" y="21600"/>
                    <a:pt x="527" y="21600"/>
                    <a:pt x="527" y="21600"/>
                  </a:cubicBezTo>
                  <a:cubicBezTo>
                    <a:pt x="1102" y="21600"/>
                    <a:pt x="1102" y="21600"/>
                    <a:pt x="1102" y="21600"/>
                  </a:cubicBezTo>
                  <a:cubicBezTo>
                    <a:pt x="1102" y="6639"/>
                    <a:pt x="1102" y="6639"/>
                    <a:pt x="1102" y="6639"/>
                  </a:cubicBezTo>
                  <a:cubicBezTo>
                    <a:pt x="1102" y="6639"/>
                    <a:pt x="1102" y="6639"/>
                    <a:pt x="1102" y="6639"/>
                  </a:cubicBezTo>
                  <a:cubicBezTo>
                    <a:pt x="1102" y="6285"/>
                    <a:pt x="1102" y="5931"/>
                    <a:pt x="2251" y="5400"/>
                  </a:cubicBezTo>
                  <a:cubicBezTo>
                    <a:pt x="2730" y="5223"/>
                    <a:pt x="3592" y="4957"/>
                    <a:pt x="4694" y="4957"/>
                  </a:cubicBezTo>
                  <a:cubicBezTo>
                    <a:pt x="6418" y="4957"/>
                    <a:pt x="8238" y="5577"/>
                    <a:pt x="10058" y="6728"/>
                  </a:cubicBezTo>
                  <a:cubicBezTo>
                    <a:pt x="12357" y="8321"/>
                    <a:pt x="14129" y="9030"/>
                    <a:pt x="15661" y="9030"/>
                  </a:cubicBezTo>
                  <a:cubicBezTo>
                    <a:pt x="17529" y="9030"/>
                    <a:pt x="19062" y="7879"/>
                    <a:pt x="20403" y="5400"/>
                  </a:cubicBezTo>
                  <a:cubicBezTo>
                    <a:pt x="20451" y="5223"/>
                    <a:pt x="20546" y="5134"/>
                    <a:pt x="20642" y="5134"/>
                  </a:cubicBezTo>
                  <a:cubicBezTo>
                    <a:pt x="20690" y="5134"/>
                    <a:pt x="20738" y="5134"/>
                    <a:pt x="20786" y="5223"/>
                  </a:cubicBezTo>
                  <a:cubicBezTo>
                    <a:pt x="20929" y="5311"/>
                    <a:pt x="21025" y="5577"/>
                    <a:pt x="21025" y="5843"/>
                  </a:cubicBezTo>
                  <a:cubicBezTo>
                    <a:pt x="21025" y="21600"/>
                    <a:pt x="21025" y="21600"/>
                    <a:pt x="21025" y="21600"/>
                  </a:cubicBezTo>
                  <a:cubicBezTo>
                    <a:pt x="21600" y="21600"/>
                    <a:pt x="21600" y="21600"/>
                    <a:pt x="21600" y="21600"/>
                  </a:cubicBezTo>
                  <a:cubicBezTo>
                    <a:pt x="21600" y="2036"/>
                    <a:pt x="21600" y="2036"/>
                    <a:pt x="21600" y="2036"/>
                  </a:cubicBezTo>
                  <a:cubicBezTo>
                    <a:pt x="20738" y="2567"/>
                    <a:pt x="18439" y="3895"/>
                    <a:pt x="15805" y="3895"/>
                  </a:cubicBezTo>
                  <a:cubicBezTo>
                    <a:pt x="14416" y="3895"/>
                    <a:pt x="12883" y="3541"/>
                    <a:pt x="11447" y="2479"/>
                  </a:cubicBezTo>
                  <a:cubicBezTo>
                    <a:pt x="8908" y="620"/>
                    <a:pt x="6609" y="0"/>
                    <a:pt x="4741" y="0"/>
                  </a:cubicBezTo>
                </a:path>
              </a:pathLst>
            </a:custGeom>
            <a:solidFill>
              <a:srgbClr val="C1CAD4"/>
            </a:solidFill>
            <a:ln w="12700" cap="flat">
              <a:noFill/>
              <a:miter lim="400000"/>
            </a:ln>
            <a:effectLst/>
          </p:spPr>
          <p:txBody>
            <a:bodyPr wrap="square" lIns="71436" tIns="71436" rIns="71436" bIns="71436" numCol="1" anchor="t">
              <a:noAutofit/>
            </a:bodyPr>
            <a:lstStyle/>
            <a:p>
              <a:pPr lvl="0"/>
            </a:p>
          </p:txBody>
        </p:sp>
        <p:sp>
          <p:nvSpPr>
            <p:cNvPr id="582" name="Shape 582"/>
            <p:cNvSpPr/>
            <p:nvPr/>
          </p:nvSpPr>
          <p:spPr>
            <a:xfrm>
              <a:off x="1372767" y="1234045"/>
              <a:ext cx="1064497" cy="5356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76"/>
                  </a:moveTo>
                  <a:cubicBezTo>
                    <a:pt x="21600" y="276"/>
                    <a:pt x="21461" y="368"/>
                    <a:pt x="21230" y="551"/>
                  </a:cubicBezTo>
                  <a:cubicBezTo>
                    <a:pt x="21230" y="20865"/>
                    <a:pt x="21230" y="20865"/>
                    <a:pt x="21230" y="20865"/>
                  </a:cubicBezTo>
                  <a:cubicBezTo>
                    <a:pt x="20675" y="20865"/>
                    <a:pt x="20675" y="20865"/>
                    <a:pt x="20675" y="20865"/>
                  </a:cubicBezTo>
                  <a:cubicBezTo>
                    <a:pt x="20675" y="21600"/>
                    <a:pt x="20675" y="21600"/>
                    <a:pt x="20675" y="21600"/>
                  </a:cubicBezTo>
                  <a:cubicBezTo>
                    <a:pt x="21600" y="21600"/>
                    <a:pt x="21600" y="21600"/>
                    <a:pt x="21600" y="21600"/>
                  </a:cubicBezTo>
                  <a:cubicBezTo>
                    <a:pt x="21600" y="276"/>
                    <a:pt x="21600" y="276"/>
                    <a:pt x="21600" y="276"/>
                  </a:cubicBezTo>
                  <a:moveTo>
                    <a:pt x="370" y="0"/>
                  </a:moveTo>
                  <a:cubicBezTo>
                    <a:pt x="139" y="184"/>
                    <a:pt x="0" y="276"/>
                    <a:pt x="0" y="276"/>
                  </a:cubicBezTo>
                  <a:cubicBezTo>
                    <a:pt x="324" y="1746"/>
                    <a:pt x="509" y="3401"/>
                    <a:pt x="509" y="5423"/>
                  </a:cubicBezTo>
                  <a:cubicBezTo>
                    <a:pt x="509" y="21600"/>
                    <a:pt x="509" y="21600"/>
                    <a:pt x="509" y="21600"/>
                  </a:cubicBezTo>
                  <a:cubicBezTo>
                    <a:pt x="1434" y="21600"/>
                    <a:pt x="1434" y="21600"/>
                    <a:pt x="1434" y="21600"/>
                  </a:cubicBezTo>
                  <a:cubicBezTo>
                    <a:pt x="1434" y="20865"/>
                    <a:pt x="1434" y="20865"/>
                    <a:pt x="1434" y="20865"/>
                  </a:cubicBezTo>
                  <a:cubicBezTo>
                    <a:pt x="879" y="20865"/>
                    <a:pt x="879" y="20865"/>
                    <a:pt x="879" y="20865"/>
                  </a:cubicBezTo>
                  <a:cubicBezTo>
                    <a:pt x="879" y="5423"/>
                    <a:pt x="879" y="5423"/>
                    <a:pt x="879" y="5423"/>
                  </a:cubicBezTo>
                  <a:cubicBezTo>
                    <a:pt x="879" y="3309"/>
                    <a:pt x="694" y="1563"/>
                    <a:pt x="37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583" name="Shape 583"/>
            <p:cNvSpPr/>
            <p:nvPr/>
          </p:nvSpPr>
          <p:spPr>
            <a:xfrm>
              <a:off x="1352536" y="1661770"/>
              <a:ext cx="108859" cy="2196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900" y="0"/>
                    <a:pt x="0" y="4725"/>
                    <a:pt x="0" y="10800"/>
                  </a:cubicBezTo>
                  <a:cubicBezTo>
                    <a:pt x="0" y="16650"/>
                    <a:pt x="9900" y="21600"/>
                    <a:pt x="21600" y="21600"/>
                  </a:cubicBezTo>
                  <a:lnTo>
                    <a:pt x="21600" y="0"/>
                  </a:lnTo>
                  <a:close/>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584" name="Shape 584"/>
            <p:cNvSpPr/>
            <p:nvPr/>
          </p:nvSpPr>
          <p:spPr>
            <a:xfrm>
              <a:off x="1334233" y="1643467"/>
              <a:ext cx="145466" cy="2552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8" y="21600"/>
                    <a:pt x="0" y="16779"/>
                    <a:pt x="0" y="10800"/>
                  </a:cubicBezTo>
                  <a:cubicBezTo>
                    <a:pt x="0" y="4821"/>
                    <a:pt x="8438" y="0"/>
                    <a:pt x="18900" y="0"/>
                  </a:cubicBezTo>
                  <a:cubicBezTo>
                    <a:pt x="20587" y="0"/>
                    <a:pt x="21600" y="771"/>
                    <a:pt x="21600" y="1543"/>
                  </a:cubicBezTo>
                  <a:cubicBezTo>
                    <a:pt x="21600" y="20057"/>
                    <a:pt x="21600" y="20057"/>
                    <a:pt x="21600" y="20057"/>
                  </a:cubicBezTo>
                  <a:cubicBezTo>
                    <a:pt x="21600" y="20829"/>
                    <a:pt x="20587" y="21600"/>
                    <a:pt x="18900" y="21600"/>
                  </a:cubicBezTo>
                  <a:close/>
                  <a:moveTo>
                    <a:pt x="16200" y="3279"/>
                  </a:moveTo>
                  <a:cubicBezTo>
                    <a:pt x="10125" y="3857"/>
                    <a:pt x="5400" y="7136"/>
                    <a:pt x="5400" y="10800"/>
                  </a:cubicBezTo>
                  <a:cubicBezTo>
                    <a:pt x="5400" y="14464"/>
                    <a:pt x="10125" y="17550"/>
                    <a:pt x="16200" y="18321"/>
                  </a:cubicBezTo>
                  <a:lnTo>
                    <a:pt x="16200" y="327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585" name="Shape 585"/>
            <p:cNvSpPr/>
            <p:nvPr/>
          </p:nvSpPr>
          <p:spPr>
            <a:xfrm>
              <a:off x="2373682" y="1661770"/>
              <a:ext cx="109823" cy="2196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650"/>
                    <a:pt x="12150" y="21600"/>
                    <a:pt x="0" y="21600"/>
                  </a:cubicBezTo>
                  <a:lnTo>
                    <a:pt x="0" y="0"/>
                  </a:lnTo>
                  <a:close/>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586" name="Shape 586"/>
            <p:cNvSpPr/>
            <p:nvPr/>
          </p:nvSpPr>
          <p:spPr>
            <a:xfrm>
              <a:off x="2355379" y="1643467"/>
              <a:ext cx="146429" cy="2552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771"/>
                    <a:pt x="1350" y="0"/>
                    <a:pt x="2700" y="0"/>
                  </a:cubicBezTo>
                  <a:cubicBezTo>
                    <a:pt x="13162" y="0"/>
                    <a:pt x="21600" y="4821"/>
                    <a:pt x="21600" y="10800"/>
                  </a:cubicBezTo>
                  <a:cubicBezTo>
                    <a:pt x="21600" y="16779"/>
                    <a:pt x="13162" y="21600"/>
                    <a:pt x="2700" y="21600"/>
                  </a:cubicBezTo>
                  <a:close/>
                  <a:moveTo>
                    <a:pt x="5400" y="3279"/>
                  </a:moveTo>
                  <a:cubicBezTo>
                    <a:pt x="5400" y="18321"/>
                    <a:pt x="5400" y="18321"/>
                    <a:pt x="5400" y="18321"/>
                  </a:cubicBezTo>
                  <a:cubicBezTo>
                    <a:pt x="11475" y="17550"/>
                    <a:pt x="16200" y="14464"/>
                    <a:pt x="16200" y="10800"/>
                  </a:cubicBezTo>
                  <a:cubicBezTo>
                    <a:pt x="16200" y="7136"/>
                    <a:pt x="11475" y="3857"/>
                    <a:pt x="5400" y="3279"/>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587" name="Shape 587"/>
            <p:cNvSpPr/>
            <p:nvPr/>
          </p:nvSpPr>
          <p:spPr>
            <a:xfrm>
              <a:off x="1461395" y="1340216"/>
              <a:ext cx="912288" cy="1074260"/>
            </a:xfrm>
            <a:custGeom>
              <a:avLst/>
              <a:gdLst/>
              <a:ahLst/>
              <a:cxnLst>
                <a:cxn ang="0">
                  <a:pos x="wd2" y="hd2"/>
                </a:cxn>
                <a:cxn ang="5400000">
                  <a:pos x="wd2" y="hd2"/>
                </a:cxn>
                <a:cxn ang="10800000">
                  <a:pos x="wd2" y="hd2"/>
                </a:cxn>
                <a:cxn ang="16200000">
                  <a:pos x="wd2" y="hd2"/>
                </a:cxn>
              </a:cxnLst>
              <a:rect l="0" t="0" r="r" b="b"/>
              <a:pathLst>
                <a:path w="21600" h="20729" fill="norm" stroke="1" extrusionOk="0">
                  <a:moveTo>
                    <a:pt x="9504" y="887"/>
                  </a:moveTo>
                  <a:cubicBezTo>
                    <a:pt x="3780" y="-785"/>
                    <a:pt x="0" y="403"/>
                    <a:pt x="0" y="491"/>
                  </a:cubicBezTo>
                  <a:cubicBezTo>
                    <a:pt x="0" y="11797"/>
                    <a:pt x="0" y="11797"/>
                    <a:pt x="0" y="11797"/>
                  </a:cubicBezTo>
                  <a:cubicBezTo>
                    <a:pt x="0" y="16592"/>
                    <a:pt x="4698" y="20639"/>
                    <a:pt x="10638" y="20727"/>
                  </a:cubicBezTo>
                  <a:cubicBezTo>
                    <a:pt x="16686" y="20815"/>
                    <a:pt x="21600" y="16856"/>
                    <a:pt x="21600" y="11929"/>
                  </a:cubicBezTo>
                  <a:cubicBezTo>
                    <a:pt x="21600" y="95"/>
                    <a:pt x="21600" y="95"/>
                    <a:pt x="21600" y="95"/>
                  </a:cubicBezTo>
                  <a:cubicBezTo>
                    <a:pt x="18792" y="2426"/>
                    <a:pt x="15282" y="2558"/>
                    <a:pt x="9504" y="887"/>
                  </a:cubicBezTo>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588" name="Shape 588"/>
            <p:cNvSpPr/>
            <p:nvPr/>
          </p:nvSpPr>
          <p:spPr>
            <a:xfrm>
              <a:off x="1443091" y="1322673"/>
              <a:ext cx="948896" cy="11097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748" y="21600"/>
                    <a:pt x="10696" y="21600"/>
                    <a:pt x="10644" y="21600"/>
                  </a:cubicBezTo>
                  <a:cubicBezTo>
                    <a:pt x="4777" y="21511"/>
                    <a:pt x="0" y="17298"/>
                    <a:pt x="0" y="12241"/>
                  </a:cubicBezTo>
                  <a:cubicBezTo>
                    <a:pt x="0" y="843"/>
                    <a:pt x="0" y="843"/>
                    <a:pt x="0" y="843"/>
                  </a:cubicBezTo>
                  <a:cubicBezTo>
                    <a:pt x="0" y="665"/>
                    <a:pt x="0" y="488"/>
                    <a:pt x="1246" y="222"/>
                  </a:cubicBezTo>
                  <a:cubicBezTo>
                    <a:pt x="1765" y="133"/>
                    <a:pt x="2700" y="0"/>
                    <a:pt x="3894" y="0"/>
                  </a:cubicBezTo>
                  <a:cubicBezTo>
                    <a:pt x="5763" y="0"/>
                    <a:pt x="7737" y="310"/>
                    <a:pt x="9710" y="887"/>
                  </a:cubicBezTo>
                  <a:cubicBezTo>
                    <a:pt x="12202" y="1685"/>
                    <a:pt x="14123" y="2040"/>
                    <a:pt x="15785" y="2040"/>
                  </a:cubicBezTo>
                  <a:cubicBezTo>
                    <a:pt x="17810" y="2040"/>
                    <a:pt x="19471" y="1464"/>
                    <a:pt x="20925" y="222"/>
                  </a:cubicBezTo>
                  <a:cubicBezTo>
                    <a:pt x="21029" y="89"/>
                    <a:pt x="21185" y="89"/>
                    <a:pt x="21340" y="133"/>
                  </a:cubicBezTo>
                  <a:cubicBezTo>
                    <a:pt x="21496" y="177"/>
                    <a:pt x="21600" y="310"/>
                    <a:pt x="21600" y="444"/>
                  </a:cubicBezTo>
                  <a:cubicBezTo>
                    <a:pt x="21600" y="12375"/>
                    <a:pt x="21600" y="12375"/>
                    <a:pt x="21600" y="12375"/>
                  </a:cubicBezTo>
                  <a:cubicBezTo>
                    <a:pt x="21600" y="17475"/>
                    <a:pt x="16771" y="21600"/>
                    <a:pt x="10800" y="21600"/>
                  </a:cubicBezTo>
                  <a:moveTo>
                    <a:pt x="831" y="1064"/>
                  </a:moveTo>
                  <a:cubicBezTo>
                    <a:pt x="831" y="12241"/>
                    <a:pt x="831" y="12241"/>
                    <a:pt x="831" y="12241"/>
                  </a:cubicBezTo>
                  <a:cubicBezTo>
                    <a:pt x="831" y="16943"/>
                    <a:pt x="5244" y="20802"/>
                    <a:pt x="10644" y="20890"/>
                  </a:cubicBezTo>
                  <a:cubicBezTo>
                    <a:pt x="16200" y="20979"/>
                    <a:pt x="20769" y="17120"/>
                    <a:pt x="20769" y="12375"/>
                  </a:cubicBezTo>
                  <a:cubicBezTo>
                    <a:pt x="20769" y="1242"/>
                    <a:pt x="20769" y="1242"/>
                    <a:pt x="20769" y="1242"/>
                  </a:cubicBezTo>
                  <a:cubicBezTo>
                    <a:pt x="19315" y="2262"/>
                    <a:pt x="17706" y="2750"/>
                    <a:pt x="15785" y="2750"/>
                  </a:cubicBezTo>
                  <a:cubicBezTo>
                    <a:pt x="14019" y="2750"/>
                    <a:pt x="11994" y="2351"/>
                    <a:pt x="9450" y="1552"/>
                  </a:cubicBezTo>
                  <a:cubicBezTo>
                    <a:pt x="7529" y="976"/>
                    <a:pt x="5660" y="710"/>
                    <a:pt x="3894" y="710"/>
                  </a:cubicBezTo>
                  <a:cubicBezTo>
                    <a:pt x="2285" y="710"/>
                    <a:pt x="1246" y="931"/>
                    <a:pt x="831" y="1064"/>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589" name="Shape 589"/>
            <p:cNvSpPr/>
            <p:nvPr/>
          </p:nvSpPr>
          <p:spPr>
            <a:xfrm>
              <a:off x="1461395" y="1340216"/>
              <a:ext cx="912288" cy="1074260"/>
            </a:xfrm>
            <a:custGeom>
              <a:avLst/>
              <a:gdLst/>
              <a:ahLst/>
              <a:cxnLst>
                <a:cxn ang="0">
                  <a:pos x="wd2" y="hd2"/>
                </a:cxn>
                <a:cxn ang="5400000">
                  <a:pos x="wd2" y="hd2"/>
                </a:cxn>
                <a:cxn ang="10800000">
                  <a:pos x="wd2" y="hd2"/>
                </a:cxn>
                <a:cxn ang="16200000">
                  <a:pos x="wd2" y="hd2"/>
                </a:cxn>
              </a:cxnLst>
              <a:rect l="0" t="0" r="r" b="b"/>
              <a:pathLst>
                <a:path w="21600" h="20729" fill="norm" stroke="1" extrusionOk="0">
                  <a:moveTo>
                    <a:pt x="9504" y="887"/>
                  </a:moveTo>
                  <a:cubicBezTo>
                    <a:pt x="3780" y="-785"/>
                    <a:pt x="0" y="403"/>
                    <a:pt x="0" y="491"/>
                  </a:cubicBezTo>
                  <a:cubicBezTo>
                    <a:pt x="0" y="11797"/>
                    <a:pt x="0" y="11797"/>
                    <a:pt x="0" y="11797"/>
                  </a:cubicBezTo>
                  <a:cubicBezTo>
                    <a:pt x="0" y="16592"/>
                    <a:pt x="4698" y="20639"/>
                    <a:pt x="10638" y="20727"/>
                  </a:cubicBezTo>
                  <a:cubicBezTo>
                    <a:pt x="16686" y="20815"/>
                    <a:pt x="21600" y="16856"/>
                    <a:pt x="21600" y="11929"/>
                  </a:cubicBezTo>
                  <a:cubicBezTo>
                    <a:pt x="21600" y="95"/>
                    <a:pt x="21600" y="95"/>
                    <a:pt x="21600" y="95"/>
                  </a:cubicBezTo>
                  <a:cubicBezTo>
                    <a:pt x="18792" y="2426"/>
                    <a:pt x="15282" y="2558"/>
                    <a:pt x="9504" y="887"/>
                  </a:cubicBezTo>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590" name="Shape 590"/>
            <p:cNvSpPr/>
            <p:nvPr/>
          </p:nvSpPr>
          <p:spPr>
            <a:xfrm>
              <a:off x="1443091" y="1322673"/>
              <a:ext cx="948896" cy="11097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748" y="21600"/>
                    <a:pt x="10696" y="21600"/>
                    <a:pt x="10644" y="21600"/>
                  </a:cubicBezTo>
                  <a:cubicBezTo>
                    <a:pt x="4777" y="21511"/>
                    <a:pt x="0" y="17298"/>
                    <a:pt x="0" y="12241"/>
                  </a:cubicBezTo>
                  <a:cubicBezTo>
                    <a:pt x="0" y="843"/>
                    <a:pt x="0" y="843"/>
                    <a:pt x="0" y="843"/>
                  </a:cubicBezTo>
                  <a:cubicBezTo>
                    <a:pt x="0" y="665"/>
                    <a:pt x="0" y="488"/>
                    <a:pt x="1246" y="222"/>
                  </a:cubicBezTo>
                  <a:cubicBezTo>
                    <a:pt x="1765" y="133"/>
                    <a:pt x="2700" y="0"/>
                    <a:pt x="3894" y="0"/>
                  </a:cubicBezTo>
                  <a:cubicBezTo>
                    <a:pt x="5763" y="0"/>
                    <a:pt x="7737" y="310"/>
                    <a:pt x="9710" y="887"/>
                  </a:cubicBezTo>
                  <a:cubicBezTo>
                    <a:pt x="12202" y="1685"/>
                    <a:pt x="14123" y="2040"/>
                    <a:pt x="15785" y="2040"/>
                  </a:cubicBezTo>
                  <a:cubicBezTo>
                    <a:pt x="17810" y="2040"/>
                    <a:pt x="19471" y="1464"/>
                    <a:pt x="20925" y="222"/>
                  </a:cubicBezTo>
                  <a:cubicBezTo>
                    <a:pt x="21029" y="89"/>
                    <a:pt x="21185" y="89"/>
                    <a:pt x="21340" y="133"/>
                  </a:cubicBezTo>
                  <a:cubicBezTo>
                    <a:pt x="21496" y="177"/>
                    <a:pt x="21600" y="310"/>
                    <a:pt x="21600" y="444"/>
                  </a:cubicBezTo>
                  <a:cubicBezTo>
                    <a:pt x="21600" y="12375"/>
                    <a:pt x="21600" y="12375"/>
                    <a:pt x="21600" y="12375"/>
                  </a:cubicBezTo>
                  <a:cubicBezTo>
                    <a:pt x="21600" y="17475"/>
                    <a:pt x="16771" y="21600"/>
                    <a:pt x="10800" y="21600"/>
                  </a:cubicBezTo>
                  <a:moveTo>
                    <a:pt x="831" y="1064"/>
                  </a:moveTo>
                  <a:cubicBezTo>
                    <a:pt x="831" y="12241"/>
                    <a:pt x="831" y="12241"/>
                    <a:pt x="831" y="12241"/>
                  </a:cubicBezTo>
                  <a:cubicBezTo>
                    <a:pt x="831" y="16943"/>
                    <a:pt x="5244" y="20802"/>
                    <a:pt x="10644" y="20890"/>
                  </a:cubicBezTo>
                  <a:cubicBezTo>
                    <a:pt x="16200" y="20979"/>
                    <a:pt x="20769" y="17120"/>
                    <a:pt x="20769" y="12375"/>
                  </a:cubicBezTo>
                  <a:cubicBezTo>
                    <a:pt x="20769" y="1242"/>
                    <a:pt x="20769" y="1242"/>
                    <a:pt x="20769" y="1242"/>
                  </a:cubicBezTo>
                  <a:cubicBezTo>
                    <a:pt x="19315" y="2262"/>
                    <a:pt x="17706" y="2750"/>
                    <a:pt x="15785" y="2750"/>
                  </a:cubicBezTo>
                  <a:cubicBezTo>
                    <a:pt x="14019" y="2750"/>
                    <a:pt x="11994" y="2351"/>
                    <a:pt x="9450" y="1552"/>
                  </a:cubicBezTo>
                  <a:cubicBezTo>
                    <a:pt x="7529" y="976"/>
                    <a:pt x="5660" y="710"/>
                    <a:pt x="3894" y="710"/>
                  </a:cubicBezTo>
                  <a:cubicBezTo>
                    <a:pt x="2285" y="710"/>
                    <a:pt x="1246" y="931"/>
                    <a:pt x="831" y="1064"/>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591" name="Shape 591"/>
            <p:cNvSpPr/>
            <p:nvPr/>
          </p:nvSpPr>
          <p:spPr>
            <a:xfrm>
              <a:off x="1479698" y="1359280"/>
              <a:ext cx="875682" cy="1656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319" y="0"/>
                  </a:moveTo>
                  <a:cubicBezTo>
                    <a:pt x="1575" y="0"/>
                    <a:pt x="450" y="1479"/>
                    <a:pt x="0" y="2367"/>
                  </a:cubicBezTo>
                  <a:cubicBezTo>
                    <a:pt x="0" y="10356"/>
                    <a:pt x="0" y="10356"/>
                    <a:pt x="0" y="10356"/>
                  </a:cubicBezTo>
                  <a:cubicBezTo>
                    <a:pt x="619" y="9173"/>
                    <a:pt x="1744" y="7989"/>
                    <a:pt x="3319" y="7989"/>
                  </a:cubicBezTo>
                  <a:cubicBezTo>
                    <a:pt x="4950" y="7989"/>
                    <a:pt x="7031" y="9173"/>
                    <a:pt x="9450" y="13907"/>
                  </a:cubicBezTo>
                  <a:cubicBezTo>
                    <a:pt x="12094" y="18937"/>
                    <a:pt x="14287" y="21304"/>
                    <a:pt x="16144" y="21600"/>
                  </a:cubicBezTo>
                  <a:cubicBezTo>
                    <a:pt x="16200" y="21600"/>
                    <a:pt x="16200" y="21600"/>
                    <a:pt x="16200" y="21600"/>
                  </a:cubicBezTo>
                  <a:cubicBezTo>
                    <a:pt x="18337" y="21304"/>
                    <a:pt x="20081" y="18049"/>
                    <a:pt x="21600" y="10948"/>
                  </a:cubicBezTo>
                  <a:cubicBezTo>
                    <a:pt x="21600" y="3551"/>
                    <a:pt x="21600" y="3551"/>
                    <a:pt x="21600" y="3551"/>
                  </a:cubicBezTo>
                  <a:cubicBezTo>
                    <a:pt x="20025" y="10356"/>
                    <a:pt x="18281" y="13611"/>
                    <a:pt x="16200" y="13611"/>
                  </a:cubicBezTo>
                  <a:cubicBezTo>
                    <a:pt x="14287" y="13611"/>
                    <a:pt x="12094" y="10948"/>
                    <a:pt x="9338" y="5622"/>
                  </a:cubicBezTo>
                  <a:cubicBezTo>
                    <a:pt x="7256" y="1775"/>
                    <a:pt x="5231" y="0"/>
                    <a:pt x="3319" y="0"/>
                  </a:cubicBezTo>
                </a:path>
              </a:pathLst>
            </a:custGeom>
            <a:solidFill>
              <a:srgbClr val="AA795B"/>
            </a:solidFill>
            <a:ln w="12700" cap="flat">
              <a:noFill/>
              <a:miter lim="400000"/>
            </a:ln>
            <a:effectLst/>
          </p:spPr>
          <p:txBody>
            <a:bodyPr wrap="square" lIns="71436" tIns="71436" rIns="71436" bIns="71436" numCol="1" anchor="t">
              <a:noAutofit/>
            </a:bodyPr>
            <a:lstStyle/>
            <a:p>
              <a:pPr lvl="0"/>
            </a:p>
          </p:txBody>
        </p:sp>
        <p:sp>
          <p:nvSpPr>
            <p:cNvPr id="592" name="Shape 592"/>
            <p:cNvSpPr/>
            <p:nvPr/>
          </p:nvSpPr>
          <p:spPr>
            <a:xfrm>
              <a:off x="1461395" y="1340976"/>
              <a:ext cx="912288" cy="1233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18" y="0"/>
                  </a:moveTo>
                  <a:cubicBezTo>
                    <a:pt x="1350" y="0"/>
                    <a:pt x="0" y="4000"/>
                    <a:pt x="0" y="4400"/>
                  </a:cubicBezTo>
                  <a:cubicBezTo>
                    <a:pt x="0" y="18400"/>
                    <a:pt x="0" y="18400"/>
                    <a:pt x="0" y="18400"/>
                  </a:cubicBezTo>
                  <a:cubicBezTo>
                    <a:pt x="0" y="18400"/>
                    <a:pt x="162" y="17600"/>
                    <a:pt x="432" y="17200"/>
                  </a:cubicBezTo>
                  <a:cubicBezTo>
                    <a:pt x="432" y="6400"/>
                    <a:pt x="432" y="6400"/>
                    <a:pt x="432" y="6400"/>
                  </a:cubicBezTo>
                  <a:cubicBezTo>
                    <a:pt x="864" y="5200"/>
                    <a:pt x="1944" y="3200"/>
                    <a:pt x="3618" y="3200"/>
                  </a:cubicBezTo>
                  <a:cubicBezTo>
                    <a:pt x="5454" y="3200"/>
                    <a:pt x="7398" y="5600"/>
                    <a:pt x="9396" y="10800"/>
                  </a:cubicBezTo>
                  <a:cubicBezTo>
                    <a:pt x="12042" y="18000"/>
                    <a:pt x="14148" y="21600"/>
                    <a:pt x="15984" y="21600"/>
                  </a:cubicBezTo>
                  <a:cubicBezTo>
                    <a:pt x="17982" y="21600"/>
                    <a:pt x="19656" y="17200"/>
                    <a:pt x="21168" y="8000"/>
                  </a:cubicBezTo>
                  <a:cubicBezTo>
                    <a:pt x="21168" y="18000"/>
                    <a:pt x="21168" y="18000"/>
                    <a:pt x="21168" y="18000"/>
                  </a:cubicBezTo>
                  <a:cubicBezTo>
                    <a:pt x="21330" y="16800"/>
                    <a:pt x="21492" y="16000"/>
                    <a:pt x="21600" y="14800"/>
                  </a:cubicBezTo>
                  <a:cubicBezTo>
                    <a:pt x="21600" y="800"/>
                    <a:pt x="21600" y="800"/>
                    <a:pt x="21600" y="800"/>
                  </a:cubicBezTo>
                  <a:cubicBezTo>
                    <a:pt x="20034" y="12800"/>
                    <a:pt x="18252" y="18400"/>
                    <a:pt x="15984" y="18400"/>
                  </a:cubicBezTo>
                  <a:cubicBezTo>
                    <a:pt x="14148" y="18400"/>
                    <a:pt x="12042" y="14800"/>
                    <a:pt x="9504" y="8000"/>
                  </a:cubicBezTo>
                  <a:cubicBezTo>
                    <a:pt x="7182" y="1600"/>
                    <a:pt x="5184" y="0"/>
                    <a:pt x="3618"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593" name="Shape 593"/>
            <p:cNvSpPr/>
            <p:nvPr/>
          </p:nvSpPr>
          <p:spPr>
            <a:xfrm>
              <a:off x="1881413" y="2225328"/>
              <a:ext cx="73215" cy="732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0800" y="0"/>
                    <a:pt x="10800" y="0"/>
                    <a:pt x="10800" y="0"/>
                  </a:cubicBezTo>
                  <a:cubicBezTo>
                    <a:pt x="4725" y="0"/>
                    <a:pt x="0" y="4725"/>
                    <a:pt x="0" y="10800"/>
                  </a:cubicBezTo>
                  <a:cubicBezTo>
                    <a:pt x="0" y="16875"/>
                    <a:pt x="4725" y="21600"/>
                    <a:pt x="10800" y="21600"/>
                  </a:cubicBezTo>
                  <a:cubicBezTo>
                    <a:pt x="16875" y="21600"/>
                    <a:pt x="21600" y="16875"/>
                    <a:pt x="21600" y="10800"/>
                  </a:cubicBezTo>
                  <a:cubicBezTo>
                    <a:pt x="21600" y="10800"/>
                    <a:pt x="21600" y="10800"/>
                    <a:pt x="21600" y="10800"/>
                  </a:cubicBezTo>
                  <a:cubicBezTo>
                    <a:pt x="21600" y="4725"/>
                    <a:pt x="16875" y="0"/>
                    <a:pt x="10800" y="0"/>
                  </a:cubicBezTo>
                </a:path>
              </a:pathLst>
            </a:custGeom>
            <a:solidFill>
              <a:srgbClr val="BA7E57"/>
            </a:solidFill>
            <a:ln w="12700" cap="flat">
              <a:noFill/>
              <a:miter lim="400000"/>
            </a:ln>
            <a:effectLst/>
          </p:spPr>
          <p:txBody>
            <a:bodyPr wrap="square" lIns="71436" tIns="71436" rIns="71436" bIns="71436" numCol="1" anchor="t">
              <a:noAutofit/>
            </a:bodyPr>
            <a:lstStyle/>
            <a:p>
              <a:pPr lvl="0"/>
            </a:p>
          </p:txBody>
        </p:sp>
        <p:sp>
          <p:nvSpPr>
            <p:cNvPr id="594" name="Shape 594"/>
            <p:cNvSpPr/>
            <p:nvPr/>
          </p:nvSpPr>
          <p:spPr>
            <a:xfrm>
              <a:off x="1671404" y="1728241"/>
              <a:ext cx="91518" cy="9151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595" name="Shape 595"/>
            <p:cNvSpPr/>
            <p:nvPr/>
          </p:nvSpPr>
          <p:spPr>
            <a:xfrm>
              <a:off x="2073119" y="1728241"/>
              <a:ext cx="90556" cy="9151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596" name="Shape 596"/>
            <p:cNvSpPr/>
            <p:nvPr/>
          </p:nvSpPr>
          <p:spPr>
            <a:xfrm>
              <a:off x="1627967" y="1600116"/>
              <a:ext cx="181277" cy="92548"/>
            </a:xfrm>
            <a:custGeom>
              <a:avLst/>
              <a:gdLst/>
              <a:ahLst/>
              <a:cxnLst>
                <a:cxn ang="0">
                  <a:pos x="wd2" y="hd2"/>
                </a:cxn>
                <a:cxn ang="5400000">
                  <a:pos x="wd2" y="hd2"/>
                </a:cxn>
                <a:cxn ang="10800000">
                  <a:pos x="wd2" y="hd2"/>
                </a:cxn>
                <a:cxn ang="16200000">
                  <a:pos x="wd2" y="hd2"/>
                </a:cxn>
              </a:cxnLst>
              <a:rect l="0" t="0" r="r" b="b"/>
              <a:pathLst>
                <a:path w="21169" h="21174" fill="norm" stroke="1" extrusionOk="0">
                  <a:moveTo>
                    <a:pt x="18985" y="21073"/>
                  </a:moveTo>
                  <a:cubicBezTo>
                    <a:pt x="17918" y="21073"/>
                    <a:pt x="17118" y="19493"/>
                    <a:pt x="16852" y="17385"/>
                  </a:cubicBezTo>
                  <a:cubicBezTo>
                    <a:pt x="16318" y="12644"/>
                    <a:pt x="13652" y="8429"/>
                    <a:pt x="10718" y="8429"/>
                  </a:cubicBezTo>
                  <a:cubicBezTo>
                    <a:pt x="7518" y="8429"/>
                    <a:pt x="4585" y="12644"/>
                    <a:pt x="4052" y="17385"/>
                  </a:cubicBezTo>
                  <a:cubicBezTo>
                    <a:pt x="4052" y="20020"/>
                    <a:pt x="2985" y="21600"/>
                    <a:pt x="1652" y="21073"/>
                  </a:cubicBezTo>
                  <a:cubicBezTo>
                    <a:pt x="585" y="20546"/>
                    <a:pt x="-215" y="18439"/>
                    <a:pt x="52" y="16332"/>
                  </a:cubicBezTo>
                  <a:cubicBezTo>
                    <a:pt x="585" y="6849"/>
                    <a:pt x="5385" y="0"/>
                    <a:pt x="10718" y="0"/>
                  </a:cubicBezTo>
                  <a:cubicBezTo>
                    <a:pt x="15785" y="0"/>
                    <a:pt x="20318" y="6849"/>
                    <a:pt x="21118" y="16332"/>
                  </a:cubicBezTo>
                  <a:cubicBezTo>
                    <a:pt x="21385" y="18439"/>
                    <a:pt x="20585" y="20546"/>
                    <a:pt x="19252" y="21073"/>
                  </a:cubicBezTo>
                  <a:cubicBezTo>
                    <a:pt x="19252" y="21073"/>
                    <a:pt x="18985" y="21073"/>
                    <a:pt x="18985"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597" name="Shape 597"/>
            <p:cNvSpPr/>
            <p:nvPr/>
          </p:nvSpPr>
          <p:spPr>
            <a:xfrm>
              <a:off x="2029768" y="2233998"/>
              <a:ext cx="227351" cy="1483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8424" y="0"/>
                    <a:pt x="8424" y="0"/>
                    <a:pt x="8424" y="0"/>
                  </a:cubicBezTo>
                  <a:cubicBezTo>
                    <a:pt x="0" y="21600"/>
                    <a:pt x="0" y="21600"/>
                    <a:pt x="0" y="21600"/>
                  </a:cubicBezTo>
                  <a:cubicBezTo>
                    <a:pt x="8640" y="17945"/>
                    <a:pt x="16200" y="10302"/>
                    <a:pt x="21600" y="0"/>
                  </a:cubicBezTo>
                </a:path>
              </a:pathLst>
            </a:custGeom>
            <a:solidFill>
              <a:srgbClr val="BA7E57"/>
            </a:solidFill>
            <a:ln w="12700" cap="flat">
              <a:noFill/>
              <a:miter lim="400000"/>
            </a:ln>
            <a:effectLst/>
          </p:spPr>
          <p:txBody>
            <a:bodyPr wrap="square" lIns="71436" tIns="71436" rIns="71436" bIns="71436" numCol="1" anchor="t">
              <a:noAutofit/>
            </a:bodyPr>
            <a:lstStyle/>
            <a:p>
              <a:pPr lvl="0"/>
            </a:p>
          </p:txBody>
        </p:sp>
        <p:sp>
          <p:nvSpPr>
            <p:cNvPr id="598" name="Shape 598"/>
            <p:cNvSpPr/>
            <p:nvPr/>
          </p:nvSpPr>
          <p:spPr>
            <a:xfrm>
              <a:off x="2016281" y="2233998"/>
              <a:ext cx="263958" cy="1685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9738" y="0"/>
                    <a:pt x="19738" y="0"/>
                    <a:pt x="19738" y="0"/>
                  </a:cubicBezTo>
                  <a:cubicBezTo>
                    <a:pt x="15083" y="9049"/>
                    <a:pt x="8566" y="15762"/>
                    <a:pt x="1117" y="18973"/>
                  </a:cubicBezTo>
                  <a:cubicBezTo>
                    <a:pt x="0" y="21600"/>
                    <a:pt x="0" y="21600"/>
                    <a:pt x="0" y="21600"/>
                  </a:cubicBezTo>
                  <a:cubicBezTo>
                    <a:pt x="0" y="21600"/>
                    <a:pt x="0" y="21600"/>
                    <a:pt x="0" y="21600"/>
                  </a:cubicBezTo>
                  <a:cubicBezTo>
                    <a:pt x="8752" y="18681"/>
                    <a:pt x="16386" y="10800"/>
                    <a:pt x="216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599" name="Shape 599"/>
            <p:cNvSpPr/>
            <p:nvPr/>
          </p:nvSpPr>
          <p:spPr>
            <a:xfrm>
              <a:off x="1582776" y="2233998"/>
              <a:ext cx="223497" cy="1464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004" y="0"/>
                  </a:moveTo>
                  <a:cubicBezTo>
                    <a:pt x="0" y="0"/>
                    <a:pt x="0" y="0"/>
                    <a:pt x="0" y="0"/>
                  </a:cubicBezTo>
                  <a:cubicBezTo>
                    <a:pt x="5510" y="10463"/>
                    <a:pt x="13004" y="18225"/>
                    <a:pt x="21600" y="21600"/>
                  </a:cubicBezTo>
                  <a:cubicBezTo>
                    <a:pt x="13004" y="0"/>
                    <a:pt x="13004" y="0"/>
                    <a:pt x="13004" y="0"/>
                  </a:cubicBezTo>
                </a:path>
              </a:pathLst>
            </a:custGeom>
            <a:solidFill>
              <a:srgbClr val="BA7E57"/>
            </a:solidFill>
            <a:ln w="12700" cap="flat">
              <a:noFill/>
              <a:miter lim="400000"/>
            </a:ln>
            <a:effectLst/>
          </p:spPr>
          <p:txBody>
            <a:bodyPr wrap="square" lIns="71436" tIns="71436" rIns="71436" bIns="71436" numCol="1" anchor="t">
              <a:noAutofit/>
            </a:bodyPr>
            <a:lstStyle/>
            <a:p>
              <a:pPr lvl="0"/>
            </a:p>
          </p:txBody>
        </p:sp>
        <p:sp>
          <p:nvSpPr>
            <p:cNvPr id="600" name="Shape 600"/>
            <p:cNvSpPr/>
            <p:nvPr/>
          </p:nvSpPr>
          <p:spPr>
            <a:xfrm>
              <a:off x="1554839" y="2233998"/>
              <a:ext cx="264921" cy="1685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34" y="0"/>
                  </a:moveTo>
                  <a:cubicBezTo>
                    <a:pt x="0" y="0"/>
                    <a:pt x="0" y="0"/>
                    <a:pt x="0" y="0"/>
                  </a:cubicBezTo>
                  <a:cubicBezTo>
                    <a:pt x="5214" y="10800"/>
                    <a:pt x="12848" y="18681"/>
                    <a:pt x="21600" y="21600"/>
                  </a:cubicBezTo>
                  <a:cubicBezTo>
                    <a:pt x="21600" y="21600"/>
                    <a:pt x="21600" y="21600"/>
                    <a:pt x="21600" y="21600"/>
                  </a:cubicBezTo>
                  <a:cubicBezTo>
                    <a:pt x="20483" y="18681"/>
                    <a:pt x="20483" y="18681"/>
                    <a:pt x="20483" y="18681"/>
                  </a:cubicBezTo>
                  <a:cubicBezTo>
                    <a:pt x="13221" y="15762"/>
                    <a:pt x="6890" y="9049"/>
                    <a:pt x="2234"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601" name="Shape 601"/>
            <p:cNvSpPr/>
            <p:nvPr/>
          </p:nvSpPr>
          <p:spPr>
            <a:xfrm>
              <a:off x="2028719" y="1600116"/>
              <a:ext cx="181276" cy="92548"/>
            </a:xfrm>
            <a:custGeom>
              <a:avLst/>
              <a:gdLst/>
              <a:ahLst/>
              <a:cxnLst>
                <a:cxn ang="0">
                  <a:pos x="wd2" y="hd2"/>
                </a:cxn>
                <a:cxn ang="5400000">
                  <a:pos x="wd2" y="hd2"/>
                </a:cxn>
                <a:cxn ang="10800000">
                  <a:pos x="wd2" y="hd2"/>
                </a:cxn>
                <a:cxn ang="16200000">
                  <a:pos x="wd2" y="hd2"/>
                </a:cxn>
              </a:cxnLst>
              <a:rect l="0" t="0" r="r" b="b"/>
              <a:pathLst>
                <a:path w="21169" h="21174" fill="norm" stroke="1" extrusionOk="0">
                  <a:moveTo>
                    <a:pt x="18985" y="21073"/>
                  </a:moveTo>
                  <a:cubicBezTo>
                    <a:pt x="17918" y="21073"/>
                    <a:pt x="17118" y="19493"/>
                    <a:pt x="16852" y="17385"/>
                  </a:cubicBezTo>
                  <a:cubicBezTo>
                    <a:pt x="16318" y="12644"/>
                    <a:pt x="13652" y="8429"/>
                    <a:pt x="10718" y="8429"/>
                  </a:cubicBezTo>
                  <a:cubicBezTo>
                    <a:pt x="7518" y="8429"/>
                    <a:pt x="4585" y="12644"/>
                    <a:pt x="4052" y="17385"/>
                  </a:cubicBezTo>
                  <a:cubicBezTo>
                    <a:pt x="4052" y="20020"/>
                    <a:pt x="2985" y="21600"/>
                    <a:pt x="1652" y="21073"/>
                  </a:cubicBezTo>
                  <a:cubicBezTo>
                    <a:pt x="585" y="20546"/>
                    <a:pt x="-215" y="18439"/>
                    <a:pt x="52" y="16332"/>
                  </a:cubicBezTo>
                  <a:cubicBezTo>
                    <a:pt x="585" y="6849"/>
                    <a:pt x="5385" y="0"/>
                    <a:pt x="10718" y="0"/>
                  </a:cubicBezTo>
                  <a:cubicBezTo>
                    <a:pt x="15785" y="0"/>
                    <a:pt x="20318" y="6849"/>
                    <a:pt x="21118" y="16332"/>
                  </a:cubicBezTo>
                  <a:cubicBezTo>
                    <a:pt x="21385" y="18439"/>
                    <a:pt x="20585" y="20546"/>
                    <a:pt x="19252" y="21073"/>
                  </a:cubicBezTo>
                  <a:cubicBezTo>
                    <a:pt x="19252" y="21073"/>
                    <a:pt x="18985" y="21073"/>
                    <a:pt x="18985"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602" name="Shape 602"/>
            <p:cNvSpPr/>
            <p:nvPr/>
          </p:nvSpPr>
          <p:spPr>
            <a:xfrm>
              <a:off x="1712828" y="1938251"/>
              <a:ext cx="410386" cy="510034"/>
            </a:xfrm>
            <a:custGeom>
              <a:avLst/>
              <a:gdLst/>
              <a:ahLst/>
              <a:cxnLst>
                <a:cxn ang="0">
                  <a:pos x="wd2" y="hd2"/>
                </a:cxn>
                <a:cxn ang="5400000">
                  <a:pos x="wd2" y="hd2"/>
                </a:cxn>
                <a:cxn ang="10800000">
                  <a:pos x="wd2" y="hd2"/>
                </a:cxn>
                <a:cxn ang="16200000">
                  <a:pos x="wd2" y="hd2"/>
                </a:cxn>
              </a:cxnLst>
              <a:rect l="0" t="0" r="r" b="b"/>
              <a:pathLst>
                <a:path w="21600" h="21416" fill="norm" stroke="1" extrusionOk="0">
                  <a:moveTo>
                    <a:pt x="17640" y="478"/>
                  </a:moveTo>
                  <a:cubicBezTo>
                    <a:pt x="16920" y="287"/>
                    <a:pt x="16920" y="287"/>
                    <a:pt x="16920" y="287"/>
                  </a:cubicBezTo>
                  <a:cubicBezTo>
                    <a:pt x="16440" y="96"/>
                    <a:pt x="15960" y="96"/>
                    <a:pt x="15480" y="0"/>
                  </a:cubicBezTo>
                  <a:cubicBezTo>
                    <a:pt x="15240" y="1912"/>
                    <a:pt x="13200" y="3441"/>
                    <a:pt x="10680" y="3441"/>
                  </a:cubicBezTo>
                  <a:cubicBezTo>
                    <a:pt x="8160" y="3441"/>
                    <a:pt x="6240" y="1912"/>
                    <a:pt x="5880" y="96"/>
                  </a:cubicBezTo>
                  <a:cubicBezTo>
                    <a:pt x="5520" y="96"/>
                    <a:pt x="5160" y="191"/>
                    <a:pt x="4680" y="287"/>
                  </a:cubicBezTo>
                  <a:cubicBezTo>
                    <a:pt x="4080" y="478"/>
                    <a:pt x="4080" y="478"/>
                    <a:pt x="4080" y="478"/>
                  </a:cubicBezTo>
                  <a:cubicBezTo>
                    <a:pt x="1680" y="1147"/>
                    <a:pt x="0" y="2963"/>
                    <a:pt x="0" y="5065"/>
                  </a:cubicBezTo>
                  <a:cubicBezTo>
                    <a:pt x="0" y="12616"/>
                    <a:pt x="0" y="12616"/>
                    <a:pt x="0" y="12616"/>
                  </a:cubicBezTo>
                  <a:cubicBezTo>
                    <a:pt x="0" y="17299"/>
                    <a:pt x="4560" y="21218"/>
                    <a:pt x="10440" y="21409"/>
                  </a:cubicBezTo>
                  <a:cubicBezTo>
                    <a:pt x="16560" y="21600"/>
                    <a:pt x="21600" y="17681"/>
                    <a:pt x="21600" y="12807"/>
                  </a:cubicBezTo>
                  <a:cubicBezTo>
                    <a:pt x="21600" y="5065"/>
                    <a:pt x="21600" y="5065"/>
                    <a:pt x="21600" y="5065"/>
                  </a:cubicBezTo>
                  <a:cubicBezTo>
                    <a:pt x="21600" y="2963"/>
                    <a:pt x="20040" y="1147"/>
                    <a:pt x="17640" y="478"/>
                  </a:cubicBezTo>
                </a:path>
              </a:pathLst>
            </a:custGeom>
            <a:solidFill>
              <a:srgbClr val="E9E9E9"/>
            </a:solidFill>
            <a:ln w="12700" cap="flat">
              <a:noFill/>
              <a:miter lim="400000"/>
            </a:ln>
            <a:effectLst/>
          </p:spPr>
          <p:txBody>
            <a:bodyPr wrap="square" lIns="71436" tIns="71436" rIns="71436" bIns="71436" numCol="1" anchor="t">
              <a:noAutofit/>
            </a:bodyPr>
            <a:lstStyle/>
            <a:p>
              <a:pPr lvl="0"/>
            </a:p>
          </p:txBody>
        </p:sp>
        <p:sp>
          <p:nvSpPr>
            <p:cNvPr id="603" name="Shape 603"/>
            <p:cNvSpPr/>
            <p:nvPr/>
          </p:nvSpPr>
          <p:spPr>
            <a:xfrm>
              <a:off x="1694524" y="1919947"/>
              <a:ext cx="446993" cy="5471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800" y="21600"/>
                    <a:pt x="10800" y="21600"/>
                    <a:pt x="10800" y="21600"/>
                  </a:cubicBezTo>
                  <a:cubicBezTo>
                    <a:pt x="10690" y="21600"/>
                    <a:pt x="10580" y="21600"/>
                    <a:pt x="10469" y="21600"/>
                  </a:cubicBezTo>
                  <a:cubicBezTo>
                    <a:pt x="4739" y="21420"/>
                    <a:pt x="0" y="17370"/>
                    <a:pt x="0" y="12600"/>
                  </a:cubicBezTo>
                  <a:cubicBezTo>
                    <a:pt x="0" y="5490"/>
                    <a:pt x="0" y="5490"/>
                    <a:pt x="0" y="5490"/>
                  </a:cubicBezTo>
                  <a:cubicBezTo>
                    <a:pt x="0" y="3240"/>
                    <a:pt x="1763" y="1260"/>
                    <a:pt x="4298" y="450"/>
                  </a:cubicBezTo>
                  <a:cubicBezTo>
                    <a:pt x="4959" y="270"/>
                    <a:pt x="4959" y="270"/>
                    <a:pt x="4959" y="270"/>
                  </a:cubicBezTo>
                  <a:cubicBezTo>
                    <a:pt x="5290" y="180"/>
                    <a:pt x="5731" y="90"/>
                    <a:pt x="6171" y="90"/>
                  </a:cubicBezTo>
                  <a:cubicBezTo>
                    <a:pt x="6392" y="0"/>
                    <a:pt x="6612" y="90"/>
                    <a:pt x="6833" y="180"/>
                  </a:cubicBezTo>
                  <a:cubicBezTo>
                    <a:pt x="7053" y="360"/>
                    <a:pt x="7163" y="450"/>
                    <a:pt x="7163" y="720"/>
                  </a:cubicBezTo>
                  <a:cubicBezTo>
                    <a:pt x="7384" y="2160"/>
                    <a:pt x="8927" y="3240"/>
                    <a:pt x="10690" y="3240"/>
                  </a:cubicBezTo>
                  <a:cubicBezTo>
                    <a:pt x="12453" y="3240"/>
                    <a:pt x="13996" y="2160"/>
                    <a:pt x="14216" y="630"/>
                  </a:cubicBezTo>
                  <a:cubicBezTo>
                    <a:pt x="14216" y="270"/>
                    <a:pt x="14657" y="0"/>
                    <a:pt x="15208" y="0"/>
                  </a:cubicBezTo>
                  <a:cubicBezTo>
                    <a:pt x="15649" y="90"/>
                    <a:pt x="16200" y="180"/>
                    <a:pt x="16751" y="270"/>
                  </a:cubicBezTo>
                  <a:cubicBezTo>
                    <a:pt x="17302" y="450"/>
                    <a:pt x="17302" y="450"/>
                    <a:pt x="17302" y="450"/>
                  </a:cubicBezTo>
                  <a:cubicBezTo>
                    <a:pt x="19947" y="1260"/>
                    <a:pt x="21600" y="3240"/>
                    <a:pt x="21600" y="5490"/>
                  </a:cubicBezTo>
                  <a:cubicBezTo>
                    <a:pt x="21600" y="12780"/>
                    <a:pt x="21600" y="12780"/>
                    <a:pt x="21600" y="12780"/>
                  </a:cubicBezTo>
                  <a:cubicBezTo>
                    <a:pt x="21600" y="15120"/>
                    <a:pt x="20498" y="17370"/>
                    <a:pt x="18514" y="18990"/>
                  </a:cubicBezTo>
                  <a:cubicBezTo>
                    <a:pt x="16420" y="20700"/>
                    <a:pt x="13665" y="21600"/>
                    <a:pt x="10800" y="21600"/>
                  </a:cubicBezTo>
                  <a:close/>
                  <a:moveTo>
                    <a:pt x="5620" y="1620"/>
                  </a:moveTo>
                  <a:cubicBezTo>
                    <a:pt x="5620" y="1620"/>
                    <a:pt x="5510" y="1620"/>
                    <a:pt x="5510" y="1620"/>
                  </a:cubicBezTo>
                  <a:cubicBezTo>
                    <a:pt x="4959" y="1800"/>
                    <a:pt x="4959" y="1800"/>
                    <a:pt x="4959" y="1800"/>
                  </a:cubicBezTo>
                  <a:cubicBezTo>
                    <a:pt x="3086" y="2340"/>
                    <a:pt x="1763" y="3870"/>
                    <a:pt x="1763" y="5490"/>
                  </a:cubicBezTo>
                  <a:cubicBezTo>
                    <a:pt x="1763" y="12600"/>
                    <a:pt x="1763" y="12600"/>
                    <a:pt x="1763" y="12600"/>
                  </a:cubicBezTo>
                  <a:cubicBezTo>
                    <a:pt x="1763" y="16650"/>
                    <a:pt x="5731" y="19980"/>
                    <a:pt x="10469" y="20160"/>
                  </a:cubicBezTo>
                  <a:cubicBezTo>
                    <a:pt x="13004" y="20250"/>
                    <a:pt x="15429" y="19440"/>
                    <a:pt x="17192" y="18000"/>
                  </a:cubicBezTo>
                  <a:cubicBezTo>
                    <a:pt x="18955" y="16560"/>
                    <a:pt x="19837" y="14760"/>
                    <a:pt x="19837" y="12780"/>
                  </a:cubicBezTo>
                  <a:cubicBezTo>
                    <a:pt x="19837" y="5490"/>
                    <a:pt x="19837" y="5490"/>
                    <a:pt x="19837" y="5490"/>
                  </a:cubicBezTo>
                  <a:cubicBezTo>
                    <a:pt x="19837" y="3870"/>
                    <a:pt x="18624" y="2340"/>
                    <a:pt x="16751" y="1800"/>
                  </a:cubicBezTo>
                  <a:cubicBezTo>
                    <a:pt x="16090" y="1620"/>
                    <a:pt x="16090" y="1620"/>
                    <a:pt x="16090" y="1620"/>
                  </a:cubicBezTo>
                  <a:cubicBezTo>
                    <a:pt x="15980" y="1620"/>
                    <a:pt x="15869" y="1620"/>
                    <a:pt x="15759" y="1530"/>
                  </a:cubicBezTo>
                  <a:cubicBezTo>
                    <a:pt x="15098" y="3420"/>
                    <a:pt x="13114" y="4680"/>
                    <a:pt x="10690" y="4680"/>
                  </a:cubicBezTo>
                  <a:cubicBezTo>
                    <a:pt x="8376" y="4680"/>
                    <a:pt x="6282" y="3420"/>
                    <a:pt x="5620" y="162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604" name="Shape 604"/>
            <p:cNvSpPr/>
            <p:nvPr/>
          </p:nvSpPr>
          <p:spPr>
            <a:xfrm>
              <a:off x="1810125" y="2147297"/>
              <a:ext cx="214828" cy="109822"/>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6010"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605" name="Shape 605"/>
            <p:cNvSpPr/>
            <p:nvPr/>
          </p:nvSpPr>
          <p:spPr>
            <a:xfrm>
              <a:off x="638697" y="2836089"/>
              <a:ext cx="2480616" cy="36608"/>
            </a:xfrm>
            <a:prstGeom prst="rect">
              <a:avLst/>
            </a:prstGeom>
            <a:solidFill>
              <a:srgbClr val="205081"/>
            </a:solidFill>
            <a:ln w="12700" cap="flat">
              <a:noFill/>
              <a:miter lim="400000"/>
            </a:ln>
            <a:effectLst/>
          </p:spPr>
          <p:txBody>
            <a:bodyPr wrap="square" lIns="71436" tIns="71436" rIns="71436" bIns="71436" numCol="1" anchor="t">
              <a:noAutofit/>
            </a:bodyPr>
            <a:lstStyle/>
            <a:p>
              <a:pPr lvl="0"/>
            </a:p>
          </p:txBody>
        </p:sp>
      </p:grpSp>
      <p:sp>
        <p:nvSpPr>
          <p:cNvPr id="607" name="Shape 607"/>
          <p:cNvSpPr/>
          <p:nvPr/>
        </p:nvSpPr>
        <p:spPr>
          <a:xfrm>
            <a:off x="1038331" y="5558382"/>
            <a:ext cx="22444177" cy="6251084"/>
          </a:xfrm>
          <a:prstGeom prst="rect">
            <a:avLst/>
          </a:prstGeom>
          <a:ln w="63500">
            <a:solidFill>
              <a:srgbClr val="C3971A"/>
            </a:solidFill>
            <a:prstDash val="sysDot"/>
            <a:miter lim="400000"/>
          </a:ln>
        </p:spPr>
        <p:txBody>
          <a:bodyPr lIns="71437" tIns="71437" rIns="71437" bIns="71437" anchor="ct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608" name="Shape 608"/>
          <p:cNvSpPr/>
          <p:nvPr/>
        </p:nvSpPr>
        <p:spPr>
          <a:xfrm>
            <a:off x="8717119" y="10559037"/>
            <a:ext cx="7086601"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algn="ctr">
              <a:lnSpc>
                <a:spcPct val="100000"/>
              </a:lnSpc>
              <a:spcBef>
                <a:spcPts val="300"/>
              </a:spcBef>
              <a:defRPr b="1" spc="-64" sz="6400">
                <a:solidFill>
                  <a:srgbClr val="205080"/>
                </a:solidFill>
                <a:latin typeface="Helvetica"/>
                <a:ea typeface="Helvetica"/>
                <a:cs typeface="Helvetica"/>
                <a:sym typeface="Helvetica"/>
              </a:defRPr>
            </a:lvl1pPr>
          </a:lstStyle>
          <a:p>
            <a:pPr lvl="0">
              <a:defRPr b="0" spc="0" sz="1800">
                <a:solidFill>
                  <a:srgbClr val="000000"/>
                </a:solidFill>
              </a:defRPr>
            </a:pPr>
            <a:r>
              <a:rPr b="1" spc="-64" sz="6400">
                <a:solidFill>
                  <a:srgbClr val="205080"/>
                </a:solidFill>
              </a:rPr>
              <a:t>Build Engineering</a:t>
            </a:r>
          </a:p>
        </p:txBody>
      </p:sp>
      <p:grpSp>
        <p:nvGrpSpPr>
          <p:cNvPr id="621" name="Group 621"/>
          <p:cNvGrpSpPr/>
          <p:nvPr/>
        </p:nvGrpSpPr>
        <p:grpSpPr>
          <a:xfrm>
            <a:off x="3025305" y="8719665"/>
            <a:ext cx="18973402" cy="2231855"/>
            <a:chOff x="0" y="0"/>
            <a:chExt cx="18973400" cy="2231854"/>
          </a:xfrm>
        </p:grpSpPr>
        <p:grpSp>
          <p:nvGrpSpPr>
            <p:cNvPr id="611" name="Group 611"/>
            <p:cNvGrpSpPr/>
            <p:nvPr/>
          </p:nvGrpSpPr>
          <p:grpSpPr>
            <a:xfrm>
              <a:off x="12951294" y="1173955"/>
              <a:ext cx="4919285" cy="1057900"/>
              <a:chOff x="0" y="0"/>
              <a:chExt cx="4919283" cy="1057898"/>
            </a:xfrm>
          </p:grpSpPr>
          <p:sp>
            <p:nvSpPr>
              <p:cNvPr id="609" name="Shape 609"/>
              <p:cNvSpPr/>
              <p:nvPr/>
            </p:nvSpPr>
            <p:spPr>
              <a:xfrm>
                <a:off x="0" y="177479"/>
                <a:ext cx="3949700"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noAutofit/>
              </a:bodyPr>
              <a:lstStyle>
                <a:lvl1pPr>
                  <a:lnSpc>
                    <a:spcPct val="100000"/>
                  </a:lnSpc>
                  <a:spcBef>
                    <a:spcPts val="300"/>
                  </a:spcBef>
                  <a:defRPr b="1" spc="-32" sz="3200">
                    <a:solidFill>
                      <a:srgbClr val="205080"/>
                    </a:solidFill>
                    <a:latin typeface="Helvetica"/>
                    <a:ea typeface="Helvetica"/>
                    <a:cs typeface="Helvetica"/>
                    <a:sym typeface="Helvetica"/>
                  </a:defRPr>
                </a:lvl1pPr>
              </a:lstStyle>
              <a:p>
                <a:pPr lvl="0">
                  <a:defRPr b="0" spc="0" sz="1800">
                    <a:solidFill>
                      <a:srgbClr val="000000"/>
                    </a:solidFill>
                  </a:defRPr>
                </a:pPr>
                <a:r>
                  <a:rPr b="1" spc="-32" sz="3200">
                    <a:solidFill>
                      <a:srgbClr val="205080"/>
                    </a:solidFill>
                  </a:rPr>
                  <a:t>Build infrastructure</a:t>
                </a:r>
              </a:p>
            </p:txBody>
          </p:sp>
          <p:pic>
            <p:nvPicPr>
              <p:cNvPr id="610" name="droppedImage.pdf"/>
              <p:cNvPicPr/>
              <p:nvPr/>
            </p:nvPicPr>
            <p:blipFill>
              <a:blip r:embed="rId6">
                <a:extLst/>
              </a:blip>
              <a:stretch>
                <a:fillRect/>
              </a:stretch>
            </p:blipFill>
            <p:spPr>
              <a:xfrm>
                <a:off x="3861384" y="0"/>
                <a:ext cx="1057900" cy="1057899"/>
              </a:xfrm>
              <a:prstGeom prst="rect">
                <a:avLst/>
              </a:prstGeom>
              <a:ln w="12700" cap="flat">
                <a:noFill/>
                <a:miter lim="400000"/>
              </a:ln>
              <a:effectLst/>
            </p:spPr>
          </p:pic>
        </p:grpSp>
        <p:grpSp>
          <p:nvGrpSpPr>
            <p:cNvPr id="614" name="Group 614"/>
            <p:cNvGrpSpPr/>
            <p:nvPr/>
          </p:nvGrpSpPr>
          <p:grpSpPr>
            <a:xfrm>
              <a:off x="14059521" y="0"/>
              <a:ext cx="4913880" cy="1246136"/>
              <a:chOff x="0" y="0"/>
              <a:chExt cx="4913878" cy="1246135"/>
            </a:xfrm>
          </p:grpSpPr>
          <p:pic>
            <p:nvPicPr>
              <p:cNvPr id="612" name="droppedImage.pdf"/>
              <p:cNvPicPr/>
              <p:nvPr/>
            </p:nvPicPr>
            <p:blipFill>
              <a:blip r:embed="rId7">
                <a:extLst/>
              </a:blip>
              <a:stretch>
                <a:fillRect/>
              </a:stretch>
            </p:blipFill>
            <p:spPr>
              <a:xfrm>
                <a:off x="4007598" y="0"/>
                <a:ext cx="906281" cy="1246136"/>
              </a:xfrm>
              <a:prstGeom prst="rect">
                <a:avLst/>
              </a:prstGeom>
              <a:ln w="12700" cap="flat">
                <a:noFill/>
                <a:miter lim="400000"/>
              </a:ln>
              <a:effectLst/>
            </p:spPr>
          </p:pic>
          <p:sp>
            <p:nvSpPr>
              <p:cNvPr id="613" name="Shape 613"/>
              <p:cNvSpPr/>
              <p:nvPr/>
            </p:nvSpPr>
            <p:spPr>
              <a:xfrm>
                <a:off x="0" y="299218"/>
                <a:ext cx="3949700"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noAutofit/>
              </a:bodyPr>
              <a:lstStyle>
                <a:lvl1pPr>
                  <a:lnSpc>
                    <a:spcPct val="100000"/>
                  </a:lnSpc>
                  <a:spcBef>
                    <a:spcPts val="300"/>
                  </a:spcBef>
                  <a:defRPr b="1" spc="-32" sz="3200">
                    <a:solidFill>
                      <a:srgbClr val="205080"/>
                    </a:solidFill>
                    <a:latin typeface="Helvetica"/>
                    <a:ea typeface="Helvetica"/>
                    <a:cs typeface="Helvetica"/>
                    <a:sym typeface="Helvetica"/>
                  </a:defRPr>
                </a:lvl1pPr>
              </a:lstStyle>
              <a:p>
                <a:pPr lvl="0">
                  <a:defRPr b="0" spc="0" sz="1800">
                    <a:solidFill>
                      <a:srgbClr val="000000"/>
                    </a:solidFill>
                  </a:defRPr>
                </a:pPr>
                <a:r>
                  <a:rPr b="1" spc="-32" sz="3200">
                    <a:solidFill>
                      <a:srgbClr val="205080"/>
                    </a:solidFill>
                  </a:rPr>
                  <a:t>Maven repositories</a:t>
                </a:r>
              </a:p>
            </p:txBody>
          </p:sp>
        </p:grpSp>
        <p:grpSp>
          <p:nvGrpSpPr>
            <p:cNvPr id="617" name="Group 617"/>
            <p:cNvGrpSpPr/>
            <p:nvPr/>
          </p:nvGrpSpPr>
          <p:grpSpPr>
            <a:xfrm>
              <a:off x="0" y="94118"/>
              <a:ext cx="4658195" cy="1057900"/>
              <a:chOff x="0" y="0"/>
              <a:chExt cx="4658194" cy="1057898"/>
            </a:xfrm>
          </p:grpSpPr>
          <p:sp>
            <p:nvSpPr>
              <p:cNvPr id="615" name="Shape 615"/>
              <p:cNvSpPr/>
              <p:nvPr/>
            </p:nvSpPr>
            <p:spPr>
              <a:xfrm>
                <a:off x="1165694" y="215916"/>
                <a:ext cx="3492501" cy="622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noAutofit/>
              </a:bodyPr>
              <a:lstStyle>
                <a:lvl1pPr>
                  <a:lnSpc>
                    <a:spcPct val="100000"/>
                  </a:lnSpc>
                  <a:spcBef>
                    <a:spcPts val="300"/>
                  </a:spcBef>
                  <a:defRPr b="1" spc="-32" sz="3200">
                    <a:solidFill>
                      <a:srgbClr val="205080"/>
                    </a:solidFill>
                    <a:latin typeface="Helvetica"/>
                    <a:ea typeface="Helvetica"/>
                    <a:cs typeface="Helvetica"/>
                    <a:sym typeface="Helvetica"/>
                  </a:defRPr>
                </a:lvl1pPr>
              </a:lstStyle>
              <a:p>
                <a:pPr lvl="0">
                  <a:defRPr b="0" spc="0" sz="1800">
                    <a:solidFill>
                      <a:srgbClr val="000000"/>
                    </a:solidFill>
                  </a:defRPr>
                </a:pPr>
                <a:r>
                  <a:rPr b="1" spc="-32" sz="3200">
                    <a:solidFill>
                      <a:srgbClr val="205080"/>
                    </a:solidFill>
                  </a:rPr>
                  <a:t>Remote agents</a:t>
                </a:r>
              </a:p>
            </p:txBody>
          </p:sp>
          <p:pic>
            <p:nvPicPr>
              <p:cNvPr id="616" name="pasted-image.pdf"/>
              <p:cNvPicPr/>
              <p:nvPr/>
            </p:nvPicPr>
            <p:blipFill>
              <a:blip r:embed="rId8">
                <a:extLst/>
              </a:blip>
              <a:stretch>
                <a:fillRect/>
              </a:stretch>
            </p:blipFill>
            <p:spPr>
              <a:xfrm>
                <a:off x="0" y="0"/>
                <a:ext cx="1040346" cy="1057899"/>
              </a:xfrm>
              <a:prstGeom prst="rect">
                <a:avLst/>
              </a:prstGeom>
              <a:ln w="12700" cap="flat">
                <a:noFill/>
                <a:miter lim="400000"/>
              </a:ln>
              <a:effectLst/>
            </p:spPr>
          </p:pic>
        </p:grpSp>
        <p:grpSp>
          <p:nvGrpSpPr>
            <p:cNvPr id="620" name="Group 620"/>
            <p:cNvGrpSpPr/>
            <p:nvPr/>
          </p:nvGrpSpPr>
          <p:grpSpPr>
            <a:xfrm>
              <a:off x="1499457" y="1173955"/>
              <a:ext cx="4758938" cy="1057900"/>
              <a:chOff x="0" y="0"/>
              <a:chExt cx="4758936" cy="1057898"/>
            </a:xfrm>
          </p:grpSpPr>
          <p:sp>
            <p:nvSpPr>
              <p:cNvPr id="618" name="Shape 618"/>
              <p:cNvSpPr/>
              <p:nvPr/>
            </p:nvSpPr>
            <p:spPr>
              <a:xfrm>
                <a:off x="1202936" y="177479"/>
                <a:ext cx="3556001" cy="7029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noAutofit/>
              </a:bodyPr>
              <a:lstStyle>
                <a:lvl1pPr>
                  <a:lnSpc>
                    <a:spcPct val="100000"/>
                  </a:lnSpc>
                  <a:spcBef>
                    <a:spcPts val="300"/>
                  </a:spcBef>
                  <a:defRPr b="1" spc="-32" sz="3200">
                    <a:solidFill>
                      <a:srgbClr val="205080"/>
                    </a:solidFill>
                    <a:latin typeface="Helvetica"/>
                    <a:ea typeface="Helvetica"/>
                    <a:cs typeface="Helvetica"/>
                    <a:sym typeface="Helvetica"/>
                  </a:defRPr>
                </a:lvl1pPr>
              </a:lstStyle>
              <a:p>
                <a:pPr lvl="0">
                  <a:defRPr b="0" spc="0" sz="1800">
                    <a:solidFill>
                      <a:srgbClr val="000000"/>
                    </a:solidFill>
                  </a:defRPr>
                </a:pPr>
                <a:r>
                  <a:rPr b="1" spc="-32" sz="3200">
                    <a:solidFill>
                      <a:srgbClr val="205080"/>
                    </a:solidFill>
                  </a:rPr>
                  <a:t>Elastic agents</a:t>
                </a:r>
              </a:p>
            </p:txBody>
          </p:sp>
          <p:pic>
            <p:nvPicPr>
              <p:cNvPr id="619" name="pasted-image.pdf"/>
              <p:cNvPicPr/>
              <p:nvPr/>
            </p:nvPicPr>
            <p:blipFill>
              <a:blip r:embed="rId8">
                <a:extLst/>
              </a:blip>
              <a:stretch>
                <a:fillRect/>
              </a:stretch>
            </p:blipFill>
            <p:spPr>
              <a:xfrm>
                <a:off x="0" y="0"/>
                <a:ext cx="1040346" cy="1057899"/>
              </a:xfrm>
              <a:prstGeom prst="rect">
                <a:avLst/>
              </a:prstGeom>
              <a:ln w="12700" cap="flat">
                <a:noFill/>
                <a:miter lim="400000"/>
              </a:ln>
              <a:effectLst/>
            </p:spPr>
          </p:pic>
        </p:grpSp>
      </p:grpSp>
      <p:sp>
        <p:nvSpPr>
          <p:cNvPr id="622" name="Shape 622"/>
          <p:cNvSpPr/>
          <p:nvPr/>
        </p:nvSpPr>
        <p:spPr>
          <a:xfrm rot="20781282">
            <a:off x="6874372" y="3149576"/>
            <a:ext cx="6099176" cy="1755776"/>
          </a:xfrm>
          <a:prstGeom prst="rect">
            <a:avLst/>
          </a:prstGeom>
          <a:solidFill>
            <a:srgbClr val="FFFFFF"/>
          </a:solidFill>
          <a:ln w="63500">
            <a:solidFill>
              <a:srgbClr val="164F86"/>
            </a:solidFill>
            <a:prstDash val="sysDot"/>
            <a:miter lim="400000"/>
          </a:ln>
          <a:effectLst>
            <a:outerShdw sx="100000" sy="100000" kx="0" ky="0" algn="b" rotWithShape="0" blurRad="355600" dist="0" dir="0">
              <a:srgbClr val="000000">
                <a:alpha val="75000"/>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lvl="0" algn="ctr">
              <a:lnSpc>
                <a:spcPts val="9000"/>
              </a:lnSpc>
              <a:defRPr sz="1800">
                <a:solidFill>
                  <a:srgbClr val="000000"/>
                </a:solidFill>
              </a:defRPr>
            </a:pPr>
            <a:r>
              <a:rPr spc="-48" sz="4800">
                <a:solidFill>
                  <a:srgbClr val="205080">
                    <a:alpha val="95000"/>
                  </a:srgbClr>
                </a:solidFill>
                <a:latin typeface="Synchro LET"/>
                <a:ea typeface="Synchro LET"/>
                <a:cs typeface="Synchro LET"/>
                <a:sym typeface="Synchro LET"/>
              </a:rPr>
              <a:t>12</a:t>
            </a:r>
            <a:endParaRPr spc="-48" sz="4800">
              <a:solidFill>
                <a:srgbClr val="205080">
                  <a:alpha val="95000"/>
                </a:srgbClr>
              </a:solidFill>
              <a:latin typeface="Synchro LET"/>
              <a:ea typeface="Synchro LET"/>
              <a:cs typeface="Synchro LET"/>
              <a:sym typeface="Synchro LET"/>
            </a:endParaRPr>
          </a:p>
          <a:p>
            <a:pPr lvl="0" algn="ctr">
              <a:lnSpc>
                <a:spcPts val="9000"/>
              </a:lnSpc>
              <a:defRPr sz="1800">
                <a:solidFill>
                  <a:srgbClr val="000000"/>
                </a:solidFill>
              </a:defRPr>
            </a:pPr>
            <a:r>
              <a:rPr spc="-48" sz="4800">
                <a:solidFill>
                  <a:srgbClr val="205080">
                    <a:alpha val="95000"/>
                  </a:srgbClr>
                </a:solidFill>
                <a:latin typeface="Synchro LET"/>
                <a:ea typeface="Synchro LET"/>
                <a:cs typeface="Synchro LET"/>
                <a:sym typeface="Synchro LET"/>
              </a:rPr>
              <a:t>Bamboo instances</a:t>
            </a:r>
          </a:p>
        </p:txBody>
      </p:sp>
      <p:grpSp>
        <p:nvGrpSpPr>
          <p:cNvPr id="626" name="Group 626"/>
          <p:cNvGrpSpPr/>
          <p:nvPr/>
        </p:nvGrpSpPr>
        <p:grpSpPr>
          <a:xfrm>
            <a:off x="1019719" y="6120552"/>
            <a:ext cx="19749422" cy="5307046"/>
            <a:chOff x="0" y="0"/>
            <a:chExt cx="19749421" cy="5307045"/>
          </a:xfrm>
        </p:grpSpPr>
        <p:sp>
          <p:nvSpPr>
            <p:cNvPr id="623" name="Shape 623"/>
            <p:cNvSpPr/>
            <p:nvPr/>
          </p:nvSpPr>
          <p:spPr>
            <a:xfrm rot="923624">
              <a:off x="4739805" y="2692402"/>
              <a:ext cx="4968876" cy="1755776"/>
            </a:xfrm>
            <a:prstGeom prst="rect">
              <a:avLst/>
            </a:prstGeom>
            <a:solidFill>
              <a:srgbClr val="FFFFFF"/>
            </a:solidFill>
            <a:ln w="63500" cap="flat">
              <a:solidFill>
                <a:srgbClr val="164F86"/>
              </a:solidFill>
              <a:prstDash val="sysDot"/>
              <a:miter lim="400000"/>
            </a:ln>
            <a:effectLst>
              <a:outerShdw sx="100000" sy="100000" kx="0" ky="0" algn="b" rotWithShape="0" blurRad="355600" dist="0" dir="0">
                <a:srgbClr val="000000">
                  <a:alpha val="75000"/>
                </a:srgbClr>
              </a:outerShdw>
            </a:effectLst>
            <a:extLst>
              <a:ext uri="{C572A759-6A51-4108-AA02-DFA0A04FC94B}">
                <ma14:wrappingTextBoxFlag xmlns:ma14="http://schemas.microsoft.com/office/mac/drawingml/2011/main" val="1"/>
              </a:ext>
            </a:extLst>
          </p:spPr>
          <p:txBody>
            <a:bodyPr wrap="square" lIns="71437" tIns="71437" rIns="71437" bIns="71437" numCol="1" anchor="t">
              <a:spAutoFit/>
            </a:bodyPr>
            <a:lstStyle/>
            <a:p>
              <a:pPr lvl="0" algn="ctr">
                <a:lnSpc>
                  <a:spcPts val="9000"/>
                </a:lnSpc>
                <a:defRPr sz="1800">
                  <a:solidFill>
                    <a:srgbClr val="000000"/>
                  </a:solidFill>
                </a:defRPr>
              </a:pPr>
              <a:r>
                <a:rPr spc="-48" sz="4800">
                  <a:solidFill>
                    <a:srgbClr val="205080">
                      <a:alpha val="95000"/>
                    </a:srgbClr>
                  </a:solidFill>
                  <a:latin typeface="Synchro LET"/>
                  <a:ea typeface="Synchro LET"/>
                  <a:cs typeface="Synchro LET"/>
                  <a:sym typeface="Synchro LET"/>
                </a:rPr>
                <a:t>1200 </a:t>
              </a:r>
              <a:endParaRPr spc="-48" sz="4800">
                <a:solidFill>
                  <a:srgbClr val="205080">
                    <a:alpha val="95000"/>
                  </a:srgbClr>
                </a:solidFill>
                <a:latin typeface="Synchro LET"/>
                <a:ea typeface="Synchro LET"/>
                <a:cs typeface="Synchro LET"/>
                <a:sym typeface="Synchro LET"/>
              </a:endParaRPr>
            </a:p>
            <a:p>
              <a:pPr lvl="0" algn="ctr">
                <a:lnSpc>
                  <a:spcPts val="9000"/>
                </a:lnSpc>
                <a:defRPr sz="1800">
                  <a:solidFill>
                    <a:srgbClr val="000000"/>
                  </a:solidFill>
                </a:defRPr>
              </a:pPr>
              <a:r>
                <a:rPr spc="-48" sz="4800">
                  <a:solidFill>
                    <a:srgbClr val="205080">
                      <a:alpha val="95000"/>
                    </a:srgbClr>
                  </a:solidFill>
                  <a:latin typeface="Synchro LET"/>
                  <a:ea typeface="Synchro LET"/>
                  <a:cs typeface="Synchro LET"/>
                  <a:sym typeface="Synchro LET"/>
                </a:rPr>
                <a:t>elastic agents</a:t>
              </a:r>
            </a:p>
          </p:txBody>
        </p:sp>
        <p:sp>
          <p:nvSpPr>
            <p:cNvPr id="624" name="Shape 624"/>
            <p:cNvSpPr/>
            <p:nvPr/>
          </p:nvSpPr>
          <p:spPr>
            <a:xfrm rot="194097">
              <a:off x="14756823" y="4186554"/>
              <a:ext cx="4968876" cy="981076"/>
            </a:xfrm>
            <a:prstGeom prst="rect">
              <a:avLst/>
            </a:prstGeom>
            <a:solidFill>
              <a:srgbClr val="FFFFFF"/>
            </a:solidFill>
            <a:ln w="63500" cap="flat">
              <a:solidFill>
                <a:srgbClr val="164F86"/>
              </a:solidFill>
              <a:prstDash val="sysDot"/>
              <a:miter lim="400000"/>
            </a:ln>
            <a:effectLst>
              <a:outerShdw sx="100000" sy="100000" kx="0" ky="0" algn="b" rotWithShape="0" blurRad="355600" dist="0" dir="0">
                <a:srgbClr val="000000">
                  <a:alpha val="75000"/>
                </a:srgbClr>
              </a:outerShdw>
            </a:effectLst>
            <a:extLst>
              <a:ext uri="{C572A759-6A51-4108-AA02-DFA0A04FC94B}">
                <ma14:wrappingTextBoxFlag xmlns:ma14="http://schemas.microsoft.com/office/mac/drawingml/2011/main" val="1"/>
              </a:ext>
            </a:extLst>
          </p:spPr>
          <p:txBody>
            <a:bodyPr wrap="square" lIns="71437" tIns="71437" rIns="71437" bIns="71437" numCol="1" anchor="t">
              <a:spAutoFit/>
            </a:bodyPr>
            <a:lstStyle>
              <a:lvl1pPr algn="ctr">
                <a:lnSpc>
                  <a:spcPts val="9000"/>
                </a:lnSpc>
                <a:defRPr spc="-48" sz="4800">
                  <a:solidFill>
                    <a:srgbClr val="205080">
                      <a:alpha val="95000"/>
                    </a:srgbClr>
                  </a:solidFill>
                  <a:latin typeface="Synchro LET"/>
                  <a:ea typeface="Synchro LET"/>
                  <a:cs typeface="Synchro LET"/>
                  <a:sym typeface="Synchro LET"/>
                </a:defRPr>
              </a:lvl1pPr>
            </a:lstStyle>
            <a:p>
              <a:pPr lvl="0">
                <a:defRPr spc="0" sz="1800">
                  <a:solidFill>
                    <a:srgbClr val="000000"/>
                  </a:solidFill>
                </a:defRPr>
              </a:pPr>
              <a:r>
                <a:rPr spc="-48" sz="4800">
                  <a:solidFill>
                    <a:srgbClr val="205080">
                      <a:alpha val="95000"/>
                    </a:srgbClr>
                  </a:solidFill>
                </a:rPr>
                <a:t>20 AMIs</a:t>
              </a:r>
            </a:p>
          </p:txBody>
        </p:sp>
        <p:sp>
          <p:nvSpPr>
            <p:cNvPr id="625" name="Shape 625"/>
            <p:cNvSpPr/>
            <p:nvPr/>
          </p:nvSpPr>
          <p:spPr>
            <a:xfrm rot="21119480">
              <a:off x="98079" y="337577"/>
              <a:ext cx="4968876" cy="1755776"/>
            </a:xfrm>
            <a:prstGeom prst="rect">
              <a:avLst/>
            </a:prstGeom>
            <a:solidFill>
              <a:srgbClr val="FFFFFF"/>
            </a:solidFill>
            <a:ln w="63500" cap="flat">
              <a:solidFill>
                <a:srgbClr val="164F86"/>
              </a:solidFill>
              <a:prstDash val="sysDot"/>
              <a:miter lim="400000"/>
            </a:ln>
            <a:effectLst>
              <a:outerShdw sx="100000" sy="100000" kx="0" ky="0" algn="b" rotWithShape="0" blurRad="355600" dist="0" dir="0">
                <a:srgbClr val="000000">
                  <a:alpha val="75000"/>
                </a:srgbClr>
              </a:outerShdw>
            </a:effectLst>
            <a:extLst>
              <a:ext uri="{C572A759-6A51-4108-AA02-DFA0A04FC94B}">
                <ma14:wrappingTextBoxFlag xmlns:ma14="http://schemas.microsoft.com/office/mac/drawingml/2011/main" val="1"/>
              </a:ext>
            </a:extLst>
          </p:spPr>
          <p:txBody>
            <a:bodyPr wrap="square" lIns="71437" tIns="71437" rIns="71437" bIns="71437" numCol="1" anchor="t">
              <a:spAutoFit/>
            </a:bodyPr>
            <a:lstStyle/>
            <a:p>
              <a:pPr lvl="0" algn="ctr">
                <a:lnSpc>
                  <a:spcPts val="9000"/>
                </a:lnSpc>
                <a:defRPr sz="1800">
                  <a:solidFill>
                    <a:srgbClr val="000000"/>
                  </a:solidFill>
                </a:defRPr>
              </a:pPr>
              <a:r>
                <a:rPr spc="-48" sz="4800">
                  <a:solidFill>
                    <a:srgbClr val="205080">
                      <a:alpha val="95000"/>
                    </a:srgbClr>
                  </a:solidFill>
                  <a:latin typeface="Synchro LET"/>
                  <a:ea typeface="Synchro LET"/>
                  <a:cs typeface="Synchro LET"/>
                  <a:sym typeface="Synchro LET"/>
                </a:rPr>
                <a:t>4 </a:t>
              </a:r>
              <a:endParaRPr spc="-48" sz="4800">
                <a:solidFill>
                  <a:srgbClr val="205080">
                    <a:alpha val="95000"/>
                  </a:srgbClr>
                </a:solidFill>
                <a:latin typeface="Synchro LET"/>
                <a:ea typeface="Synchro LET"/>
                <a:cs typeface="Synchro LET"/>
                <a:sym typeface="Synchro LET"/>
              </a:endParaRPr>
            </a:p>
            <a:p>
              <a:pPr lvl="0" algn="ctr">
                <a:lnSpc>
                  <a:spcPts val="9000"/>
                </a:lnSpc>
                <a:defRPr sz="1800">
                  <a:solidFill>
                    <a:srgbClr val="000000"/>
                  </a:solidFill>
                </a:defRPr>
              </a:pPr>
              <a:r>
                <a:rPr spc="-48" sz="4800">
                  <a:solidFill>
                    <a:srgbClr val="205080">
                      <a:alpha val="95000"/>
                    </a:srgbClr>
                  </a:solidFill>
                  <a:latin typeface="Synchro LET"/>
                  <a:ea typeface="Synchro LET"/>
                  <a:cs typeface="Synchro LET"/>
                  <a:sym typeface="Synchro LET"/>
                </a:rPr>
                <a:t>remote agents</a:t>
              </a:r>
            </a:p>
          </p:txBody>
        </p:sp>
      </p:grpSp>
      <p:sp>
        <p:nvSpPr>
          <p:cNvPr id="627" name="Shape 627"/>
          <p:cNvSpPr/>
          <p:nvPr/>
        </p:nvSpPr>
        <p:spPr>
          <a:xfrm rot="20681444">
            <a:off x="16851072" y="2199395"/>
            <a:ext cx="4968876" cy="1755776"/>
          </a:xfrm>
          <a:prstGeom prst="rect">
            <a:avLst/>
          </a:prstGeom>
          <a:solidFill>
            <a:srgbClr val="FFFFFF"/>
          </a:solidFill>
          <a:ln w="63500">
            <a:solidFill>
              <a:srgbClr val="164F86"/>
            </a:solidFill>
            <a:prstDash val="sysDot"/>
            <a:miter lim="400000"/>
          </a:ln>
          <a:effectLst>
            <a:outerShdw sx="100000" sy="100000" kx="0" ky="0" algn="b" rotWithShape="0" blurRad="355600" dist="0" dir="0">
              <a:srgbClr val="000000">
                <a:alpha val="75000"/>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lvl="0" algn="ctr">
              <a:lnSpc>
                <a:spcPts val="9000"/>
              </a:lnSpc>
              <a:defRPr sz="1800">
                <a:solidFill>
                  <a:srgbClr val="000000"/>
                </a:solidFill>
              </a:defRPr>
            </a:pPr>
            <a:r>
              <a:rPr spc="-48" sz="4800">
                <a:solidFill>
                  <a:srgbClr val="205080">
                    <a:alpha val="95000"/>
                  </a:srgbClr>
                </a:solidFill>
                <a:latin typeface="Synchro LET"/>
                <a:ea typeface="Synchro LET"/>
                <a:cs typeface="Synchro LET"/>
                <a:sym typeface="Synchro LET"/>
              </a:rPr>
              <a:t>3,5k</a:t>
            </a:r>
            <a:r>
              <a:rPr spc="-48" sz="4800">
                <a:solidFill>
                  <a:srgbClr val="205080">
                    <a:alpha val="95000"/>
                  </a:srgbClr>
                </a:solidFill>
                <a:latin typeface="Synchro LET"/>
                <a:ea typeface="Synchro LET"/>
                <a:cs typeface="Synchro LET"/>
                <a:sym typeface="Synchro LET"/>
              </a:rPr>
              <a:t> </a:t>
            </a:r>
            <a:endParaRPr spc="-48" sz="4800">
              <a:solidFill>
                <a:srgbClr val="205080">
                  <a:alpha val="95000"/>
                </a:srgbClr>
              </a:solidFill>
              <a:latin typeface="Synchro LET"/>
              <a:ea typeface="Synchro LET"/>
              <a:cs typeface="Synchro LET"/>
              <a:sym typeface="Synchro LET"/>
            </a:endParaRPr>
          </a:p>
          <a:p>
            <a:pPr lvl="0" algn="ctr">
              <a:lnSpc>
                <a:spcPts val="9000"/>
              </a:lnSpc>
              <a:defRPr sz="1800">
                <a:solidFill>
                  <a:srgbClr val="000000"/>
                </a:solidFill>
              </a:defRPr>
            </a:pPr>
            <a:r>
              <a:rPr spc="-48" sz="4800">
                <a:solidFill>
                  <a:srgbClr val="205080">
                    <a:alpha val="95000"/>
                  </a:srgbClr>
                </a:solidFill>
                <a:latin typeface="Synchro LET"/>
                <a:ea typeface="Synchro LET"/>
                <a:cs typeface="Synchro LET"/>
                <a:sym typeface="Synchro LET"/>
              </a:rPr>
              <a:t>build plans</a:t>
            </a:r>
          </a:p>
        </p:txBody>
      </p:sp>
      <p:sp>
        <p:nvSpPr>
          <p:cNvPr id="628" name="Shape 628"/>
          <p:cNvSpPr/>
          <p:nvPr/>
        </p:nvSpPr>
        <p:spPr>
          <a:xfrm rot="923624">
            <a:off x="12331094" y="6073544"/>
            <a:ext cx="5578476" cy="1755776"/>
          </a:xfrm>
          <a:prstGeom prst="rect">
            <a:avLst/>
          </a:prstGeom>
          <a:solidFill>
            <a:srgbClr val="FFFFFF"/>
          </a:solidFill>
          <a:ln w="63500">
            <a:solidFill>
              <a:srgbClr val="164F86"/>
            </a:solidFill>
            <a:prstDash val="sysDot"/>
            <a:miter lim="400000"/>
          </a:ln>
          <a:extLst>
            <a:ext uri="{C572A759-6A51-4108-AA02-DFA0A04FC94B}">
              <ma14:wrappingTextBoxFlag xmlns:ma14="http://schemas.microsoft.com/office/mac/drawingml/2011/main" val="1"/>
            </a:ext>
          </a:extLst>
        </p:spPr>
        <p:txBody>
          <a:bodyPr lIns="71437" tIns="71437" rIns="71437" bIns="71437">
            <a:spAutoFit/>
          </a:bodyPr>
          <a:lstStyle/>
          <a:p>
            <a:pPr lvl="0" algn="ctr">
              <a:lnSpc>
                <a:spcPts val="9000"/>
              </a:lnSpc>
              <a:defRPr sz="1800">
                <a:solidFill>
                  <a:srgbClr val="000000"/>
                </a:solidFill>
              </a:defRPr>
            </a:pPr>
            <a:r>
              <a:rPr spc="-48" sz="4800">
                <a:solidFill>
                  <a:srgbClr val="205080">
                    <a:alpha val="95000"/>
                  </a:srgbClr>
                </a:solidFill>
                <a:latin typeface="Synchro LET"/>
                <a:ea typeface="Synchro LET"/>
                <a:cs typeface="Synchro LET"/>
                <a:sym typeface="Synchro LET"/>
              </a:rPr>
              <a:t>15 </a:t>
            </a:r>
            <a:endParaRPr spc="-48" sz="4800">
              <a:solidFill>
                <a:srgbClr val="205080">
                  <a:alpha val="95000"/>
                </a:srgbClr>
              </a:solidFill>
              <a:latin typeface="Synchro LET"/>
              <a:ea typeface="Synchro LET"/>
              <a:cs typeface="Synchro LET"/>
              <a:sym typeface="Synchro LET"/>
            </a:endParaRPr>
          </a:p>
          <a:p>
            <a:pPr lvl="0" algn="ctr">
              <a:lnSpc>
                <a:spcPts val="9000"/>
              </a:lnSpc>
              <a:defRPr sz="1800">
                <a:solidFill>
                  <a:srgbClr val="000000"/>
                </a:solidFill>
              </a:defRPr>
            </a:pPr>
            <a:r>
              <a:rPr spc="-48" sz="4800">
                <a:solidFill>
                  <a:srgbClr val="205080">
                    <a:alpha val="95000"/>
                  </a:srgbClr>
                </a:solidFill>
                <a:latin typeface="Synchro LET"/>
                <a:ea typeface="Synchro LET"/>
                <a:cs typeface="Synchro LET"/>
                <a:sym typeface="Synchro LET"/>
              </a:rPr>
              <a:t>Nexus instances</a:t>
            </a:r>
          </a:p>
        </p:txBody>
      </p:sp>
      <p:sp>
        <p:nvSpPr>
          <p:cNvPr id="629" name="Shape 629"/>
          <p:cNvSpPr/>
          <p:nvPr/>
        </p:nvSpPr>
        <p:spPr>
          <a:xfrm rot="371316">
            <a:off x="16381903" y="2807178"/>
            <a:ext cx="6258720" cy="1755776"/>
          </a:xfrm>
          <a:prstGeom prst="rect">
            <a:avLst/>
          </a:prstGeom>
          <a:solidFill>
            <a:srgbClr val="FFFFFF"/>
          </a:solidFill>
          <a:ln w="63500">
            <a:solidFill>
              <a:srgbClr val="164F86"/>
            </a:solidFill>
            <a:prstDash val="sysDot"/>
            <a:miter lim="400000"/>
          </a:ln>
          <a:effectLst>
            <a:outerShdw sx="100000" sy="100000" kx="0" ky="0" algn="b" rotWithShape="0" blurRad="355600" dist="0" dir="0">
              <a:srgbClr val="000000">
                <a:alpha val="75000"/>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lvl="0" algn="ctr">
              <a:lnSpc>
                <a:spcPts val="9000"/>
              </a:lnSpc>
              <a:defRPr sz="1800">
                <a:solidFill>
                  <a:srgbClr val="000000"/>
                </a:solidFill>
              </a:defRPr>
            </a:pPr>
            <a:r>
              <a:rPr spc="-48" sz="4800">
                <a:solidFill>
                  <a:srgbClr val="205080">
                    <a:alpha val="95000"/>
                  </a:srgbClr>
                </a:solidFill>
                <a:latin typeface="Synchro LET"/>
                <a:ea typeface="Synchro LET"/>
                <a:cs typeface="Synchro LET"/>
                <a:sym typeface="Synchro LET"/>
              </a:rPr>
              <a:t>14k</a:t>
            </a:r>
            <a:r>
              <a:rPr spc="-48" sz="4800">
                <a:solidFill>
                  <a:srgbClr val="205080">
                    <a:alpha val="95000"/>
                  </a:srgbClr>
                </a:solidFill>
                <a:latin typeface="Synchro LET"/>
                <a:ea typeface="Synchro LET"/>
                <a:cs typeface="Synchro LET"/>
                <a:sym typeface="Synchro LET"/>
              </a:rPr>
              <a:t> </a:t>
            </a:r>
            <a:endParaRPr spc="-48" sz="4800">
              <a:solidFill>
                <a:srgbClr val="205080">
                  <a:alpha val="95000"/>
                </a:srgbClr>
              </a:solidFill>
              <a:latin typeface="Synchro LET"/>
              <a:ea typeface="Synchro LET"/>
              <a:cs typeface="Synchro LET"/>
              <a:sym typeface="Synchro LET"/>
            </a:endParaRPr>
          </a:p>
          <a:p>
            <a:pPr lvl="0" algn="ctr">
              <a:lnSpc>
                <a:spcPts val="9000"/>
              </a:lnSpc>
              <a:defRPr sz="1800">
                <a:solidFill>
                  <a:srgbClr val="000000"/>
                </a:solidFill>
              </a:defRPr>
            </a:pPr>
            <a:r>
              <a:rPr spc="-48" sz="4800">
                <a:solidFill>
                  <a:srgbClr val="205080">
                    <a:alpha val="95000"/>
                  </a:srgbClr>
                </a:solidFill>
                <a:latin typeface="Synchro LET"/>
                <a:ea typeface="Synchro LET"/>
                <a:cs typeface="Synchro LET"/>
                <a:sym typeface="Synchro LET"/>
              </a:rPr>
              <a:t>branch build plans</a:t>
            </a:r>
          </a:p>
        </p:txBody>
      </p:sp>
    </p:spTree>
  </p:cSld>
  <p:clrMapOvr>
    <a:masterClrMapping/>
  </p:clrMapOvr>
  <p:transition spd="fast"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6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16" presetID="23" grpId="2" fill="hold">
                                  <p:stCondLst>
                                    <p:cond delay="0"/>
                                  </p:stCondLst>
                                  <p:iterate type="el" backwards="0">
                                    <p:tmAbs val="0"/>
                                  </p:iterate>
                                  <p:childTnLst>
                                    <p:set>
                                      <p:cBhvr>
                                        <p:cTn id="10" fill="hold"/>
                                        <p:tgtEl>
                                          <p:spTgt spid="622"/>
                                        </p:tgtEl>
                                        <p:attrNameLst>
                                          <p:attrName>style.visibility</p:attrName>
                                        </p:attrNameLst>
                                      </p:cBhvr>
                                      <p:to>
                                        <p:strVal val="visible"/>
                                      </p:to>
                                    </p:set>
                                    <p:anim calcmode="lin" valueType="num">
                                      <p:cBhvr>
                                        <p:cTn id="11" dur="700" fill="hold"/>
                                        <p:tgtEl>
                                          <p:spTgt spid="622"/>
                                        </p:tgtEl>
                                        <p:attrNameLst>
                                          <p:attrName>ppt_w</p:attrName>
                                        </p:attrNameLst>
                                      </p:cBhvr>
                                      <p:tavLst>
                                        <p:tav tm="0">
                                          <p:val>
                                            <p:fltVal val="0"/>
                                          </p:val>
                                        </p:tav>
                                        <p:tav tm="100000">
                                          <p:val>
                                            <p:strVal val="#ppt_w"/>
                                          </p:val>
                                        </p:tav>
                                      </p:tavLst>
                                    </p:anim>
                                    <p:anim calcmode="lin" valueType="num">
                                      <p:cBhvr>
                                        <p:cTn id="12" dur="700" fill="hold"/>
                                        <p:tgtEl>
                                          <p:spTgt spid="622"/>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16" presetID="23" grpId="3" fill="hold">
                                  <p:stCondLst>
                                    <p:cond delay="0"/>
                                  </p:stCondLst>
                                  <p:iterate type="el" backwards="0">
                                    <p:tmAbs val="0"/>
                                  </p:iterate>
                                  <p:childTnLst>
                                    <p:set>
                                      <p:cBhvr>
                                        <p:cTn id="16" fill="hold"/>
                                        <p:tgtEl>
                                          <p:spTgt spid="626"/>
                                        </p:tgtEl>
                                        <p:attrNameLst>
                                          <p:attrName>style.visibility</p:attrName>
                                        </p:attrNameLst>
                                      </p:cBhvr>
                                      <p:to>
                                        <p:strVal val="visible"/>
                                      </p:to>
                                    </p:set>
                                    <p:anim calcmode="lin" valueType="num">
                                      <p:cBhvr>
                                        <p:cTn id="17" dur="750" fill="hold"/>
                                        <p:tgtEl>
                                          <p:spTgt spid="626"/>
                                        </p:tgtEl>
                                        <p:attrNameLst>
                                          <p:attrName>ppt_w</p:attrName>
                                        </p:attrNameLst>
                                      </p:cBhvr>
                                      <p:tavLst>
                                        <p:tav tm="0">
                                          <p:val>
                                            <p:fltVal val="0"/>
                                          </p:val>
                                        </p:tav>
                                        <p:tav tm="100000">
                                          <p:val>
                                            <p:strVal val="#ppt_w"/>
                                          </p:val>
                                        </p:tav>
                                      </p:tavLst>
                                    </p:anim>
                                    <p:anim calcmode="lin" valueType="num">
                                      <p:cBhvr>
                                        <p:cTn id="18" dur="750" fill="hold"/>
                                        <p:tgtEl>
                                          <p:spTgt spid="626"/>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16" presetID="23" grpId="4" fill="hold">
                                  <p:stCondLst>
                                    <p:cond delay="0"/>
                                  </p:stCondLst>
                                  <p:iterate type="el" backwards="0">
                                    <p:tmAbs val="0"/>
                                  </p:iterate>
                                  <p:childTnLst>
                                    <p:set>
                                      <p:cBhvr>
                                        <p:cTn id="22" fill="hold"/>
                                        <p:tgtEl>
                                          <p:spTgt spid="628"/>
                                        </p:tgtEl>
                                        <p:attrNameLst>
                                          <p:attrName>style.visibility</p:attrName>
                                        </p:attrNameLst>
                                      </p:cBhvr>
                                      <p:to>
                                        <p:strVal val="visible"/>
                                      </p:to>
                                    </p:set>
                                    <p:anim calcmode="lin" valueType="num">
                                      <p:cBhvr>
                                        <p:cTn id="23" dur="700" fill="hold"/>
                                        <p:tgtEl>
                                          <p:spTgt spid="628"/>
                                        </p:tgtEl>
                                        <p:attrNameLst>
                                          <p:attrName>ppt_w</p:attrName>
                                        </p:attrNameLst>
                                      </p:cBhvr>
                                      <p:tavLst>
                                        <p:tav tm="0">
                                          <p:val>
                                            <p:fltVal val="0"/>
                                          </p:val>
                                        </p:tav>
                                        <p:tav tm="100000">
                                          <p:val>
                                            <p:strVal val="#ppt_w"/>
                                          </p:val>
                                        </p:tav>
                                      </p:tavLst>
                                    </p:anim>
                                    <p:anim calcmode="lin" valueType="num">
                                      <p:cBhvr>
                                        <p:cTn id="24" dur="700" fill="hold"/>
                                        <p:tgtEl>
                                          <p:spTgt spid="628"/>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nodeType="clickEffect" presetClass="entr" presetSubtype="16" presetID="23" grpId="5" fill="hold">
                                  <p:stCondLst>
                                    <p:cond delay="0"/>
                                  </p:stCondLst>
                                  <p:iterate type="el" backwards="0">
                                    <p:tmAbs val="0"/>
                                  </p:iterate>
                                  <p:childTnLst>
                                    <p:set>
                                      <p:cBhvr>
                                        <p:cTn id="28" fill="hold"/>
                                        <p:tgtEl>
                                          <p:spTgt spid="627"/>
                                        </p:tgtEl>
                                        <p:attrNameLst>
                                          <p:attrName>style.visibility</p:attrName>
                                        </p:attrNameLst>
                                      </p:cBhvr>
                                      <p:to>
                                        <p:strVal val="visible"/>
                                      </p:to>
                                    </p:set>
                                    <p:anim calcmode="lin" valueType="num">
                                      <p:cBhvr>
                                        <p:cTn id="29" dur="750" fill="hold"/>
                                        <p:tgtEl>
                                          <p:spTgt spid="627"/>
                                        </p:tgtEl>
                                        <p:attrNameLst>
                                          <p:attrName>ppt_w</p:attrName>
                                        </p:attrNameLst>
                                      </p:cBhvr>
                                      <p:tavLst>
                                        <p:tav tm="0">
                                          <p:val>
                                            <p:fltVal val="0"/>
                                          </p:val>
                                        </p:tav>
                                        <p:tav tm="100000">
                                          <p:val>
                                            <p:strVal val="#ppt_w"/>
                                          </p:val>
                                        </p:tav>
                                      </p:tavLst>
                                    </p:anim>
                                    <p:anim calcmode="lin" valueType="num">
                                      <p:cBhvr>
                                        <p:cTn id="30" dur="750" fill="hold"/>
                                        <p:tgtEl>
                                          <p:spTgt spid="627"/>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nodeType="clickEffect" presetClass="entr" presetSubtype="16" presetID="23" grpId="6" fill="hold">
                                  <p:stCondLst>
                                    <p:cond delay="0"/>
                                  </p:stCondLst>
                                  <p:iterate type="el" backwards="0">
                                    <p:tmAbs val="0"/>
                                  </p:iterate>
                                  <p:childTnLst>
                                    <p:set>
                                      <p:cBhvr>
                                        <p:cTn id="34" fill="hold"/>
                                        <p:tgtEl>
                                          <p:spTgt spid="629"/>
                                        </p:tgtEl>
                                        <p:attrNameLst>
                                          <p:attrName>style.visibility</p:attrName>
                                        </p:attrNameLst>
                                      </p:cBhvr>
                                      <p:to>
                                        <p:strVal val="visible"/>
                                      </p:to>
                                    </p:set>
                                    <p:anim calcmode="lin" valueType="num">
                                      <p:cBhvr>
                                        <p:cTn id="35" dur="700" fill="hold"/>
                                        <p:tgtEl>
                                          <p:spTgt spid="629"/>
                                        </p:tgtEl>
                                        <p:attrNameLst>
                                          <p:attrName>ppt_w</p:attrName>
                                        </p:attrNameLst>
                                      </p:cBhvr>
                                      <p:tavLst>
                                        <p:tav tm="0">
                                          <p:val>
                                            <p:fltVal val="0"/>
                                          </p:val>
                                        </p:tav>
                                        <p:tav tm="100000">
                                          <p:val>
                                            <p:strVal val="#ppt_w"/>
                                          </p:val>
                                        </p:tav>
                                      </p:tavLst>
                                    </p:anim>
                                    <p:anim calcmode="lin" valueType="num">
                                      <p:cBhvr>
                                        <p:cTn id="36" dur="700" fill="hold"/>
                                        <p:tgtEl>
                                          <p:spTgt spid="62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29" grpId="6"/>
      <p:bldP build="whole" bldLvl="1" animBg="1" rev="0" advAuto="0" spid="628" grpId="4"/>
      <p:bldP build="whole" bldLvl="1" animBg="1" rev="0" advAuto="0" spid="626" grpId="3"/>
      <p:bldP build="whole" bldLvl="1" animBg="1" rev="0" advAuto="0" spid="622" grpId="2"/>
      <p:bldP build="whole" bldLvl="1" animBg="1" rev="0" advAuto="0" spid="627" grpId="5"/>
      <p:bldP build="whole" bldLvl="1" animBg="1" rev="0" advAuto="0" spid="621" grpId="1"/>
    </p:bld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3" name="Shape 633"/>
          <p:cNvSpPr/>
          <p:nvPr/>
        </p:nvSpPr>
        <p:spPr>
          <a:xfrm>
            <a:off x="2749787" y="8158181"/>
            <a:ext cx="8362248" cy="197134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lvl="0" algn="ctr">
              <a:lnSpc>
                <a:spcPct val="110000"/>
              </a:lnSpc>
              <a:defRPr sz="1800">
                <a:solidFill>
                  <a:srgbClr val="000000"/>
                </a:solidFill>
              </a:defRPr>
            </a:pPr>
            <a:r>
              <a:rPr b="1" spc="-100" sz="10000">
                <a:solidFill>
                  <a:srgbClr val="DCDEE0"/>
                </a:solidFill>
                <a:latin typeface="Helvetica"/>
                <a:ea typeface="Helvetica"/>
                <a:cs typeface="Helvetica"/>
                <a:sym typeface="Helvetica"/>
              </a:rPr>
              <a:t>Tools</a:t>
            </a:r>
            <a:r>
              <a:rPr b="1" spc="-100" sz="10000">
                <a:solidFill>
                  <a:srgbClr val="DCDEE0"/>
                </a:solidFill>
                <a:latin typeface="Helvetica"/>
                <a:ea typeface="Helvetica"/>
                <a:cs typeface="Helvetica"/>
                <a:sym typeface="Helvetica"/>
              </a:rPr>
              <a:t> </a:t>
            </a:r>
            <a:endParaRPr b="1" spc="-100" sz="10000">
              <a:solidFill>
                <a:srgbClr val="DCDEE0"/>
              </a:solidFill>
              <a:latin typeface="Helvetica"/>
              <a:ea typeface="Helvetica"/>
              <a:cs typeface="Helvetica"/>
              <a:sym typeface="Helvetica"/>
            </a:endParaRPr>
          </a:p>
        </p:txBody>
      </p:sp>
      <p:pic>
        <p:nvPicPr>
          <p:cNvPr id="634" name="pasted-image.pdf"/>
          <p:cNvPicPr/>
          <p:nvPr/>
        </p:nvPicPr>
        <p:blipFill>
          <a:blip r:embed="rId3">
            <a:extLst/>
          </a:blip>
          <a:stretch>
            <a:fillRect/>
          </a:stretch>
        </p:blipFill>
        <p:spPr>
          <a:xfrm>
            <a:off x="5161026" y="4062852"/>
            <a:ext cx="3539772" cy="3586414"/>
          </a:xfrm>
          <a:prstGeom prst="rect">
            <a:avLst/>
          </a:prstGeom>
          <a:ln w="12700">
            <a:miter lim="400000"/>
          </a:ln>
        </p:spPr>
      </p:pic>
      <p:sp>
        <p:nvSpPr>
          <p:cNvPr id="635" name="Shape 635"/>
          <p:cNvSpPr/>
          <p:nvPr/>
        </p:nvSpPr>
        <p:spPr>
          <a:xfrm>
            <a:off x="11693638" y="8158181"/>
            <a:ext cx="8362248" cy="197134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lvl="0" algn="ctr">
              <a:lnSpc>
                <a:spcPct val="110000"/>
              </a:lnSpc>
              <a:defRPr sz="1800">
                <a:solidFill>
                  <a:srgbClr val="000000"/>
                </a:solidFill>
              </a:defRPr>
            </a:pPr>
            <a:r>
              <a:rPr b="1" spc="-100" sz="10000">
                <a:solidFill>
                  <a:srgbClr val="DCDEE0"/>
                </a:solidFill>
                <a:latin typeface="Helvetica"/>
                <a:ea typeface="Helvetica"/>
                <a:cs typeface="Helvetica"/>
                <a:sym typeface="Helvetica"/>
              </a:rPr>
              <a:t>Processes</a:t>
            </a:r>
            <a:r>
              <a:rPr b="1" spc="-100" sz="10000">
                <a:solidFill>
                  <a:srgbClr val="DCDEE0"/>
                </a:solidFill>
                <a:latin typeface="Helvetica"/>
                <a:ea typeface="Helvetica"/>
                <a:cs typeface="Helvetica"/>
                <a:sym typeface="Helvetica"/>
              </a:rPr>
              <a:t> </a:t>
            </a:r>
            <a:endParaRPr b="1" spc="-100" sz="10000">
              <a:solidFill>
                <a:srgbClr val="DCDEE0"/>
              </a:solidFill>
              <a:latin typeface="Helvetica"/>
              <a:ea typeface="Helvetica"/>
              <a:cs typeface="Helvetica"/>
              <a:sym typeface="Helvetica"/>
            </a:endParaRPr>
          </a:p>
        </p:txBody>
      </p:sp>
      <p:pic>
        <p:nvPicPr>
          <p:cNvPr id="636" name="pasted-image.pdf"/>
          <p:cNvPicPr/>
          <p:nvPr/>
        </p:nvPicPr>
        <p:blipFill>
          <a:blip r:embed="rId4">
            <a:extLst/>
          </a:blip>
          <a:stretch>
            <a:fillRect/>
          </a:stretch>
        </p:blipFill>
        <p:spPr>
          <a:xfrm>
            <a:off x="13687135" y="3824664"/>
            <a:ext cx="4375252" cy="3586414"/>
          </a:xfrm>
          <a:prstGeom prst="rect">
            <a:avLst/>
          </a:prstGeom>
          <a:ln w="12700">
            <a:miter lim="400000"/>
          </a:ln>
        </p:spPr>
      </p:pic>
    </p:spTree>
  </p:cSld>
  <p:clrMapOvr>
    <a:masterClrMapping/>
  </p:clrMapOvr>
  <p:transition spd="fast"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0" name="Shape 640"/>
          <p:cNvSpPr/>
          <p:nvPr/>
        </p:nvSpPr>
        <p:spPr>
          <a:xfrm>
            <a:off x="755465" y="745026"/>
            <a:ext cx="20970876" cy="1412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lvl="0">
              <a:lnSpc>
                <a:spcPct val="100000"/>
              </a:lnSpc>
              <a:spcBef>
                <a:spcPts val="300"/>
              </a:spcBef>
              <a:defRPr sz="1800">
                <a:solidFill>
                  <a:srgbClr val="000000"/>
                </a:solidFill>
              </a:defRPr>
            </a:pPr>
            <a:r>
              <a:rPr b="1" spc="-72" sz="7200">
                <a:solidFill>
                  <a:srgbClr val="205080"/>
                </a:solidFill>
                <a:latin typeface="Helvetica"/>
                <a:ea typeface="Helvetica"/>
                <a:cs typeface="Helvetica"/>
                <a:sym typeface="Helvetica"/>
              </a:rPr>
              <a:t>Processes </a:t>
            </a:r>
            <a:r>
              <a:rPr spc="-72" sz="7200">
                <a:solidFill>
                  <a:srgbClr val="205080"/>
                </a:solidFill>
                <a:latin typeface="HanziPen TC Bold"/>
                <a:ea typeface="HanziPen TC Bold"/>
                <a:cs typeface="HanziPen TC Bold"/>
                <a:sym typeface="HanziPen TC Bold"/>
              </a:rPr>
              <a:t>&amp;&amp; </a:t>
            </a:r>
            <a:r>
              <a:rPr b="1" spc="-72" sz="7200">
                <a:solidFill>
                  <a:srgbClr val="205080"/>
                </a:solidFill>
                <a:latin typeface="Helvetica"/>
                <a:ea typeface="Helvetica"/>
                <a:cs typeface="Helvetica"/>
                <a:sym typeface="Helvetica"/>
              </a:rPr>
              <a:t>Tools : A pipeline anatomy</a:t>
            </a:r>
          </a:p>
        </p:txBody>
      </p:sp>
      <p:grpSp>
        <p:nvGrpSpPr>
          <p:cNvPr id="675" name="Group 675"/>
          <p:cNvGrpSpPr/>
          <p:nvPr/>
        </p:nvGrpSpPr>
        <p:grpSpPr>
          <a:xfrm>
            <a:off x="1905000" y="5277643"/>
            <a:ext cx="3190875" cy="4458495"/>
            <a:chOff x="0" y="0"/>
            <a:chExt cx="3190875" cy="4458494"/>
          </a:xfrm>
        </p:grpSpPr>
        <p:sp>
          <p:nvSpPr>
            <p:cNvPr id="641" name="Shape 641"/>
            <p:cNvSpPr/>
            <p:nvPr/>
          </p:nvSpPr>
          <p:spPr>
            <a:xfrm>
              <a:off x="0" y="3579019"/>
              <a:ext cx="3190875" cy="879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spAutoFit/>
            </a:bodyPr>
            <a:lstStyle>
              <a:lvl1pPr>
                <a:lnSpc>
                  <a:spcPts val="9000"/>
                </a:lnSpc>
                <a:defRPr b="1" spc="-48" sz="4800">
                  <a:solidFill>
                    <a:srgbClr val="205080"/>
                  </a:solidFill>
                  <a:latin typeface="Helvetica"/>
                  <a:ea typeface="Helvetica"/>
                  <a:cs typeface="Helvetica"/>
                  <a:sym typeface="Helvetica"/>
                </a:defRPr>
              </a:lvl1pPr>
            </a:lstStyle>
            <a:p>
              <a:pPr lvl="0">
                <a:defRPr b="0" spc="0" sz="1800">
                  <a:solidFill>
                    <a:srgbClr val="000000"/>
                  </a:solidFill>
                </a:defRPr>
              </a:pPr>
              <a:r>
                <a:rPr b="1" spc="-48" sz="4800">
                  <a:solidFill>
                    <a:srgbClr val="205080"/>
                  </a:solidFill>
                </a:rPr>
                <a:t>Developer</a:t>
              </a:r>
            </a:p>
          </p:txBody>
        </p:sp>
        <p:grpSp>
          <p:nvGrpSpPr>
            <p:cNvPr id="674" name="Group 674"/>
            <p:cNvGrpSpPr/>
            <p:nvPr/>
          </p:nvGrpSpPr>
          <p:grpSpPr>
            <a:xfrm>
              <a:off x="594519" y="0"/>
              <a:ext cx="2001837" cy="3160714"/>
              <a:chOff x="0" y="0"/>
              <a:chExt cx="2001836" cy="3160713"/>
            </a:xfrm>
          </p:grpSpPr>
          <p:sp>
            <p:nvSpPr>
              <p:cNvPr id="642" name="Shape 642"/>
              <p:cNvSpPr/>
              <p:nvPr/>
            </p:nvSpPr>
            <p:spPr>
              <a:xfrm>
                <a:off x="313720" y="2421995"/>
                <a:ext cx="1384356" cy="7071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0" y="21600"/>
                      <a:pt x="0" y="21600"/>
                      <a:pt x="0" y="21600"/>
                    </a:cubicBezTo>
                    <a:cubicBezTo>
                      <a:pt x="0" y="14400"/>
                      <a:pt x="0" y="14400"/>
                      <a:pt x="0" y="14400"/>
                    </a:cubicBezTo>
                    <a:cubicBezTo>
                      <a:pt x="0" y="6480"/>
                      <a:pt x="3314" y="0"/>
                      <a:pt x="7364" y="0"/>
                    </a:cubicBezTo>
                    <a:cubicBezTo>
                      <a:pt x="14236" y="0"/>
                      <a:pt x="14236" y="0"/>
                      <a:pt x="14236" y="0"/>
                    </a:cubicBezTo>
                    <a:cubicBezTo>
                      <a:pt x="18286" y="0"/>
                      <a:pt x="21600" y="6480"/>
                      <a:pt x="21600" y="14400"/>
                    </a:cubicBezTo>
                    <a:cubicBezTo>
                      <a:pt x="21600" y="21600"/>
                      <a:pt x="21600" y="21600"/>
                      <a:pt x="21600" y="21600"/>
                    </a:cubicBezTo>
                  </a:path>
                </a:pathLst>
              </a:custGeom>
              <a:solidFill>
                <a:srgbClr val="59AFE1"/>
              </a:solidFill>
              <a:ln w="12700" cap="flat">
                <a:noFill/>
                <a:miter lim="400000"/>
              </a:ln>
              <a:effectLst/>
            </p:spPr>
            <p:txBody>
              <a:bodyPr wrap="square" lIns="71436" tIns="71436" rIns="71436" bIns="71436" numCol="1" anchor="t">
                <a:noAutofit/>
              </a:bodyPr>
              <a:lstStyle/>
              <a:p>
                <a:pPr lvl="0"/>
              </a:p>
            </p:txBody>
          </p:sp>
          <p:sp>
            <p:nvSpPr>
              <p:cNvPr id="643" name="Shape 643"/>
              <p:cNvSpPr/>
              <p:nvPr/>
            </p:nvSpPr>
            <p:spPr>
              <a:xfrm>
                <a:off x="282182" y="2390455"/>
                <a:ext cx="1447432" cy="7702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30" y="21600"/>
                    </a:moveTo>
                    <a:cubicBezTo>
                      <a:pt x="470" y="21600"/>
                      <a:pt x="470" y="21600"/>
                      <a:pt x="470" y="21600"/>
                    </a:cubicBezTo>
                    <a:cubicBezTo>
                      <a:pt x="235" y="21600"/>
                      <a:pt x="0" y="21159"/>
                      <a:pt x="0" y="20718"/>
                    </a:cubicBezTo>
                    <a:cubicBezTo>
                      <a:pt x="0" y="14106"/>
                      <a:pt x="0" y="14106"/>
                      <a:pt x="0" y="14106"/>
                    </a:cubicBezTo>
                    <a:cubicBezTo>
                      <a:pt x="0" y="6282"/>
                      <a:pt x="3346" y="0"/>
                      <a:pt x="7513" y="0"/>
                    </a:cubicBezTo>
                    <a:cubicBezTo>
                      <a:pt x="14087" y="0"/>
                      <a:pt x="14087" y="0"/>
                      <a:pt x="14087" y="0"/>
                    </a:cubicBezTo>
                    <a:cubicBezTo>
                      <a:pt x="18254" y="0"/>
                      <a:pt x="21600" y="6282"/>
                      <a:pt x="21600" y="14106"/>
                    </a:cubicBezTo>
                    <a:cubicBezTo>
                      <a:pt x="21600" y="20718"/>
                      <a:pt x="21600" y="20718"/>
                      <a:pt x="21600" y="20718"/>
                    </a:cubicBezTo>
                    <a:cubicBezTo>
                      <a:pt x="21600" y="21159"/>
                      <a:pt x="21365" y="21600"/>
                      <a:pt x="21130" y="21600"/>
                    </a:cubicBezTo>
                    <a:moveTo>
                      <a:pt x="939" y="19837"/>
                    </a:moveTo>
                    <a:cubicBezTo>
                      <a:pt x="20661" y="19837"/>
                      <a:pt x="20661" y="19837"/>
                      <a:pt x="20661" y="19837"/>
                    </a:cubicBezTo>
                    <a:cubicBezTo>
                      <a:pt x="20661" y="14106"/>
                      <a:pt x="20661" y="14106"/>
                      <a:pt x="20661" y="14106"/>
                    </a:cubicBezTo>
                    <a:cubicBezTo>
                      <a:pt x="20661" y="7273"/>
                      <a:pt x="17726" y="1763"/>
                      <a:pt x="14087" y="1763"/>
                    </a:cubicBezTo>
                    <a:cubicBezTo>
                      <a:pt x="7513" y="1763"/>
                      <a:pt x="7513" y="1763"/>
                      <a:pt x="7513" y="1763"/>
                    </a:cubicBezTo>
                    <a:cubicBezTo>
                      <a:pt x="3874" y="1763"/>
                      <a:pt x="939" y="7273"/>
                      <a:pt x="939" y="14106"/>
                    </a:cubicBezTo>
                    <a:cubicBezTo>
                      <a:pt x="939" y="19837"/>
                      <a:pt x="939" y="19837"/>
                      <a:pt x="939" y="19837"/>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644" name="Shape 644"/>
              <p:cNvSpPr/>
              <p:nvPr/>
            </p:nvSpPr>
            <p:spPr>
              <a:xfrm>
                <a:off x="411654" y="2744043"/>
                <a:ext cx="1188488" cy="3220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72" y="0"/>
                    </a:moveTo>
                    <a:cubicBezTo>
                      <a:pt x="0" y="6059"/>
                      <a:pt x="0" y="6059"/>
                      <a:pt x="0" y="6059"/>
                    </a:cubicBezTo>
                    <a:cubicBezTo>
                      <a:pt x="2789" y="6059"/>
                      <a:pt x="2789" y="6059"/>
                      <a:pt x="2789" y="6059"/>
                    </a:cubicBezTo>
                    <a:cubicBezTo>
                      <a:pt x="3219" y="6059"/>
                      <a:pt x="10728" y="21600"/>
                      <a:pt x="10800" y="21600"/>
                    </a:cubicBezTo>
                    <a:cubicBezTo>
                      <a:pt x="10800" y="21600"/>
                      <a:pt x="10800" y="21600"/>
                      <a:pt x="10800" y="21600"/>
                    </a:cubicBezTo>
                    <a:cubicBezTo>
                      <a:pt x="10872" y="21600"/>
                      <a:pt x="18095" y="6059"/>
                      <a:pt x="18525" y="6059"/>
                    </a:cubicBezTo>
                    <a:cubicBezTo>
                      <a:pt x="21600" y="6059"/>
                      <a:pt x="21600" y="6059"/>
                      <a:pt x="21600" y="6059"/>
                    </a:cubicBezTo>
                    <a:cubicBezTo>
                      <a:pt x="21028" y="0"/>
                      <a:pt x="21028" y="0"/>
                      <a:pt x="21028" y="0"/>
                    </a:cubicBezTo>
                    <a:cubicBezTo>
                      <a:pt x="20956" y="263"/>
                      <a:pt x="20956" y="527"/>
                      <a:pt x="20885" y="790"/>
                    </a:cubicBezTo>
                    <a:cubicBezTo>
                      <a:pt x="20813" y="1317"/>
                      <a:pt x="20599" y="1844"/>
                      <a:pt x="20456" y="1844"/>
                    </a:cubicBezTo>
                    <a:cubicBezTo>
                      <a:pt x="16951" y="1844"/>
                      <a:pt x="16951" y="1844"/>
                      <a:pt x="16951" y="1844"/>
                    </a:cubicBezTo>
                    <a:cubicBezTo>
                      <a:pt x="16808" y="2107"/>
                      <a:pt x="16665" y="2898"/>
                      <a:pt x="16593" y="3688"/>
                    </a:cubicBezTo>
                    <a:cubicBezTo>
                      <a:pt x="16379" y="4741"/>
                      <a:pt x="16164" y="6322"/>
                      <a:pt x="15807" y="7376"/>
                    </a:cubicBezTo>
                    <a:cubicBezTo>
                      <a:pt x="15234" y="9220"/>
                      <a:pt x="11730" y="15805"/>
                      <a:pt x="11086" y="17122"/>
                    </a:cubicBezTo>
                    <a:cubicBezTo>
                      <a:pt x="11015" y="17385"/>
                      <a:pt x="10872" y="17385"/>
                      <a:pt x="10800" y="17385"/>
                    </a:cubicBezTo>
                    <a:cubicBezTo>
                      <a:pt x="10800" y="17385"/>
                      <a:pt x="10800" y="17385"/>
                      <a:pt x="10800" y="17385"/>
                    </a:cubicBezTo>
                    <a:cubicBezTo>
                      <a:pt x="10800" y="17385"/>
                      <a:pt x="10800" y="17385"/>
                      <a:pt x="10800" y="17385"/>
                    </a:cubicBezTo>
                    <a:cubicBezTo>
                      <a:pt x="10800" y="17385"/>
                      <a:pt x="10728" y="17385"/>
                      <a:pt x="10728" y="17385"/>
                    </a:cubicBezTo>
                    <a:cubicBezTo>
                      <a:pt x="10728" y="17385"/>
                      <a:pt x="10728" y="17385"/>
                      <a:pt x="10728" y="17385"/>
                    </a:cubicBezTo>
                    <a:cubicBezTo>
                      <a:pt x="10728" y="17385"/>
                      <a:pt x="10657" y="17385"/>
                      <a:pt x="10657" y="17385"/>
                    </a:cubicBezTo>
                    <a:cubicBezTo>
                      <a:pt x="10657" y="17385"/>
                      <a:pt x="10657" y="17385"/>
                      <a:pt x="10657" y="17385"/>
                    </a:cubicBezTo>
                    <a:cubicBezTo>
                      <a:pt x="10657" y="17385"/>
                      <a:pt x="10657" y="17385"/>
                      <a:pt x="10657" y="17385"/>
                    </a:cubicBezTo>
                    <a:cubicBezTo>
                      <a:pt x="10657" y="17385"/>
                      <a:pt x="10657" y="17385"/>
                      <a:pt x="10657" y="17385"/>
                    </a:cubicBezTo>
                    <a:cubicBezTo>
                      <a:pt x="10657" y="17385"/>
                      <a:pt x="10657" y="17385"/>
                      <a:pt x="10657" y="17385"/>
                    </a:cubicBezTo>
                    <a:cubicBezTo>
                      <a:pt x="10657" y="17385"/>
                      <a:pt x="10657" y="17385"/>
                      <a:pt x="10657" y="17385"/>
                    </a:cubicBezTo>
                    <a:cubicBezTo>
                      <a:pt x="10657" y="17385"/>
                      <a:pt x="10657" y="17385"/>
                      <a:pt x="10657" y="17385"/>
                    </a:cubicBezTo>
                    <a:cubicBezTo>
                      <a:pt x="10657" y="17385"/>
                      <a:pt x="10657" y="17385"/>
                      <a:pt x="10657" y="17385"/>
                    </a:cubicBezTo>
                    <a:cubicBezTo>
                      <a:pt x="10657" y="17385"/>
                      <a:pt x="10657" y="17385"/>
                      <a:pt x="10657" y="17385"/>
                    </a:cubicBezTo>
                    <a:cubicBezTo>
                      <a:pt x="10657" y="17385"/>
                      <a:pt x="10657" y="17385"/>
                      <a:pt x="10657" y="17385"/>
                    </a:cubicBezTo>
                    <a:cubicBezTo>
                      <a:pt x="10657" y="17385"/>
                      <a:pt x="10657" y="17385"/>
                      <a:pt x="10657" y="17385"/>
                    </a:cubicBezTo>
                    <a:cubicBezTo>
                      <a:pt x="10657" y="17385"/>
                      <a:pt x="10657" y="17385"/>
                      <a:pt x="10657" y="17385"/>
                    </a:cubicBezTo>
                    <a:cubicBezTo>
                      <a:pt x="10657" y="17385"/>
                      <a:pt x="10657" y="17385"/>
                      <a:pt x="10657" y="17385"/>
                    </a:cubicBezTo>
                    <a:cubicBezTo>
                      <a:pt x="10657" y="17385"/>
                      <a:pt x="10657" y="17385"/>
                      <a:pt x="10657" y="17385"/>
                    </a:cubicBezTo>
                    <a:cubicBezTo>
                      <a:pt x="10657" y="17385"/>
                      <a:pt x="10657" y="17385"/>
                      <a:pt x="10657" y="17385"/>
                    </a:cubicBezTo>
                    <a:cubicBezTo>
                      <a:pt x="10657" y="17385"/>
                      <a:pt x="10657" y="17385"/>
                      <a:pt x="10657" y="17385"/>
                    </a:cubicBezTo>
                    <a:cubicBezTo>
                      <a:pt x="10657" y="17385"/>
                      <a:pt x="10657" y="17385"/>
                      <a:pt x="10657" y="17385"/>
                    </a:cubicBezTo>
                    <a:cubicBezTo>
                      <a:pt x="10657" y="17385"/>
                      <a:pt x="10657" y="17385"/>
                      <a:pt x="10657" y="17385"/>
                    </a:cubicBezTo>
                    <a:cubicBezTo>
                      <a:pt x="10657" y="17385"/>
                      <a:pt x="10657" y="17385"/>
                      <a:pt x="10657" y="17385"/>
                    </a:cubicBezTo>
                    <a:cubicBezTo>
                      <a:pt x="10657" y="17385"/>
                      <a:pt x="10657" y="17385"/>
                      <a:pt x="10657" y="17385"/>
                    </a:cubicBezTo>
                    <a:cubicBezTo>
                      <a:pt x="10657" y="17385"/>
                      <a:pt x="10657" y="17385"/>
                      <a:pt x="10657" y="17385"/>
                    </a:cubicBezTo>
                    <a:cubicBezTo>
                      <a:pt x="10657" y="17385"/>
                      <a:pt x="10657" y="17385"/>
                      <a:pt x="10657" y="17385"/>
                    </a:cubicBezTo>
                    <a:cubicBezTo>
                      <a:pt x="10657" y="17385"/>
                      <a:pt x="10657" y="17385"/>
                      <a:pt x="10657" y="17385"/>
                    </a:cubicBezTo>
                    <a:cubicBezTo>
                      <a:pt x="10657" y="17385"/>
                      <a:pt x="10657" y="17385"/>
                      <a:pt x="10657" y="17385"/>
                    </a:cubicBezTo>
                    <a:cubicBezTo>
                      <a:pt x="10657" y="17385"/>
                      <a:pt x="10657" y="17385"/>
                      <a:pt x="10657" y="17385"/>
                    </a:cubicBezTo>
                    <a:cubicBezTo>
                      <a:pt x="10657" y="17385"/>
                      <a:pt x="10657" y="17385"/>
                      <a:pt x="10657" y="17385"/>
                    </a:cubicBezTo>
                    <a:cubicBezTo>
                      <a:pt x="10657" y="17385"/>
                      <a:pt x="10657" y="17385"/>
                      <a:pt x="10657" y="17385"/>
                    </a:cubicBezTo>
                    <a:cubicBezTo>
                      <a:pt x="10657" y="17385"/>
                      <a:pt x="10657" y="17385"/>
                      <a:pt x="10657" y="17385"/>
                    </a:cubicBezTo>
                    <a:cubicBezTo>
                      <a:pt x="10657" y="17385"/>
                      <a:pt x="10657" y="17385"/>
                      <a:pt x="10657" y="17385"/>
                    </a:cubicBezTo>
                    <a:cubicBezTo>
                      <a:pt x="10657" y="17385"/>
                      <a:pt x="10657" y="17385"/>
                      <a:pt x="10657" y="17385"/>
                    </a:cubicBezTo>
                    <a:cubicBezTo>
                      <a:pt x="10657" y="17385"/>
                      <a:pt x="10657" y="17385"/>
                      <a:pt x="10657" y="17385"/>
                    </a:cubicBezTo>
                    <a:cubicBezTo>
                      <a:pt x="10657" y="17385"/>
                      <a:pt x="10657" y="17385"/>
                      <a:pt x="10657" y="17385"/>
                    </a:cubicBezTo>
                    <a:cubicBezTo>
                      <a:pt x="10657" y="17385"/>
                      <a:pt x="10657" y="17385"/>
                      <a:pt x="10657" y="17385"/>
                    </a:cubicBezTo>
                    <a:cubicBezTo>
                      <a:pt x="10657" y="17385"/>
                      <a:pt x="10657" y="17385"/>
                      <a:pt x="10657" y="17385"/>
                    </a:cubicBezTo>
                    <a:cubicBezTo>
                      <a:pt x="10585" y="17385"/>
                      <a:pt x="10585" y="17385"/>
                      <a:pt x="10585" y="17385"/>
                    </a:cubicBezTo>
                    <a:cubicBezTo>
                      <a:pt x="10585" y="17385"/>
                      <a:pt x="10585" y="17385"/>
                      <a:pt x="10585" y="17385"/>
                    </a:cubicBezTo>
                    <a:cubicBezTo>
                      <a:pt x="10585" y="17385"/>
                      <a:pt x="10585" y="17385"/>
                      <a:pt x="10585" y="17385"/>
                    </a:cubicBezTo>
                    <a:cubicBezTo>
                      <a:pt x="10585" y="17385"/>
                      <a:pt x="10585" y="17385"/>
                      <a:pt x="10585" y="17385"/>
                    </a:cubicBezTo>
                    <a:cubicBezTo>
                      <a:pt x="10585" y="17122"/>
                      <a:pt x="10585" y="17122"/>
                      <a:pt x="10514" y="17122"/>
                    </a:cubicBezTo>
                    <a:cubicBezTo>
                      <a:pt x="10085" y="16332"/>
                      <a:pt x="6437" y="8956"/>
                      <a:pt x="5793" y="7376"/>
                    </a:cubicBezTo>
                    <a:cubicBezTo>
                      <a:pt x="5436" y="6322"/>
                      <a:pt x="5150" y="4741"/>
                      <a:pt x="4935" y="3424"/>
                    </a:cubicBezTo>
                    <a:cubicBezTo>
                      <a:pt x="4864" y="2898"/>
                      <a:pt x="4721" y="2107"/>
                      <a:pt x="4649" y="1844"/>
                    </a:cubicBezTo>
                    <a:cubicBezTo>
                      <a:pt x="1144" y="1844"/>
                      <a:pt x="1144" y="1844"/>
                      <a:pt x="1144" y="1844"/>
                    </a:cubicBezTo>
                    <a:cubicBezTo>
                      <a:pt x="1001" y="1844"/>
                      <a:pt x="787" y="1317"/>
                      <a:pt x="715" y="790"/>
                    </a:cubicBezTo>
                    <a:cubicBezTo>
                      <a:pt x="644" y="527"/>
                      <a:pt x="644" y="263"/>
                      <a:pt x="572" y="0"/>
                    </a:cubicBezTo>
                  </a:path>
                </a:pathLst>
              </a:custGeom>
              <a:solidFill>
                <a:srgbClr val="4E9CCE"/>
              </a:solidFill>
              <a:ln w="12700" cap="flat">
                <a:noFill/>
                <a:miter lim="400000"/>
              </a:ln>
              <a:effectLst/>
            </p:spPr>
            <p:txBody>
              <a:bodyPr wrap="square" lIns="71436" tIns="71436" rIns="71436" bIns="71436" numCol="1" anchor="t">
                <a:noAutofit/>
              </a:bodyPr>
              <a:lstStyle/>
              <a:p>
                <a:pPr lvl="0"/>
              </a:p>
            </p:txBody>
          </p:sp>
          <p:sp>
            <p:nvSpPr>
              <p:cNvPr id="645" name="Shape 645"/>
              <p:cNvSpPr/>
              <p:nvPr/>
            </p:nvSpPr>
            <p:spPr>
              <a:xfrm>
                <a:off x="474730" y="2330693"/>
                <a:ext cx="1062336" cy="640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520" y="4771"/>
                    </a:moveTo>
                    <a:cubicBezTo>
                      <a:pt x="19040" y="2385"/>
                      <a:pt x="17680" y="795"/>
                      <a:pt x="16240" y="663"/>
                    </a:cubicBezTo>
                    <a:cubicBezTo>
                      <a:pt x="10800" y="0"/>
                      <a:pt x="10800" y="0"/>
                      <a:pt x="10800" y="0"/>
                    </a:cubicBezTo>
                    <a:cubicBezTo>
                      <a:pt x="5360" y="663"/>
                      <a:pt x="5360" y="663"/>
                      <a:pt x="5360" y="663"/>
                    </a:cubicBezTo>
                    <a:cubicBezTo>
                      <a:pt x="3920" y="795"/>
                      <a:pt x="2560" y="2385"/>
                      <a:pt x="2080" y="4771"/>
                    </a:cubicBezTo>
                    <a:cubicBezTo>
                      <a:pt x="0" y="13782"/>
                      <a:pt x="0" y="13782"/>
                      <a:pt x="0" y="13782"/>
                    </a:cubicBezTo>
                    <a:cubicBezTo>
                      <a:pt x="4080" y="13782"/>
                      <a:pt x="4080" y="13782"/>
                      <a:pt x="4080" y="13782"/>
                    </a:cubicBezTo>
                    <a:cubicBezTo>
                      <a:pt x="4560" y="13782"/>
                      <a:pt x="4880" y="16034"/>
                      <a:pt x="5600" y="16829"/>
                    </a:cubicBezTo>
                    <a:cubicBezTo>
                      <a:pt x="6320" y="17625"/>
                      <a:pt x="10800" y="21600"/>
                      <a:pt x="10800" y="21600"/>
                    </a:cubicBezTo>
                    <a:cubicBezTo>
                      <a:pt x="10800" y="21600"/>
                      <a:pt x="15360" y="17757"/>
                      <a:pt x="16000" y="16829"/>
                    </a:cubicBezTo>
                    <a:cubicBezTo>
                      <a:pt x="16640" y="15902"/>
                      <a:pt x="17040" y="13782"/>
                      <a:pt x="17520" y="13782"/>
                    </a:cubicBezTo>
                    <a:cubicBezTo>
                      <a:pt x="21600" y="13782"/>
                      <a:pt x="21600" y="13782"/>
                      <a:pt x="21600" y="13782"/>
                    </a:cubicBezTo>
                    <a:cubicBezTo>
                      <a:pt x="19520" y="4771"/>
                      <a:pt x="19520" y="4771"/>
                      <a:pt x="19520" y="4771"/>
                    </a:cubicBezTo>
                  </a:path>
                </a:pathLst>
              </a:custGeom>
              <a:solidFill>
                <a:srgbClr val="59AFE1"/>
              </a:solidFill>
              <a:ln w="12700" cap="flat">
                <a:noFill/>
                <a:miter lim="400000"/>
              </a:ln>
              <a:effectLst/>
            </p:spPr>
            <p:txBody>
              <a:bodyPr wrap="square" lIns="71436" tIns="71436" rIns="71436" bIns="71436" numCol="1" anchor="t">
                <a:noAutofit/>
              </a:bodyPr>
              <a:lstStyle/>
              <a:p>
                <a:pPr lvl="0"/>
              </a:p>
            </p:txBody>
          </p:sp>
          <p:sp>
            <p:nvSpPr>
              <p:cNvPr id="646" name="Shape 646"/>
              <p:cNvSpPr/>
              <p:nvPr/>
            </p:nvSpPr>
            <p:spPr>
              <a:xfrm>
                <a:off x="444543" y="2299153"/>
                <a:ext cx="1122711" cy="703857"/>
              </a:xfrm>
              <a:custGeom>
                <a:avLst/>
                <a:gdLst/>
                <a:ahLst/>
                <a:cxnLst>
                  <a:cxn ang="0">
                    <a:pos x="wd2" y="hd2"/>
                  </a:cxn>
                  <a:cxn ang="5400000">
                    <a:pos x="wd2" y="hd2"/>
                  </a:cxn>
                  <a:cxn ang="10800000">
                    <a:pos x="wd2" y="hd2"/>
                  </a:cxn>
                  <a:cxn ang="16200000">
                    <a:pos x="wd2" y="hd2"/>
                  </a:cxn>
                </a:cxnLst>
                <a:rect l="0" t="0" r="r" b="b"/>
                <a:pathLst>
                  <a:path w="21548" h="21600" fill="norm" stroke="1" extrusionOk="0">
                    <a:moveTo>
                      <a:pt x="10774" y="21600"/>
                    </a:moveTo>
                    <a:cubicBezTo>
                      <a:pt x="10698" y="21600"/>
                      <a:pt x="10547" y="21600"/>
                      <a:pt x="10472" y="21479"/>
                    </a:cubicBezTo>
                    <a:cubicBezTo>
                      <a:pt x="10019" y="21117"/>
                      <a:pt x="6167" y="17739"/>
                      <a:pt x="5487" y="17015"/>
                    </a:cubicBezTo>
                    <a:cubicBezTo>
                      <a:pt x="5110" y="16532"/>
                      <a:pt x="4808" y="15808"/>
                      <a:pt x="4581" y="15204"/>
                    </a:cubicBezTo>
                    <a:cubicBezTo>
                      <a:pt x="4505" y="14963"/>
                      <a:pt x="4354" y="14601"/>
                      <a:pt x="4279" y="14480"/>
                    </a:cubicBezTo>
                    <a:cubicBezTo>
                      <a:pt x="578" y="14480"/>
                      <a:pt x="578" y="14480"/>
                      <a:pt x="578" y="14480"/>
                    </a:cubicBezTo>
                    <a:cubicBezTo>
                      <a:pt x="427" y="14480"/>
                      <a:pt x="201" y="14239"/>
                      <a:pt x="125" y="13998"/>
                    </a:cubicBezTo>
                    <a:cubicBezTo>
                      <a:pt x="-26" y="13756"/>
                      <a:pt x="-26" y="13394"/>
                      <a:pt x="50" y="13153"/>
                    </a:cubicBezTo>
                    <a:cubicBezTo>
                      <a:pt x="1938" y="4947"/>
                      <a:pt x="1938" y="4947"/>
                      <a:pt x="1938" y="4947"/>
                    </a:cubicBezTo>
                    <a:cubicBezTo>
                      <a:pt x="2542" y="2413"/>
                      <a:pt x="3977" y="724"/>
                      <a:pt x="5638" y="603"/>
                    </a:cubicBezTo>
                    <a:cubicBezTo>
                      <a:pt x="10698" y="0"/>
                      <a:pt x="10698" y="0"/>
                      <a:pt x="10698" y="0"/>
                    </a:cubicBezTo>
                    <a:cubicBezTo>
                      <a:pt x="10850" y="0"/>
                      <a:pt x="10850" y="0"/>
                      <a:pt x="10850" y="0"/>
                    </a:cubicBezTo>
                    <a:cubicBezTo>
                      <a:pt x="15910" y="603"/>
                      <a:pt x="15910" y="603"/>
                      <a:pt x="15910" y="603"/>
                    </a:cubicBezTo>
                    <a:cubicBezTo>
                      <a:pt x="17571" y="724"/>
                      <a:pt x="19006" y="2413"/>
                      <a:pt x="19610" y="4947"/>
                    </a:cubicBezTo>
                    <a:cubicBezTo>
                      <a:pt x="21498" y="13153"/>
                      <a:pt x="21498" y="13153"/>
                      <a:pt x="21498" y="13153"/>
                    </a:cubicBezTo>
                    <a:cubicBezTo>
                      <a:pt x="21574" y="13394"/>
                      <a:pt x="21574" y="13756"/>
                      <a:pt x="21423" y="13998"/>
                    </a:cubicBezTo>
                    <a:cubicBezTo>
                      <a:pt x="21347" y="14239"/>
                      <a:pt x="21121" y="14480"/>
                      <a:pt x="20970" y="14480"/>
                    </a:cubicBezTo>
                    <a:cubicBezTo>
                      <a:pt x="17269" y="14480"/>
                      <a:pt x="17269" y="14480"/>
                      <a:pt x="17269" y="14480"/>
                    </a:cubicBezTo>
                    <a:cubicBezTo>
                      <a:pt x="17118" y="14601"/>
                      <a:pt x="16967" y="14963"/>
                      <a:pt x="16891" y="15325"/>
                    </a:cubicBezTo>
                    <a:cubicBezTo>
                      <a:pt x="16665" y="15808"/>
                      <a:pt x="16438" y="16532"/>
                      <a:pt x="16061" y="17015"/>
                    </a:cubicBezTo>
                    <a:cubicBezTo>
                      <a:pt x="15457" y="17859"/>
                      <a:pt x="11756" y="20876"/>
                      <a:pt x="11076" y="21479"/>
                    </a:cubicBezTo>
                    <a:cubicBezTo>
                      <a:pt x="11001" y="21600"/>
                      <a:pt x="10850" y="21600"/>
                      <a:pt x="10774" y="21600"/>
                    </a:cubicBezTo>
                    <a:moveTo>
                      <a:pt x="1484" y="12550"/>
                    </a:moveTo>
                    <a:cubicBezTo>
                      <a:pt x="4430" y="12550"/>
                      <a:pt x="4430" y="12550"/>
                      <a:pt x="4430" y="12550"/>
                    </a:cubicBezTo>
                    <a:cubicBezTo>
                      <a:pt x="5034" y="12550"/>
                      <a:pt x="5336" y="13394"/>
                      <a:pt x="5638" y="14239"/>
                    </a:cubicBezTo>
                    <a:cubicBezTo>
                      <a:pt x="5789" y="14722"/>
                      <a:pt x="6016" y="15204"/>
                      <a:pt x="6243" y="15446"/>
                    </a:cubicBezTo>
                    <a:cubicBezTo>
                      <a:pt x="6696" y="15928"/>
                      <a:pt x="9415" y="18342"/>
                      <a:pt x="10774" y="19549"/>
                    </a:cubicBezTo>
                    <a:cubicBezTo>
                      <a:pt x="12436" y="18221"/>
                      <a:pt x="14928" y="16049"/>
                      <a:pt x="15305" y="15566"/>
                    </a:cubicBezTo>
                    <a:cubicBezTo>
                      <a:pt x="15457" y="15204"/>
                      <a:pt x="15683" y="14722"/>
                      <a:pt x="15834" y="14239"/>
                    </a:cubicBezTo>
                    <a:cubicBezTo>
                      <a:pt x="16212" y="13394"/>
                      <a:pt x="16514" y="12550"/>
                      <a:pt x="17118" y="12550"/>
                    </a:cubicBezTo>
                    <a:cubicBezTo>
                      <a:pt x="20064" y="12550"/>
                      <a:pt x="20064" y="12550"/>
                      <a:pt x="20064" y="12550"/>
                    </a:cubicBezTo>
                    <a:cubicBezTo>
                      <a:pt x="18477" y="5672"/>
                      <a:pt x="18477" y="5672"/>
                      <a:pt x="18477" y="5672"/>
                    </a:cubicBezTo>
                    <a:cubicBezTo>
                      <a:pt x="18024" y="3861"/>
                      <a:pt x="17043" y="2655"/>
                      <a:pt x="15834" y="2534"/>
                    </a:cubicBezTo>
                    <a:cubicBezTo>
                      <a:pt x="10774" y="1931"/>
                      <a:pt x="10774" y="1931"/>
                      <a:pt x="10774" y="1931"/>
                    </a:cubicBezTo>
                    <a:cubicBezTo>
                      <a:pt x="5714" y="2534"/>
                      <a:pt x="5714" y="2534"/>
                      <a:pt x="5714" y="2534"/>
                    </a:cubicBezTo>
                    <a:cubicBezTo>
                      <a:pt x="4505" y="2655"/>
                      <a:pt x="3524" y="3861"/>
                      <a:pt x="3071" y="5672"/>
                    </a:cubicBezTo>
                    <a:cubicBezTo>
                      <a:pt x="1484" y="12550"/>
                      <a:pt x="1484" y="12550"/>
                      <a:pt x="1484" y="1255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647" name="Shape 647"/>
              <p:cNvSpPr/>
              <p:nvPr/>
            </p:nvSpPr>
            <p:spPr>
              <a:xfrm>
                <a:off x="755253" y="2123189"/>
                <a:ext cx="502950" cy="8482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9600"/>
                      <a:pt x="0" y="9600"/>
                      <a:pt x="0" y="9600"/>
                    </a:cubicBezTo>
                    <a:cubicBezTo>
                      <a:pt x="0" y="13100"/>
                      <a:pt x="10800" y="21600"/>
                      <a:pt x="10800" y="21600"/>
                    </a:cubicBezTo>
                    <a:cubicBezTo>
                      <a:pt x="10800" y="21600"/>
                      <a:pt x="21600" y="13100"/>
                      <a:pt x="21600" y="9600"/>
                    </a:cubicBezTo>
                    <a:cubicBezTo>
                      <a:pt x="21600" y="0"/>
                      <a:pt x="21600" y="0"/>
                      <a:pt x="21600" y="0"/>
                    </a:cubicBezTo>
                    <a:cubicBezTo>
                      <a:pt x="0" y="0"/>
                      <a:pt x="0" y="0"/>
                      <a:pt x="0" y="0"/>
                    </a:cubicBezTo>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648" name="Shape 648"/>
              <p:cNvSpPr/>
              <p:nvPr/>
            </p:nvSpPr>
            <p:spPr>
              <a:xfrm>
                <a:off x="723715" y="2091648"/>
                <a:ext cx="566026" cy="9113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350" y="21600"/>
                      <a:pt x="10050" y="21507"/>
                      <a:pt x="9900" y="21321"/>
                    </a:cubicBezTo>
                    <a:cubicBezTo>
                      <a:pt x="8850" y="20483"/>
                      <a:pt x="0" y="13128"/>
                      <a:pt x="0" y="9683"/>
                    </a:cubicBezTo>
                    <a:cubicBezTo>
                      <a:pt x="0" y="745"/>
                      <a:pt x="0" y="745"/>
                      <a:pt x="0" y="745"/>
                    </a:cubicBezTo>
                    <a:cubicBezTo>
                      <a:pt x="0" y="372"/>
                      <a:pt x="600" y="0"/>
                      <a:pt x="1200" y="0"/>
                    </a:cubicBezTo>
                    <a:cubicBezTo>
                      <a:pt x="20400" y="0"/>
                      <a:pt x="20400" y="0"/>
                      <a:pt x="20400" y="0"/>
                    </a:cubicBezTo>
                    <a:cubicBezTo>
                      <a:pt x="21000" y="0"/>
                      <a:pt x="21600" y="372"/>
                      <a:pt x="21600" y="745"/>
                    </a:cubicBezTo>
                    <a:cubicBezTo>
                      <a:pt x="21600" y="9683"/>
                      <a:pt x="21600" y="9683"/>
                      <a:pt x="21600" y="9683"/>
                    </a:cubicBezTo>
                    <a:cubicBezTo>
                      <a:pt x="21600" y="13128"/>
                      <a:pt x="12750" y="20483"/>
                      <a:pt x="11700" y="21321"/>
                    </a:cubicBezTo>
                    <a:cubicBezTo>
                      <a:pt x="11550" y="21507"/>
                      <a:pt x="11250" y="21600"/>
                      <a:pt x="10800" y="21600"/>
                    </a:cubicBezTo>
                    <a:moveTo>
                      <a:pt x="2400" y="1490"/>
                    </a:moveTo>
                    <a:cubicBezTo>
                      <a:pt x="2400" y="9683"/>
                      <a:pt x="2400" y="9683"/>
                      <a:pt x="2400" y="9683"/>
                    </a:cubicBezTo>
                    <a:cubicBezTo>
                      <a:pt x="2400" y="11917"/>
                      <a:pt x="7800" y="17038"/>
                      <a:pt x="10800" y="19645"/>
                    </a:cubicBezTo>
                    <a:cubicBezTo>
                      <a:pt x="13800" y="17038"/>
                      <a:pt x="19200" y="11917"/>
                      <a:pt x="19200" y="9683"/>
                    </a:cubicBezTo>
                    <a:cubicBezTo>
                      <a:pt x="19200" y="1490"/>
                      <a:pt x="19200" y="1490"/>
                      <a:pt x="19200" y="1490"/>
                    </a:cubicBezTo>
                    <a:cubicBezTo>
                      <a:pt x="2400" y="1490"/>
                      <a:pt x="2400" y="1490"/>
                      <a:pt x="2400" y="149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649" name="Shape 649"/>
              <p:cNvSpPr/>
              <p:nvPr/>
            </p:nvSpPr>
            <p:spPr>
              <a:xfrm>
                <a:off x="786791" y="2154729"/>
                <a:ext cx="439874" cy="2938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0" y="0"/>
                      <a:pt x="0" y="0"/>
                      <a:pt x="0" y="0"/>
                    </a:cubicBezTo>
                    <a:cubicBezTo>
                      <a:pt x="0" y="19296"/>
                      <a:pt x="0" y="19296"/>
                      <a:pt x="0" y="19296"/>
                    </a:cubicBezTo>
                    <a:cubicBezTo>
                      <a:pt x="3279" y="20736"/>
                      <a:pt x="6557" y="21600"/>
                      <a:pt x="10221" y="21600"/>
                    </a:cubicBezTo>
                    <a:cubicBezTo>
                      <a:pt x="10221" y="21600"/>
                      <a:pt x="10414" y="21600"/>
                      <a:pt x="10607" y="21600"/>
                    </a:cubicBezTo>
                    <a:cubicBezTo>
                      <a:pt x="10993" y="21600"/>
                      <a:pt x="10993" y="21600"/>
                      <a:pt x="10993" y="21600"/>
                    </a:cubicBezTo>
                    <a:cubicBezTo>
                      <a:pt x="14657" y="21600"/>
                      <a:pt x="18129" y="20736"/>
                      <a:pt x="21600" y="19296"/>
                    </a:cubicBezTo>
                    <a:cubicBezTo>
                      <a:pt x="21600" y="0"/>
                      <a:pt x="21600" y="0"/>
                      <a:pt x="21600" y="0"/>
                    </a:cubicBezTo>
                  </a:path>
                </a:pathLst>
              </a:custGeom>
              <a:solidFill>
                <a:srgbClr val="E8D2A0"/>
              </a:solidFill>
              <a:ln w="12700" cap="flat">
                <a:noFill/>
                <a:miter lim="400000"/>
              </a:ln>
              <a:effectLst/>
            </p:spPr>
            <p:txBody>
              <a:bodyPr wrap="square" lIns="71436" tIns="71436" rIns="71436" bIns="71436" numCol="1" anchor="t">
                <a:noAutofit/>
              </a:bodyPr>
              <a:lstStyle/>
              <a:p>
                <a:pPr lvl="0"/>
              </a:p>
            </p:txBody>
          </p:sp>
          <p:sp>
            <p:nvSpPr>
              <p:cNvPr id="650" name="Shape 650"/>
              <p:cNvSpPr/>
              <p:nvPr/>
            </p:nvSpPr>
            <p:spPr>
              <a:xfrm>
                <a:off x="755253" y="2123189"/>
                <a:ext cx="502950" cy="2938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0" y="0"/>
                      <a:pt x="0" y="0"/>
                      <a:pt x="0" y="0"/>
                    </a:cubicBezTo>
                    <a:cubicBezTo>
                      <a:pt x="0" y="20736"/>
                      <a:pt x="0" y="20736"/>
                      <a:pt x="0" y="20736"/>
                    </a:cubicBezTo>
                    <a:cubicBezTo>
                      <a:pt x="506" y="21024"/>
                      <a:pt x="844" y="21312"/>
                      <a:pt x="1350" y="21600"/>
                    </a:cubicBezTo>
                    <a:cubicBezTo>
                      <a:pt x="1350" y="2304"/>
                      <a:pt x="1350" y="2304"/>
                      <a:pt x="1350" y="2304"/>
                    </a:cubicBezTo>
                    <a:cubicBezTo>
                      <a:pt x="20250" y="2304"/>
                      <a:pt x="20250" y="2304"/>
                      <a:pt x="20250" y="2304"/>
                    </a:cubicBezTo>
                    <a:cubicBezTo>
                      <a:pt x="20250" y="21600"/>
                      <a:pt x="20250" y="21600"/>
                      <a:pt x="20250" y="21600"/>
                    </a:cubicBezTo>
                    <a:cubicBezTo>
                      <a:pt x="20756" y="21312"/>
                      <a:pt x="21094" y="21024"/>
                      <a:pt x="21600" y="20736"/>
                    </a:cubicBezTo>
                    <a:cubicBezTo>
                      <a:pt x="21600" y="0"/>
                      <a:pt x="21600" y="0"/>
                      <a:pt x="216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651" name="Shape 651"/>
              <p:cNvSpPr/>
              <p:nvPr/>
            </p:nvSpPr>
            <p:spPr>
              <a:xfrm>
                <a:off x="750273" y="2123189"/>
                <a:ext cx="502950" cy="2938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0" y="0"/>
                      <a:pt x="0" y="0"/>
                      <a:pt x="0" y="0"/>
                    </a:cubicBezTo>
                    <a:cubicBezTo>
                      <a:pt x="0" y="20736"/>
                      <a:pt x="0" y="20736"/>
                      <a:pt x="0" y="20736"/>
                    </a:cubicBezTo>
                    <a:cubicBezTo>
                      <a:pt x="506" y="21024"/>
                      <a:pt x="844" y="21312"/>
                      <a:pt x="1350" y="21600"/>
                    </a:cubicBezTo>
                    <a:cubicBezTo>
                      <a:pt x="1350" y="2304"/>
                      <a:pt x="1350" y="2304"/>
                      <a:pt x="1350" y="2304"/>
                    </a:cubicBezTo>
                    <a:cubicBezTo>
                      <a:pt x="20250" y="2304"/>
                      <a:pt x="20250" y="2304"/>
                      <a:pt x="20250" y="2304"/>
                    </a:cubicBezTo>
                    <a:cubicBezTo>
                      <a:pt x="20250" y="21600"/>
                      <a:pt x="20250" y="21600"/>
                      <a:pt x="20250" y="21600"/>
                    </a:cubicBezTo>
                    <a:cubicBezTo>
                      <a:pt x="20756" y="21312"/>
                      <a:pt x="21094" y="21024"/>
                      <a:pt x="21600" y="20736"/>
                    </a:cubicBezTo>
                    <a:cubicBezTo>
                      <a:pt x="21600" y="0"/>
                      <a:pt x="21600" y="0"/>
                      <a:pt x="216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652" name="Shape 652"/>
              <p:cNvSpPr/>
              <p:nvPr/>
            </p:nvSpPr>
            <p:spPr>
              <a:xfrm>
                <a:off x="219106" y="106242"/>
                <a:ext cx="1565285" cy="2173561"/>
              </a:xfrm>
              <a:custGeom>
                <a:avLst/>
                <a:gdLst/>
                <a:ahLst/>
                <a:cxnLst>
                  <a:cxn ang="0">
                    <a:pos x="wd2" y="hd2"/>
                  </a:cxn>
                  <a:cxn ang="5400000">
                    <a:pos x="wd2" y="hd2"/>
                  </a:cxn>
                  <a:cxn ang="10800000">
                    <a:pos x="wd2" y="hd2"/>
                  </a:cxn>
                  <a:cxn ang="16200000">
                    <a:pos x="wd2" y="hd2"/>
                  </a:cxn>
                </a:cxnLst>
                <a:rect l="0" t="0" r="r" b="b"/>
                <a:pathLst>
                  <a:path w="21600" h="21523" fill="norm" stroke="1" extrusionOk="0">
                    <a:moveTo>
                      <a:pt x="21600" y="7667"/>
                    </a:moveTo>
                    <a:cubicBezTo>
                      <a:pt x="21546" y="3425"/>
                      <a:pt x="16716" y="0"/>
                      <a:pt x="10800" y="0"/>
                    </a:cubicBezTo>
                    <a:cubicBezTo>
                      <a:pt x="4830" y="0"/>
                      <a:pt x="54" y="3425"/>
                      <a:pt x="0" y="7667"/>
                    </a:cubicBezTo>
                    <a:cubicBezTo>
                      <a:pt x="0" y="13699"/>
                      <a:pt x="0" y="13699"/>
                      <a:pt x="0" y="13699"/>
                    </a:cubicBezTo>
                    <a:cubicBezTo>
                      <a:pt x="0" y="17903"/>
                      <a:pt x="4667" y="21444"/>
                      <a:pt x="10637" y="21522"/>
                    </a:cubicBezTo>
                    <a:cubicBezTo>
                      <a:pt x="16661" y="21600"/>
                      <a:pt x="21600" y="18136"/>
                      <a:pt x="21600" y="13816"/>
                    </a:cubicBezTo>
                    <a:cubicBezTo>
                      <a:pt x="21600" y="7667"/>
                      <a:pt x="21600" y="7667"/>
                      <a:pt x="21600" y="7667"/>
                    </a:cubicBezTo>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653" name="Shape 653"/>
              <p:cNvSpPr/>
              <p:nvPr/>
            </p:nvSpPr>
            <p:spPr>
              <a:xfrm>
                <a:off x="187568" y="71381"/>
                <a:ext cx="1628361" cy="22443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800" y="21600"/>
                      <a:pt x="10800" y="21600"/>
                      <a:pt x="10800" y="21600"/>
                    </a:cubicBezTo>
                    <a:cubicBezTo>
                      <a:pt x="10748" y="21600"/>
                      <a:pt x="10696" y="21600"/>
                      <a:pt x="10591" y="21600"/>
                    </a:cubicBezTo>
                    <a:cubicBezTo>
                      <a:pt x="4748" y="21524"/>
                      <a:pt x="0" y="17931"/>
                      <a:pt x="0" y="13656"/>
                    </a:cubicBezTo>
                    <a:cubicBezTo>
                      <a:pt x="0" y="7793"/>
                      <a:pt x="0" y="7793"/>
                      <a:pt x="0" y="7793"/>
                    </a:cubicBezTo>
                    <a:cubicBezTo>
                      <a:pt x="0" y="7755"/>
                      <a:pt x="0" y="7755"/>
                      <a:pt x="0" y="7755"/>
                    </a:cubicBezTo>
                    <a:cubicBezTo>
                      <a:pt x="52" y="3518"/>
                      <a:pt x="4852" y="0"/>
                      <a:pt x="10800" y="0"/>
                    </a:cubicBezTo>
                    <a:cubicBezTo>
                      <a:pt x="16696" y="0"/>
                      <a:pt x="21548" y="3518"/>
                      <a:pt x="21600" y="7755"/>
                    </a:cubicBezTo>
                    <a:cubicBezTo>
                      <a:pt x="21600" y="7793"/>
                      <a:pt x="21600" y="7793"/>
                      <a:pt x="21600" y="7793"/>
                    </a:cubicBezTo>
                    <a:cubicBezTo>
                      <a:pt x="21600" y="13770"/>
                      <a:pt x="21600" y="13770"/>
                      <a:pt x="21600" y="13770"/>
                    </a:cubicBezTo>
                    <a:cubicBezTo>
                      <a:pt x="21600" y="15888"/>
                      <a:pt x="20452" y="17817"/>
                      <a:pt x="18417" y="19292"/>
                    </a:cubicBezTo>
                    <a:cubicBezTo>
                      <a:pt x="16383" y="20768"/>
                      <a:pt x="13670" y="21600"/>
                      <a:pt x="10800" y="21600"/>
                    </a:cubicBezTo>
                    <a:moveTo>
                      <a:pt x="835" y="7830"/>
                    </a:moveTo>
                    <a:cubicBezTo>
                      <a:pt x="835" y="13656"/>
                      <a:pt x="835" y="13656"/>
                      <a:pt x="835" y="13656"/>
                    </a:cubicBezTo>
                    <a:cubicBezTo>
                      <a:pt x="835" y="17628"/>
                      <a:pt x="5217" y="20919"/>
                      <a:pt x="10643" y="20995"/>
                    </a:cubicBezTo>
                    <a:cubicBezTo>
                      <a:pt x="13304" y="21033"/>
                      <a:pt x="15913" y="20276"/>
                      <a:pt x="17843" y="18876"/>
                    </a:cubicBezTo>
                    <a:cubicBezTo>
                      <a:pt x="19722" y="17477"/>
                      <a:pt x="20765" y="15699"/>
                      <a:pt x="20765" y="13770"/>
                    </a:cubicBezTo>
                    <a:cubicBezTo>
                      <a:pt x="20765" y="7830"/>
                      <a:pt x="20765" y="7830"/>
                      <a:pt x="20765" y="7830"/>
                    </a:cubicBezTo>
                    <a:cubicBezTo>
                      <a:pt x="20765" y="7793"/>
                      <a:pt x="20765" y="7793"/>
                      <a:pt x="20765" y="7793"/>
                    </a:cubicBezTo>
                    <a:cubicBezTo>
                      <a:pt x="20713" y="3858"/>
                      <a:pt x="16226" y="605"/>
                      <a:pt x="10800" y="605"/>
                    </a:cubicBezTo>
                    <a:cubicBezTo>
                      <a:pt x="5322" y="605"/>
                      <a:pt x="887" y="3858"/>
                      <a:pt x="835" y="7793"/>
                    </a:cubicBezTo>
                    <a:cubicBezTo>
                      <a:pt x="835" y="7830"/>
                      <a:pt x="835" y="7830"/>
                      <a:pt x="835" y="783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654" name="Shape 654"/>
              <p:cNvSpPr/>
              <p:nvPr/>
            </p:nvSpPr>
            <p:spPr>
              <a:xfrm>
                <a:off x="31538" y="1140446"/>
                <a:ext cx="187569" cy="3768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725"/>
                      <a:pt x="0" y="10800"/>
                    </a:cubicBezTo>
                    <a:cubicBezTo>
                      <a:pt x="0" y="16875"/>
                      <a:pt x="9450" y="21600"/>
                      <a:pt x="21600" y="21600"/>
                    </a:cubicBezTo>
                    <a:lnTo>
                      <a:pt x="2160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655" name="Shape 655"/>
              <p:cNvSpPr/>
              <p:nvPr/>
            </p:nvSpPr>
            <p:spPr>
              <a:xfrm>
                <a:off x="0" y="1112225"/>
                <a:ext cx="247325" cy="4365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857" y="21600"/>
                    </a:moveTo>
                    <a:cubicBezTo>
                      <a:pt x="8571" y="21600"/>
                      <a:pt x="0" y="16735"/>
                      <a:pt x="0" y="10703"/>
                    </a:cubicBezTo>
                    <a:cubicBezTo>
                      <a:pt x="0" y="4670"/>
                      <a:pt x="8571" y="0"/>
                      <a:pt x="18857" y="0"/>
                    </a:cubicBezTo>
                    <a:cubicBezTo>
                      <a:pt x="20229" y="0"/>
                      <a:pt x="21600" y="778"/>
                      <a:pt x="21600" y="1557"/>
                    </a:cubicBezTo>
                    <a:cubicBezTo>
                      <a:pt x="21600" y="20043"/>
                      <a:pt x="21600" y="20043"/>
                      <a:pt x="21600" y="20043"/>
                    </a:cubicBezTo>
                    <a:cubicBezTo>
                      <a:pt x="21600" y="20822"/>
                      <a:pt x="20229" y="21600"/>
                      <a:pt x="18857" y="21600"/>
                    </a:cubicBezTo>
                    <a:moveTo>
                      <a:pt x="16457" y="3114"/>
                    </a:moveTo>
                    <a:cubicBezTo>
                      <a:pt x="10286" y="3892"/>
                      <a:pt x="5486" y="7005"/>
                      <a:pt x="5486" y="10703"/>
                    </a:cubicBezTo>
                    <a:cubicBezTo>
                      <a:pt x="5486" y="14400"/>
                      <a:pt x="10286" y="17514"/>
                      <a:pt x="16457" y="18292"/>
                    </a:cubicBezTo>
                    <a:cubicBezTo>
                      <a:pt x="16457" y="3114"/>
                      <a:pt x="16457" y="3114"/>
                      <a:pt x="16457" y="3114"/>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656" name="Shape 656"/>
              <p:cNvSpPr/>
              <p:nvPr/>
            </p:nvSpPr>
            <p:spPr>
              <a:xfrm>
                <a:off x="1784390" y="1140446"/>
                <a:ext cx="185909" cy="3768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49" y="0"/>
                      <a:pt x="21600" y="4725"/>
                      <a:pt x="21600" y="10800"/>
                    </a:cubicBezTo>
                    <a:cubicBezTo>
                      <a:pt x="21600" y="16875"/>
                      <a:pt x="11949" y="21600"/>
                      <a:pt x="0" y="21600"/>
                    </a:cubicBezTo>
                    <a:lnTo>
                      <a:pt x="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657" name="Shape 657"/>
              <p:cNvSpPr/>
              <p:nvPr/>
            </p:nvSpPr>
            <p:spPr>
              <a:xfrm>
                <a:off x="1752852" y="1112225"/>
                <a:ext cx="248985" cy="4365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400" y="21600"/>
                    </a:moveTo>
                    <a:cubicBezTo>
                      <a:pt x="1371" y="21600"/>
                      <a:pt x="0" y="20822"/>
                      <a:pt x="0" y="20043"/>
                    </a:cubicBezTo>
                    <a:cubicBezTo>
                      <a:pt x="0" y="1557"/>
                      <a:pt x="0" y="1557"/>
                      <a:pt x="0" y="1557"/>
                    </a:cubicBezTo>
                    <a:cubicBezTo>
                      <a:pt x="0" y="778"/>
                      <a:pt x="1371" y="0"/>
                      <a:pt x="2400" y="0"/>
                    </a:cubicBezTo>
                    <a:cubicBezTo>
                      <a:pt x="13029" y="0"/>
                      <a:pt x="21600" y="4670"/>
                      <a:pt x="21600" y="10703"/>
                    </a:cubicBezTo>
                    <a:cubicBezTo>
                      <a:pt x="21600" y="16735"/>
                      <a:pt x="13029" y="21600"/>
                      <a:pt x="2400" y="21600"/>
                    </a:cubicBezTo>
                    <a:moveTo>
                      <a:pt x="5143" y="3114"/>
                    </a:moveTo>
                    <a:cubicBezTo>
                      <a:pt x="5143" y="18292"/>
                      <a:pt x="5143" y="18292"/>
                      <a:pt x="5143" y="18292"/>
                    </a:cubicBezTo>
                    <a:cubicBezTo>
                      <a:pt x="11314" y="17514"/>
                      <a:pt x="16114" y="14400"/>
                      <a:pt x="16114" y="10703"/>
                    </a:cubicBezTo>
                    <a:cubicBezTo>
                      <a:pt x="16114" y="7005"/>
                      <a:pt x="11314" y="3892"/>
                      <a:pt x="5143" y="3114"/>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658" name="Shape 658"/>
              <p:cNvSpPr/>
              <p:nvPr/>
            </p:nvSpPr>
            <p:spPr>
              <a:xfrm>
                <a:off x="609182" y="1060764"/>
                <a:ext cx="157691" cy="15770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659" name="Shape 659"/>
              <p:cNvSpPr/>
              <p:nvPr/>
            </p:nvSpPr>
            <p:spPr>
              <a:xfrm>
                <a:off x="1234964" y="1060764"/>
                <a:ext cx="156031" cy="15770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660" name="Shape 660"/>
              <p:cNvSpPr/>
              <p:nvPr/>
            </p:nvSpPr>
            <p:spPr>
              <a:xfrm>
                <a:off x="219106" y="1005983"/>
                <a:ext cx="1565285" cy="13844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91" y="123"/>
                    </a:moveTo>
                    <a:cubicBezTo>
                      <a:pt x="20515" y="1043"/>
                      <a:pt x="19972" y="2393"/>
                      <a:pt x="19972" y="3866"/>
                    </a:cubicBezTo>
                    <a:cubicBezTo>
                      <a:pt x="19972" y="7548"/>
                      <a:pt x="19972" y="7548"/>
                      <a:pt x="19972" y="7548"/>
                    </a:cubicBezTo>
                    <a:cubicBezTo>
                      <a:pt x="19972" y="8345"/>
                      <a:pt x="19538" y="9082"/>
                      <a:pt x="18886" y="9327"/>
                    </a:cubicBezTo>
                    <a:cubicBezTo>
                      <a:pt x="18289" y="9573"/>
                      <a:pt x="17638" y="9389"/>
                      <a:pt x="17204" y="8898"/>
                    </a:cubicBezTo>
                    <a:cubicBezTo>
                      <a:pt x="16010" y="7548"/>
                      <a:pt x="16010" y="7548"/>
                      <a:pt x="16010" y="7548"/>
                    </a:cubicBezTo>
                    <a:cubicBezTo>
                      <a:pt x="15684" y="7180"/>
                      <a:pt x="15305" y="6995"/>
                      <a:pt x="14870" y="6995"/>
                    </a:cubicBezTo>
                    <a:cubicBezTo>
                      <a:pt x="13134" y="6995"/>
                      <a:pt x="13134" y="6995"/>
                      <a:pt x="13134" y="6995"/>
                    </a:cubicBezTo>
                    <a:cubicBezTo>
                      <a:pt x="12917" y="6995"/>
                      <a:pt x="12808" y="7118"/>
                      <a:pt x="12754" y="7364"/>
                    </a:cubicBezTo>
                    <a:cubicBezTo>
                      <a:pt x="12482" y="8284"/>
                      <a:pt x="11723" y="8959"/>
                      <a:pt x="10800" y="8959"/>
                    </a:cubicBezTo>
                    <a:cubicBezTo>
                      <a:pt x="9877" y="8959"/>
                      <a:pt x="9118" y="8284"/>
                      <a:pt x="8846" y="7364"/>
                    </a:cubicBezTo>
                    <a:cubicBezTo>
                      <a:pt x="8792" y="7118"/>
                      <a:pt x="8629" y="6995"/>
                      <a:pt x="8412" y="6995"/>
                    </a:cubicBezTo>
                    <a:cubicBezTo>
                      <a:pt x="6675" y="6995"/>
                      <a:pt x="6675" y="6995"/>
                      <a:pt x="6675" y="6995"/>
                    </a:cubicBezTo>
                    <a:cubicBezTo>
                      <a:pt x="6241" y="6995"/>
                      <a:pt x="5861" y="7180"/>
                      <a:pt x="5536" y="7548"/>
                    </a:cubicBezTo>
                    <a:cubicBezTo>
                      <a:pt x="4396" y="8898"/>
                      <a:pt x="4396" y="8898"/>
                      <a:pt x="4396" y="8898"/>
                    </a:cubicBezTo>
                    <a:cubicBezTo>
                      <a:pt x="4125" y="9205"/>
                      <a:pt x="3799" y="9389"/>
                      <a:pt x="3419" y="9450"/>
                    </a:cubicBezTo>
                    <a:cubicBezTo>
                      <a:pt x="2442" y="9573"/>
                      <a:pt x="1628" y="8714"/>
                      <a:pt x="1628" y="7609"/>
                    </a:cubicBezTo>
                    <a:cubicBezTo>
                      <a:pt x="1628" y="3866"/>
                      <a:pt x="1628" y="3866"/>
                      <a:pt x="1628" y="3866"/>
                    </a:cubicBezTo>
                    <a:cubicBezTo>
                      <a:pt x="1628" y="2393"/>
                      <a:pt x="1085" y="1043"/>
                      <a:pt x="109" y="123"/>
                    </a:cubicBezTo>
                    <a:cubicBezTo>
                      <a:pt x="0" y="0"/>
                      <a:pt x="0" y="0"/>
                      <a:pt x="0" y="0"/>
                    </a:cubicBezTo>
                    <a:cubicBezTo>
                      <a:pt x="0" y="9450"/>
                      <a:pt x="0" y="9450"/>
                      <a:pt x="0" y="9450"/>
                    </a:cubicBezTo>
                    <a:cubicBezTo>
                      <a:pt x="0" y="16077"/>
                      <a:pt x="4830" y="21600"/>
                      <a:pt x="10800" y="21600"/>
                    </a:cubicBezTo>
                    <a:cubicBezTo>
                      <a:pt x="16716" y="21600"/>
                      <a:pt x="21600" y="16077"/>
                      <a:pt x="21600" y="9450"/>
                    </a:cubicBezTo>
                    <a:cubicBezTo>
                      <a:pt x="21600" y="0"/>
                      <a:pt x="21600" y="0"/>
                      <a:pt x="21600" y="0"/>
                    </a:cubicBezTo>
                    <a:cubicBezTo>
                      <a:pt x="21491" y="123"/>
                      <a:pt x="21491" y="123"/>
                      <a:pt x="21491" y="123"/>
                    </a:cubicBezTo>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661" name="Shape 661"/>
              <p:cNvSpPr/>
              <p:nvPr/>
            </p:nvSpPr>
            <p:spPr>
              <a:xfrm>
                <a:off x="187568" y="978021"/>
                <a:ext cx="1628361" cy="1443976"/>
              </a:xfrm>
              <a:custGeom>
                <a:avLst/>
                <a:gdLst/>
                <a:ahLst/>
                <a:cxnLst>
                  <a:cxn ang="0">
                    <a:pos x="wd2" y="hd2"/>
                  </a:cxn>
                  <a:cxn ang="5400000">
                    <a:pos x="wd2" y="hd2"/>
                  </a:cxn>
                  <a:cxn ang="10800000">
                    <a:pos x="wd2" y="hd2"/>
                  </a:cxn>
                  <a:cxn ang="16200000">
                    <a:pos x="wd2" y="hd2"/>
                  </a:cxn>
                </a:cxnLst>
                <a:rect l="0" t="0" r="r" b="b"/>
                <a:pathLst>
                  <a:path w="21600" h="21547" fill="norm" stroke="1" extrusionOk="0">
                    <a:moveTo>
                      <a:pt x="10800" y="21547"/>
                    </a:moveTo>
                    <a:cubicBezTo>
                      <a:pt x="4800" y="21547"/>
                      <a:pt x="0" y="16088"/>
                      <a:pt x="0" y="9456"/>
                    </a:cubicBezTo>
                    <a:cubicBezTo>
                      <a:pt x="0" y="417"/>
                      <a:pt x="0" y="417"/>
                      <a:pt x="0" y="417"/>
                    </a:cubicBezTo>
                    <a:cubicBezTo>
                      <a:pt x="0" y="299"/>
                      <a:pt x="104" y="123"/>
                      <a:pt x="261" y="64"/>
                    </a:cubicBezTo>
                    <a:cubicBezTo>
                      <a:pt x="417" y="-53"/>
                      <a:pt x="574" y="6"/>
                      <a:pt x="678" y="123"/>
                    </a:cubicBezTo>
                    <a:cubicBezTo>
                      <a:pt x="835" y="240"/>
                      <a:pt x="835" y="240"/>
                      <a:pt x="835" y="240"/>
                    </a:cubicBezTo>
                    <a:cubicBezTo>
                      <a:pt x="1826" y="1180"/>
                      <a:pt x="2400" y="2588"/>
                      <a:pt x="2400" y="4114"/>
                    </a:cubicBezTo>
                    <a:cubicBezTo>
                      <a:pt x="2400" y="7695"/>
                      <a:pt x="2400" y="7695"/>
                      <a:pt x="2400" y="7695"/>
                    </a:cubicBezTo>
                    <a:cubicBezTo>
                      <a:pt x="2400" y="8047"/>
                      <a:pt x="2504" y="8399"/>
                      <a:pt x="2713" y="8634"/>
                    </a:cubicBezTo>
                    <a:cubicBezTo>
                      <a:pt x="2974" y="8869"/>
                      <a:pt x="3287" y="9045"/>
                      <a:pt x="3652" y="8986"/>
                    </a:cubicBezTo>
                    <a:cubicBezTo>
                      <a:pt x="3861" y="8927"/>
                      <a:pt x="4122" y="8810"/>
                      <a:pt x="4330" y="8575"/>
                    </a:cubicBezTo>
                    <a:cubicBezTo>
                      <a:pt x="5478" y="7284"/>
                      <a:pt x="5478" y="7284"/>
                      <a:pt x="5478" y="7284"/>
                    </a:cubicBezTo>
                    <a:cubicBezTo>
                      <a:pt x="5843" y="6873"/>
                      <a:pt x="6313" y="6638"/>
                      <a:pt x="6835" y="6638"/>
                    </a:cubicBezTo>
                    <a:cubicBezTo>
                      <a:pt x="8504" y="6638"/>
                      <a:pt x="8504" y="6638"/>
                      <a:pt x="8504" y="6638"/>
                    </a:cubicBezTo>
                    <a:cubicBezTo>
                      <a:pt x="8870" y="6638"/>
                      <a:pt x="9183" y="6932"/>
                      <a:pt x="9339" y="7284"/>
                    </a:cubicBezTo>
                    <a:cubicBezTo>
                      <a:pt x="9548" y="8047"/>
                      <a:pt x="10122" y="8517"/>
                      <a:pt x="10800" y="8517"/>
                    </a:cubicBezTo>
                    <a:cubicBezTo>
                      <a:pt x="11478" y="8517"/>
                      <a:pt x="12052" y="8047"/>
                      <a:pt x="12261" y="7284"/>
                    </a:cubicBezTo>
                    <a:cubicBezTo>
                      <a:pt x="12417" y="6932"/>
                      <a:pt x="12730" y="6638"/>
                      <a:pt x="13096" y="6638"/>
                    </a:cubicBezTo>
                    <a:cubicBezTo>
                      <a:pt x="14713" y="6638"/>
                      <a:pt x="14713" y="6638"/>
                      <a:pt x="14713" y="6638"/>
                    </a:cubicBezTo>
                    <a:cubicBezTo>
                      <a:pt x="15235" y="6638"/>
                      <a:pt x="15704" y="6873"/>
                      <a:pt x="16070" y="7284"/>
                    </a:cubicBezTo>
                    <a:cubicBezTo>
                      <a:pt x="17270" y="8634"/>
                      <a:pt x="17270" y="8634"/>
                      <a:pt x="17270" y="8634"/>
                    </a:cubicBezTo>
                    <a:cubicBezTo>
                      <a:pt x="17583" y="8986"/>
                      <a:pt x="18052" y="9104"/>
                      <a:pt x="18470" y="8927"/>
                    </a:cubicBezTo>
                    <a:cubicBezTo>
                      <a:pt x="18887" y="8751"/>
                      <a:pt x="19200" y="8223"/>
                      <a:pt x="19200" y="7636"/>
                    </a:cubicBezTo>
                    <a:cubicBezTo>
                      <a:pt x="19200" y="4114"/>
                      <a:pt x="19200" y="4114"/>
                      <a:pt x="19200" y="4114"/>
                    </a:cubicBezTo>
                    <a:cubicBezTo>
                      <a:pt x="19200" y="2588"/>
                      <a:pt x="19774" y="1180"/>
                      <a:pt x="20765" y="240"/>
                    </a:cubicBezTo>
                    <a:cubicBezTo>
                      <a:pt x="20922" y="123"/>
                      <a:pt x="20922" y="123"/>
                      <a:pt x="20922" y="123"/>
                    </a:cubicBezTo>
                    <a:cubicBezTo>
                      <a:pt x="21026" y="6"/>
                      <a:pt x="21183" y="-53"/>
                      <a:pt x="21339" y="64"/>
                    </a:cubicBezTo>
                    <a:cubicBezTo>
                      <a:pt x="21496" y="123"/>
                      <a:pt x="21600" y="299"/>
                      <a:pt x="21600" y="417"/>
                    </a:cubicBezTo>
                    <a:cubicBezTo>
                      <a:pt x="21600" y="9456"/>
                      <a:pt x="21600" y="9456"/>
                      <a:pt x="21600" y="9456"/>
                    </a:cubicBezTo>
                    <a:cubicBezTo>
                      <a:pt x="21600" y="16088"/>
                      <a:pt x="16748" y="21547"/>
                      <a:pt x="10800" y="21547"/>
                    </a:cubicBezTo>
                    <a:moveTo>
                      <a:pt x="835" y="1590"/>
                    </a:moveTo>
                    <a:cubicBezTo>
                      <a:pt x="835" y="9456"/>
                      <a:pt x="835" y="9456"/>
                      <a:pt x="835" y="9456"/>
                    </a:cubicBezTo>
                    <a:cubicBezTo>
                      <a:pt x="835" y="15560"/>
                      <a:pt x="5270" y="20608"/>
                      <a:pt x="10800" y="20608"/>
                    </a:cubicBezTo>
                    <a:cubicBezTo>
                      <a:pt x="16278" y="20608"/>
                      <a:pt x="20765" y="15560"/>
                      <a:pt x="20765" y="9456"/>
                    </a:cubicBezTo>
                    <a:cubicBezTo>
                      <a:pt x="20765" y="1590"/>
                      <a:pt x="20765" y="1590"/>
                      <a:pt x="20765" y="1590"/>
                    </a:cubicBezTo>
                    <a:cubicBezTo>
                      <a:pt x="20296" y="2295"/>
                      <a:pt x="20035" y="3175"/>
                      <a:pt x="20035" y="4114"/>
                    </a:cubicBezTo>
                    <a:cubicBezTo>
                      <a:pt x="20035" y="7636"/>
                      <a:pt x="20035" y="7636"/>
                      <a:pt x="20035" y="7636"/>
                    </a:cubicBezTo>
                    <a:cubicBezTo>
                      <a:pt x="20035" y="8634"/>
                      <a:pt x="19513" y="9514"/>
                      <a:pt x="18730" y="9808"/>
                    </a:cubicBezTo>
                    <a:cubicBezTo>
                      <a:pt x="18522" y="9867"/>
                      <a:pt x="18313" y="9925"/>
                      <a:pt x="18052" y="9925"/>
                    </a:cubicBezTo>
                    <a:cubicBezTo>
                      <a:pt x="17530" y="9925"/>
                      <a:pt x="17061" y="9690"/>
                      <a:pt x="16696" y="9280"/>
                    </a:cubicBezTo>
                    <a:cubicBezTo>
                      <a:pt x="15496" y="7930"/>
                      <a:pt x="15496" y="7930"/>
                      <a:pt x="15496" y="7930"/>
                    </a:cubicBezTo>
                    <a:cubicBezTo>
                      <a:pt x="15287" y="7695"/>
                      <a:pt x="14974" y="7577"/>
                      <a:pt x="14713" y="7577"/>
                    </a:cubicBezTo>
                    <a:cubicBezTo>
                      <a:pt x="13096" y="7577"/>
                      <a:pt x="13096" y="7577"/>
                      <a:pt x="13096" y="7577"/>
                    </a:cubicBezTo>
                    <a:cubicBezTo>
                      <a:pt x="12730" y="8693"/>
                      <a:pt x="11843" y="9456"/>
                      <a:pt x="10800" y="9456"/>
                    </a:cubicBezTo>
                    <a:cubicBezTo>
                      <a:pt x="9757" y="9456"/>
                      <a:pt x="8870" y="8693"/>
                      <a:pt x="8504" y="7577"/>
                    </a:cubicBezTo>
                    <a:cubicBezTo>
                      <a:pt x="6835" y="7577"/>
                      <a:pt x="6835" y="7577"/>
                      <a:pt x="6835" y="7577"/>
                    </a:cubicBezTo>
                    <a:cubicBezTo>
                      <a:pt x="6574" y="7577"/>
                      <a:pt x="6261" y="7695"/>
                      <a:pt x="6052" y="7930"/>
                    </a:cubicBezTo>
                    <a:cubicBezTo>
                      <a:pt x="4904" y="9221"/>
                      <a:pt x="4904" y="9221"/>
                      <a:pt x="4904" y="9221"/>
                    </a:cubicBezTo>
                    <a:cubicBezTo>
                      <a:pt x="4539" y="9632"/>
                      <a:pt x="4122" y="9867"/>
                      <a:pt x="3704" y="9925"/>
                    </a:cubicBezTo>
                    <a:cubicBezTo>
                      <a:pt x="3130" y="9984"/>
                      <a:pt x="2557" y="9749"/>
                      <a:pt x="2139" y="9280"/>
                    </a:cubicBezTo>
                    <a:cubicBezTo>
                      <a:pt x="1774" y="8869"/>
                      <a:pt x="1565" y="8282"/>
                      <a:pt x="1565" y="7695"/>
                    </a:cubicBezTo>
                    <a:cubicBezTo>
                      <a:pt x="1565" y="4114"/>
                      <a:pt x="1565" y="4114"/>
                      <a:pt x="1565" y="4114"/>
                    </a:cubicBezTo>
                    <a:cubicBezTo>
                      <a:pt x="1565" y="3175"/>
                      <a:pt x="1304" y="2295"/>
                      <a:pt x="835" y="159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662" name="Shape 662"/>
              <p:cNvSpPr/>
              <p:nvPr/>
            </p:nvSpPr>
            <p:spPr>
              <a:xfrm>
                <a:off x="219106" y="1005983"/>
                <a:ext cx="1565285" cy="13844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91" y="123"/>
                    </a:moveTo>
                    <a:cubicBezTo>
                      <a:pt x="20515" y="1043"/>
                      <a:pt x="19972" y="2393"/>
                      <a:pt x="19972" y="3866"/>
                    </a:cubicBezTo>
                    <a:cubicBezTo>
                      <a:pt x="19972" y="7548"/>
                      <a:pt x="19972" y="7548"/>
                      <a:pt x="19972" y="7548"/>
                    </a:cubicBezTo>
                    <a:cubicBezTo>
                      <a:pt x="19972" y="8345"/>
                      <a:pt x="19538" y="9082"/>
                      <a:pt x="18886" y="9327"/>
                    </a:cubicBezTo>
                    <a:cubicBezTo>
                      <a:pt x="18289" y="9573"/>
                      <a:pt x="17638" y="9389"/>
                      <a:pt x="17204" y="8898"/>
                    </a:cubicBezTo>
                    <a:cubicBezTo>
                      <a:pt x="16010" y="7548"/>
                      <a:pt x="16010" y="7548"/>
                      <a:pt x="16010" y="7548"/>
                    </a:cubicBezTo>
                    <a:cubicBezTo>
                      <a:pt x="15684" y="7180"/>
                      <a:pt x="15305" y="6995"/>
                      <a:pt x="14870" y="6995"/>
                    </a:cubicBezTo>
                    <a:cubicBezTo>
                      <a:pt x="13134" y="6995"/>
                      <a:pt x="13134" y="6995"/>
                      <a:pt x="13134" y="6995"/>
                    </a:cubicBezTo>
                    <a:cubicBezTo>
                      <a:pt x="12917" y="6995"/>
                      <a:pt x="12808" y="7118"/>
                      <a:pt x="12754" y="7364"/>
                    </a:cubicBezTo>
                    <a:cubicBezTo>
                      <a:pt x="12482" y="8284"/>
                      <a:pt x="11723" y="8959"/>
                      <a:pt x="10800" y="8959"/>
                    </a:cubicBezTo>
                    <a:cubicBezTo>
                      <a:pt x="9877" y="8959"/>
                      <a:pt x="9118" y="8284"/>
                      <a:pt x="8846" y="7364"/>
                    </a:cubicBezTo>
                    <a:cubicBezTo>
                      <a:pt x="8792" y="7118"/>
                      <a:pt x="8629" y="6995"/>
                      <a:pt x="8412" y="6995"/>
                    </a:cubicBezTo>
                    <a:cubicBezTo>
                      <a:pt x="6675" y="6995"/>
                      <a:pt x="6675" y="6995"/>
                      <a:pt x="6675" y="6995"/>
                    </a:cubicBezTo>
                    <a:cubicBezTo>
                      <a:pt x="6241" y="6995"/>
                      <a:pt x="5861" y="7180"/>
                      <a:pt x="5536" y="7548"/>
                    </a:cubicBezTo>
                    <a:cubicBezTo>
                      <a:pt x="4396" y="8898"/>
                      <a:pt x="4396" y="8898"/>
                      <a:pt x="4396" y="8898"/>
                    </a:cubicBezTo>
                    <a:cubicBezTo>
                      <a:pt x="4125" y="9205"/>
                      <a:pt x="3799" y="9389"/>
                      <a:pt x="3419" y="9450"/>
                    </a:cubicBezTo>
                    <a:cubicBezTo>
                      <a:pt x="2442" y="9573"/>
                      <a:pt x="1628" y="8714"/>
                      <a:pt x="1628" y="7609"/>
                    </a:cubicBezTo>
                    <a:cubicBezTo>
                      <a:pt x="1628" y="3866"/>
                      <a:pt x="1628" y="3866"/>
                      <a:pt x="1628" y="3866"/>
                    </a:cubicBezTo>
                    <a:cubicBezTo>
                      <a:pt x="1628" y="2393"/>
                      <a:pt x="1085" y="1043"/>
                      <a:pt x="109" y="123"/>
                    </a:cubicBezTo>
                    <a:cubicBezTo>
                      <a:pt x="0" y="0"/>
                      <a:pt x="0" y="0"/>
                      <a:pt x="0" y="0"/>
                    </a:cubicBezTo>
                    <a:cubicBezTo>
                      <a:pt x="0" y="9450"/>
                      <a:pt x="0" y="9450"/>
                      <a:pt x="0" y="9450"/>
                    </a:cubicBezTo>
                    <a:cubicBezTo>
                      <a:pt x="0" y="16077"/>
                      <a:pt x="4830" y="21600"/>
                      <a:pt x="10800" y="21600"/>
                    </a:cubicBezTo>
                    <a:cubicBezTo>
                      <a:pt x="16716" y="21600"/>
                      <a:pt x="21600" y="16077"/>
                      <a:pt x="21600" y="9450"/>
                    </a:cubicBezTo>
                    <a:cubicBezTo>
                      <a:pt x="21600" y="0"/>
                      <a:pt x="21600" y="0"/>
                      <a:pt x="21600" y="0"/>
                    </a:cubicBezTo>
                    <a:cubicBezTo>
                      <a:pt x="21491" y="123"/>
                      <a:pt x="21491" y="123"/>
                      <a:pt x="21491" y="123"/>
                    </a:cubicBezTo>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663" name="Shape 663"/>
              <p:cNvSpPr/>
              <p:nvPr/>
            </p:nvSpPr>
            <p:spPr>
              <a:xfrm>
                <a:off x="187568" y="978021"/>
                <a:ext cx="1628361" cy="1443976"/>
              </a:xfrm>
              <a:custGeom>
                <a:avLst/>
                <a:gdLst/>
                <a:ahLst/>
                <a:cxnLst>
                  <a:cxn ang="0">
                    <a:pos x="wd2" y="hd2"/>
                  </a:cxn>
                  <a:cxn ang="5400000">
                    <a:pos x="wd2" y="hd2"/>
                  </a:cxn>
                  <a:cxn ang="10800000">
                    <a:pos x="wd2" y="hd2"/>
                  </a:cxn>
                  <a:cxn ang="16200000">
                    <a:pos x="wd2" y="hd2"/>
                  </a:cxn>
                </a:cxnLst>
                <a:rect l="0" t="0" r="r" b="b"/>
                <a:pathLst>
                  <a:path w="21600" h="21547" fill="norm" stroke="1" extrusionOk="0">
                    <a:moveTo>
                      <a:pt x="10800" y="21547"/>
                    </a:moveTo>
                    <a:cubicBezTo>
                      <a:pt x="4800" y="21547"/>
                      <a:pt x="0" y="16088"/>
                      <a:pt x="0" y="9456"/>
                    </a:cubicBezTo>
                    <a:cubicBezTo>
                      <a:pt x="0" y="417"/>
                      <a:pt x="0" y="417"/>
                      <a:pt x="0" y="417"/>
                    </a:cubicBezTo>
                    <a:cubicBezTo>
                      <a:pt x="0" y="299"/>
                      <a:pt x="104" y="123"/>
                      <a:pt x="261" y="64"/>
                    </a:cubicBezTo>
                    <a:cubicBezTo>
                      <a:pt x="417" y="-53"/>
                      <a:pt x="574" y="6"/>
                      <a:pt x="678" y="123"/>
                    </a:cubicBezTo>
                    <a:cubicBezTo>
                      <a:pt x="835" y="240"/>
                      <a:pt x="835" y="240"/>
                      <a:pt x="835" y="240"/>
                    </a:cubicBezTo>
                    <a:cubicBezTo>
                      <a:pt x="1826" y="1180"/>
                      <a:pt x="2400" y="2588"/>
                      <a:pt x="2400" y="4114"/>
                    </a:cubicBezTo>
                    <a:cubicBezTo>
                      <a:pt x="2400" y="7695"/>
                      <a:pt x="2400" y="7695"/>
                      <a:pt x="2400" y="7695"/>
                    </a:cubicBezTo>
                    <a:cubicBezTo>
                      <a:pt x="2400" y="8047"/>
                      <a:pt x="2504" y="8399"/>
                      <a:pt x="2713" y="8634"/>
                    </a:cubicBezTo>
                    <a:cubicBezTo>
                      <a:pt x="2974" y="8869"/>
                      <a:pt x="3287" y="9045"/>
                      <a:pt x="3652" y="8986"/>
                    </a:cubicBezTo>
                    <a:cubicBezTo>
                      <a:pt x="3861" y="8927"/>
                      <a:pt x="4122" y="8810"/>
                      <a:pt x="4330" y="8575"/>
                    </a:cubicBezTo>
                    <a:cubicBezTo>
                      <a:pt x="5478" y="7284"/>
                      <a:pt x="5478" y="7284"/>
                      <a:pt x="5478" y="7284"/>
                    </a:cubicBezTo>
                    <a:cubicBezTo>
                      <a:pt x="5843" y="6873"/>
                      <a:pt x="6313" y="6638"/>
                      <a:pt x="6835" y="6638"/>
                    </a:cubicBezTo>
                    <a:cubicBezTo>
                      <a:pt x="8504" y="6638"/>
                      <a:pt x="8504" y="6638"/>
                      <a:pt x="8504" y="6638"/>
                    </a:cubicBezTo>
                    <a:cubicBezTo>
                      <a:pt x="8870" y="6638"/>
                      <a:pt x="9183" y="6932"/>
                      <a:pt x="9339" y="7284"/>
                    </a:cubicBezTo>
                    <a:cubicBezTo>
                      <a:pt x="9548" y="8047"/>
                      <a:pt x="10122" y="8517"/>
                      <a:pt x="10800" y="8517"/>
                    </a:cubicBezTo>
                    <a:cubicBezTo>
                      <a:pt x="11478" y="8517"/>
                      <a:pt x="12052" y="8047"/>
                      <a:pt x="12261" y="7284"/>
                    </a:cubicBezTo>
                    <a:cubicBezTo>
                      <a:pt x="12417" y="6932"/>
                      <a:pt x="12730" y="6638"/>
                      <a:pt x="13096" y="6638"/>
                    </a:cubicBezTo>
                    <a:cubicBezTo>
                      <a:pt x="14713" y="6638"/>
                      <a:pt x="14713" y="6638"/>
                      <a:pt x="14713" y="6638"/>
                    </a:cubicBezTo>
                    <a:cubicBezTo>
                      <a:pt x="15235" y="6638"/>
                      <a:pt x="15704" y="6873"/>
                      <a:pt x="16070" y="7284"/>
                    </a:cubicBezTo>
                    <a:cubicBezTo>
                      <a:pt x="17270" y="8634"/>
                      <a:pt x="17270" y="8634"/>
                      <a:pt x="17270" y="8634"/>
                    </a:cubicBezTo>
                    <a:cubicBezTo>
                      <a:pt x="17583" y="8986"/>
                      <a:pt x="18052" y="9104"/>
                      <a:pt x="18470" y="8927"/>
                    </a:cubicBezTo>
                    <a:cubicBezTo>
                      <a:pt x="18887" y="8751"/>
                      <a:pt x="19200" y="8223"/>
                      <a:pt x="19200" y="7636"/>
                    </a:cubicBezTo>
                    <a:cubicBezTo>
                      <a:pt x="19200" y="4114"/>
                      <a:pt x="19200" y="4114"/>
                      <a:pt x="19200" y="4114"/>
                    </a:cubicBezTo>
                    <a:cubicBezTo>
                      <a:pt x="19200" y="2588"/>
                      <a:pt x="19774" y="1180"/>
                      <a:pt x="20765" y="240"/>
                    </a:cubicBezTo>
                    <a:cubicBezTo>
                      <a:pt x="20922" y="123"/>
                      <a:pt x="20922" y="123"/>
                      <a:pt x="20922" y="123"/>
                    </a:cubicBezTo>
                    <a:cubicBezTo>
                      <a:pt x="21026" y="6"/>
                      <a:pt x="21183" y="-53"/>
                      <a:pt x="21339" y="64"/>
                    </a:cubicBezTo>
                    <a:cubicBezTo>
                      <a:pt x="21496" y="123"/>
                      <a:pt x="21600" y="299"/>
                      <a:pt x="21600" y="417"/>
                    </a:cubicBezTo>
                    <a:cubicBezTo>
                      <a:pt x="21600" y="9456"/>
                      <a:pt x="21600" y="9456"/>
                      <a:pt x="21600" y="9456"/>
                    </a:cubicBezTo>
                    <a:cubicBezTo>
                      <a:pt x="21600" y="16088"/>
                      <a:pt x="16748" y="21547"/>
                      <a:pt x="10800" y="21547"/>
                    </a:cubicBezTo>
                    <a:moveTo>
                      <a:pt x="835" y="1590"/>
                    </a:moveTo>
                    <a:cubicBezTo>
                      <a:pt x="835" y="9456"/>
                      <a:pt x="835" y="9456"/>
                      <a:pt x="835" y="9456"/>
                    </a:cubicBezTo>
                    <a:cubicBezTo>
                      <a:pt x="835" y="15560"/>
                      <a:pt x="5270" y="20608"/>
                      <a:pt x="10800" y="20608"/>
                    </a:cubicBezTo>
                    <a:cubicBezTo>
                      <a:pt x="16278" y="20608"/>
                      <a:pt x="20765" y="15560"/>
                      <a:pt x="20765" y="9456"/>
                    </a:cubicBezTo>
                    <a:cubicBezTo>
                      <a:pt x="20765" y="1590"/>
                      <a:pt x="20765" y="1590"/>
                      <a:pt x="20765" y="1590"/>
                    </a:cubicBezTo>
                    <a:cubicBezTo>
                      <a:pt x="20296" y="2295"/>
                      <a:pt x="20035" y="3175"/>
                      <a:pt x="20035" y="4114"/>
                    </a:cubicBezTo>
                    <a:cubicBezTo>
                      <a:pt x="20035" y="7636"/>
                      <a:pt x="20035" y="7636"/>
                      <a:pt x="20035" y="7636"/>
                    </a:cubicBezTo>
                    <a:cubicBezTo>
                      <a:pt x="20035" y="8634"/>
                      <a:pt x="19513" y="9514"/>
                      <a:pt x="18730" y="9808"/>
                    </a:cubicBezTo>
                    <a:cubicBezTo>
                      <a:pt x="18522" y="9867"/>
                      <a:pt x="18313" y="9925"/>
                      <a:pt x="18052" y="9925"/>
                    </a:cubicBezTo>
                    <a:cubicBezTo>
                      <a:pt x="17530" y="9925"/>
                      <a:pt x="17061" y="9690"/>
                      <a:pt x="16696" y="9280"/>
                    </a:cubicBezTo>
                    <a:cubicBezTo>
                      <a:pt x="15496" y="7930"/>
                      <a:pt x="15496" y="7930"/>
                      <a:pt x="15496" y="7930"/>
                    </a:cubicBezTo>
                    <a:cubicBezTo>
                      <a:pt x="15287" y="7695"/>
                      <a:pt x="14974" y="7577"/>
                      <a:pt x="14713" y="7577"/>
                    </a:cubicBezTo>
                    <a:cubicBezTo>
                      <a:pt x="13096" y="7577"/>
                      <a:pt x="13096" y="7577"/>
                      <a:pt x="13096" y="7577"/>
                    </a:cubicBezTo>
                    <a:cubicBezTo>
                      <a:pt x="12730" y="8693"/>
                      <a:pt x="11843" y="9456"/>
                      <a:pt x="10800" y="9456"/>
                    </a:cubicBezTo>
                    <a:cubicBezTo>
                      <a:pt x="9757" y="9456"/>
                      <a:pt x="8870" y="8693"/>
                      <a:pt x="8504" y="7577"/>
                    </a:cubicBezTo>
                    <a:cubicBezTo>
                      <a:pt x="6835" y="7577"/>
                      <a:pt x="6835" y="7577"/>
                      <a:pt x="6835" y="7577"/>
                    </a:cubicBezTo>
                    <a:cubicBezTo>
                      <a:pt x="6574" y="7577"/>
                      <a:pt x="6261" y="7695"/>
                      <a:pt x="6052" y="7930"/>
                    </a:cubicBezTo>
                    <a:cubicBezTo>
                      <a:pt x="4904" y="9221"/>
                      <a:pt x="4904" y="9221"/>
                      <a:pt x="4904" y="9221"/>
                    </a:cubicBezTo>
                    <a:cubicBezTo>
                      <a:pt x="4539" y="9632"/>
                      <a:pt x="4122" y="9867"/>
                      <a:pt x="3704" y="9925"/>
                    </a:cubicBezTo>
                    <a:cubicBezTo>
                      <a:pt x="3130" y="9984"/>
                      <a:pt x="2557" y="9749"/>
                      <a:pt x="2139" y="9280"/>
                    </a:cubicBezTo>
                    <a:cubicBezTo>
                      <a:pt x="1774" y="8869"/>
                      <a:pt x="1565" y="8282"/>
                      <a:pt x="1565" y="7695"/>
                    </a:cubicBezTo>
                    <a:cubicBezTo>
                      <a:pt x="1565" y="4114"/>
                      <a:pt x="1565" y="4114"/>
                      <a:pt x="1565" y="4114"/>
                    </a:cubicBezTo>
                    <a:cubicBezTo>
                      <a:pt x="1565" y="3175"/>
                      <a:pt x="1304" y="2295"/>
                      <a:pt x="835" y="159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664" name="Shape 664"/>
              <p:cNvSpPr/>
              <p:nvPr/>
            </p:nvSpPr>
            <p:spPr>
              <a:xfrm>
                <a:off x="255624" y="1686598"/>
                <a:ext cx="1490589" cy="6723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175" y="10232"/>
                      <a:pt x="15901" y="17558"/>
                      <a:pt x="10828" y="17558"/>
                    </a:cubicBezTo>
                    <a:cubicBezTo>
                      <a:pt x="5699" y="17558"/>
                      <a:pt x="1425" y="10232"/>
                      <a:pt x="0" y="0"/>
                    </a:cubicBezTo>
                    <a:cubicBezTo>
                      <a:pt x="570" y="12126"/>
                      <a:pt x="5186" y="21600"/>
                      <a:pt x="10828" y="21600"/>
                    </a:cubicBezTo>
                    <a:cubicBezTo>
                      <a:pt x="16414" y="21600"/>
                      <a:pt x="21030" y="12126"/>
                      <a:pt x="21600" y="0"/>
                    </a:cubicBezTo>
                  </a:path>
                </a:pathLst>
              </a:custGeom>
              <a:solidFill>
                <a:srgbClr val="DEAD27"/>
              </a:solidFill>
              <a:ln w="12700" cap="flat">
                <a:noFill/>
                <a:miter lim="400000"/>
              </a:ln>
              <a:effectLst/>
            </p:spPr>
            <p:txBody>
              <a:bodyPr wrap="square" lIns="71436" tIns="71436" rIns="71436" bIns="71436" numCol="1" anchor="t">
                <a:noAutofit/>
              </a:bodyPr>
              <a:lstStyle/>
              <a:p>
                <a:pPr lvl="0"/>
              </a:p>
            </p:txBody>
          </p:sp>
          <p:sp>
            <p:nvSpPr>
              <p:cNvPr id="665" name="Shape 665"/>
              <p:cNvSpPr/>
              <p:nvPr/>
            </p:nvSpPr>
            <p:spPr>
              <a:xfrm>
                <a:off x="219106" y="1454193"/>
                <a:ext cx="1565285" cy="9362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1906"/>
                      <a:pt x="21437" y="3721"/>
                      <a:pt x="21112" y="5355"/>
                    </a:cubicBezTo>
                    <a:cubicBezTo>
                      <a:pt x="20569" y="13976"/>
                      <a:pt x="16119" y="20874"/>
                      <a:pt x="10800" y="20874"/>
                    </a:cubicBezTo>
                    <a:cubicBezTo>
                      <a:pt x="5427" y="20874"/>
                      <a:pt x="1031" y="13976"/>
                      <a:pt x="488" y="5355"/>
                    </a:cubicBezTo>
                    <a:cubicBezTo>
                      <a:pt x="163" y="3721"/>
                      <a:pt x="0" y="1906"/>
                      <a:pt x="0" y="0"/>
                    </a:cubicBezTo>
                    <a:cubicBezTo>
                      <a:pt x="0" y="3630"/>
                      <a:pt x="0" y="3630"/>
                      <a:pt x="0" y="3630"/>
                    </a:cubicBezTo>
                    <a:cubicBezTo>
                      <a:pt x="0" y="13432"/>
                      <a:pt x="4830" y="21600"/>
                      <a:pt x="10800" y="21600"/>
                    </a:cubicBezTo>
                    <a:cubicBezTo>
                      <a:pt x="16716" y="21600"/>
                      <a:pt x="21600" y="13432"/>
                      <a:pt x="21600" y="3630"/>
                    </a:cubicBezTo>
                    <a:cubicBezTo>
                      <a:pt x="21600" y="0"/>
                      <a:pt x="21600" y="0"/>
                      <a:pt x="216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666" name="Shape 666"/>
              <p:cNvSpPr/>
              <p:nvPr/>
            </p:nvSpPr>
            <p:spPr>
              <a:xfrm>
                <a:off x="816674" y="1738060"/>
                <a:ext cx="366829" cy="184265"/>
              </a:xfrm>
              <a:custGeom>
                <a:avLst/>
                <a:gdLst/>
                <a:ahLst/>
                <a:cxnLst>
                  <a:cxn ang="0">
                    <a:pos x="wd2" y="hd2"/>
                  </a:cxn>
                  <a:cxn ang="5400000">
                    <a:pos x="wd2" y="hd2"/>
                  </a:cxn>
                  <a:cxn ang="10800000">
                    <a:pos x="wd2" y="hd2"/>
                  </a:cxn>
                  <a:cxn ang="16200000">
                    <a:pos x="wd2" y="hd2"/>
                  </a:cxn>
                </a:cxnLst>
                <a:rect l="0" t="0" r="r" b="b"/>
                <a:pathLst>
                  <a:path w="21215" h="21600" fill="norm" stroke="1" extrusionOk="0">
                    <a:moveTo>
                      <a:pt x="10722" y="21600"/>
                    </a:moveTo>
                    <a:cubicBezTo>
                      <a:pt x="15951" y="21600"/>
                      <a:pt x="20271" y="13787"/>
                      <a:pt x="21181" y="3677"/>
                    </a:cubicBezTo>
                    <a:cubicBezTo>
                      <a:pt x="21408" y="1379"/>
                      <a:pt x="20499" y="0"/>
                      <a:pt x="19362" y="0"/>
                    </a:cubicBezTo>
                    <a:cubicBezTo>
                      <a:pt x="1854" y="0"/>
                      <a:pt x="1854" y="0"/>
                      <a:pt x="1854" y="0"/>
                    </a:cubicBezTo>
                    <a:cubicBezTo>
                      <a:pt x="717" y="0"/>
                      <a:pt x="-192" y="1379"/>
                      <a:pt x="35" y="3677"/>
                    </a:cubicBezTo>
                    <a:cubicBezTo>
                      <a:pt x="945" y="13787"/>
                      <a:pt x="5492" y="21600"/>
                      <a:pt x="10722"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667" name="Shape 667"/>
              <p:cNvSpPr/>
              <p:nvPr/>
            </p:nvSpPr>
            <p:spPr>
              <a:xfrm>
                <a:off x="971040" y="2028566"/>
                <a:ext cx="94615" cy="9794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EAD27"/>
              </a:solidFill>
              <a:ln w="12700" cap="flat">
                <a:noFill/>
                <a:miter lim="400000"/>
              </a:ln>
              <a:effectLst/>
            </p:spPr>
            <p:txBody>
              <a:bodyPr wrap="square" lIns="71436" tIns="71436" rIns="71436" bIns="71436" numCol="1" anchor="t">
                <a:noAutofit/>
              </a:bodyPr>
              <a:lstStyle/>
              <a:p>
                <a:pPr lvl="0"/>
              </a:p>
            </p:txBody>
          </p:sp>
          <p:sp>
            <p:nvSpPr>
              <p:cNvPr id="668" name="Shape 668"/>
              <p:cNvSpPr/>
              <p:nvPr/>
            </p:nvSpPr>
            <p:spPr>
              <a:xfrm>
                <a:off x="508824" y="786821"/>
                <a:ext cx="270114" cy="150291"/>
              </a:xfrm>
              <a:custGeom>
                <a:avLst/>
                <a:gdLst/>
                <a:ahLst/>
                <a:cxnLst>
                  <a:cxn ang="0">
                    <a:pos x="wd2" y="hd2"/>
                  </a:cxn>
                  <a:cxn ang="5400000">
                    <a:pos x="wd2" y="hd2"/>
                  </a:cxn>
                  <a:cxn ang="10800000">
                    <a:pos x="wd2" y="hd2"/>
                  </a:cxn>
                  <a:cxn ang="16200000">
                    <a:pos x="wd2" y="hd2"/>
                  </a:cxn>
                </a:cxnLst>
                <a:rect l="0" t="0" r="r" b="b"/>
                <a:pathLst>
                  <a:path w="20555" h="19753" fill="norm" stroke="1" extrusionOk="0">
                    <a:moveTo>
                      <a:pt x="17853" y="13828"/>
                    </a:moveTo>
                    <a:cubicBezTo>
                      <a:pt x="5253" y="19485"/>
                      <a:pt x="5253" y="19485"/>
                      <a:pt x="5253" y="19485"/>
                    </a:cubicBezTo>
                    <a:cubicBezTo>
                      <a:pt x="3153" y="20514"/>
                      <a:pt x="753" y="18457"/>
                      <a:pt x="153" y="15371"/>
                    </a:cubicBezTo>
                    <a:cubicBezTo>
                      <a:pt x="-447" y="11257"/>
                      <a:pt x="753" y="7143"/>
                      <a:pt x="3153" y="6114"/>
                    </a:cubicBezTo>
                    <a:cubicBezTo>
                      <a:pt x="15453" y="457"/>
                      <a:pt x="15453" y="457"/>
                      <a:pt x="15453" y="457"/>
                    </a:cubicBezTo>
                    <a:cubicBezTo>
                      <a:pt x="17853" y="-1086"/>
                      <a:pt x="19953" y="1485"/>
                      <a:pt x="20253" y="5085"/>
                    </a:cubicBezTo>
                    <a:cubicBezTo>
                      <a:pt x="21153" y="9200"/>
                      <a:pt x="19953" y="12800"/>
                      <a:pt x="17853" y="13828"/>
                    </a:cubicBezTo>
                    <a:close/>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669" name="Shape 669"/>
              <p:cNvSpPr/>
              <p:nvPr/>
            </p:nvSpPr>
            <p:spPr>
              <a:xfrm>
                <a:off x="473795" y="750337"/>
                <a:ext cx="339111" cy="217466"/>
              </a:xfrm>
              <a:custGeom>
                <a:avLst/>
                <a:gdLst/>
                <a:ahLst/>
                <a:cxnLst>
                  <a:cxn ang="0">
                    <a:pos x="wd2" y="hd2"/>
                  </a:cxn>
                  <a:cxn ang="5400000">
                    <a:pos x="wd2" y="hd2"/>
                  </a:cxn>
                  <a:cxn ang="10800000">
                    <a:pos x="wd2" y="hd2"/>
                  </a:cxn>
                  <a:cxn ang="16200000">
                    <a:pos x="wd2" y="hd2"/>
                  </a:cxn>
                </a:cxnLst>
                <a:rect l="0" t="0" r="r" b="b"/>
                <a:pathLst>
                  <a:path w="21215" h="21600" fill="norm" stroke="1" extrusionOk="0">
                    <a:moveTo>
                      <a:pt x="5496" y="21600"/>
                    </a:moveTo>
                    <a:cubicBezTo>
                      <a:pt x="3042" y="21600"/>
                      <a:pt x="833" y="18851"/>
                      <a:pt x="96" y="15316"/>
                    </a:cubicBezTo>
                    <a:cubicBezTo>
                      <a:pt x="-149" y="12960"/>
                      <a:pt x="96" y="10996"/>
                      <a:pt x="587" y="9033"/>
                    </a:cubicBezTo>
                    <a:cubicBezTo>
                      <a:pt x="1324" y="7069"/>
                      <a:pt x="2551" y="5498"/>
                      <a:pt x="4024" y="5105"/>
                    </a:cubicBezTo>
                    <a:cubicBezTo>
                      <a:pt x="14333" y="393"/>
                      <a:pt x="14333" y="393"/>
                      <a:pt x="14333" y="393"/>
                    </a:cubicBezTo>
                    <a:cubicBezTo>
                      <a:pt x="14824" y="0"/>
                      <a:pt x="15315" y="0"/>
                      <a:pt x="15806" y="0"/>
                    </a:cubicBezTo>
                    <a:cubicBezTo>
                      <a:pt x="18260" y="0"/>
                      <a:pt x="20469" y="2749"/>
                      <a:pt x="20960" y="6284"/>
                    </a:cubicBezTo>
                    <a:cubicBezTo>
                      <a:pt x="21451" y="8640"/>
                      <a:pt x="21206" y="10996"/>
                      <a:pt x="20469" y="12567"/>
                    </a:cubicBezTo>
                    <a:cubicBezTo>
                      <a:pt x="19733" y="14531"/>
                      <a:pt x="18751" y="16102"/>
                      <a:pt x="17278" y="16495"/>
                    </a:cubicBezTo>
                    <a:cubicBezTo>
                      <a:pt x="6969" y="21207"/>
                      <a:pt x="6969" y="21207"/>
                      <a:pt x="6969" y="21207"/>
                    </a:cubicBezTo>
                    <a:cubicBezTo>
                      <a:pt x="6478" y="21600"/>
                      <a:pt x="5987" y="21600"/>
                      <a:pt x="5496" y="21600"/>
                    </a:cubicBezTo>
                    <a:close/>
                    <a:moveTo>
                      <a:pt x="15806" y="6284"/>
                    </a:moveTo>
                    <a:cubicBezTo>
                      <a:pt x="15560" y="6284"/>
                      <a:pt x="15560" y="6284"/>
                      <a:pt x="15315" y="6284"/>
                    </a:cubicBezTo>
                    <a:cubicBezTo>
                      <a:pt x="5006" y="10996"/>
                      <a:pt x="5006" y="10996"/>
                      <a:pt x="5006" y="10996"/>
                    </a:cubicBezTo>
                    <a:cubicBezTo>
                      <a:pt x="4515" y="11389"/>
                      <a:pt x="4269" y="11782"/>
                      <a:pt x="4024" y="11782"/>
                    </a:cubicBezTo>
                    <a:cubicBezTo>
                      <a:pt x="4024" y="12175"/>
                      <a:pt x="3778" y="12960"/>
                      <a:pt x="4024" y="13353"/>
                    </a:cubicBezTo>
                    <a:cubicBezTo>
                      <a:pt x="4269" y="14924"/>
                      <a:pt x="5006" y="15709"/>
                      <a:pt x="5742" y="15316"/>
                    </a:cubicBezTo>
                    <a:cubicBezTo>
                      <a:pt x="16296" y="10996"/>
                      <a:pt x="16296" y="10996"/>
                      <a:pt x="16296" y="10996"/>
                    </a:cubicBezTo>
                    <a:cubicBezTo>
                      <a:pt x="16542" y="10604"/>
                      <a:pt x="16787" y="10211"/>
                      <a:pt x="17033" y="9818"/>
                    </a:cubicBezTo>
                    <a:cubicBezTo>
                      <a:pt x="17278" y="9425"/>
                      <a:pt x="17278" y="8640"/>
                      <a:pt x="17278" y="7855"/>
                    </a:cubicBezTo>
                    <a:cubicBezTo>
                      <a:pt x="17033" y="7069"/>
                      <a:pt x="16542" y="6284"/>
                      <a:pt x="15806" y="6284"/>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670" name="Shape 670"/>
              <p:cNvSpPr/>
              <p:nvPr/>
            </p:nvSpPr>
            <p:spPr>
              <a:xfrm>
                <a:off x="1192710" y="786821"/>
                <a:ext cx="278395" cy="150291"/>
              </a:xfrm>
              <a:custGeom>
                <a:avLst/>
                <a:gdLst/>
                <a:ahLst/>
                <a:cxnLst>
                  <a:cxn ang="0">
                    <a:pos x="wd2" y="hd2"/>
                  </a:cxn>
                  <a:cxn ang="5400000">
                    <a:pos x="wd2" y="hd2"/>
                  </a:cxn>
                  <a:cxn ang="10800000">
                    <a:pos x="wd2" y="hd2"/>
                  </a:cxn>
                  <a:cxn ang="16200000">
                    <a:pos x="wd2" y="hd2"/>
                  </a:cxn>
                </a:cxnLst>
                <a:rect l="0" t="0" r="r" b="b"/>
                <a:pathLst>
                  <a:path w="20583" h="19753" fill="norm" stroke="1" extrusionOk="0">
                    <a:moveTo>
                      <a:pt x="3068" y="13828"/>
                    </a:moveTo>
                    <a:cubicBezTo>
                      <a:pt x="15327" y="19485"/>
                      <a:pt x="15327" y="19485"/>
                      <a:pt x="15327" y="19485"/>
                    </a:cubicBezTo>
                    <a:cubicBezTo>
                      <a:pt x="17954" y="20514"/>
                      <a:pt x="19997" y="18457"/>
                      <a:pt x="20289" y="15371"/>
                    </a:cubicBezTo>
                    <a:cubicBezTo>
                      <a:pt x="21165" y="11257"/>
                      <a:pt x="19997" y="7143"/>
                      <a:pt x="17954" y="6114"/>
                    </a:cubicBezTo>
                    <a:cubicBezTo>
                      <a:pt x="5111" y="457"/>
                      <a:pt x="5111" y="457"/>
                      <a:pt x="5111" y="457"/>
                    </a:cubicBezTo>
                    <a:cubicBezTo>
                      <a:pt x="3068" y="-1086"/>
                      <a:pt x="733" y="1485"/>
                      <a:pt x="149" y="5085"/>
                    </a:cubicBezTo>
                    <a:cubicBezTo>
                      <a:pt x="-435" y="9200"/>
                      <a:pt x="733" y="12800"/>
                      <a:pt x="3068" y="13828"/>
                    </a:cubicBezTo>
                    <a:close/>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671" name="Shape 671"/>
              <p:cNvSpPr/>
              <p:nvPr/>
            </p:nvSpPr>
            <p:spPr>
              <a:xfrm>
                <a:off x="1165976" y="750337"/>
                <a:ext cx="335781" cy="217466"/>
              </a:xfrm>
              <a:custGeom>
                <a:avLst/>
                <a:gdLst/>
                <a:ahLst/>
                <a:cxnLst>
                  <a:cxn ang="0">
                    <a:pos x="wd2" y="hd2"/>
                  </a:cxn>
                  <a:cxn ang="5400000">
                    <a:pos x="wd2" y="hd2"/>
                  </a:cxn>
                  <a:cxn ang="10800000">
                    <a:pos x="wd2" y="hd2"/>
                  </a:cxn>
                  <a:cxn ang="16200000">
                    <a:pos x="wd2" y="hd2"/>
                  </a:cxn>
                </a:cxnLst>
                <a:rect l="0" t="0" r="r" b="b"/>
                <a:pathLst>
                  <a:path w="21211" h="21600" fill="norm" stroke="1" extrusionOk="0">
                    <a:moveTo>
                      <a:pt x="15739" y="21600"/>
                    </a:moveTo>
                    <a:cubicBezTo>
                      <a:pt x="15739" y="21600"/>
                      <a:pt x="15739" y="21600"/>
                      <a:pt x="15739" y="21600"/>
                    </a:cubicBezTo>
                    <a:cubicBezTo>
                      <a:pt x="15242" y="21600"/>
                      <a:pt x="14746" y="21600"/>
                      <a:pt x="14249" y="21207"/>
                    </a:cubicBezTo>
                    <a:cubicBezTo>
                      <a:pt x="3821" y="16495"/>
                      <a:pt x="3821" y="16495"/>
                      <a:pt x="3821" y="16495"/>
                    </a:cubicBezTo>
                    <a:cubicBezTo>
                      <a:pt x="2332" y="16102"/>
                      <a:pt x="1339" y="14531"/>
                      <a:pt x="594" y="12567"/>
                    </a:cubicBezTo>
                    <a:cubicBezTo>
                      <a:pt x="97" y="10996"/>
                      <a:pt x="-151" y="8640"/>
                      <a:pt x="97" y="6284"/>
                    </a:cubicBezTo>
                    <a:cubicBezTo>
                      <a:pt x="842" y="2749"/>
                      <a:pt x="2828" y="0"/>
                      <a:pt x="5311" y="0"/>
                    </a:cubicBezTo>
                    <a:cubicBezTo>
                      <a:pt x="5808" y="0"/>
                      <a:pt x="6304" y="0"/>
                      <a:pt x="6801" y="393"/>
                    </a:cubicBezTo>
                    <a:cubicBezTo>
                      <a:pt x="17228" y="5105"/>
                      <a:pt x="17228" y="5105"/>
                      <a:pt x="17228" y="5105"/>
                    </a:cubicBezTo>
                    <a:cubicBezTo>
                      <a:pt x="18718" y="5498"/>
                      <a:pt x="19711" y="7069"/>
                      <a:pt x="20456" y="9033"/>
                    </a:cubicBezTo>
                    <a:cubicBezTo>
                      <a:pt x="21201" y="10996"/>
                      <a:pt x="21449" y="12960"/>
                      <a:pt x="20952" y="15316"/>
                    </a:cubicBezTo>
                    <a:cubicBezTo>
                      <a:pt x="20456" y="18851"/>
                      <a:pt x="18221" y="21600"/>
                      <a:pt x="15739" y="21600"/>
                    </a:cubicBezTo>
                    <a:close/>
                    <a:moveTo>
                      <a:pt x="5311" y="6284"/>
                    </a:moveTo>
                    <a:cubicBezTo>
                      <a:pt x="4566" y="6284"/>
                      <a:pt x="4070" y="7069"/>
                      <a:pt x="3821" y="7855"/>
                    </a:cubicBezTo>
                    <a:cubicBezTo>
                      <a:pt x="3573" y="9425"/>
                      <a:pt x="4070" y="10604"/>
                      <a:pt x="4815" y="10996"/>
                    </a:cubicBezTo>
                    <a:cubicBezTo>
                      <a:pt x="15242" y="15316"/>
                      <a:pt x="15242" y="15316"/>
                      <a:pt x="15242" y="15316"/>
                    </a:cubicBezTo>
                    <a:cubicBezTo>
                      <a:pt x="16235" y="15709"/>
                      <a:pt x="16980" y="14924"/>
                      <a:pt x="17228" y="13353"/>
                    </a:cubicBezTo>
                    <a:cubicBezTo>
                      <a:pt x="17477" y="12175"/>
                      <a:pt x="16980" y="11389"/>
                      <a:pt x="16235" y="10996"/>
                    </a:cubicBezTo>
                    <a:cubicBezTo>
                      <a:pt x="5559" y="6284"/>
                      <a:pt x="5559" y="6284"/>
                      <a:pt x="5559" y="6284"/>
                    </a:cubicBezTo>
                    <a:lnTo>
                      <a:pt x="5311" y="6284"/>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672" name="Shape 672"/>
              <p:cNvSpPr/>
              <p:nvPr/>
            </p:nvSpPr>
            <p:spPr>
              <a:xfrm>
                <a:off x="703796" y="31540"/>
                <a:ext cx="629103" cy="36520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673" name="Shape 673"/>
              <p:cNvSpPr/>
              <p:nvPr/>
            </p:nvSpPr>
            <p:spPr>
              <a:xfrm>
                <a:off x="667279" y="-1"/>
                <a:ext cx="700477" cy="4282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733" y="21600"/>
                      <a:pt x="0" y="16844"/>
                      <a:pt x="0" y="10701"/>
                    </a:cubicBezTo>
                    <a:cubicBezTo>
                      <a:pt x="0" y="4558"/>
                      <a:pt x="4733" y="0"/>
                      <a:pt x="10800" y="0"/>
                    </a:cubicBezTo>
                    <a:cubicBezTo>
                      <a:pt x="16867" y="0"/>
                      <a:pt x="21600" y="4558"/>
                      <a:pt x="21600" y="10701"/>
                    </a:cubicBezTo>
                    <a:cubicBezTo>
                      <a:pt x="21600" y="16844"/>
                      <a:pt x="16867" y="21600"/>
                      <a:pt x="10800" y="21600"/>
                    </a:cubicBezTo>
                    <a:close/>
                    <a:moveTo>
                      <a:pt x="10800" y="2972"/>
                    </a:moveTo>
                    <a:cubicBezTo>
                      <a:pt x="6067" y="2972"/>
                      <a:pt x="1942" y="6539"/>
                      <a:pt x="1942" y="10701"/>
                    </a:cubicBezTo>
                    <a:cubicBezTo>
                      <a:pt x="1942" y="14862"/>
                      <a:pt x="6067" y="18429"/>
                      <a:pt x="10800" y="18429"/>
                    </a:cubicBezTo>
                    <a:cubicBezTo>
                      <a:pt x="15533" y="18429"/>
                      <a:pt x="19658" y="14862"/>
                      <a:pt x="19658" y="10701"/>
                    </a:cubicBezTo>
                    <a:cubicBezTo>
                      <a:pt x="19658" y="6539"/>
                      <a:pt x="15533" y="2972"/>
                      <a:pt x="10800" y="297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grpSp>
        <p:nvGrpSpPr>
          <p:cNvPr id="678" name="Group 678"/>
          <p:cNvGrpSpPr/>
          <p:nvPr/>
        </p:nvGrpSpPr>
        <p:grpSpPr>
          <a:xfrm>
            <a:off x="15519885" y="5942806"/>
            <a:ext cx="1654307" cy="3793332"/>
            <a:chOff x="0" y="11510"/>
            <a:chExt cx="1654306" cy="3793330"/>
          </a:xfrm>
        </p:grpSpPr>
        <p:sp>
          <p:nvSpPr>
            <p:cNvPr id="676" name="Shape 676"/>
            <p:cNvSpPr/>
            <p:nvPr/>
          </p:nvSpPr>
          <p:spPr>
            <a:xfrm>
              <a:off x="101600" y="2925365"/>
              <a:ext cx="1450976" cy="879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spAutoFit/>
            </a:bodyPr>
            <a:lstStyle>
              <a:lvl1pPr>
                <a:lnSpc>
                  <a:spcPts val="9000"/>
                </a:lnSpc>
                <a:defRPr b="1" spc="-48" sz="4800">
                  <a:solidFill>
                    <a:srgbClr val="205080"/>
                  </a:solidFill>
                  <a:latin typeface="Helvetica"/>
                  <a:ea typeface="Helvetica"/>
                  <a:cs typeface="Helvetica"/>
                  <a:sym typeface="Helvetica"/>
                </a:defRPr>
              </a:lvl1pPr>
            </a:lstStyle>
            <a:p>
              <a:pPr lvl="0">
                <a:defRPr b="0" spc="0" sz="1800">
                  <a:solidFill>
                    <a:srgbClr val="000000"/>
                  </a:solidFill>
                </a:defRPr>
              </a:pPr>
              <a:r>
                <a:rPr b="1" spc="-48" sz="4800">
                  <a:solidFill>
                    <a:srgbClr val="205080"/>
                  </a:solidFill>
                </a:rPr>
                <a:t>Test</a:t>
              </a:r>
            </a:p>
          </p:txBody>
        </p:sp>
        <p:pic>
          <p:nvPicPr>
            <p:cNvPr id="677" name="pasted-image.pdf"/>
            <p:cNvPicPr/>
            <p:nvPr/>
          </p:nvPicPr>
          <p:blipFill>
            <a:blip r:embed="rId3">
              <a:extLst/>
            </a:blip>
            <a:srcRect l="0" t="0" r="0" b="0"/>
            <a:stretch>
              <a:fillRect/>
            </a:stretch>
          </p:blipFill>
          <p:spPr>
            <a:xfrm>
              <a:off x="-1" y="11510"/>
              <a:ext cx="1654308" cy="1830301"/>
            </a:xfrm>
            <a:prstGeom prst="rect">
              <a:avLst/>
            </a:prstGeom>
            <a:ln w="12700" cap="flat">
              <a:noFill/>
              <a:miter lim="400000"/>
            </a:ln>
            <a:effectLst/>
          </p:spPr>
        </p:pic>
      </p:grpSp>
      <p:grpSp>
        <p:nvGrpSpPr>
          <p:cNvPr id="681" name="Group 681"/>
          <p:cNvGrpSpPr/>
          <p:nvPr/>
        </p:nvGrpSpPr>
        <p:grpSpPr>
          <a:xfrm>
            <a:off x="19509962" y="5797624"/>
            <a:ext cx="2238376" cy="3938514"/>
            <a:chOff x="0" y="16346"/>
            <a:chExt cx="2238375" cy="3938512"/>
          </a:xfrm>
        </p:grpSpPr>
        <p:sp>
          <p:nvSpPr>
            <p:cNvPr id="679" name="Shape 679"/>
            <p:cNvSpPr/>
            <p:nvPr/>
          </p:nvSpPr>
          <p:spPr>
            <a:xfrm>
              <a:off x="0" y="3075384"/>
              <a:ext cx="2238375" cy="879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spAutoFit/>
            </a:bodyPr>
            <a:lstStyle>
              <a:lvl1pPr>
                <a:lnSpc>
                  <a:spcPts val="9000"/>
                </a:lnSpc>
                <a:defRPr b="1" spc="-48" sz="4800">
                  <a:solidFill>
                    <a:srgbClr val="205080"/>
                  </a:solidFill>
                  <a:latin typeface="Helvetica"/>
                  <a:ea typeface="Helvetica"/>
                  <a:cs typeface="Helvetica"/>
                  <a:sym typeface="Helvetica"/>
                </a:defRPr>
              </a:lvl1pPr>
            </a:lstStyle>
            <a:p>
              <a:pPr lvl="0">
                <a:defRPr b="0" spc="0" sz="1800">
                  <a:solidFill>
                    <a:srgbClr val="000000"/>
                  </a:solidFill>
                </a:defRPr>
              </a:pPr>
              <a:r>
                <a:rPr b="1" spc="-48" sz="4800">
                  <a:solidFill>
                    <a:srgbClr val="205080"/>
                  </a:solidFill>
                </a:rPr>
                <a:t>Deliver</a:t>
              </a:r>
            </a:p>
          </p:txBody>
        </p:sp>
        <p:pic>
          <p:nvPicPr>
            <p:cNvPr id="680" name="pasted-image.pdf"/>
            <p:cNvPicPr/>
            <p:nvPr/>
          </p:nvPicPr>
          <p:blipFill>
            <a:blip r:embed="rId4">
              <a:extLst/>
            </a:blip>
            <a:srcRect l="0" t="0" r="0" b="0"/>
            <a:stretch>
              <a:fillRect/>
            </a:stretch>
          </p:blipFill>
          <p:spPr>
            <a:xfrm>
              <a:off x="482996" y="16346"/>
              <a:ext cx="1272466" cy="2120708"/>
            </a:xfrm>
            <a:prstGeom prst="rect">
              <a:avLst/>
            </a:prstGeom>
            <a:ln w="12700" cap="flat">
              <a:noFill/>
              <a:miter lim="400000"/>
            </a:ln>
            <a:effectLst/>
          </p:spPr>
        </p:pic>
      </p:grpSp>
      <p:grpSp>
        <p:nvGrpSpPr>
          <p:cNvPr id="684" name="Group 684"/>
          <p:cNvGrpSpPr/>
          <p:nvPr/>
        </p:nvGrpSpPr>
        <p:grpSpPr>
          <a:xfrm>
            <a:off x="11074439" y="5906293"/>
            <a:ext cx="2001859" cy="3829845"/>
            <a:chOff x="0" y="0"/>
            <a:chExt cx="2001858" cy="3829843"/>
          </a:xfrm>
        </p:grpSpPr>
        <p:sp>
          <p:nvSpPr>
            <p:cNvPr id="682" name="Shape 682"/>
            <p:cNvSpPr/>
            <p:nvPr/>
          </p:nvSpPr>
          <p:spPr>
            <a:xfrm>
              <a:off x="163266" y="2950368"/>
              <a:ext cx="1654176" cy="879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spAutoFit/>
            </a:bodyPr>
            <a:lstStyle>
              <a:lvl1pPr>
                <a:lnSpc>
                  <a:spcPts val="9000"/>
                </a:lnSpc>
                <a:defRPr b="1" spc="-48" sz="4800">
                  <a:solidFill>
                    <a:srgbClr val="205080"/>
                  </a:solidFill>
                  <a:latin typeface="Helvetica"/>
                  <a:ea typeface="Helvetica"/>
                  <a:cs typeface="Helvetica"/>
                  <a:sym typeface="Helvetica"/>
                </a:defRPr>
              </a:lvl1pPr>
            </a:lstStyle>
            <a:p>
              <a:pPr lvl="0">
                <a:defRPr b="0" spc="0" sz="1800">
                  <a:solidFill>
                    <a:srgbClr val="000000"/>
                  </a:solidFill>
                </a:defRPr>
              </a:pPr>
              <a:r>
                <a:rPr b="1" spc="-48" sz="4800">
                  <a:solidFill>
                    <a:srgbClr val="205080"/>
                  </a:solidFill>
                </a:rPr>
                <a:t>Build</a:t>
              </a:r>
            </a:p>
          </p:txBody>
        </p:sp>
        <p:pic>
          <p:nvPicPr>
            <p:cNvPr id="683" name="pasted-image.tif"/>
            <p:cNvPicPr/>
            <p:nvPr/>
          </p:nvPicPr>
          <p:blipFill>
            <a:blip r:embed="rId5">
              <a:extLst/>
            </a:blip>
            <a:srcRect l="0" t="601" r="0" b="601"/>
            <a:stretch>
              <a:fillRect/>
            </a:stretch>
          </p:blipFill>
          <p:spPr>
            <a:xfrm>
              <a:off x="0" y="0"/>
              <a:ext cx="2001859" cy="1903608"/>
            </a:xfrm>
            <a:prstGeom prst="rect">
              <a:avLst/>
            </a:prstGeom>
            <a:ln w="12700" cap="flat">
              <a:noFill/>
              <a:miter lim="400000"/>
            </a:ln>
            <a:effectLst/>
          </p:spPr>
        </p:pic>
      </p:grpSp>
      <p:grpSp>
        <p:nvGrpSpPr>
          <p:cNvPr id="687" name="Group 687"/>
          <p:cNvGrpSpPr/>
          <p:nvPr/>
        </p:nvGrpSpPr>
        <p:grpSpPr>
          <a:xfrm>
            <a:off x="6511028" y="6036908"/>
            <a:ext cx="2543176" cy="3699230"/>
            <a:chOff x="0" y="0"/>
            <a:chExt cx="2543175" cy="3699228"/>
          </a:xfrm>
        </p:grpSpPr>
        <p:sp>
          <p:nvSpPr>
            <p:cNvPr id="685" name="Shape 685"/>
            <p:cNvSpPr/>
            <p:nvPr/>
          </p:nvSpPr>
          <p:spPr>
            <a:xfrm>
              <a:off x="0" y="2819753"/>
              <a:ext cx="2543175" cy="879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spAutoFit/>
            </a:bodyPr>
            <a:lstStyle>
              <a:lvl1pPr>
                <a:lnSpc>
                  <a:spcPts val="9000"/>
                </a:lnSpc>
                <a:defRPr b="1" spc="-48" sz="4800">
                  <a:solidFill>
                    <a:srgbClr val="205080"/>
                  </a:solidFill>
                  <a:latin typeface="Helvetica"/>
                  <a:ea typeface="Helvetica"/>
                  <a:cs typeface="Helvetica"/>
                  <a:sym typeface="Helvetica"/>
                </a:defRPr>
              </a:lvl1pPr>
            </a:lstStyle>
            <a:p>
              <a:pPr lvl="0">
                <a:defRPr b="0" spc="0" sz="1800">
                  <a:solidFill>
                    <a:srgbClr val="000000"/>
                  </a:solidFill>
                </a:defRPr>
              </a:pPr>
              <a:r>
                <a:rPr b="1" spc="-48" sz="4800">
                  <a:solidFill>
                    <a:srgbClr val="205080"/>
                  </a:solidFill>
                </a:rPr>
                <a:t>Commit</a:t>
              </a:r>
            </a:p>
          </p:txBody>
        </p:sp>
        <p:sp>
          <p:nvSpPr>
            <p:cNvPr id="686" name="Shape 686"/>
            <p:cNvSpPr/>
            <p:nvPr/>
          </p:nvSpPr>
          <p:spPr>
            <a:xfrm>
              <a:off x="432319" y="-1"/>
              <a:ext cx="1689101" cy="16421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spAutoFit/>
            </a:bodyPr>
            <a:lstStyle>
              <a:lvl1pPr algn="ctr" defTabSz="243840">
                <a:lnSpc>
                  <a:spcPct val="100000"/>
                </a:lnSpc>
                <a:tabLst>
                  <a:tab pos="177800" algn="l"/>
                  <a:tab pos="368300" algn="l"/>
                  <a:tab pos="558800" algn="l"/>
                  <a:tab pos="749300" algn="l"/>
                  <a:tab pos="939800" algn="l"/>
                  <a:tab pos="1130300" algn="l"/>
                  <a:tab pos="1320800" algn="l"/>
                  <a:tab pos="1511300" algn="l"/>
                  <a:tab pos="1701800" algn="l"/>
                  <a:tab pos="1892300" algn="l"/>
                  <a:tab pos="2082800" algn="l"/>
                  <a:tab pos="2273300" algn="l"/>
                </a:tabLst>
                <a:defRPr baseline="-1639" sz="12200">
                  <a:solidFill>
                    <a:srgbClr val="1C4F82"/>
                  </a:solidFill>
                  <a:latin typeface="Atlassian-icons"/>
                  <a:ea typeface="Atlassian-icons"/>
                  <a:cs typeface="Atlassian-icons"/>
                  <a:sym typeface="Atlassian-icons"/>
                </a:defRPr>
              </a:lvl1pPr>
            </a:lstStyle>
            <a:p>
              <a:pPr lvl="0">
                <a:defRPr baseline="0" sz="1800">
                  <a:solidFill>
                    <a:srgbClr val="000000"/>
                  </a:solidFill>
                </a:defRPr>
              </a:pPr>
              <a:r>
                <a:rPr baseline="-1639" sz="12200">
                  <a:solidFill>
                    <a:srgbClr val="1C4F82"/>
                  </a:solidFill>
                </a:rPr>
                <a:t></a:t>
              </a:r>
            </a:p>
          </p:txBody>
        </p:sp>
      </p:grpSp>
    </p:spTree>
  </p:cSld>
  <p:clrMapOvr>
    <a:masterClrMapping/>
  </p:clrMapOvr>
  <p:transition spd="slow"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675"/>
                                        </p:tgtEl>
                                        <p:attrNameLst>
                                          <p:attrName>style.visibility</p:attrName>
                                        </p:attrNameLst>
                                      </p:cBhvr>
                                      <p:to>
                                        <p:strVal val="visible"/>
                                      </p:to>
                                    </p:set>
                                  </p:childTnLst>
                                </p:cTn>
                              </p:par>
                            </p:childTnLst>
                          </p:cTn>
                        </p:par>
                        <p:par>
                          <p:cTn id="7" fill="hold">
                            <p:stCondLst>
                              <p:cond delay="0"/>
                            </p:stCondLst>
                            <p:childTnLst>
                              <p:par>
                                <p:cTn id="8" nodeType="afterEffect" presetClass="entr" presetSubtype="0" presetID="1" grpId="2" fill="hold">
                                  <p:stCondLst>
                                    <p:cond delay="1500"/>
                                  </p:stCondLst>
                                  <p:iterate type="el" backwards="0">
                                    <p:tmAbs val="0"/>
                                  </p:iterate>
                                  <p:childTnLst>
                                    <p:set>
                                      <p:cBhvr>
                                        <p:cTn id="9" fill="hold"/>
                                        <p:tgtEl>
                                          <p:spTgt spid="687"/>
                                        </p:tgtEl>
                                        <p:attrNameLst>
                                          <p:attrName>style.visibility</p:attrName>
                                        </p:attrNameLst>
                                      </p:cBhvr>
                                      <p:to>
                                        <p:strVal val="visible"/>
                                      </p:to>
                                    </p:set>
                                  </p:childTnLst>
                                </p:cTn>
                              </p:par>
                            </p:childTnLst>
                          </p:cTn>
                        </p:par>
                        <p:par>
                          <p:cTn id="10" fill="hold">
                            <p:stCondLst>
                              <p:cond delay="1500"/>
                            </p:stCondLst>
                            <p:childTnLst>
                              <p:par>
                                <p:cTn id="11" nodeType="afterEffect" presetClass="entr" presetSubtype="0" presetID="1" grpId="3" fill="hold">
                                  <p:stCondLst>
                                    <p:cond delay="1500"/>
                                  </p:stCondLst>
                                  <p:iterate type="el" backwards="0">
                                    <p:tmAbs val="0"/>
                                  </p:iterate>
                                  <p:childTnLst>
                                    <p:set>
                                      <p:cBhvr>
                                        <p:cTn id="12" fill="hold"/>
                                        <p:tgtEl>
                                          <p:spTgt spid="684"/>
                                        </p:tgtEl>
                                        <p:attrNameLst>
                                          <p:attrName>style.visibility</p:attrName>
                                        </p:attrNameLst>
                                      </p:cBhvr>
                                      <p:to>
                                        <p:strVal val="visible"/>
                                      </p:to>
                                    </p:set>
                                  </p:childTnLst>
                                </p:cTn>
                              </p:par>
                            </p:childTnLst>
                          </p:cTn>
                        </p:par>
                        <p:par>
                          <p:cTn id="13" fill="hold">
                            <p:stCondLst>
                              <p:cond delay="3000"/>
                            </p:stCondLst>
                            <p:childTnLst>
                              <p:par>
                                <p:cTn id="14" nodeType="afterEffect" presetClass="entr" presetSubtype="0" presetID="1" grpId="4" fill="hold">
                                  <p:stCondLst>
                                    <p:cond delay="1500"/>
                                  </p:stCondLst>
                                  <p:iterate type="el" backwards="0">
                                    <p:tmAbs val="0"/>
                                  </p:iterate>
                                  <p:childTnLst>
                                    <p:set>
                                      <p:cBhvr>
                                        <p:cTn id="15" fill="hold"/>
                                        <p:tgtEl>
                                          <p:spTgt spid="678"/>
                                        </p:tgtEl>
                                        <p:attrNameLst>
                                          <p:attrName>style.visibility</p:attrName>
                                        </p:attrNameLst>
                                      </p:cBhvr>
                                      <p:to>
                                        <p:strVal val="visible"/>
                                      </p:to>
                                    </p:set>
                                  </p:childTnLst>
                                </p:cTn>
                              </p:par>
                            </p:childTnLst>
                          </p:cTn>
                        </p:par>
                        <p:par>
                          <p:cTn id="16" fill="hold">
                            <p:stCondLst>
                              <p:cond delay="4500"/>
                            </p:stCondLst>
                            <p:childTnLst>
                              <p:par>
                                <p:cTn id="17" nodeType="afterEffect" presetClass="entr" presetSubtype="0" presetID="1" grpId="5" fill="hold">
                                  <p:stCondLst>
                                    <p:cond delay="1500"/>
                                  </p:stCondLst>
                                  <p:iterate type="el" backwards="0">
                                    <p:tmAbs val="0"/>
                                  </p:iterate>
                                  <p:childTnLst>
                                    <p:set>
                                      <p:cBhvr>
                                        <p:cTn id="18" fill="hold"/>
                                        <p:tgtEl>
                                          <p:spTgt spid="6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78" grpId="4"/>
      <p:bldP build="whole" bldLvl="1" animBg="1" rev="0" advAuto="0" spid="675" grpId="1"/>
      <p:bldP build="whole" bldLvl="1" animBg="1" rev="0" advAuto="0" spid="687" grpId="2"/>
      <p:bldP build="whole" bldLvl="1" animBg="1" rev="0" advAuto="0" spid="684" grpId="3"/>
      <p:bldP build="whole" bldLvl="1" animBg="1" rev="0" advAuto="0" spid="681" grpId="5"/>
    </p:bldLst>
  </p:timing>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1" name="Shape 691"/>
          <p:cNvSpPr/>
          <p:nvPr/>
        </p:nvSpPr>
        <p:spPr>
          <a:xfrm>
            <a:off x="755465" y="745026"/>
            <a:ext cx="20970876" cy="1412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lvl="0">
              <a:lnSpc>
                <a:spcPct val="100000"/>
              </a:lnSpc>
              <a:spcBef>
                <a:spcPts val="300"/>
              </a:spcBef>
              <a:defRPr sz="1800">
                <a:solidFill>
                  <a:srgbClr val="000000"/>
                </a:solidFill>
              </a:defRPr>
            </a:pPr>
            <a:r>
              <a:rPr b="1" spc="-72" sz="7200">
                <a:solidFill>
                  <a:srgbClr val="205080"/>
                </a:solidFill>
                <a:latin typeface="Helvetica"/>
                <a:ea typeface="Helvetica"/>
                <a:cs typeface="Helvetica"/>
                <a:sym typeface="Helvetica"/>
              </a:rPr>
              <a:t>Processes </a:t>
            </a:r>
            <a:r>
              <a:rPr spc="-72" sz="7200">
                <a:solidFill>
                  <a:srgbClr val="205080"/>
                </a:solidFill>
                <a:latin typeface="HanziPen TC Bold"/>
                <a:ea typeface="HanziPen TC Bold"/>
                <a:cs typeface="HanziPen TC Bold"/>
                <a:sym typeface="HanziPen TC Bold"/>
              </a:rPr>
              <a:t>&amp;&amp; </a:t>
            </a:r>
            <a:r>
              <a:rPr b="1" spc="-72" sz="7200">
                <a:solidFill>
                  <a:srgbClr val="205080"/>
                </a:solidFill>
                <a:latin typeface="Helvetica"/>
                <a:ea typeface="Helvetica"/>
                <a:cs typeface="Helvetica"/>
                <a:sym typeface="Helvetica"/>
              </a:rPr>
              <a:t>Tools : A pipeline anatomy</a:t>
            </a:r>
          </a:p>
        </p:txBody>
      </p:sp>
      <p:grpSp>
        <p:nvGrpSpPr>
          <p:cNvPr id="727" name="Group 727"/>
          <p:cNvGrpSpPr/>
          <p:nvPr/>
        </p:nvGrpSpPr>
        <p:grpSpPr>
          <a:xfrm>
            <a:off x="1905000" y="5378816"/>
            <a:ext cx="3190875" cy="4357322"/>
            <a:chOff x="0" y="0"/>
            <a:chExt cx="3190875" cy="4357321"/>
          </a:xfrm>
        </p:grpSpPr>
        <p:sp>
          <p:nvSpPr>
            <p:cNvPr id="692" name="Shape 692"/>
            <p:cNvSpPr/>
            <p:nvPr/>
          </p:nvSpPr>
          <p:spPr>
            <a:xfrm>
              <a:off x="0" y="3477846"/>
              <a:ext cx="3190875" cy="879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spAutoFit/>
            </a:bodyPr>
            <a:lstStyle>
              <a:lvl1pPr>
                <a:lnSpc>
                  <a:spcPts val="9000"/>
                </a:lnSpc>
                <a:defRPr b="1" spc="-48" sz="4800">
                  <a:solidFill>
                    <a:srgbClr val="205080"/>
                  </a:solidFill>
                  <a:latin typeface="Helvetica"/>
                  <a:ea typeface="Helvetica"/>
                  <a:cs typeface="Helvetica"/>
                  <a:sym typeface="Helvetica"/>
                </a:defRPr>
              </a:lvl1pPr>
            </a:lstStyle>
            <a:p>
              <a:pPr lvl="0">
                <a:defRPr b="0" spc="0" sz="1800">
                  <a:solidFill>
                    <a:srgbClr val="000000"/>
                  </a:solidFill>
                </a:defRPr>
              </a:pPr>
              <a:r>
                <a:rPr b="1" spc="-48" sz="4800">
                  <a:solidFill>
                    <a:srgbClr val="205080"/>
                  </a:solidFill>
                </a:rPr>
                <a:t>Developer</a:t>
              </a:r>
            </a:p>
          </p:txBody>
        </p:sp>
        <p:grpSp>
          <p:nvGrpSpPr>
            <p:cNvPr id="726" name="Group 726"/>
            <p:cNvGrpSpPr/>
            <p:nvPr/>
          </p:nvGrpSpPr>
          <p:grpSpPr>
            <a:xfrm>
              <a:off x="590550" y="0"/>
              <a:ext cx="1887026" cy="2958368"/>
              <a:chOff x="0" y="0"/>
              <a:chExt cx="1887025" cy="2958367"/>
            </a:xfrm>
          </p:grpSpPr>
          <p:sp>
            <p:nvSpPr>
              <p:cNvPr id="693" name="Shape 693"/>
              <p:cNvSpPr/>
              <p:nvPr/>
            </p:nvSpPr>
            <p:spPr>
              <a:xfrm>
                <a:off x="386595" y="2304859"/>
                <a:ext cx="1222031" cy="6256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0" y="21600"/>
                      <a:pt x="0" y="21600"/>
                      <a:pt x="0" y="21600"/>
                    </a:cubicBezTo>
                    <a:cubicBezTo>
                      <a:pt x="0" y="14400"/>
                      <a:pt x="0" y="14400"/>
                      <a:pt x="0" y="14400"/>
                    </a:cubicBezTo>
                    <a:cubicBezTo>
                      <a:pt x="0" y="6480"/>
                      <a:pt x="3314" y="0"/>
                      <a:pt x="7364" y="0"/>
                    </a:cubicBezTo>
                    <a:cubicBezTo>
                      <a:pt x="14236" y="0"/>
                      <a:pt x="14236" y="0"/>
                      <a:pt x="14236" y="0"/>
                    </a:cubicBezTo>
                    <a:cubicBezTo>
                      <a:pt x="18286" y="0"/>
                      <a:pt x="21600" y="6480"/>
                      <a:pt x="21600" y="14400"/>
                    </a:cubicBezTo>
                    <a:cubicBezTo>
                      <a:pt x="21600" y="21600"/>
                      <a:pt x="21600" y="21600"/>
                      <a:pt x="21600" y="21600"/>
                    </a:cubicBezTo>
                  </a:path>
                </a:pathLst>
              </a:custGeom>
              <a:solidFill>
                <a:srgbClr val="FF4E4A"/>
              </a:solidFill>
              <a:ln w="12700" cap="flat">
                <a:noFill/>
                <a:miter lim="400000"/>
              </a:ln>
              <a:effectLst/>
            </p:spPr>
            <p:txBody>
              <a:bodyPr wrap="square" lIns="71436" tIns="71436" rIns="71436" bIns="71436" numCol="1" anchor="t">
                <a:noAutofit/>
              </a:bodyPr>
              <a:lstStyle/>
              <a:p>
                <a:pPr lvl="0"/>
              </a:p>
            </p:txBody>
          </p:sp>
          <p:sp>
            <p:nvSpPr>
              <p:cNvPr id="694" name="Shape 694"/>
              <p:cNvSpPr/>
              <p:nvPr/>
            </p:nvSpPr>
            <p:spPr>
              <a:xfrm>
                <a:off x="358755" y="2277019"/>
                <a:ext cx="1277711" cy="6813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30" y="21600"/>
                    </a:moveTo>
                    <a:cubicBezTo>
                      <a:pt x="470" y="21600"/>
                      <a:pt x="470" y="21600"/>
                      <a:pt x="470" y="21600"/>
                    </a:cubicBezTo>
                    <a:cubicBezTo>
                      <a:pt x="235" y="21600"/>
                      <a:pt x="0" y="21159"/>
                      <a:pt x="0" y="20718"/>
                    </a:cubicBezTo>
                    <a:cubicBezTo>
                      <a:pt x="0" y="14106"/>
                      <a:pt x="0" y="14106"/>
                      <a:pt x="0" y="14106"/>
                    </a:cubicBezTo>
                    <a:cubicBezTo>
                      <a:pt x="0" y="6282"/>
                      <a:pt x="3346" y="0"/>
                      <a:pt x="7513" y="0"/>
                    </a:cubicBezTo>
                    <a:cubicBezTo>
                      <a:pt x="14087" y="0"/>
                      <a:pt x="14087" y="0"/>
                      <a:pt x="14087" y="0"/>
                    </a:cubicBezTo>
                    <a:cubicBezTo>
                      <a:pt x="18254" y="0"/>
                      <a:pt x="21600" y="6282"/>
                      <a:pt x="21600" y="14106"/>
                    </a:cubicBezTo>
                    <a:cubicBezTo>
                      <a:pt x="21600" y="20718"/>
                      <a:pt x="21600" y="20718"/>
                      <a:pt x="21600" y="20718"/>
                    </a:cubicBezTo>
                    <a:cubicBezTo>
                      <a:pt x="21600" y="21159"/>
                      <a:pt x="21365" y="21600"/>
                      <a:pt x="21130" y="21600"/>
                    </a:cubicBezTo>
                    <a:moveTo>
                      <a:pt x="939" y="19837"/>
                    </a:moveTo>
                    <a:cubicBezTo>
                      <a:pt x="20661" y="19837"/>
                      <a:pt x="20661" y="19837"/>
                      <a:pt x="20661" y="19837"/>
                    </a:cubicBezTo>
                    <a:cubicBezTo>
                      <a:pt x="20661" y="14106"/>
                      <a:pt x="20661" y="14106"/>
                      <a:pt x="20661" y="14106"/>
                    </a:cubicBezTo>
                    <a:cubicBezTo>
                      <a:pt x="20661" y="7273"/>
                      <a:pt x="17726" y="1763"/>
                      <a:pt x="14087" y="1763"/>
                    </a:cubicBezTo>
                    <a:cubicBezTo>
                      <a:pt x="7513" y="1763"/>
                      <a:pt x="7513" y="1763"/>
                      <a:pt x="7513" y="1763"/>
                    </a:cubicBezTo>
                    <a:cubicBezTo>
                      <a:pt x="3874" y="1763"/>
                      <a:pt x="939" y="7273"/>
                      <a:pt x="939" y="14106"/>
                    </a:cubicBezTo>
                    <a:cubicBezTo>
                      <a:pt x="939" y="19837"/>
                      <a:pt x="939" y="19837"/>
                      <a:pt x="939" y="19837"/>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695" name="Shape 695"/>
              <p:cNvSpPr/>
              <p:nvPr/>
            </p:nvSpPr>
            <p:spPr>
              <a:xfrm>
                <a:off x="695766" y="2335630"/>
                <a:ext cx="603690" cy="3135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62" y="0"/>
                    </a:moveTo>
                    <a:cubicBezTo>
                      <a:pt x="1241" y="240"/>
                      <a:pt x="621" y="480"/>
                      <a:pt x="0" y="720"/>
                    </a:cubicBezTo>
                    <a:cubicBezTo>
                      <a:pt x="0" y="12240"/>
                      <a:pt x="4841" y="21600"/>
                      <a:pt x="10800" y="21600"/>
                    </a:cubicBezTo>
                    <a:cubicBezTo>
                      <a:pt x="16759" y="21600"/>
                      <a:pt x="21600" y="12240"/>
                      <a:pt x="21600" y="720"/>
                    </a:cubicBezTo>
                    <a:cubicBezTo>
                      <a:pt x="20979" y="480"/>
                      <a:pt x="20359" y="240"/>
                      <a:pt x="19738" y="0"/>
                    </a:cubicBezTo>
                    <a:cubicBezTo>
                      <a:pt x="19738" y="720"/>
                      <a:pt x="19738" y="720"/>
                      <a:pt x="19738" y="720"/>
                    </a:cubicBezTo>
                    <a:cubicBezTo>
                      <a:pt x="19738" y="10320"/>
                      <a:pt x="15766" y="18000"/>
                      <a:pt x="10800" y="18000"/>
                    </a:cubicBezTo>
                    <a:cubicBezTo>
                      <a:pt x="5834" y="18000"/>
                      <a:pt x="1862" y="10320"/>
                      <a:pt x="1862" y="720"/>
                    </a:cubicBezTo>
                    <a:cubicBezTo>
                      <a:pt x="1862" y="0"/>
                      <a:pt x="1862" y="0"/>
                      <a:pt x="1862" y="0"/>
                    </a:cubicBezTo>
                  </a:path>
                </a:pathLst>
              </a:custGeom>
              <a:solidFill>
                <a:srgbClr val="D24E55"/>
              </a:solidFill>
              <a:ln w="12700" cap="flat">
                <a:noFill/>
                <a:miter lim="400000"/>
              </a:ln>
              <a:effectLst/>
            </p:spPr>
            <p:txBody>
              <a:bodyPr wrap="square" lIns="71436" tIns="71436" rIns="71436" bIns="71436" numCol="1" anchor="t">
                <a:noAutofit/>
              </a:bodyPr>
              <a:lstStyle/>
              <a:p>
                <a:pPr lvl="0"/>
              </a:p>
            </p:txBody>
          </p:sp>
          <p:sp>
            <p:nvSpPr>
              <p:cNvPr id="696" name="Shape 696"/>
              <p:cNvSpPr/>
              <p:nvPr/>
            </p:nvSpPr>
            <p:spPr>
              <a:xfrm>
                <a:off x="695766" y="2309255"/>
                <a:ext cx="603690" cy="380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738" y="0"/>
                    </a:moveTo>
                    <a:cubicBezTo>
                      <a:pt x="19738" y="15709"/>
                      <a:pt x="19738" y="15709"/>
                      <a:pt x="19738" y="15709"/>
                    </a:cubicBezTo>
                    <a:cubicBezTo>
                      <a:pt x="20359" y="17673"/>
                      <a:pt x="20979" y="19636"/>
                      <a:pt x="21600" y="21600"/>
                    </a:cubicBezTo>
                    <a:cubicBezTo>
                      <a:pt x="21600" y="21600"/>
                      <a:pt x="21600" y="21600"/>
                      <a:pt x="21600" y="21600"/>
                    </a:cubicBezTo>
                    <a:cubicBezTo>
                      <a:pt x="21600" y="5891"/>
                      <a:pt x="21600" y="5891"/>
                      <a:pt x="21600" y="5891"/>
                    </a:cubicBezTo>
                    <a:cubicBezTo>
                      <a:pt x="20979" y="3927"/>
                      <a:pt x="20359" y="1964"/>
                      <a:pt x="19738" y="0"/>
                    </a:cubicBezTo>
                    <a:moveTo>
                      <a:pt x="1862" y="0"/>
                    </a:moveTo>
                    <a:cubicBezTo>
                      <a:pt x="1241" y="1964"/>
                      <a:pt x="621" y="3927"/>
                      <a:pt x="0" y="5891"/>
                    </a:cubicBezTo>
                    <a:cubicBezTo>
                      <a:pt x="0" y="21600"/>
                      <a:pt x="0" y="21600"/>
                      <a:pt x="0" y="21600"/>
                    </a:cubicBezTo>
                    <a:cubicBezTo>
                      <a:pt x="0" y="21600"/>
                      <a:pt x="0" y="21600"/>
                      <a:pt x="0" y="21600"/>
                    </a:cubicBezTo>
                    <a:cubicBezTo>
                      <a:pt x="621" y="19636"/>
                      <a:pt x="1241" y="17673"/>
                      <a:pt x="1862" y="15709"/>
                    </a:cubicBezTo>
                    <a:cubicBezTo>
                      <a:pt x="1862" y="0"/>
                      <a:pt x="1862" y="0"/>
                      <a:pt x="1862"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697" name="Shape 697"/>
              <p:cNvSpPr/>
              <p:nvPr/>
            </p:nvSpPr>
            <p:spPr>
              <a:xfrm>
                <a:off x="776356" y="2041112"/>
                <a:ext cx="443975" cy="5274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12505"/>
                      <a:pt x="0" y="12505"/>
                      <a:pt x="0" y="12505"/>
                    </a:cubicBezTo>
                    <a:cubicBezTo>
                      <a:pt x="0" y="17479"/>
                      <a:pt x="4894" y="21600"/>
                      <a:pt x="10800" y="21600"/>
                    </a:cubicBezTo>
                    <a:cubicBezTo>
                      <a:pt x="16706" y="21600"/>
                      <a:pt x="21600" y="17479"/>
                      <a:pt x="21600" y="12505"/>
                    </a:cubicBezTo>
                    <a:cubicBezTo>
                      <a:pt x="21600" y="0"/>
                      <a:pt x="21600" y="0"/>
                      <a:pt x="21600" y="0"/>
                    </a:cubicBezTo>
                    <a:cubicBezTo>
                      <a:pt x="0" y="0"/>
                      <a:pt x="0" y="0"/>
                      <a:pt x="0" y="0"/>
                    </a:cubicBezTo>
                  </a:path>
                </a:pathLst>
              </a:custGeom>
              <a:solidFill>
                <a:srgbClr val="DCA378"/>
              </a:solidFill>
              <a:ln w="12700" cap="flat">
                <a:noFill/>
                <a:miter lim="400000"/>
              </a:ln>
              <a:effectLst/>
            </p:spPr>
            <p:txBody>
              <a:bodyPr wrap="square" lIns="71436" tIns="71436" rIns="71436" bIns="71436" numCol="1" anchor="t">
                <a:noAutofit/>
              </a:bodyPr>
              <a:lstStyle/>
              <a:p>
                <a:pPr lvl="0"/>
              </a:p>
            </p:txBody>
          </p:sp>
          <p:sp>
            <p:nvSpPr>
              <p:cNvPr id="698" name="Shape 698"/>
              <p:cNvSpPr/>
              <p:nvPr/>
            </p:nvSpPr>
            <p:spPr>
              <a:xfrm>
                <a:off x="748516" y="2013272"/>
                <a:ext cx="499655" cy="5831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00" y="21600"/>
                      <a:pt x="0" y="17486"/>
                      <a:pt x="0" y="12343"/>
                    </a:cubicBezTo>
                    <a:cubicBezTo>
                      <a:pt x="0" y="1029"/>
                      <a:pt x="0" y="1029"/>
                      <a:pt x="0" y="1029"/>
                    </a:cubicBezTo>
                    <a:cubicBezTo>
                      <a:pt x="0" y="514"/>
                      <a:pt x="600" y="0"/>
                      <a:pt x="1200" y="0"/>
                    </a:cubicBezTo>
                    <a:cubicBezTo>
                      <a:pt x="20400" y="0"/>
                      <a:pt x="20400" y="0"/>
                      <a:pt x="20400" y="0"/>
                    </a:cubicBezTo>
                    <a:cubicBezTo>
                      <a:pt x="21000" y="0"/>
                      <a:pt x="21600" y="514"/>
                      <a:pt x="21600" y="1029"/>
                    </a:cubicBezTo>
                    <a:cubicBezTo>
                      <a:pt x="21600" y="12343"/>
                      <a:pt x="21600" y="12343"/>
                      <a:pt x="21600" y="12343"/>
                    </a:cubicBezTo>
                    <a:cubicBezTo>
                      <a:pt x="21600" y="17486"/>
                      <a:pt x="16800" y="21600"/>
                      <a:pt x="10800" y="21600"/>
                    </a:cubicBezTo>
                    <a:moveTo>
                      <a:pt x="2400" y="2057"/>
                    </a:moveTo>
                    <a:cubicBezTo>
                      <a:pt x="2400" y="12343"/>
                      <a:pt x="2400" y="12343"/>
                      <a:pt x="2400" y="12343"/>
                    </a:cubicBezTo>
                    <a:cubicBezTo>
                      <a:pt x="2400" y="16329"/>
                      <a:pt x="6150" y="19543"/>
                      <a:pt x="10800" y="19543"/>
                    </a:cubicBezTo>
                    <a:cubicBezTo>
                      <a:pt x="15450" y="19543"/>
                      <a:pt x="19200" y="16329"/>
                      <a:pt x="19200" y="12343"/>
                    </a:cubicBezTo>
                    <a:cubicBezTo>
                      <a:pt x="19200" y="2057"/>
                      <a:pt x="19200" y="2057"/>
                      <a:pt x="19200" y="2057"/>
                    </a:cubicBezTo>
                    <a:cubicBezTo>
                      <a:pt x="2400" y="2057"/>
                      <a:pt x="2400" y="2057"/>
                      <a:pt x="2400" y="2057"/>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699" name="Shape 699"/>
              <p:cNvSpPr/>
              <p:nvPr/>
            </p:nvSpPr>
            <p:spPr>
              <a:xfrm>
                <a:off x="804196" y="2269693"/>
                <a:ext cx="388295" cy="600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8129" y="6353"/>
                      <a:pt x="14464" y="10165"/>
                      <a:pt x="10800" y="10165"/>
                    </a:cubicBezTo>
                    <a:cubicBezTo>
                      <a:pt x="10414" y="10165"/>
                      <a:pt x="10221" y="10165"/>
                      <a:pt x="10029" y="10165"/>
                    </a:cubicBezTo>
                    <a:cubicBezTo>
                      <a:pt x="6557" y="8894"/>
                      <a:pt x="3279" y="6353"/>
                      <a:pt x="0" y="0"/>
                    </a:cubicBezTo>
                    <a:cubicBezTo>
                      <a:pt x="0" y="11435"/>
                      <a:pt x="0" y="11435"/>
                      <a:pt x="0" y="11435"/>
                    </a:cubicBezTo>
                    <a:cubicBezTo>
                      <a:pt x="3279" y="17788"/>
                      <a:pt x="6557" y="21600"/>
                      <a:pt x="10221" y="21600"/>
                    </a:cubicBezTo>
                    <a:cubicBezTo>
                      <a:pt x="10414" y="21600"/>
                      <a:pt x="10607" y="21600"/>
                      <a:pt x="10800" y="21600"/>
                    </a:cubicBezTo>
                    <a:cubicBezTo>
                      <a:pt x="14464" y="21600"/>
                      <a:pt x="18129" y="17788"/>
                      <a:pt x="21600" y="11435"/>
                    </a:cubicBezTo>
                    <a:cubicBezTo>
                      <a:pt x="21600" y="0"/>
                      <a:pt x="21600" y="0"/>
                      <a:pt x="21600" y="0"/>
                    </a:cubicBezTo>
                  </a:path>
                </a:pathLst>
              </a:custGeom>
              <a:solidFill>
                <a:srgbClr val="B6927A"/>
              </a:solidFill>
              <a:ln w="12700" cap="flat">
                <a:noFill/>
                <a:miter lim="400000"/>
              </a:ln>
              <a:effectLst/>
            </p:spPr>
            <p:txBody>
              <a:bodyPr wrap="square" lIns="71436" tIns="71436" rIns="71436" bIns="71436" numCol="1" anchor="t">
                <a:noAutofit/>
              </a:bodyPr>
              <a:lstStyle/>
              <a:p>
                <a:pPr lvl="0"/>
              </a:p>
            </p:txBody>
          </p:sp>
          <p:sp>
            <p:nvSpPr>
              <p:cNvPr id="700" name="Shape 700"/>
              <p:cNvSpPr/>
              <p:nvPr/>
            </p:nvSpPr>
            <p:spPr>
              <a:xfrm>
                <a:off x="776356" y="2259436"/>
                <a:ext cx="443975" cy="424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16200"/>
                      <a:pt x="0" y="16200"/>
                      <a:pt x="0" y="16200"/>
                    </a:cubicBezTo>
                    <a:cubicBezTo>
                      <a:pt x="506" y="18000"/>
                      <a:pt x="844" y="19800"/>
                      <a:pt x="1350" y="21600"/>
                    </a:cubicBezTo>
                    <a:cubicBezTo>
                      <a:pt x="1350" y="5400"/>
                      <a:pt x="1350" y="5400"/>
                      <a:pt x="1350" y="5400"/>
                    </a:cubicBezTo>
                    <a:cubicBezTo>
                      <a:pt x="844" y="3600"/>
                      <a:pt x="506" y="1800"/>
                      <a:pt x="0" y="0"/>
                    </a:cubicBezTo>
                    <a:moveTo>
                      <a:pt x="21600" y="0"/>
                    </a:moveTo>
                    <a:cubicBezTo>
                      <a:pt x="21094" y="1800"/>
                      <a:pt x="20756" y="3600"/>
                      <a:pt x="20250" y="5400"/>
                    </a:cubicBezTo>
                    <a:cubicBezTo>
                      <a:pt x="20250" y="21600"/>
                      <a:pt x="20250" y="21600"/>
                      <a:pt x="20250" y="21600"/>
                    </a:cubicBezTo>
                    <a:cubicBezTo>
                      <a:pt x="20756" y="19800"/>
                      <a:pt x="21094" y="18000"/>
                      <a:pt x="21600" y="16200"/>
                    </a:cubicBezTo>
                    <a:cubicBezTo>
                      <a:pt x="21600" y="0"/>
                      <a:pt x="21600" y="0"/>
                      <a:pt x="216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701" name="Shape 701"/>
              <p:cNvSpPr/>
              <p:nvPr/>
            </p:nvSpPr>
            <p:spPr>
              <a:xfrm>
                <a:off x="1192490" y="2748834"/>
                <a:ext cx="235909" cy="55681"/>
              </a:xfrm>
              <a:prstGeom prst="rect">
                <a:avLst/>
              </a:prstGeom>
              <a:solidFill>
                <a:srgbClr val="D24E55"/>
              </a:solidFill>
              <a:ln w="12700" cap="flat">
                <a:noFill/>
                <a:miter lim="400000"/>
              </a:ln>
              <a:effectLst/>
            </p:spPr>
            <p:txBody>
              <a:bodyPr wrap="square" lIns="71436" tIns="71436" rIns="71436" bIns="71436" numCol="1" anchor="t">
                <a:noAutofit/>
              </a:bodyPr>
              <a:lstStyle/>
              <a:p>
                <a:pPr lvl="0"/>
              </a:p>
            </p:txBody>
          </p:sp>
          <p:sp>
            <p:nvSpPr>
              <p:cNvPr id="702" name="Shape 702"/>
              <p:cNvSpPr/>
              <p:nvPr/>
            </p:nvSpPr>
            <p:spPr>
              <a:xfrm>
                <a:off x="27568" y="28598"/>
                <a:ext cx="1761285" cy="1272557"/>
              </a:xfrm>
              <a:custGeom>
                <a:avLst/>
                <a:gdLst/>
                <a:ahLst/>
                <a:cxnLst>
                  <a:cxn ang="0">
                    <a:pos x="wd2" y="hd2"/>
                  </a:cxn>
                  <a:cxn ang="5400000">
                    <a:pos x="wd2" y="hd2"/>
                  </a:cxn>
                  <a:cxn ang="10800000">
                    <a:pos x="wd2" y="hd2"/>
                  </a:cxn>
                  <a:cxn ang="16200000">
                    <a:pos x="wd2" y="hd2"/>
                  </a:cxn>
                </a:cxnLst>
                <a:rect l="0" t="0" r="r" b="b"/>
                <a:pathLst>
                  <a:path w="20955" h="19602" fill="norm" stroke="1" extrusionOk="0">
                    <a:moveTo>
                      <a:pt x="16288" y="5754"/>
                    </a:moveTo>
                    <a:cubicBezTo>
                      <a:pt x="15669" y="6129"/>
                      <a:pt x="15669" y="6129"/>
                      <a:pt x="15669" y="6129"/>
                    </a:cubicBezTo>
                    <a:cubicBezTo>
                      <a:pt x="15669" y="-1784"/>
                      <a:pt x="1131" y="-1998"/>
                      <a:pt x="140" y="5273"/>
                    </a:cubicBezTo>
                    <a:cubicBezTo>
                      <a:pt x="-645" y="10727"/>
                      <a:pt x="2122" y="11850"/>
                      <a:pt x="2122" y="11850"/>
                    </a:cubicBezTo>
                    <a:cubicBezTo>
                      <a:pt x="2122" y="19602"/>
                      <a:pt x="2122" y="19602"/>
                      <a:pt x="2122" y="19602"/>
                    </a:cubicBezTo>
                    <a:cubicBezTo>
                      <a:pt x="20955" y="19602"/>
                      <a:pt x="20955" y="19602"/>
                      <a:pt x="20955" y="19602"/>
                    </a:cubicBezTo>
                    <a:cubicBezTo>
                      <a:pt x="20955" y="9657"/>
                      <a:pt x="20955" y="9657"/>
                      <a:pt x="20955" y="9657"/>
                    </a:cubicBezTo>
                    <a:cubicBezTo>
                      <a:pt x="20955" y="6556"/>
                      <a:pt x="18477" y="4525"/>
                      <a:pt x="16288" y="5754"/>
                    </a:cubicBezTo>
                  </a:path>
                </a:pathLst>
              </a:custGeom>
              <a:solidFill>
                <a:srgbClr val="3572B0"/>
              </a:solidFill>
              <a:ln w="12700" cap="flat">
                <a:noFill/>
                <a:miter lim="400000"/>
              </a:ln>
              <a:effectLst/>
            </p:spPr>
            <p:txBody>
              <a:bodyPr wrap="square" lIns="71436" tIns="71436" rIns="71436" bIns="71436" numCol="1" anchor="t">
                <a:noAutofit/>
              </a:bodyPr>
              <a:lstStyle/>
              <a:p>
                <a:pPr lvl="0"/>
              </a:p>
            </p:txBody>
          </p:sp>
          <p:sp>
            <p:nvSpPr>
              <p:cNvPr id="703" name="Shape 703"/>
              <p:cNvSpPr/>
              <p:nvPr/>
            </p:nvSpPr>
            <p:spPr>
              <a:xfrm>
                <a:off x="-1" y="0"/>
                <a:ext cx="1816695" cy="1328995"/>
              </a:xfrm>
              <a:custGeom>
                <a:avLst/>
                <a:gdLst/>
                <a:ahLst/>
                <a:cxnLst>
                  <a:cxn ang="0">
                    <a:pos x="wd2" y="hd2"/>
                  </a:cxn>
                  <a:cxn ang="5400000">
                    <a:pos x="wd2" y="hd2"/>
                  </a:cxn>
                  <a:cxn ang="10800000">
                    <a:pos x="wd2" y="hd2"/>
                  </a:cxn>
                  <a:cxn ang="16200000">
                    <a:pos x="wd2" y="hd2"/>
                  </a:cxn>
                </a:cxnLst>
                <a:rect l="0" t="0" r="r" b="b"/>
                <a:pathLst>
                  <a:path w="21087" h="21600" fill="norm" stroke="1" extrusionOk="0">
                    <a:moveTo>
                      <a:pt x="20765" y="21600"/>
                    </a:moveTo>
                    <a:cubicBezTo>
                      <a:pt x="2388" y="21600"/>
                      <a:pt x="2388" y="21600"/>
                      <a:pt x="2388" y="21600"/>
                    </a:cubicBezTo>
                    <a:cubicBezTo>
                      <a:pt x="2187" y="21600"/>
                      <a:pt x="2066" y="21374"/>
                      <a:pt x="2066" y="21149"/>
                    </a:cubicBezTo>
                    <a:cubicBezTo>
                      <a:pt x="2066" y="13253"/>
                      <a:pt x="2066" y="13253"/>
                      <a:pt x="2066" y="13253"/>
                    </a:cubicBezTo>
                    <a:cubicBezTo>
                      <a:pt x="1381" y="12802"/>
                      <a:pt x="-513" y="10997"/>
                      <a:pt x="132" y="5922"/>
                    </a:cubicBezTo>
                    <a:cubicBezTo>
                      <a:pt x="656" y="1861"/>
                      <a:pt x="4444" y="0"/>
                      <a:pt x="7990" y="0"/>
                    </a:cubicBezTo>
                    <a:cubicBezTo>
                      <a:pt x="11617" y="0"/>
                      <a:pt x="15526" y="1974"/>
                      <a:pt x="15888" y="6260"/>
                    </a:cubicBezTo>
                    <a:cubicBezTo>
                      <a:pt x="16090" y="6091"/>
                      <a:pt x="16090" y="6091"/>
                      <a:pt x="16090" y="6091"/>
                    </a:cubicBezTo>
                    <a:cubicBezTo>
                      <a:pt x="16574" y="5809"/>
                      <a:pt x="17017" y="5696"/>
                      <a:pt x="17541" y="5696"/>
                    </a:cubicBezTo>
                    <a:cubicBezTo>
                      <a:pt x="19475" y="5696"/>
                      <a:pt x="21087" y="7896"/>
                      <a:pt x="21087" y="10659"/>
                    </a:cubicBezTo>
                    <a:cubicBezTo>
                      <a:pt x="21087" y="21149"/>
                      <a:pt x="21087" y="21149"/>
                      <a:pt x="21087" y="21149"/>
                    </a:cubicBezTo>
                    <a:cubicBezTo>
                      <a:pt x="21087" y="21374"/>
                      <a:pt x="20926" y="21600"/>
                      <a:pt x="20765" y="21600"/>
                    </a:cubicBezTo>
                    <a:moveTo>
                      <a:pt x="2711" y="20698"/>
                    </a:moveTo>
                    <a:cubicBezTo>
                      <a:pt x="20442" y="20698"/>
                      <a:pt x="20442" y="20698"/>
                      <a:pt x="20442" y="20698"/>
                    </a:cubicBezTo>
                    <a:cubicBezTo>
                      <a:pt x="20442" y="10659"/>
                      <a:pt x="20442" y="10659"/>
                      <a:pt x="20442" y="10659"/>
                    </a:cubicBezTo>
                    <a:cubicBezTo>
                      <a:pt x="20442" y="8403"/>
                      <a:pt x="19112" y="6598"/>
                      <a:pt x="17541" y="6598"/>
                    </a:cubicBezTo>
                    <a:cubicBezTo>
                      <a:pt x="17138" y="6598"/>
                      <a:pt x="16735" y="6711"/>
                      <a:pt x="16372" y="6937"/>
                    </a:cubicBezTo>
                    <a:cubicBezTo>
                      <a:pt x="15727" y="7332"/>
                      <a:pt x="15727" y="7332"/>
                      <a:pt x="15727" y="7332"/>
                    </a:cubicBezTo>
                    <a:cubicBezTo>
                      <a:pt x="15606" y="7388"/>
                      <a:pt x="15486" y="7388"/>
                      <a:pt x="15405" y="7275"/>
                    </a:cubicBezTo>
                    <a:cubicBezTo>
                      <a:pt x="15324" y="7219"/>
                      <a:pt x="15284" y="7050"/>
                      <a:pt x="15284" y="6937"/>
                    </a:cubicBezTo>
                    <a:cubicBezTo>
                      <a:pt x="15284" y="2763"/>
                      <a:pt x="11496" y="902"/>
                      <a:pt x="7990" y="902"/>
                    </a:cubicBezTo>
                    <a:cubicBezTo>
                      <a:pt x="4806" y="902"/>
                      <a:pt x="1220" y="2538"/>
                      <a:pt x="736" y="6091"/>
                    </a:cubicBezTo>
                    <a:cubicBezTo>
                      <a:pt x="91" y="11392"/>
                      <a:pt x="2429" y="12520"/>
                      <a:pt x="2469" y="12520"/>
                    </a:cubicBezTo>
                    <a:cubicBezTo>
                      <a:pt x="2590" y="12633"/>
                      <a:pt x="2711" y="12802"/>
                      <a:pt x="2711" y="12971"/>
                    </a:cubicBezTo>
                    <a:cubicBezTo>
                      <a:pt x="2711" y="20698"/>
                      <a:pt x="2711" y="20698"/>
                      <a:pt x="2711" y="20698"/>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704" name="Shape 704"/>
              <p:cNvSpPr/>
              <p:nvPr/>
            </p:nvSpPr>
            <p:spPr>
              <a:xfrm>
                <a:off x="27568" y="28598"/>
                <a:ext cx="1761285" cy="1272557"/>
              </a:xfrm>
              <a:custGeom>
                <a:avLst/>
                <a:gdLst/>
                <a:ahLst/>
                <a:cxnLst>
                  <a:cxn ang="0">
                    <a:pos x="wd2" y="hd2"/>
                  </a:cxn>
                  <a:cxn ang="5400000">
                    <a:pos x="wd2" y="hd2"/>
                  </a:cxn>
                  <a:cxn ang="10800000">
                    <a:pos x="wd2" y="hd2"/>
                  </a:cxn>
                  <a:cxn ang="16200000">
                    <a:pos x="wd2" y="hd2"/>
                  </a:cxn>
                </a:cxnLst>
                <a:rect l="0" t="0" r="r" b="b"/>
                <a:pathLst>
                  <a:path w="20955" h="19602" fill="norm" stroke="1" extrusionOk="0">
                    <a:moveTo>
                      <a:pt x="16288" y="5754"/>
                    </a:moveTo>
                    <a:cubicBezTo>
                      <a:pt x="15669" y="6129"/>
                      <a:pt x="15669" y="6129"/>
                      <a:pt x="15669" y="6129"/>
                    </a:cubicBezTo>
                    <a:cubicBezTo>
                      <a:pt x="15669" y="-1784"/>
                      <a:pt x="1131" y="-1998"/>
                      <a:pt x="140" y="5273"/>
                    </a:cubicBezTo>
                    <a:cubicBezTo>
                      <a:pt x="-645" y="10727"/>
                      <a:pt x="2122" y="11850"/>
                      <a:pt x="2122" y="11850"/>
                    </a:cubicBezTo>
                    <a:cubicBezTo>
                      <a:pt x="2122" y="19602"/>
                      <a:pt x="2122" y="19602"/>
                      <a:pt x="2122" y="19602"/>
                    </a:cubicBezTo>
                    <a:cubicBezTo>
                      <a:pt x="20955" y="19602"/>
                      <a:pt x="20955" y="19602"/>
                      <a:pt x="20955" y="19602"/>
                    </a:cubicBezTo>
                    <a:cubicBezTo>
                      <a:pt x="20955" y="9657"/>
                      <a:pt x="20955" y="9657"/>
                      <a:pt x="20955" y="9657"/>
                    </a:cubicBezTo>
                    <a:cubicBezTo>
                      <a:pt x="20955" y="6556"/>
                      <a:pt x="18477" y="4525"/>
                      <a:pt x="16288" y="5754"/>
                    </a:cubicBezTo>
                  </a:path>
                </a:pathLst>
              </a:custGeom>
              <a:solidFill>
                <a:srgbClr val="3572B0"/>
              </a:solidFill>
              <a:ln w="12700" cap="flat">
                <a:noFill/>
                <a:miter lim="400000"/>
              </a:ln>
              <a:effectLst/>
            </p:spPr>
            <p:txBody>
              <a:bodyPr wrap="square" lIns="71436" tIns="71436" rIns="71436" bIns="71436" numCol="1" anchor="t">
                <a:noAutofit/>
              </a:bodyPr>
              <a:lstStyle/>
              <a:p>
                <a:pPr lvl="0"/>
              </a:p>
            </p:txBody>
          </p:sp>
          <p:sp>
            <p:nvSpPr>
              <p:cNvPr id="705" name="Shape 705"/>
              <p:cNvSpPr/>
              <p:nvPr/>
            </p:nvSpPr>
            <p:spPr>
              <a:xfrm>
                <a:off x="-1" y="0"/>
                <a:ext cx="1816695" cy="1328995"/>
              </a:xfrm>
              <a:custGeom>
                <a:avLst/>
                <a:gdLst/>
                <a:ahLst/>
                <a:cxnLst>
                  <a:cxn ang="0">
                    <a:pos x="wd2" y="hd2"/>
                  </a:cxn>
                  <a:cxn ang="5400000">
                    <a:pos x="wd2" y="hd2"/>
                  </a:cxn>
                  <a:cxn ang="10800000">
                    <a:pos x="wd2" y="hd2"/>
                  </a:cxn>
                  <a:cxn ang="16200000">
                    <a:pos x="wd2" y="hd2"/>
                  </a:cxn>
                </a:cxnLst>
                <a:rect l="0" t="0" r="r" b="b"/>
                <a:pathLst>
                  <a:path w="21087" h="21600" fill="norm" stroke="1" extrusionOk="0">
                    <a:moveTo>
                      <a:pt x="20765" y="21600"/>
                    </a:moveTo>
                    <a:cubicBezTo>
                      <a:pt x="2388" y="21600"/>
                      <a:pt x="2388" y="21600"/>
                      <a:pt x="2388" y="21600"/>
                    </a:cubicBezTo>
                    <a:cubicBezTo>
                      <a:pt x="2187" y="21600"/>
                      <a:pt x="2066" y="21374"/>
                      <a:pt x="2066" y="21149"/>
                    </a:cubicBezTo>
                    <a:cubicBezTo>
                      <a:pt x="2066" y="13253"/>
                      <a:pt x="2066" y="13253"/>
                      <a:pt x="2066" y="13253"/>
                    </a:cubicBezTo>
                    <a:cubicBezTo>
                      <a:pt x="1381" y="12802"/>
                      <a:pt x="-513" y="10997"/>
                      <a:pt x="132" y="5922"/>
                    </a:cubicBezTo>
                    <a:cubicBezTo>
                      <a:pt x="656" y="1861"/>
                      <a:pt x="4444" y="0"/>
                      <a:pt x="7990" y="0"/>
                    </a:cubicBezTo>
                    <a:cubicBezTo>
                      <a:pt x="11617" y="0"/>
                      <a:pt x="15526" y="1974"/>
                      <a:pt x="15888" y="6260"/>
                    </a:cubicBezTo>
                    <a:cubicBezTo>
                      <a:pt x="16090" y="6091"/>
                      <a:pt x="16090" y="6091"/>
                      <a:pt x="16090" y="6091"/>
                    </a:cubicBezTo>
                    <a:cubicBezTo>
                      <a:pt x="16574" y="5809"/>
                      <a:pt x="17017" y="5696"/>
                      <a:pt x="17541" y="5696"/>
                    </a:cubicBezTo>
                    <a:cubicBezTo>
                      <a:pt x="19475" y="5696"/>
                      <a:pt x="21087" y="7896"/>
                      <a:pt x="21087" y="10659"/>
                    </a:cubicBezTo>
                    <a:cubicBezTo>
                      <a:pt x="21087" y="21149"/>
                      <a:pt x="21087" y="21149"/>
                      <a:pt x="21087" y="21149"/>
                    </a:cubicBezTo>
                    <a:cubicBezTo>
                      <a:pt x="21087" y="21374"/>
                      <a:pt x="20926" y="21600"/>
                      <a:pt x="20765" y="21600"/>
                    </a:cubicBezTo>
                    <a:moveTo>
                      <a:pt x="2711" y="20698"/>
                    </a:moveTo>
                    <a:cubicBezTo>
                      <a:pt x="20442" y="20698"/>
                      <a:pt x="20442" y="20698"/>
                      <a:pt x="20442" y="20698"/>
                    </a:cubicBezTo>
                    <a:cubicBezTo>
                      <a:pt x="20442" y="10659"/>
                      <a:pt x="20442" y="10659"/>
                      <a:pt x="20442" y="10659"/>
                    </a:cubicBezTo>
                    <a:cubicBezTo>
                      <a:pt x="20442" y="8403"/>
                      <a:pt x="19112" y="6598"/>
                      <a:pt x="17541" y="6598"/>
                    </a:cubicBezTo>
                    <a:cubicBezTo>
                      <a:pt x="17138" y="6598"/>
                      <a:pt x="16735" y="6711"/>
                      <a:pt x="16372" y="6937"/>
                    </a:cubicBezTo>
                    <a:cubicBezTo>
                      <a:pt x="15727" y="7332"/>
                      <a:pt x="15727" y="7332"/>
                      <a:pt x="15727" y="7332"/>
                    </a:cubicBezTo>
                    <a:cubicBezTo>
                      <a:pt x="15606" y="7388"/>
                      <a:pt x="15486" y="7388"/>
                      <a:pt x="15405" y="7275"/>
                    </a:cubicBezTo>
                    <a:cubicBezTo>
                      <a:pt x="15324" y="7219"/>
                      <a:pt x="15284" y="7050"/>
                      <a:pt x="15284" y="6937"/>
                    </a:cubicBezTo>
                    <a:cubicBezTo>
                      <a:pt x="15284" y="2763"/>
                      <a:pt x="11496" y="902"/>
                      <a:pt x="7990" y="902"/>
                    </a:cubicBezTo>
                    <a:cubicBezTo>
                      <a:pt x="4806" y="902"/>
                      <a:pt x="1220" y="2538"/>
                      <a:pt x="736" y="6091"/>
                    </a:cubicBezTo>
                    <a:cubicBezTo>
                      <a:pt x="91" y="11392"/>
                      <a:pt x="2429" y="12520"/>
                      <a:pt x="2469" y="12520"/>
                    </a:cubicBezTo>
                    <a:cubicBezTo>
                      <a:pt x="2590" y="12633"/>
                      <a:pt x="2711" y="12802"/>
                      <a:pt x="2711" y="12971"/>
                    </a:cubicBezTo>
                    <a:cubicBezTo>
                      <a:pt x="2711" y="20698"/>
                      <a:pt x="2711" y="20698"/>
                      <a:pt x="2711" y="20698"/>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706" name="Shape 706"/>
              <p:cNvSpPr/>
              <p:nvPr/>
            </p:nvSpPr>
            <p:spPr>
              <a:xfrm>
                <a:off x="77425" y="55680"/>
                <a:ext cx="1232287" cy="3223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09" y="0"/>
                    </a:moveTo>
                    <a:cubicBezTo>
                      <a:pt x="6267" y="0"/>
                      <a:pt x="1339" y="5574"/>
                      <a:pt x="0" y="18116"/>
                    </a:cubicBezTo>
                    <a:cubicBezTo>
                      <a:pt x="2799" y="7665"/>
                      <a:pt x="6754" y="2555"/>
                      <a:pt x="10587" y="2555"/>
                    </a:cubicBezTo>
                    <a:cubicBezTo>
                      <a:pt x="14968" y="2555"/>
                      <a:pt x="19227" y="9058"/>
                      <a:pt x="21600" y="21600"/>
                    </a:cubicBezTo>
                    <a:cubicBezTo>
                      <a:pt x="20931" y="6735"/>
                      <a:pt x="15637" y="0"/>
                      <a:pt x="10709" y="0"/>
                    </a:cubicBezTo>
                  </a:path>
                </a:pathLst>
              </a:custGeom>
              <a:solidFill>
                <a:srgbClr val="4B97CD"/>
              </a:solidFill>
              <a:ln w="12700" cap="flat">
                <a:noFill/>
                <a:miter lim="400000"/>
              </a:ln>
              <a:effectLst/>
            </p:spPr>
            <p:txBody>
              <a:bodyPr wrap="square" lIns="71436" tIns="71436" rIns="71436" bIns="71436" numCol="1" anchor="t">
                <a:noAutofit/>
              </a:bodyPr>
              <a:lstStyle/>
              <a:p>
                <a:pPr lvl="0"/>
              </a:p>
            </p:txBody>
          </p:sp>
          <p:sp>
            <p:nvSpPr>
              <p:cNvPr id="707" name="Shape 707"/>
              <p:cNvSpPr/>
              <p:nvPr/>
            </p:nvSpPr>
            <p:spPr>
              <a:xfrm>
                <a:off x="-1" y="0"/>
                <a:ext cx="1816695" cy="1328995"/>
              </a:xfrm>
              <a:custGeom>
                <a:avLst/>
                <a:gdLst/>
                <a:ahLst/>
                <a:cxnLst>
                  <a:cxn ang="0">
                    <a:pos x="wd2" y="hd2"/>
                  </a:cxn>
                  <a:cxn ang="5400000">
                    <a:pos x="wd2" y="hd2"/>
                  </a:cxn>
                  <a:cxn ang="10800000">
                    <a:pos x="wd2" y="hd2"/>
                  </a:cxn>
                  <a:cxn ang="16200000">
                    <a:pos x="wd2" y="hd2"/>
                  </a:cxn>
                </a:cxnLst>
                <a:rect l="0" t="0" r="r" b="b"/>
                <a:pathLst>
                  <a:path w="21087" h="21600" fill="norm" stroke="1" extrusionOk="0">
                    <a:moveTo>
                      <a:pt x="20765" y="21600"/>
                    </a:moveTo>
                    <a:cubicBezTo>
                      <a:pt x="2388" y="21600"/>
                      <a:pt x="2388" y="21600"/>
                      <a:pt x="2388" y="21600"/>
                    </a:cubicBezTo>
                    <a:cubicBezTo>
                      <a:pt x="2187" y="21600"/>
                      <a:pt x="2066" y="21374"/>
                      <a:pt x="2066" y="21149"/>
                    </a:cubicBezTo>
                    <a:cubicBezTo>
                      <a:pt x="2066" y="13253"/>
                      <a:pt x="2066" y="13253"/>
                      <a:pt x="2066" y="13253"/>
                    </a:cubicBezTo>
                    <a:cubicBezTo>
                      <a:pt x="1381" y="12802"/>
                      <a:pt x="-513" y="10997"/>
                      <a:pt x="132" y="5922"/>
                    </a:cubicBezTo>
                    <a:cubicBezTo>
                      <a:pt x="656" y="1861"/>
                      <a:pt x="4444" y="0"/>
                      <a:pt x="7990" y="0"/>
                    </a:cubicBezTo>
                    <a:cubicBezTo>
                      <a:pt x="11617" y="0"/>
                      <a:pt x="15526" y="1974"/>
                      <a:pt x="15888" y="6260"/>
                    </a:cubicBezTo>
                    <a:cubicBezTo>
                      <a:pt x="16090" y="6091"/>
                      <a:pt x="16090" y="6091"/>
                      <a:pt x="16090" y="6091"/>
                    </a:cubicBezTo>
                    <a:cubicBezTo>
                      <a:pt x="16574" y="5809"/>
                      <a:pt x="17017" y="5696"/>
                      <a:pt x="17541" y="5696"/>
                    </a:cubicBezTo>
                    <a:cubicBezTo>
                      <a:pt x="19475" y="5696"/>
                      <a:pt x="21087" y="7896"/>
                      <a:pt x="21087" y="10659"/>
                    </a:cubicBezTo>
                    <a:cubicBezTo>
                      <a:pt x="21087" y="21149"/>
                      <a:pt x="21087" y="21149"/>
                      <a:pt x="21087" y="21149"/>
                    </a:cubicBezTo>
                    <a:cubicBezTo>
                      <a:pt x="21087" y="21374"/>
                      <a:pt x="20926" y="21600"/>
                      <a:pt x="20765" y="21600"/>
                    </a:cubicBezTo>
                    <a:moveTo>
                      <a:pt x="2711" y="20698"/>
                    </a:moveTo>
                    <a:cubicBezTo>
                      <a:pt x="20442" y="20698"/>
                      <a:pt x="20442" y="20698"/>
                      <a:pt x="20442" y="20698"/>
                    </a:cubicBezTo>
                    <a:cubicBezTo>
                      <a:pt x="20442" y="10659"/>
                      <a:pt x="20442" y="10659"/>
                      <a:pt x="20442" y="10659"/>
                    </a:cubicBezTo>
                    <a:cubicBezTo>
                      <a:pt x="20442" y="8403"/>
                      <a:pt x="19112" y="6598"/>
                      <a:pt x="17541" y="6598"/>
                    </a:cubicBezTo>
                    <a:cubicBezTo>
                      <a:pt x="17138" y="6598"/>
                      <a:pt x="16735" y="6711"/>
                      <a:pt x="16372" y="6937"/>
                    </a:cubicBezTo>
                    <a:cubicBezTo>
                      <a:pt x="15727" y="7332"/>
                      <a:pt x="15727" y="7332"/>
                      <a:pt x="15727" y="7332"/>
                    </a:cubicBezTo>
                    <a:cubicBezTo>
                      <a:pt x="15606" y="7388"/>
                      <a:pt x="15486" y="7388"/>
                      <a:pt x="15405" y="7275"/>
                    </a:cubicBezTo>
                    <a:cubicBezTo>
                      <a:pt x="15324" y="7219"/>
                      <a:pt x="15284" y="7050"/>
                      <a:pt x="15284" y="6937"/>
                    </a:cubicBezTo>
                    <a:cubicBezTo>
                      <a:pt x="15284" y="2763"/>
                      <a:pt x="11496" y="902"/>
                      <a:pt x="7990" y="902"/>
                    </a:cubicBezTo>
                    <a:cubicBezTo>
                      <a:pt x="4806" y="902"/>
                      <a:pt x="1220" y="2538"/>
                      <a:pt x="736" y="6091"/>
                    </a:cubicBezTo>
                    <a:cubicBezTo>
                      <a:pt x="91" y="11392"/>
                      <a:pt x="2429" y="12520"/>
                      <a:pt x="2469" y="12520"/>
                    </a:cubicBezTo>
                    <a:cubicBezTo>
                      <a:pt x="2590" y="12633"/>
                      <a:pt x="2711" y="12802"/>
                      <a:pt x="2711" y="12971"/>
                    </a:cubicBezTo>
                    <a:cubicBezTo>
                      <a:pt x="2711" y="20698"/>
                      <a:pt x="2711" y="20698"/>
                      <a:pt x="2711" y="20698"/>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708" name="Shape 708"/>
              <p:cNvSpPr/>
              <p:nvPr/>
            </p:nvSpPr>
            <p:spPr>
              <a:xfrm>
                <a:off x="59842" y="545078"/>
                <a:ext cx="1702637" cy="7297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264" y="5451"/>
                      <a:pt x="1940" y="6686"/>
                      <a:pt x="1940" y="6686"/>
                    </a:cubicBezTo>
                    <a:cubicBezTo>
                      <a:pt x="2072" y="6891"/>
                      <a:pt x="2204" y="7200"/>
                      <a:pt x="2204" y="7509"/>
                    </a:cubicBezTo>
                    <a:cubicBezTo>
                      <a:pt x="2204" y="21600"/>
                      <a:pt x="2204" y="21600"/>
                      <a:pt x="2204" y="21600"/>
                    </a:cubicBezTo>
                    <a:cubicBezTo>
                      <a:pt x="2733" y="21600"/>
                      <a:pt x="2733" y="21600"/>
                      <a:pt x="2733" y="21600"/>
                    </a:cubicBezTo>
                    <a:cubicBezTo>
                      <a:pt x="2733" y="9874"/>
                      <a:pt x="2733" y="9874"/>
                      <a:pt x="2733" y="9874"/>
                    </a:cubicBezTo>
                    <a:cubicBezTo>
                      <a:pt x="2733" y="7611"/>
                      <a:pt x="3482" y="5760"/>
                      <a:pt x="4452" y="5760"/>
                    </a:cubicBezTo>
                    <a:cubicBezTo>
                      <a:pt x="4673" y="5760"/>
                      <a:pt x="4849" y="5863"/>
                      <a:pt x="5069" y="5966"/>
                    </a:cubicBezTo>
                    <a:cubicBezTo>
                      <a:pt x="6436" y="7097"/>
                      <a:pt x="8772" y="8537"/>
                      <a:pt x="11902" y="8537"/>
                    </a:cubicBezTo>
                    <a:cubicBezTo>
                      <a:pt x="14988" y="8537"/>
                      <a:pt x="17324" y="7097"/>
                      <a:pt x="18691" y="5966"/>
                    </a:cubicBezTo>
                    <a:cubicBezTo>
                      <a:pt x="18911" y="5863"/>
                      <a:pt x="19087" y="5760"/>
                      <a:pt x="19308" y="5760"/>
                    </a:cubicBezTo>
                    <a:cubicBezTo>
                      <a:pt x="20278" y="5760"/>
                      <a:pt x="21071" y="7611"/>
                      <a:pt x="21071" y="9874"/>
                    </a:cubicBezTo>
                    <a:cubicBezTo>
                      <a:pt x="21071" y="21600"/>
                      <a:pt x="21071" y="21600"/>
                      <a:pt x="21071" y="21600"/>
                    </a:cubicBezTo>
                    <a:cubicBezTo>
                      <a:pt x="21600" y="21600"/>
                      <a:pt x="21600" y="21600"/>
                      <a:pt x="21600" y="21600"/>
                    </a:cubicBezTo>
                    <a:cubicBezTo>
                      <a:pt x="21600" y="3291"/>
                      <a:pt x="21600" y="3291"/>
                      <a:pt x="21600" y="3291"/>
                    </a:cubicBezTo>
                    <a:cubicBezTo>
                      <a:pt x="21600" y="2983"/>
                      <a:pt x="21556" y="2674"/>
                      <a:pt x="21556" y="2366"/>
                    </a:cubicBezTo>
                    <a:cubicBezTo>
                      <a:pt x="18602" y="3806"/>
                      <a:pt x="15076" y="5143"/>
                      <a:pt x="11902" y="5143"/>
                    </a:cubicBezTo>
                    <a:cubicBezTo>
                      <a:pt x="6921" y="5143"/>
                      <a:pt x="2469" y="2057"/>
                      <a:pt x="0" y="0"/>
                    </a:cubicBezTo>
                  </a:path>
                </a:pathLst>
              </a:custGeom>
              <a:solidFill>
                <a:srgbClr val="2D649D"/>
              </a:solidFill>
              <a:ln w="12700" cap="flat">
                <a:noFill/>
                <a:miter lim="400000"/>
              </a:ln>
              <a:effectLst/>
            </p:spPr>
            <p:txBody>
              <a:bodyPr wrap="square" lIns="71436" tIns="71436" rIns="71436" bIns="71436" numCol="1" anchor="t">
                <a:noAutofit/>
              </a:bodyPr>
              <a:lstStyle/>
              <a:p>
                <a:pPr lvl="0"/>
              </a:p>
            </p:txBody>
          </p:sp>
          <p:sp>
            <p:nvSpPr>
              <p:cNvPr id="709" name="Shape 709"/>
              <p:cNvSpPr/>
              <p:nvPr/>
            </p:nvSpPr>
            <p:spPr>
              <a:xfrm>
                <a:off x="29071" y="534821"/>
                <a:ext cx="1759783" cy="7663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57" y="2346"/>
                    </a:moveTo>
                    <a:cubicBezTo>
                      <a:pt x="21430" y="2443"/>
                      <a:pt x="21344" y="2443"/>
                      <a:pt x="21217" y="2541"/>
                    </a:cubicBezTo>
                    <a:cubicBezTo>
                      <a:pt x="21217" y="2834"/>
                      <a:pt x="21259" y="3128"/>
                      <a:pt x="21259" y="3421"/>
                    </a:cubicBezTo>
                    <a:cubicBezTo>
                      <a:pt x="21259" y="20818"/>
                      <a:pt x="21259" y="20818"/>
                      <a:pt x="21259" y="20818"/>
                    </a:cubicBezTo>
                    <a:cubicBezTo>
                      <a:pt x="20748" y="20818"/>
                      <a:pt x="20748" y="20818"/>
                      <a:pt x="20748" y="20818"/>
                    </a:cubicBezTo>
                    <a:cubicBezTo>
                      <a:pt x="20748" y="21600"/>
                      <a:pt x="20748" y="21600"/>
                      <a:pt x="20748" y="21600"/>
                    </a:cubicBezTo>
                    <a:cubicBezTo>
                      <a:pt x="21600" y="21600"/>
                      <a:pt x="21600" y="21600"/>
                      <a:pt x="21600" y="21600"/>
                    </a:cubicBezTo>
                    <a:cubicBezTo>
                      <a:pt x="21600" y="3421"/>
                      <a:pt x="21600" y="3421"/>
                      <a:pt x="21600" y="3421"/>
                    </a:cubicBezTo>
                    <a:cubicBezTo>
                      <a:pt x="21600" y="3030"/>
                      <a:pt x="21557" y="2737"/>
                      <a:pt x="21557" y="2346"/>
                    </a:cubicBezTo>
                    <a:moveTo>
                      <a:pt x="0" y="0"/>
                    </a:moveTo>
                    <a:cubicBezTo>
                      <a:pt x="0" y="0"/>
                      <a:pt x="0" y="0"/>
                      <a:pt x="0" y="0"/>
                    </a:cubicBezTo>
                    <a:cubicBezTo>
                      <a:pt x="256" y="6060"/>
                      <a:pt x="2173" y="7428"/>
                      <a:pt x="2173" y="7428"/>
                    </a:cubicBezTo>
                    <a:cubicBezTo>
                      <a:pt x="2173" y="21600"/>
                      <a:pt x="2173" y="21600"/>
                      <a:pt x="2173" y="21600"/>
                    </a:cubicBezTo>
                    <a:cubicBezTo>
                      <a:pt x="3025" y="21600"/>
                      <a:pt x="3025" y="21600"/>
                      <a:pt x="3025" y="21600"/>
                    </a:cubicBezTo>
                    <a:cubicBezTo>
                      <a:pt x="3025" y="20818"/>
                      <a:pt x="3025" y="20818"/>
                      <a:pt x="3025" y="20818"/>
                    </a:cubicBezTo>
                    <a:cubicBezTo>
                      <a:pt x="2514" y="20818"/>
                      <a:pt x="2514" y="20818"/>
                      <a:pt x="2514" y="20818"/>
                    </a:cubicBezTo>
                    <a:cubicBezTo>
                      <a:pt x="2514" y="7428"/>
                      <a:pt x="2514" y="7428"/>
                      <a:pt x="2514" y="7428"/>
                    </a:cubicBezTo>
                    <a:cubicBezTo>
                      <a:pt x="2514" y="7135"/>
                      <a:pt x="2386" y="6842"/>
                      <a:pt x="2258" y="6646"/>
                    </a:cubicBezTo>
                    <a:cubicBezTo>
                      <a:pt x="2258" y="6646"/>
                      <a:pt x="639" y="5473"/>
                      <a:pt x="383" y="293"/>
                    </a:cubicBezTo>
                    <a:cubicBezTo>
                      <a:pt x="256" y="195"/>
                      <a:pt x="128" y="98"/>
                      <a:pt x="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710" name="Shape 710"/>
              <p:cNvSpPr/>
              <p:nvPr/>
            </p:nvSpPr>
            <p:spPr>
              <a:xfrm>
                <a:off x="303075" y="766338"/>
                <a:ext cx="1389071" cy="1504307"/>
              </a:xfrm>
              <a:custGeom>
                <a:avLst/>
                <a:gdLst/>
                <a:ahLst/>
                <a:cxnLst>
                  <a:cxn ang="0">
                    <a:pos x="wd2" y="hd2"/>
                  </a:cxn>
                  <a:cxn ang="5400000">
                    <a:pos x="wd2" y="hd2"/>
                  </a:cxn>
                  <a:cxn ang="10800000">
                    <a:pos x="wd2" y="hd2"/>
                  </a:cxn>
                  <a:cxn ang="16200000">
                    <a:pos x="wd2" y="hd2"/>
                  </a:cxn>
                </a:cxnLst>
                <a:rect l="0" t="0" r="r" b="b"/>
                <a:pathLst>
                  <a:path w="21600" h="21261" fill="norm" stroke="1" extrusionOk="0">
                    <a:moveTo>
                      <a:pt x="0" y="1575"/>
                    </a:moveTo>
                    <a:cubicBezTo>
                      <a:pt x="0" y="11246"/>
                      <a:pt x="0" y="11246"/>
                      <a:pt x="0" y="11246"/>
                    </a:cubicBezTo>
                    <a:cubicBezTo>
                      <a:pt x="0" y="16646"/>
                      <a:pt x="4644" y="21163"/>
                      <a:pt x="10584" y="21261"/>
                    </a:cubicBezTo>
                    <a:cubicBezTo>
                      <a:pt x="16632" y="21310"/>
                      <a:pt x="21600" y="16892"/>
                      <a:pt x="21600" y="11443"/>
                    </a:cubicBezTo>
                    <a:cubicBezTo>
                      <a:pt x="21600" y="1575"/>
                      <a:pt x="21600" y="1575"/>
                      <a:pt x="21600" y="1575"/>
                    </a:cubicBezTo>
                    <a:cubicBezTo>
                      <a:pt x="21600" y="495"/>
                      <a:pt x="20412" y="-290"/>
                      <a:pt x="19278" y="103"/>
                    </a:cubicBezTo>
                    <a:cubicBezTo>
                      <a:pt x="17442" y="643"/>
                      <a:pt x="14580" y="1330"/>
                      <a:pt x="10800" y="1330"/>
                    </a:cubicBezTo>
                    <a:cubicBezTo>
                      <a:pt x="6966" y="1330"/>
                      <a:pt x="4104" y="643"/>
                      <a:pt x="2268" y="103"/>
                    </a:cubicBezTo>
                    <a:cubicBezTo>
                      <a:pt x="1134" y="-290"/>
                      <a:pt x="0" y="495"/>
                      <a:pt x="0" y="1575"/>
                    </a:cubicBezTo>
                  </a:path>
                </a:pathLst>
              </a:custGeom>
              <a:solidFill>
                <a:srgbClr val="DCA378"/>
              </a:solidFill>
              <a:ln w="12700" cap="flat">
                <a:noFill/>
                <a:miter lim="400000"/>
              </a:ln>
              <a:effectLst/>
            </p:spPr>
            <p:txBody>
              <a:bodyPr wrap="square" lIns="71436" tIns="71436" rIns="71436" bIns="71436" numCol="1" anchor="t">
                <a:noAutofit/>
              </a:bodyPr>
              <a:lstStyle/>
              <a:p>
                <a:pPr lvl="0"/>
              </a:p>
            </p:txBody>
          </p:sp>
          <p:sp>
            <p:nvSpPr>
              <p:cNvPr id="711" name="Shape 711"/>
              <p:cNvSpPr/>
              <p:nvPr/>
            </p:nvSpPr>
            <p:spPr>
              <a:xfrm>
                <a:off x="275235" y="739958"/>
                <a:ext cx="1444751" cy="15575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696" y="21600"/>
                      <a:pt x="10644" y="21600"/>
                      <a:pt x="10592" y="21600"/>
                    </a:cubicBezTo>
                    <a:cubicBezTo>
                      <a:pt x="4725" y="21504"/>
                      <a:pt x="0" y="16934"/>
                      <a:pt x="0" y="11401"/>
                    </a:cubicBezTo>
                    <a:cubicBezTo>
                      <a:pt x="0" y="1924"/>
                      <a:pt x="0" y="1924"/>
                      <a:pt x="0" y="1924"/>
                    </a:cubicBezTo>
                    <a:cubicBezTo>
                      <a:pt x="0" y="866"/>
                      <a:pt x="883" y="0"/>
                      <a:pt x="2025" y="0"/>
                    </a:cubicBezTo>
                    <a:cubicBezTo>
                      <a:pt x="2285" y="0"/>
                      <a:pt x="2492" y="48"/>
                      <a:pt x="2752" y="96"/>
                    </a:cubicBezTo>
                    <a:cubicBezTo>
                      <a:pt x="4362" y="625"/>
                      <a:pt x="7113" y="1299"/>
                      <a:pt x="10800" y="1299"/>
                    </a:cubicBezTo>
                    <a:cubicBezTo>
                      <a:pt x="14435" y="1299"/>
                      <a:pt x="17187" y="625"/>
                      <a:pt x="18796" y="96"/>
                    </a:cubicBezTo>
                    <a:cubicBezTo>
                      <a:pt x="19056" y="48"/>
                      <a:pt x="19263" y="0"/>
                      <a:pt x="19523" y="0"/>
                    </a:cubicBezTo>
                    <a:cubicBezTo>
                      <a:pt x="20665" y="0"/>
                      <a:pt x="21600" y="866"/>
                      <a:pt x="21600" y="1924"/>
                    </a:cubicBezTo>
                    <a:cubicBezTo>
                      <a:pt x="21600" y="11594"/>
                      <a:pt x="21600" y="11594"/>
                      <a:pt x="21600" y="11594"/>
                    </a:cubicBezTo>
                    <a:cubicBezTo>
                      <a:pt x="21600" y="17078"/>
                      <a:pt x="16719" y="21600"/>
                      <a:pt x="10800" y="21600"/>
                    </a:cubicBezTo>
                    <a:moveTo>
                      <a:pt x="2025" y="770"/>
                    </a:moveTo>
                    <a:cubicBezTo>
                      <a:pt x="1350" y="770"/>
                      <a:pt x="831" y="1299"/>
                      <a:pt x="831" y="1924"/>
                    </a:cubicBezTo>
                    <a:cubicBezTo>
                      <a:pt x="831" y="11401"/>
                      <a:pt x="831" y="11401"/>
                      <a:pt x="831" y="11401"/>
                    </a:cubicBezTo>
                    <a:cubicBezTo>
                      <a:pt x="831" y="16501"/>
                      <a:pt x="5192" y="20734"/>
                      <a:pt x="10592" y="20830"/>
                    </a:cubicBezTo>
                    <a:cubicBezTo>
                      <a:pt x="16200" y="20878"/>
                      <a:pt x="20769" y="16741"/>
                      <a:pt x="20769" y="11594"/>
                    </a:cubicBezTo>
                    <a:cubicBezTo>
                      <a:pt x="20769" y="1924"/>
                      <a:pt x="20769" y="1924"/>
                      <a:pt x="20769" y="1924"/>
                    </a:cubicBezTo>
                    <a:cubicBezTo>
                      <a:pt x="20769" y="1299"/>
                      <a:pt x="20198" y="770"/>
                      <a:pt x="19523" y="770"/>
                    </a:cubicBezTo>
                    <a:cubicBezTo>
                      <a:pt x="19367" y="770"/>
                      <a:pt x="19212" y="770"/>
                      <a:pt x="19108" y="818"/>
                    </a:cubicBezTo>
                    <a:cubicBezTo>
                      <a:pt x="17394" y="1395"/>
                      <a:pt x="14538" y="2069"/>
                      <a:pt x="10800" y="2069"/>
                    </a:cubicBezTo>
                    <a:cubicBezTo>
                      <a:pt x="7010" y="2069"/>
                      <a:pt x="4154" y="1395"/>
                      <a:pt x="2440" y="818"/>
                    </a:cubicBezTo>
                    <a:cubicBezTo>
                      <a:pt x="2337" y="770"/>
                      <a:pt x="2181" y="770"/>
                      <a:pt x="2025" y="77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712" name="Shape 712"/>
              <p:cNvSpPr/>
              <p:nvPr/>
            </p:nvSpPr>
            <p:spPr>
              <a:xfrm>
                <a:off x="330915" y="795638"/>
                <a:ext cx="1333391" cy="1421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50" y="0"/>
                    </a:moveTo>
                    <a:cubicBezTo>
                      <a:pt x="20081" y="0"/>
                      <a:pt x="19912" y="0"/>
                      <a:pt x="19800" y="527"/>
                    </a:cubicBezTo>
                    <a:cubicBezTo>
                      <a:pt x="17944" y="6849"/>
                      <a:pt x="14850" y="14224"/>
                      <a:pt x="10800" y="14224"/>
                    </a:cubicBezTo>
                    <a:cubicBezTo>
                      <a:pt x="6694" y="14224"/>
                      <a:pt x="3600" y="6849"/>
                      <a:pt x="1744" y="527"/>
                    </a:cubicBezTo>
                    <a:cubicBezTo>
                      <a:pt x="1631" y="0"/>
                      <a:pt x="1463" y="0"/>
                      <a:pt x="1294" y="0"/>
                    </a:cubicBezTo>
                    <a:cubicBezTo>
                      <a:pt x="563" y="0"/>
                      <a:pt x="0" y="5795"/>
                      <a:pt x="0" y="12644"/>
                    </a:cubicBezTo>
                    <a:cubicBezTo>
                      <a:pt x="0" y="12644"/>
                      <a:pt x="0" y="12644"/>
                      <a:pt x="0" y="12644"/>
                    </a:cubicBezTo>
                    <a:cubicBezTo>
                      <a:pt x="338" y="9483"/>
                      <a:pt x="788" y="7376"/>
                      <a:pt x="1294" y="7376"/>
                    </a:cubicBezTo>
                    <a:cubicBezTo>
                      <a:pt x="1519" y="7376"/>
                      <a:pt x="1744" y="7376"/>
                      <a:pt x="1913" y="7902"/>
                    </a:cubicBezTo>
                    <a:cubicBezTo>
                      <a:pt x="3825" y="14224"/>
                      <a:pt x="6806" y="21600"/>
                      <a:pt x="10800" y="21600"/>
                    </a:cubicBezTo>
                    <a:cubicBezTo>
                      <a:pt x="14738" y="21600"/>
                      <a:pt x="17719" y="14224"/>
                      <a:pt x="19631" y="7902"/>
                    </a:cubicBezTo>
                    <a:cubicBezTo>
                      <a:pt x="19856" y="7376"/>
                      <a:pt x="20025" y="7376"/>
                      <a:pt x="20250" y="7376"/>
                    </a:cubicBezTo>
                    <a:cubicBezTo>
                      <a:pt x="20756" y="7376"/>
                      <a:pt x="21262" y="9483"/>
                      <a:pt x="21600" y="12644"/>
                    </a:cubicBezTo>
                    <a:cubicBezTo>
                      <a:pt x="21600" y="12644"/>
                      <a:pt x="21600" y="12644"/>
                      <a:pt x="21600" y="12644"/>
                    </a:cubicBezTo>
                    <a:cubicBezTo>
                      <a:pt x="21600" y="5795"/>
                      <a:pt x="20981" y="0"/>
                      <a:pt x="20250" y="0"/>
                    </a:cubicBezTo>
                  </a:path>
                </a:pathLst>
              </a:custGeom>
              <a:solidFill>
                <a:srgbClr val="B6927A"/>
              </a:solidFill>
              <a:ln w="12700" cap="flat">
                <a:noFill/>
                <a:miter lim="400000"/>
              </a:ln>
              <a:effectLst/>
            </p:spPr>
            <p:txBody>
              <a:bodyPr wrap="square" lIns="71436" tIns="71436" rIns="71436" bIns="71436" numCol="1" anchor="t">
                <a:noAutofit/>
              </a:bodyPr>
              <a:lstStyle/>
              <a:p>
                <a:pPr lvl="0"/>
              </a:p>
            </p:txBody>
          </p:sp>
          <p:sp>
            <p:nvSpPr>
              <p:cNvPr id="713" name="Shape 713"/>
              <p:cNvSpPr/>
              <p:nvPr/>
            </p:nvSpPr>
            <p:spPr>
              <a:xfrm>
                <a:off x="303075" y="767798"/>
                <a:ext cx="1389071" cy="1875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872" y="0"/>
                    </a:moveTo>
                    <a:cubicBezTo>
                      <a:pt x="19872" y="0"/>
                      <a:pt x="19872" y="0"/>
                      <a:pt x="19872" y="0"/>
                    </a:cubicBezTo>
                    <a:cubicBezTo>
                      <a:pt x="19656" y="0"/>
                      <a:pt x="19494" y="0"/>
                      <a:pt x="19278" y="800"/>
                    </a:cubicBezTo>
                    <a:cubicBezTo>
                      <a:pt x="17442" y="5200"/>
                      <a:pt x="14580" y="10800"/>
                      <a:pt x="10800" y="10800"/>
                    </a:cubicBezTo>
                    <a:cubicBezTo>
                      <a:pt x="6966" y="10800"/>
                      <a:pt x="4104" y="5200"/>
                      <a:pt x="2268" y="800"/>
                    </a:cubicBezTo>
                    <a:cubicBezTo>
                      <a:pt x="2106" y="0"/>
                      <a:pt x="1890" y="0"/>
                      <a:pt x="1728" y="0"/>
                    </a:cubicBezTo>
                    <a:cubicBezTo>
                      <a:pt x="1674" y="0"/>
                      <a:pt x="1674" y="0"/>
                      <a:pt x="1674" y="0"/>
                    </a:cubicBezTo>
                    <a:cubicBezTo>
                      <a:pt x="810" y="0"/>
                      <a:pt x="0" y="5200"/>
                      <a:pt x="0" y="12400"/>
                    </a:cubicBezTo>
                    <a:cubicBezTo>
                      <a:pt x="0" y="21200"/>
                      <a:pt x="0" y="21200"/>
                      <a:pt x="0" y="21200"/>
                    </a:cubicBezTo>
                    <a:cubicBezTo>
                      <a:pt x="0" y="18000"/>
                      <a:pt x="162" y="15200"/>
                      <a:pt x="432" y="12800"/>
                    </a:cubicBezTo>
                    <a:cubicBezTo>
                      <a:pt x="432" y="12800"/>
                      <a:pt x="432" y="12800"/>
                      <a:pt x="432" y="12800"/>
                    </a:cubicBezTo>
                    <a:cubicBezTo>
                      <a:pt x="432" y="7600"/>
                      <a:pt x="972" y="3200"/>
                      <a:pt x="1674" y="3200"/>
                    </a:cubicBezTo>
                    <a:cubicBezTo>
                      <a:pt x="1836" y="3200"/>
                      <a:pt x="1998" y="3200"/>
                      <a:pt x="2106" y="3600"/>
                    </a:cubicBezTo>
                    <a:cubicBezTo>
                      <a:pt x="3888" y="8400"/>
                      <a:pt x="6858" y="14000"/>
                      <a:pt x="10800" y="14000"/>
                    </a:cubicBezTo>
                    <a:cubicBezTo>
                      <a:pt x="14688" y="14000"/>
                      <a:pt x="17658" y="8400"/>
                      <a:pt x="19440" y="3600"/>
                    </a:cubicBezTo>
                    <a:cubicBezTo>
                      <a:pt x="19548" y="3200"/>
                      <a:pt x="19710" y="3200"/>
                      <a:pt x="19872" y="3200"/>
                    </a:cubicBezTo>
                    <a:cubicBezTo>
                      <a:pt x="20574" y="3200"/>
                      <a:pt x="21168" y="7600"/>
                      <a:pt x="21168" y="12800"/>
                    </a:cubicBezTo>
                    <a:cubicBezTo>
                      <a:pt x="21168" y="12800"/>
                      <a:pt x="21168" y="12800"/>
                      <a:pt x="21168" y="12800"/>
                    </a:cubicBezTo>
                    <a:cubicBezTo>
                      <a:pt x="21384" y="15200"/>
                      <a:pt x="21600" y="18000"/>
                      <a:pt x="21600" y="21600"/>
                    </a:cubicBezTo>
                    <a:cubicBezTo>
                      <a:pt x="21600" y="12800"/>
                      <a:pt x="21600" y="12800"/>
                      <a:pt x="21600" y="12800"/>
                    </a:cubicBezTo>
                    <a:cubicBezTo>
                      <a:pt x="21600" y="5600"/>
                      <a:pt x="20790" y="0"/>
                      <a:pt x="19872"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714" name="Shape 714"/>
              <p:cNvSpPr/>
              <p:nvPr/>
            </p:nvSpPr>
            <p:spPr>
              <a:xfrm>
                <a:off x="137501" y="1125322"/>
                <a:ext cx="165575" cy="3326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725"/>
                      <a:pt x="0" y="10800"/>
                    </a:cubicBezTo>
                    <a:cubicBezTo>
                      <a:pt x="0" y="16650"/>
                      <a:pt x="9450" y="21600"/>
                      <a:pt x="21600" y="21600"/>
                    </a:cubicBezTo>
                    <a:lnTo>
                      <a:pt x="21600" y="0"/>
                    </a:lnTo>
                    <a:close/>
                  </a:path>
                </a:pathLst>
              </a:custGeom>
              <a:solidFill>
                <a:srgbClr val="DCA378"/>
              </a:solidFill>
              <a:ln w="12700" cap="flat">
                <a:noFill/>
                <a:miter lim="400000"/>
              </a:ln>
              <a:effectLst/>
            </p:spPr>
            <p:txBody>
              <a:bodyPr wrap="square" lIns="71436" tIns="71436" rIns="71436" bIns="71436" numCol="1" anchor="t">
                <a:noAutofit/>
              </a:bodyPr>
              <a:lstStyle/>
              <a:p>
                <a:pPr lvl="0"/>
              </a:p>
            </p:txBody>
          </p:sp>
          <p:sp>
            <p:nvSpPr>
              <p:cNvPr id="715" name="Shape 715"/>
              <p:cNvSpPr/>
              <p:nvPr/>
            </p:nvSpPr>
            <p:spPr>
              <a:xfrm>
                <a:off x="109661" y="1097482"/>
                <a:ext cx="221255" cy="3882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8" y="21600"/>
                      <a:pt x="0" y="16779"/>
                      <a:pt x="0" y="10800"/>
                    </a:cubicBezTo>
                    <a:cubicBezTo>
                      <a:pt x="0" y="4821"/>
                      <a:pt x="8438" y="0"/>
                      <a:pt x="18900" y="0"/>
                    </a:cubicBezTo>
                    <a:cubicBezTo>
                      <a:pt x="20250" y="0"/>
                      <a:pt x="21600" y="579"/>
                      <a:pt x="21600" y="1543"/>
                    </a:cubicBezTo>
                    <a:cubicBezTo>
                      <a:pt x="21600" y="20057"/>
                      <a:pt x="21600" y="20057"/>
                      <a:pt x="21600" y="20057"/>
                    </a:cubicBezTo>
                    <a:cubicBezTo>
                      <a:pt x="21600" y="20829"/>
                      <a:pt x="20250" y="21600"/>
                      <a:pt x="18900" y="21600"/>
                    </a:cubicBezTo>
                    <a:close/>
                    <a:moveTo>
                      <a:pt x="16200" y="3086"/>
                    </a:moveTo>
                    <a:cubicBezTo>
                      <a:pt x="9788" y="3857"/>
                      <a:pt x="5400" y="6943"/>
                      <a:pt x="5400" y="10800"/>
                    </a:cubicBezTo>
                    <a:cubicBezTo>
                      <a:pt x="5400" y="14464"/>
                      <a:pt x="9788" y="17550"/>
                      <a:pt x="16200" y="18321"/>
                    </a:cubicBezTo>
                    <a:lnTo>
                      <a:pt x="16200" y="3086"/>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716" name="Shape 716"/>
              <p:cNvSpPr/>
              <p:nvPr/>
            </p:nvSpPr>
            <p:spPr>
              <a:xfrm>
                <a:off x="1692145" y="1125322"/>
                <a:ext cx="167041" cy="3326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700" y="0"/>
                      <a:pt x="21600" y="4725"/>
                      <a:pt x="21600" y="10800"/>
                    </a:cubicBezTo>
                    <a:cubicBezTo>
                      <a:pt x="21600" y="16650"/>
                      <a:pt x="11700" y="21600"/>
                      <a:pt x="0" y="21600"/>
                    </a:cubicBezTo>
                    <a:lnTo>
                      <a:pt x="0" y="0"/>
                    </a:lnTo>
                    <a:close/>
                  </a:path>
                </a:pathLst>
              </a:custGeom>
              <a:solidFill>
                <a:srgbClr val="DCA378"/>
              </a:solidFill>
              <a:ln w="12700" cap="flat">
                <a:noFill/>
                <a:miter lim="400000"/>
              </a:ln>
              <a:effectLst/>
            </p:spPr>
            <p:txBody>
              <a:bodyPr wrap="square" lIns="71436" tIns="71436" rIns="71436" bIns="71436" numCol="1" anchor="t">
                <a:noAutofit/>
              </a:bodyPr>
              <a:lstStyle/>
              <a:p>
                <a:pPr lvl="0"/>
              </a:p>
            </p:txBody>
          </p:sp>
          <p:sp>
            <p:nvSpPr>
              <p:cNvPr id="717" name="Shape 717"/>
              <p:cNvSpPr/>
              <p:nvPr/>
            </p:nvSpPr>
            <p:spPr>
              <a:xfrm>
                <a:off x="1664305" y="1097482"/>
                <a:ext cx="222721" cy="3882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012" y="21600"/>
                      <a:pt x="0" y="20829"/>
                      <a:pt x="0" y="20057"/>
                    </a:cubicBezTo>
                    <a:cubicBezTo>
                      <a:pt x="0" y="1543"/>
                      <a:pt x="0" y="1543"/>
                      <a:pt x="0" y="1543"/>
                    </a:cubicBezTo>
                    <a:cubicBezTo>
                      <a:pt x="0" y="579"/>
                      <a:pt x="1012" y="0"/>
                      <a:pt x="2700" y="0"/>
                    </a:cubicBezTo>
                    <a:cubicBezTo>
                      <a:pt x="12825" y="0"/>
                      <a:pt x="21600" y="4821"/>
                      <a:pt x="21600" y="10800"/>
                    </a:cubicBezTo>
                    <a:cubicBezTo>
                      <a:pt x="21600" y="16779"/>
                      <a:pt x="12825" y="21600"/>
                      <a:pt x="2700" y="21600"/>
                    </a:cubicBezTo>
                    <a:close/>
                    <a:moveTo>
                      <a:pt x="5400" y="3086"/>
                    </a:moveTo>
                    <a:cubicBezTo>
                      <a:pt x="5400" y="18321"/>
                      <a:pt x="5400" y="18321"/>
                      <a:pt x="5400" y="18321"/>
                    </a:cubicBezTo>
                    <a:cubicBezTo>
                      <a:pt x="11475" y="17550"/>
                      <a:pt x="16200" y="14464"/>
                      <a:pt x="16200" y="10800"/>
                    </a:cubicBezTo>
                    <a:cubicBezTo>
                      <a:pt x="16200" y="6943"/>
                      <a:pt x="11475" y="3857"/>
                      <a:pt x="5400" y="3086"/>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718" name="Shape 718"/>
              <p:cNvSpPr/>
              <p:nvPr/>
            </p:nvSpPr>
            <p:spPr>
              <a:xfrm>
                <a:off x="858410" y="1516547"/>
                <a:ext cx="278401" cy="1670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60" y="21600"/>
                      <a:pt x="0" y="13500"/>
                      <a:pt x="0" y="3600"/>
                    </a:cubicBezTo>
                    <a:cubicBezTo>
                      <a:pt x="0" y="1350"/>
                      <a:pt x="810" y="0"/>
                      <a:pt x="2160" y="0"/>
                    </a:cubicBezTo>
                    <a:cubicBezTo>
                      <a:pt x="3240" y="0"/>
                      <a:pt x="4320" y="1350"/>
                      <a:pt x="4320" y="3600"/>
                    </a:cubicBezTo>
                    <a:cubicBezTo>
                      <a:pt x="4320" y="9450"/>
                      <a:pt x="7020" y="14400"/>
                      <a:pt x="10800" y="14400"/>
                    </a:cubicBezTo>
                    <a:cubicBezTo>
                      <a:pt x="14310" y="14400"/>
                      <a:pt x="17280" y="9450"/>
                      <a:pt x="17280" y="3600"/>
                    </a:cubicBezTo>
                    <a:cubicBezTo>
                      <a:pt x="17280" y="1350"/>
                      <a:pt x="18090" y="0"/>
                      <a:pt x="19440" y="0"/>
                    </a:cubicBezTo>
                    <a:cubicBezTo>
                      <a:pt x="20520" y="0"/>
                      <a:pt x="21600" y="1350"/>
                      <a:pt x="21600" y="3600"/>
                    </a:cubicBezTo>
                    <a:cubicBezTo>
                      <a:pt x="21600" y="13500"/>
                      <a:pt x="16740" y="21600"/>
                      <a:pt x="1080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719" name="Shape 719"/>
              <p:cNvSpPr/>
              <p:nvPr/>
            </p:nvSpPr>
            <p:spPr>
              <a:xfrm>
                <a:off x="830570" y="1871141"/>
                <a:ext cx="331138" cy="167041"/>
              </a:xfrm>
              <a:custGeom>
                <a:avLst/>
                <a:gdLst/>
                <a:ahLst/>
                <a:cxnLst>
                  <a:cxn ang="0">
                    <a:pos x="wd2" y="hd2"/>
                  </a:cxn>
                  <a:cxn ang="5400000">
                    <a:pos x="wd2" y="hd2"/>
                  </a:cxn>
                  <a:cxn ang="10800000">
                    <a:pos x="wd2" y="hd2"/>
                  </a:cxn>
                  <a:cxn ang="16200000">
                    <a:pos x="wd2" y="hd2"/>
                  </a:cxn>
                </a:cxnLst>
                <a:rect l="0" t="0" r="r" b="b"/>
                <a:pathLst>
                  <a:path w="21410" h="21600" fill="norm" stroke="1" extrusionOk="0">
                    <a:moveTo>
                      <a:pt x="10800" y="21600"/>
                    </a:moveTo>
                    <a:cubicBezTo>
                      <a:pt x="15975" y="21600"/>
                      <a:pt x="20250" y="13950"/>
                      <a:pt x="21375" y="4050"/>
                    </a:cubicBezTo>
                    <a:cubicBezTo>
                      <a:pt x="21600" y="1800"/>
                      <a:pt x="20700" y="0"/>
                      <a:pt x="19575" y="0"/>
                    </a:cubicBezTo>
                    <a:cubicBezTo>
                      <a:pt x="1800" y="0"/>
                      <a:pt x="1800" y="0"/>
                      <a:pt x="1800" y="0"/>
                    </a:cubicBezTo>
                    <a:cubicBezTo>
                      <a:pt x="675" y="0"/>
                      <a:pt x="0" y="1800"/>
                      <a:pt x="0" y="4050"/>
                    </a:cubicBezTo>
                    <a:cubicBezTo>
                      <a:pt x="1125" y="13950"/>
                      <a:pt x="5400" y="21600"/>
                      <a:pt x="10800" y="2160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720" name="Shape 720"/>
              <p:cNvSpPr/>
              <p:nvPr/>
            </p:nvSpPr>
            <p:spPr>
              <a:xfrm>
                <a:off x="569067" y="1036725"/>
                <a:ext cx="243160" cy="139098"/>
              </a:xfrm>
              <a:custGeom>
                <a:avLst/>
                <a:gdLst/>
                <a:ahLst/>
                <a:cxnLst>
                  <a:cxn ang="0">
                    <a:pos x="wd2" y="hd2"/>
                  </a:cxn>
                  <a:cxn ang="5400000">
                    <a:pos x="wd2" y="hd2"/>
                  </a:cxn>
                  <a:cxn ang="10800000">
                    <a:pos x="wd2" y="hd2"/>
                  </a:cxn>
                  <a:cxn ang="16200000">
                    <a:pos x="wd2" y="hd2"/>
                  </a:cxn>
                </a:cxnLst>
                <a:rect l="0" t="0" r="r" b="b"/>
                <a:pathLst>
                  <a:path w="20720" h="20103" fill="norm" stroke="1" extrusionOk="0">
                    <a:moveTo>
                      <a:pt x="17904" y="13818"/>
                    </a:moveTo>
                    <a:cubicBezTo>
                      <a:pt x="5181" y="19846"/>
                      <a:pt x="5181" y="19846"/>
                      <a:pt x="5181" y="19846"/>
                    </a:cubicBezTo>
                    <a:cubicBezTo>
                      <a:pt x="3110" y="20851"/>
                      <a:pt x="743" y="18842"/>
                      <a:pt x="151" y="14823"/>
                    </a:cubicBezTo>
                    <a:cubicBezTo>
                      <a:pt x="-441" y="11307"/>
                      <a:pt x="743" y="7288"/>
                      <a:pt x="3110" y="6284"/>
                    </a:cubicBezTo>
                    <a:cubicBezTo>
                      <a:pt x="15537" y="256"/>
                      <a:pt x="15537" y="256"/>
                      <a:pt x="15537" y="256"/>
                    </a:cubicBezTo>
                    <a:cubicBezTo>
                      <a:pt x="17608" y="-749"/>
                      <a:pt x="19975" y="1260"/>
                      <a:pt x="20567" y="5279"/>
                    </a:cubicBezTo>
                    <a:cubicBezTo>
                      <a:pt x="21159" y="8795"/>
                      <a:pt x="19975" y="12814"/>
                      <a:pt x="17904" y="13818"/>
                    </a:cubicBezTo>
                  </a:path>
                </a:pathLst>
              </a:custGeom>
              <a:solidFill>
                <a:srgbClr val="3572B0"/>
              </a:solidFill>
              <a:ln w="12700" cap="flat">
                <a:noFill/>
                <a:miter lim="400000"/>
              </a:ln>
              <a:effectLst/>
            </p:spPr>
            <p:txBody>
              <a:bodyPr wrap="square" lIns="71436" tIns="71436" rIns="71436" bIns="71436" numCol="1" anchor="t">
                <a:noAutofit/>
              </a:bodyPr>
              <a:lstStyle/>
              <a:p>
                <a:pPr lvl="0"/>
              </a:p>
            </p:txBody>
          </p:sp>
          <p:sp>
            <p:nvSpPr>
              <p:cNvPr id="721" name="Shape 721"/>
              <p:cNvSpPr/>
              <p:nvPr/>
            </p:nvSpPr>
            <p:spPr>
              <a:xfrm>
                <a:off x="541109" y="1009566"/>
                <a:ext cx="300788" cy="191951"/>
              </a:xfrm>
              <a:custGeom>
                <a:avLst/>
                <a:gdLst/>
                <a:ahLst/>
                <a:cxnLst>
                  <a:cxn ang="0">
                    <a:pos x="wd2" y="hd2"/>
                  </a:cxn>
                  <a:cxn ang="5400000">
                    <a:pos x="wd2" y="hd2"/>
                  </a:cxn>
                  <a:cxn ang="10800000">
                    <a:pos x="wd2" y="hd2"/>
                  </a:cxn>
                  <a:cxn ang="16200000">
                    <a:pos x="wd2" y="hd2"/>
                  </a:cxn>
                </a:cxnLst>
                <a:rect l="0" t="0" r="r" b="b"/>
                <a:pathLst>
                  <a:path w="20817" h="21600" fill="norm" stroke="1" extrusionOk="0">
                    <a:moveTo>
                      <a:pt x="5207" y="21600"/>
                    </a:moveTo>
                    <a:cubicBezTo>
                      <a:pt x="3047" y="21600"/>
                      <a:pt x="887" y="19244"/>
                      <a:pt x="167" y="15316"/>
                    </a:cubicBezTo>
                    <a:cubicBezTo>
                      <a:pt x="-553" y="10996"/>
                      <a:pt x="1127" y="6284"/>
                      <a:pt x="3767" y="4713"/>
                    </a:cubicBezTo>
                    <a:cubicBezTo>
                      <a:pt x="14087" y="0"/>
                      <a:pt x="14087" y="0"/>
                      <a:pt x="14087" y="0"/>
                    </a:cubicBezTo>
                    <a:cubicBezTo>
                      <a:pt x="14567" y="0"/>
                      <a:pt x="15047" y="0"/>
                      <a:pt x="15527" y="0"/>
                    </a:cubicBezTo>
                    <a:cubicBezTo>
                      <a:pt x="17927" y="0"/>
                      <a:pt x="19847" y="2356"/>
                      <a:pt x="20567" y="6284"/>
                    </a:cubicBezTo>
                    <a:cubicBezTo>
                      <a:pt x="21047" y="8247"/>
                      <a:pt x="20807" y="10604"/>
                      <a:pt x="20087" y="12567"/>
                    </a:cubicBezTo>
                    <a:cubicBezTo>
                      <a:pt x="19367" y="14924"/>
                      <a:pt x="18167" y="16102"/>
                      <a:pt x="16967" y="16887"/>
                    </a:cubicBezTo>
                    <a:cubicBezTo>
                      <a:pt x="6647" y="21600"/>
                      <a:pt x="6647" y="21600"/>
                      <a:pt x="6647" y="21600"/>
                    </a:cubicBezTo>
                    <a:cubicBezTo>
                      <a:pt x="6167" y="21600"/>
                      <a:pt x="5687" y="21600"/>
                      <a:pt x="5207" y="21600"/>
                    </a:cubicBezTo>
                    <a:close/>
                    <a:moveTo>
                      <a:pt x="15527" y="6284"/>
                    </a:moveTo>
                    <a:cubicBezTo>
                      <a:pt x="15287" y="6284"/>
                      <a:pt x="15287" y="6284"/>
                      <a:pt x="15047" y="6284"/>
                    </a:cubicBezTo>
                    <a:cubicBezTo>
                      <a:pt x="4967" y="10996"/>
                      <a:pt x="4967" y="10996"/>
                      <a:pt x="4967" y="10996"/>
                    </a:cubicBezTo>
                    <a:cubicBezTo>
                      <a:pt x="4247" y="11389"/>
                      <a:pt x="3767" y="12567"/>
                      <a:pt x="4007" y="13745"/>
                    </a:cubicBezTo>
                    <a:cubicBezTo>
                      <a:pt x="4007" y="14924"/>
                      <a:pt x="4967" y="15709"/>
                      <a:pt x="5687" y="15316"/>
                    </a:cubicBezTo>
                    <a:cubicBezTo>
                      <a:pt x="15767" y="10604"/>
                      <a:pt x="15767" y="10604"/>
                      <a:pt x="15767" y="10604"/>
                    </a:cubicBezTo>
                    <a:cubicBezTo>
                      <a:pt x="16247" y="10604"/>
                      <a:pt x="16487" y="10211"/>
                      <a:pt x="16727" y="9818"/>
                    </a:cubicBezTo>
                    <a:cubicBezTo>
                      <a:pt x="16967" y="9033"/>
                      <a:pt x="16967" y="8640"/>
                      <a:pt x="16967" y="7855"/>
                    </a:cubicBezTo>
                    <a:cubicBezTo>
                      <a:pt x="16727" y="6676"/>
                      <a:pt x="16007" y="6284"/>
                      <a:pt x="15527" y="6284"/>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722" name="Shape 722"/>
              <p:cNvSpPr/>
              <p:nvPr/>
            </p:nvSpPr>
            <p:spPr>
              <a:xfrm>
                <a:off x="1180082" y="1036725"/>
                <a:ext cx="243160" cy="139098"/>
              </a:xfrm>
              <a:custGeom>
                <a:avLst/>
                <a:gdLst/>
                <a:ahLst/>
                <a:cxnLst>
                  <a:cxn ang="0">
                    <a:pos x="wd2" y="hd2"/>
                  </a:cxn>
                  <a:cxn ang="5400000">
                    <a:pos x="wd2" y="hd2"/>
                  </a:cxn>
                  <a:cxn ang="10800000">
                    <a:pos x="wd2" y="hd2"/>
                  </a:cxn>
                  <a:cxn ang="16200000">
                    <a:pos x="wd2" y="hd2"/>
                  </a:cxn>
                </a:cxnLst>
                <a:rect l="0" t="0" r="r" b="b"/>
                <a:pathLst>
                  <a:path w="20720" h="20103" fill="norm" stroke="1" extrusionOk="0">
                    <a:moveTo>
                      <a:pt x="3110" y="13818"/>
                    </a:moveTo>
                    <a:cubicBezTo>
                      <a:pt x="15537" y="19846"/>
                      <a:pt x="15537" y="19846"/>
                      <a:pt x="15537" y="19846"/>
                    </a:cubicBezTo>
                    <a:cubicBezTo>
                      <a:pt x="17608" y="20851"/>
                      <a:pt x="19975" y="18842"/>
                      <a:pt x="20567" y="14823"/>
                    </a:cubicBezTo>
                    <a:cubicBezTo>
                      <a:pt x="21159" y="11307"/>
                      <a:pt x="19975" y="7288"/>
                      <a:pt x="17904" y="6284"/>
                    </a:cubicBezTo>
                    <a:cubicBezTo>
                      <a:pt x="5181" y="256"/>
                      <a:pt x="5181" y="256"/>
                      <a:pt x="5181" y="256"/>
                    </a:cubicBezTo>
                    <a:cubicBezTo>
                      <a:pt x="3110" y="-749"/>
                      <a:pt x="743" y="1260"/>
                      <a:pt x="151" y="5279"/>
                    </a:cubicBezTo>
                    <a:cubicBezTo>
                      <a:pt x="-441" y="8795"/>
                      <a:pt x="743" y="12814"/>
                      <a:pt x="3110" y="13818"/>
                    </a:cubicBezTo>
                  </a:path>
                </a:pathLst>
              </a:custGeom>
              <a:solidFill>
                <a:srgbClr val="3572B0"/>
              </a:solidFill>
              <a:ln w="12700" cap="flat">
                <a:noFill/>
                <a:miter lim="400000"/>
              </a:ln>
              <a:effectLst/>
            </p:spPr>
            <p:txBody>
              <a:bodyPr wrap="square" lIns="71436" tIns="71436" rIns="71436" bIns="71436" numCol="1" anchor="t">
                <a:noAutofit/>
              </a:bodyPr>
              <a:lstStyle/>
              <a:p>
                <a:pPr lvl="0"/>
              </a:p>
            </p:txBody>
          </p:sp>
          <p:sp>
            <p:nvSpPr>
              <p:cNvPr id="723" name="Shape 723"/>
              <p:cNvSpPr/>
              <p:nvPr/>
            </p:nvSpPr>
            <p:spPr>
              <a:xfrm>
                <a:off x="1151394" y="1009566"/>
                <a:ext cx="299774" cy="191951"/>
              </a:xfrm>
              <a:custGeom>
                <a:avLst/>
                <a:gdLst/>
                <a:ahLst/>
                <a:cxnLst>
                  <a:cxn ang="0">
                    <a:pos x="wd2" y="hd2"/>
                  </a:cxn>
                  <a:cxn ang="5400000">
                    <a:pos x="wd2" y="hd2"/>
                  </a:cxn>
                  <a:cxn ang="10800000">
                    <a:pos x="wd2" y="hd2"/>
                  </a:cxn>
                  <a:cxn ang="16200000">
                    <a:pos x="wd2" y="hd2"/>
                  </a:cxn>
                </a:cxnLst>
                <a:rect l="0" t="0" r="r" b="b"/>
                <a:pathLst>
                  <a:path w="20943" h="21600" fill="norm" stroke="1" extrusionOk="0">
                    <a:moveTo>
                      <a:pt x="15677" y="21600"/>
                    </a:moveTo>
                    <a:cubicBezTo>
                      <a:pt x="15677" y="21600"/>
                      <a:pt x="15677" y="21600"/>
                      <a:pt x="15677" y="21600"/>
                    </a:cubicBezTo>
                    <a:cubicBezTo>
                      <a:pt x="15192" y="21600"/>
                      <a:pt x="14706" y="21600"/>
                      <a:pt x="14221" y="21600"/>
                    </a:cubicBezTo>
                    <a:cubicBezTo>
                      <a:pt x="3785" y="16887"/>
                      <a:pt x="3785" y="16887"/>
                      <a:pt x="3785" y="16887"/>
                    </a:cubicBezTo>
                    <a:cubicBezTo>
                      <a:pt x="2572" y="16102"/>
                      <a:pt x="1358" y="14924"/>
                      <a:pt x="630" y="12567"/>
                    </a:cubicBezTo>
                    <a:cubicBezTo>
                      <a:pt x="-98" y="10604"/>
                      <a:pt x="-98" y="8247"/>
                      <a:pt x="145" y="6284"/>
                    </a:cubicBezTo>
                    <a:cubicBezTo>
                      <a:pt x="873" y="2356"/>
                      <a:pt x="3057" y="0"/>
                      <a:pt x="5241" y="0"/>
                    </a:cubicBezTo>
                    <a:cubicBezTo>
                      <a:pt x="5727" y="0"/>
                      <a:pt x="6212" y="0"/>
                      <a:pt x="6698" y="0"/>
                    </a:cubicBezTo>
                    <a:cubicBezTo>
                      <a:pt x="17133" y="4713"/>
                      <a:pt x="17133" y="4713"/>
                      <a:pt x="17133" y="4713"/>
                    </a:cubicBezTo>
                    <a:cubicBezTo>
                      <a:pt x="19803" y="6284"/>
                      <a:pt x="21502" y="10996"/>
                      <a:pt x="20774" y="15316"/>
                    </a:cubicBezTo>
                    <a:cubicBezTo>
                      <a:pt x="20046" y="19244"/>
                      <a:pt x="18104" y="21600"/>
                      <a:pt x="15677" y="21600"/>
                    </a:cubicBezTo>
                    <a:close/>
                    <a:moveTo>
                      <a:pt x="5241" y="6284"/>
                    </a:moveTo>
                    <a:cubicBezTo>
                      <a:pt x="4756" y="6284"/>
                      <a:pt x="4028" y="6676"/>
                      <a:pt x="4028" y="7855"/>
                    </a:cubicBezTo>
                    <a:cubicBezTo>
                      <a:pt x="3785" y="8640"/>
                      <a:pt x="3785" y="9033"/>
                      <a:pt x="4028" y="9818"/>
                    </a:cubicBezTo>
                    <a:cubicBezTo>
                      <a:pt x="4271" y="10211"/>
                      <a:pt x="4513" y="10604"/>
                      <a:pt x="4999" y="10604"/>
                    </a:cubicBezTo>
                    <a:cubicBezTo>
                      <a:pt x="15192" y="15316"/>
                      <a:pt x="15192" y="15316"/>
                      <a:pt x="15192" y="15316"/>
                    </a:cubicBezTo>
                    <a:cubicBezTo>
                      <a:pt x="15920" y="15709"/>
                      <a:pt x="16891" y="14924"/>
                      <a:pt x="17133" y="13745"/>
                    </a:cubicBezTo>
                    <a:cubicBezTo>
                      <a:pt x="17133" y="12567"/>
                      <a:pt x="16891" y="11389"/>
                      <a:pt x="15920" y="10996"/>
                    </a:cubicBezTo>
                    <a:cubicBezTo>
                      <a:pt x="5727" y="6284"/>
                      <a:pt x="5727" y="6284"/>
                      <a:pt x="5727" y="6284"/>
                    </a:cubicBezTo>
                    <a:cubicBezTo>
                      <a:pt x="5484" y="6284"/>
                      <a:pt x="5484" y="6284"/>
                      <a:pt x="5241" y="6284"/>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724" name="Shape 724"/>
              <p:cNvSpPr/>
              <p:nvPr/>
            </p:nvSpPr>
            <p:spPr>
              <a:xfrm>
                <a:off x="622503" y="1246939"/>
                <a:ext cx="139200" cy="137737"/>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725" name="Shape 725"/>
              <p:cNvSpPr/>
              <p:nvPr/>
            </p:nvSpPr>
            <p:spPr>
              <a:xfrm>
                <a:off x="1233518" y="1246939"/>
                <a:ext cx="139200" cy="137737"/>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grpSp>
        <p:nvGrpSpPr>
          <p:cNvPr id="730" name="Group 730"/>
          <p:cNvGrpSpPr/>
          <p:nvPr/>
        </p:nvGrpSpPr>
        <p:grpSpPr>
          <a:xfrm>
            <a:off x="15519885" y="5942806"/>
            <a:ext cx="1654307" cy="3793332"/>
            <a:chOff x="0" y="11510"/>
            <a:chExt cx="1654306" cy="3793330"/>
          </a:xfrm>
        </p:grpSpPr>
        <p:sp>
          <p:nvSpPr>
            <p:cNvPr id="728" name="Shape 728"/>
            <p:cNvSpPr/>
            <p:nvPr/>
          </p:nvSpPr>
          <p:spPr>
            <a:xfrm>
              <a:off x="101600" y="2925365"/>
              <a:ext cx="1450976" cy="879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spAutoFit/>
            </a:bodyPr>
            <a:lstStyle>
              <a:lvl1pPr>
                <a:lnSpc>
                  <a:spcPts val="9000"/>
                </a:lnSpc>
                <a:defRPr b="1" spc="-48" sz="4800">
                  <a:solidFill>
                    <a:srgbClr val="205080"/>
                  </a:solidFill>
                  <a:latin typeface="Helvetica"/>
                  <a:ea typeface="Helvetica"/>
                  <a:cs typeface="Helvetica"/>
                  <a:sym typeface="Helvetica"/>
                </a:defRPr>
              </a:lvl1pPr>
            </a:lstStyle>
            <a:p>
              <a:pPr lvl="0">
                <a:defRPr b="0" spc="0" sz="1800">
                  <a:solidFill>
                    <a:srgbClr val="000000"/>
                  </a:solidFill>
                </a:defRPr>
              </a:pPr>
              <a:r>
                <a:rPr b="1" spc="-48" sz="4800">
                  <a:solidFill>
                    <a:srgbClr val="205080"/>
                  </a:solidFill>
                </a:rPr>
                <a:t>Test</a:t>
              </a:r>
            </a:p>
          </p:txBody>
        </p:sp>
        <p:pic>
          <p:nvPicPr>
            <p:cNvPr id="729" name="pasted-image.pdf"/>
            <p:cNvPicPr/>
            <p:nvPr/>
          </p:nvPicPr>
          <p:blipFill>
            <a:blip r:embed="rId3">
              <a:extLst/>
            </a:blip>
            <a:srcRect l="0" t="0" r="0" b="0"/>
            <a:stretch>
              <a:fillRect/>
            </a:stretch>
          </p:blipFill>
          <p:spPr>
            <a:xfrm>
              <a:off x="-1" y="11510"/>
              <a:ext cx="1654308" cy="1830301"/>
            </a:xfrm>
            <a:prstGeom prst="rect">
              <a:avLst/>
            </a:prstGeom>
            <a:ln w="12700" cap="flat">
              <a:noFill/>
              <a:miter lim="400000"/>
            </a:ln>
            <a:effectLst/>
          </p:spPr>
        </p:pic>
      </p:grpSp>
      <p:grpSp>
        <p:nvGrpSpPr>
          <p:cNvPr id="733" name="Group 733"/>
          <p:cNvGrpSpPr/>
          <p:nvPr/>
        </p:nvGrpSpPr>
        <p:grpSpPr>
          <a:xfrm>
            <a:off x="19509962" y="5797624"/>
            <a:ext cx="2238376" cy="3938514"/>
            <a:chOff x="0" y="16346"/>
            <a:chExt cx="2238375" cy="3938512"/>
          </a:xfrm>
        </p:grpSpPr>
        <p:sp>
          <p:nvSpPr>
            <p:cNvPr id="731" name="Shape 731"/>
            <p:cNvSpPr/>
            <p:nvPr/>
          </p:nvSpPr>
          <p:spPr>
            <a:xfrm>
              <a:off x="0" y="3075384"/>
              <a:ext cx="2238375" cy="879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spAutoFit/>
            </a:bodyPr>
            <a:lstStyle>
              <a:lvl1pPr>
                <a:lnSpc>
                  <a:spcPts val="9000"/>
                </a:lnSpc>
                <a:defRPr b="1" spc="-48" sz="4800">
                  <a:solidFill>
                    <a:srgbClr val="205080"/>
                  </a:solidFill>
                  <a:latin typeface="Helvetica"/>
                  <a:ea typeface="Helvetica"/>
                  <a:cs typeface="Helvetica"/>
                  <a:sym typeface="Helvetica"/>
                </a:defRPr>
              </a:lvl1pPr>
            </a:lstStyle>
            <a:p>
              <a:pPr lvl="0">
                <a:defRPr b="0" spc="0" sz="1800">
                  <a:solidFill>
                    <a:srgbClr val="000000"/>
                  </a:solidFill>
                </a:defRPr>
              </a:pPr>
              <a:r>
                <a:rPr b="1" spc="-48" sz="4800">
                  <a:solidFill>
                    <a:srgbClr val="205080"/>
                  </a:solidFill>
                </a:rPr>
                <a:t>Deliver</a:t>
              </a:r>
            </a:p>
          </p:txBody>
        </p:sp>
        <p:pic>
          <p:nvPicPr>
            <p:cNvPr id="732" name="pasted-image.pdf"/>
            <p:cNvPicPr/>
            <p:nvPr/>
          </p:nvPicPr>
          <p:blipFill>
            <a:blip r:embed="rId4">
              <a:extLst/>
            </a:blip>
            <a:srcRect l="0" t="0" r="0" b="0"/>
            <a:stretch>
              <a:fillRect/>
            </a:stretch>
          </p:blipFill>
          <p:spPr>
            <a:xfrm>
              <a:off x="482996" y="16346"/>
              <a:ext cx="1272466" cy="2120708"/>
            </a:xfrm>
            <a:prstGeom prst="rect">
              <a:avLst/>
            </a:prstGeom>
            <a:ln w="12700" cap="flat">
              <a:noFill/>
              <a:miter lim="400000"/>
            </a:ln>
            <a:effectLst/>
          </p:spPr>
        </p:pic>
      </p:grpSp>
      <p:grpSp>
        <p:nvGrpSpPr>
          <p:cNvPr id="736" name="Group 736"/>
          <p:cNvGrpSpPr/>
          <p:nvPr/>
        </p:nvGrpSpPr>
        <p:grpSpPr>
          <a:xfrm>
            <a:off x="11074439" y="5906293"/>
            <a:ext cx="2001859" cy="3829845"/>
            <a:chOff x="0" y="0"/>
            <a:chExt cx="2001858" cy="3829843"/>
          </a:xfrm>
        </p:grpSpPr>
        <p:sp>
          <p:nvSpPr>
            <p:cNvPr id="734" name="Shape 734"/>
            <p:cNvSpPr/>
            <p:nvPr/>
          </p:nvSpPr>
          <p:spPr>
            <a:xfrm>
              <a:off x="163266" y="2950368"/>
              <a:ext cx="1654176" cy="879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spAutoFit/>
            </a:bodyPr>
            <a:lstStyle>
              <a:lvl1pPr>
                <a:lnSpc>
                  <a:spcPts val="9000"/>
                </a:lnSpc>
                <a:defRPr b="1" spc="-48" sz="4800">
                  <a:solidFill>
                    <a:srgbClr val="205080"/>
                  </a:solidFill>
                  <a:latin typeface="Helvetica"/>
                  <a:ea typeface="Helvetica"/>
                  <a:cs typeface="Helvetica"/>
                  <a:sym typeface="Helvetica"/>
                </a:defRPr>
              </a:lvl1pPr>
            </a:lstStyle>
            <a:p>
              <a:pPr lvl="0">
                <a:defRPr b="0" spc="0" sz="1800">
                  <a:solidFill>
                    <a:srgbClr val="000000"/>
                  </a:solidFill>
                </a:defRPr>
              </a:pPr>
              <a:r>
                <a:rPr b="1" spc="-48" sz="4800">
                  <a:solidFill>
                    <a:srgbClr val="205080"/>
                  </a:solidFill>
                </a:rPr>
                <a:t>Build</a:t>
              </a:r>
            </a:p>
          </p:txBody>
        </p:sp>
        <p:pic>
          <p:nvPicPr>
            <p:cNvPr id="735" name="pasted-image.tif"/>
            <p:cNvPicPr/>
            <p:nvPr/>
          </p:nvPicPr>
          <p:blipFill>
            <a:blip r:embed="rId5">
              <a:extLst/>
            </a:blip>
            <a:srcRect l="0" t="601" r="0" b="601"/>
            <a:stretch>
              <a:fillRect/>
            </a:stretch>
          </p:blipFill>
          <p:spPr>
            <a:xfrm>
              <a:off x="0" y="0"/>
              <a:ext cx="2001859" cy="1903608"/>
            </a:xfrm>
            <a:prstGeom prst="rect">
              <a:avLst/>
            </a:prstGeom>
            <a:ln w="12700" cap="flat">
              <a:noFill/>
              <a:miter lim="400000"/>
            </a:ln>
            <a:effectLst/>
          </p:spPr>
        </p:pic>
      </p:grpSp>
      <p:grpSp>
        <p:nvGrpSpPr>
          <p:cNvPr id="739" name="Group 739"/>
          <p:cNvGrpSpPr/>
          <p:nvPr/>
        </p:nvGrpSpPr>
        <p:grpSpPr>
          <a:xfrm>
            <a:off x="6511028" y="6036908"/>
            <a:ext cx="2543176" cy="3699230"/>
            <a:chOff x="0" y="0"/>
            <a:chExt cx="2543175" cy="3699228"/>
          </a:xfrm>
        </p:grpSpPr>
        <p:sp>
          <p:nvSpPr>
            <p:cNvPr id="737" name="Shape 737"/>
            <p:cNvSpPr/>
            <p:nvPr/>
          </p:nvSpPr>
          <p:spPr>
            <a:xfrm>
              <a:off x="0" y="2819753"/>
              <a:ext cx="2543175" cy="879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spAutoFit/>
            </a:bodyPr>
            <a:lstStyle>
              <a:lvl1pPr>
                <a:lnSpc>
                  <a:spcPts val="9000"/>
                </a:lnSpc>
                <a:defRPr b="1" spc="-48" sz="4800">
                  <a:solidFill>
                    <a:srgbClr val="205080"/>
                  </a:solidFill>
                  <a:latin typeface="Helvetica"/>
                  <a:ea typeface="Helvetica"/>
                  <a:cs typeface="Helvetica"/>
                  <a:sym typeface="Helvetica"/>
                </a:defRPr>
              </a:lvl1pPr>
            </a:lstStyle>
            <a:p>
              <a:pPr lvl="0">
                <a:defRPr b="0" spc="0" sz="1800">
                  <a:solidFill>
                    <a:srgbClr val="000000"/>
                  </a:solidFill>
                </a:defRPr>
              </a:pPr>
              <a:r>
                <a:rPr b="1" spc="-48" sz="4800">
                  <a:solidFill>
                    <a:srgbClr val="205080"/>
                  </a:solidFill>
                </a:rPr>
                <a:t>Commit</a:t>
              </a:r>
            </a:p>
          </p:txBody>
        </p:sp>
        <p:sp>
          <p:nvSpPr>
            <p:cNvPr id="738" name="Shape 738"/>
            <p:cNvSpPr/>
            <p:nvPr/>
          </p:nvSpPr>
          <p:spPr>
            <a:xfrm>
              <a:off x="432319" y="-1"/>
              <a:ext cx="1689101" cy="16421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spAutoFit/>
            </a:bodyPr>
            <a:lstStyle>
              <a:lvl1pPr algn="ctr" defTabSz="243840">
                <a:lnSpc>
                  <a:spcPct val="100000"/>
                </a:lnSpc>
                <a:tabLst>
                  <a:tab pos="177800" algn="l"/>
                  <a:tab pos="368300" algn="l"/>
                  <a:tab pos="558800" algn="l"/>
                  <a:tab pos="749300" algn="l"/>
                  <a:tab pos="939800" algn="l"/>
                  <a:tab pos="1130300" algn="l"/>
                  <a:tab pos="1320800" algn="l"/>
                  <a:tab pos="1511300" algn="l"/>
                  <a:tab pos="1701800" algn="l"/>
                  <a:tab pos="1892300" algn="l"/>
                  <a:tab pos="2082800" algn="l"/>
                  <a:tab pos="2273300" algn="l"/>
                </a:tabLst>
                <a:defRPr baseline="-1639" sz="12200">
                  <a:solidFill>
                    <a:srgbClr val="1C4F82"/>
                  </a:solidFill>
                  <a:latin typeface="Atlassian-icons"/>
                  <a:ea typeface="Atlassian-icons"/>
                  <a:cs typeface="Atlassian-icons"/>
                  <a:sym typeface="Atlassian-icons"/>
                </a:defRPr>
              </a:lvl1pPr>
            </a:lstStyle>
            <a:p>
              <a:pPr lvl="0">
                <a:defRPr baseline="0" sz="1800">
                  <a:solidFill>
                    <a:srgbClr val="000000"/>
                  </a:solidFill>
                </a:defRPr>
              </a:pPr>
              <a:r>
                <a:rPr baseline="-1639" sz="12200">
                  <a:solidFill>
                    <a:srgbClr val="1C4F82"/>
                  </a:solidFill>
                </a:rPr>
                <a:t></a:t>
              </a:r>
            </a:p>
          </p:txBody>
        </p:sp>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 grpId="1" fill="hold">
                                  <p:stCondLst>
                                    <p:cond delay="100"/>
                                  </p:stCondLst>
                                  <p:iterate type="el" backwards="0">
                                    <p:tmAbs val="0"/>
                                  </p:iterate>
                                  <p:childTnLst>
                                    <p:set>
                                      <p:cBhvr>
                                        <p:cTn id="6" fill="hold"/>
                                        <p:tgtEl>
                                          <p:spTgt spid="727"/>
                                        </p:tgtEl>
                                        <p:attrNameLst>
                                          <p:attrName>style.visibility</p:attrName>
                                        </p:attrNameLst>
                                      </p:cBhvr>
                                      <p:to>
                                        <p:strVal val="visible"/>
                                      </p:to>
                                    </p:set>
                                  </p:childTnLst>
                                </p:cTn>
                              </p:par>
                            </p:childTnLst>
                          </p:cTn>
                        </p:par>
                        <p:par>
                          <p:cTn id="7" fill="hold">
                            <p:stCondLst>
                              <p:cond delay="100"/>
                            </p:stCondLst>
                            <p:childTnLst>
                              <p:par>
                                <p:cTn id="8" nodeType="afterEffect" presetClass="entr" presetSubtype="0" presetID="1" grpId="2" fill="hold">
                                  <p:stCondLst>
                                    <p:cond delay="400"/>
                                  </p:stCondLst>
                                  <p:iterate type="el" backwards="0">
                                    <p:tmAbs val="0"/>
                                  </p:iterate>
                                  <p:childTnLst>
                                    <p:set>
                                      <p:cBhvr>
                                        <p:cTn id="9" fill="hold"/>
                                        <p:tgtEl>
                                          <p:spTgt spid="739"/>
                                        </p:tgtEl>
                                        <p:attrNameLst>
                                          <p:attrName>style.visibility</p:attrName>
                                        </p:attrNameLst>
                                      </p:cBhvr>
                                      <p:to>
                                        <p:strVal val="visible"/>
                                      </p:to>
                                    </p:set>
                                  </p:childTnLst>
                                </p:cTn>
                              </p:par>
                            </p:childTnLst>
                          </p:cTn>
                        </p:par>
                        <p:par>
                          <p:cTn id="10" fill="hold">
                            <p:stCondLst>
                              <p:cond delay="500"/>
                            </p:stCondLst>
                            <p:childTnLst>
                              <p:par>
                                <p:cTn id="11" nodeType="afterEffect" presetClass="entr" presetSubtype="0" presetID="1" grpId="3" fill="hold">
                                  <p:stCondLst>
                                    <p:cond delay="400"/>
                                  </p:stCondLst>
                                  <p:iterate type="el" backwards="0">
                                    <p:tmAbs val="0"/>
                                  </p:iterate>
                                  <p:childTnLst>
                                    <p:set>
                                      <p:cBhvr>
                                        <p:cTn id="12" fill="hold"/>
                                        <p:tgtEl>
                                          <p:spTgt spid="736"/>
                                        </p:tgtEl>
                                        <p:attrNameLst>
                                          <p:attrName>style.visibility</p:attrName>
                                        </p:attrNameLst>
                                      </p:cBhvr>
                                      <p:to>
                                        <p:strVal val="visible"/>
                                      </p:to>
                                    </p:set>
                                  </p:childTnLst>
                                </p:cTn>
                              </p:par>
                            </p:childTnLst>
                          </p:cTn>
                        </p:par>
                        <p:par>
                          <p:cTn id="13" fill="hold">
                            <p:stCondLst>
                              <p:cond delay="900"/>
                            </p:stCondLst>
                            <p:childTnLst>
                              <p:par>
                                <p:cTn id="14" nodeType="afterEffect" presetClass="entr" presetSubtype="0" presetID="1" grpId="4" fill="hold">
                                  <p:stCondLst>
                                    <p:cond delay="400"/>
                                  </p:stCondLst>
                                  <p:iterate type="el" backwards="0">
                                    <p:tmAbs val="0"/>
                                  </p:iterate>
                                  <p:childTnLst>
                                    <p:set>
                                      <p:cBhvr>
                                        <p:cTn id="15" fill="hold"/>
                                        <p:tgtEl>
                                          <p:spTgt spid="730"/>
                                        </p:tgtEl>
                                        <p:attrNameLst>
                                          <p:attrName>style.visibility</p:attrName>
                                        </p:attrNameLst>
                                      </p:cBhvr>
                                      <p:to>
                                        <p:strVal val="visible"/>
                                      </p:to>
                                    </p:set>
                                  </p:childTnLst>
                                </p:cTn>
                              </p:par>
                            </p:childTnLst>
                          </p:cTn>
                        </p:par>
                        <p:par>
                          <p:cTn id="16" fill="hold">
                            <p:stCondLst>
                              <p:cond delay="1300"/>
                            </p:stCondLst>
                            <p:childTnLst>
                              <p:par>
                                <p:cTn id="17" nodeType="afterEffect" presetClass="entr" presetSubtype="0" presetID="1" grpId="5" fill="hold">
                                  <p:stCondLst>
                                    <p:cond delay="400"/>
                                  </p:stCondLst>
                                  <p:iterate type="el" backwards="0">
                                    <p:tmAbs val="0"/>
                                  </p:iterate>
                                  <p:childTnLst>
                                    <p:set>
                                      <p:cBhvr>
                                        <p:cTn id="18" fill="hold"/>
                                        <p:tgtEl>
                                          <p:spTgt spid="7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27" grpId="1"/>
      <p:bldP build="whole" bldLvl="1" animBg="1" rev="0" advAuto="0" spid="736" grpId="3"/>
      <p:bldP build="whole" bldLvl="1" animBg="1" rev="0" advAuto="0" spid="739" grpId="2"/>
      <p:bldP build="whole" bldLvl="1" animBg="1" rev="0" advAuto="0" spid="733" grpId="5"/>
      <p:bldP build="whole" bldLvl="1" animBg="1" rev="0" advAuto="0" spid="730" grpId="4"/>
    </p:bld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3" name="Shape 743"/>
          <p:cNvSpPr/>
          <p:nvPr/>
        </p:nvSpPr>
        <p:spPr>
          <a:xfrm>
            <a:off x="2264317" y="10027708"/>
            <a:ext cx="18770963" cy="473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lvl="0">
              <a:lnSpc>
                <a:spcPct val="100000"/>
              </a:lnSpc>
              <a:spcBef>
                <a:spcPts val="300"/>
              </a:spcBef>
              <a:defRPr sz="1800">
                <a:solidFill>
                  <a:srgbClr val="000000"/>
                </a:solidFill>
              </a:defRPr>
            </a:pPr>
            <a:r>
              <a:rPr b="1" cap="all" spc="308" sz="2200">
                <a:solidFill>
                  <a:srgbClr val="FFFFFF"/>
                </a:solidFill>
                <a:latin typeface="Helvetica"/>
                <a:ea typeface="Helvetica"/>
                <a:cs typeface="Helvetica"/>
                <a:sym typeface="Helvetica"/>
              </a:rPr>
              <a:t>- </a:t>
            </a:r>
            <a:r>
              <a:rPr b="1" cap="all" i="1" spc="308" sz="2200">
                <a:solidFill>
                  <a:srgbClr val="FFFFFF"/>
                </a:solidFill>
                <a:latin typeface="Helvetica"/>
                <a:ea typeface="Helvetica"/>
                <a:cs typeface="Helvetica"/>
                <a:sym typeface="Helvetica"/>
              </a:rPr>
              <a:t>continuous delivery (addison-wesley), jeb humble and david farley</a:t>
            </a:r>
          </a:p>
        </p:txBody>
      </p:sp>
      <p:grpSp>
        <p:nvGrpSpPr>
          <p:cNvPr id="747" name="Group 747"/>
          <p:cNvGrpSpPr/>
          <p:nvPr/>
        </p:nvGrpSpPr>
        <p:grpSpPr>
          <a:xfrm>
            <a:off x="1784430" y="5265344"/>
            <a:ext cx="20815140" cy="3185312"/>
            <a:chOff x="0" y="0"/>
            <a:chExt cx="20815138" cy="3185311"/>
          </a:xfrm>
        </p:grpSpPr>
        <p:sp>
          <p:nvSpPr>
            <p:cNvPr id="744" name="Shape 744"/>
            <p:cNvSpPr/>
            <p:nvPr/>
          </p:nvSpPr>
          <p:spPr>
            <a:xfrm>
              <a:off x="820878" y="596899"/>
              <a:ext cx="19198748" cy="1235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defTabSz="457200">
                <a:lnSpc>
                  <a:spcPct val="120000"/>
                </a:lnSpc>
                <a:defRPr b="1" sz="7200">
                  <a:solidFill>
                    <a:srgbClr val="FFFFFF"/>
                  </a:solidFill>
                  <a:latin typeface="Helvetica"/>
                  <a:ea typeface="Helvetica"/>
                  <a:cs typeface="Helvetica"/>
                  <a:sym typeface="Helvetica"/>
                </a:defRPr>
              </a:lvl1pPr>
            </a:lstStyle>
            <a:p>
              <a:pPr lvl="0">
                <a:defRPr b="0" sz="1800">
                  <a:solidFill>
                    <a:srgbClr val="000000"/>
                  </a:solidFill>
                </a:defRPr>
              </a:pPr>
              <a:r>
                <a:rPr b="1" sz="7200">
                  <a:solidFill>
                    <a:srgbClr val="FFFFFF"/>
                  </a:solidFill>
                </a:rPr>
                <a:t>Continuously is more often than you think.</a:t>
              </a:r>
            </a:p>
          </p:txBody>
        </p:sp>
        <p:sp>
          <p:nvSpPr>
            <p:cNvPr id="745" name="Shape 745"/>
            <p:cNvSpPr/>
            <p:nvPr/>
          </p:nvSpPr>
          <p:spPr>
            <a:xfrm>
              <a:off x="19694363" y="756436"/>
              <a:ext cx="1120776" cy="2428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spAutoFit/>
            </a:bodyPr>
            <a:lstStyle>
              <a:lvl1pPr>
                <a:lnSpc>
                  <a:spcPct val="100000"/>
                </a:lnSpc>
                <a:spcBef>
                  <a:spcPts val="300"/>
                </a:spcBef>
                <a:defRPr spc="-150" sz="15000">
                  <a:solidFill>
                    <a:srgbClr val="FFFFFF"/>
                  </a:solidFill>
                  <a:latin typeface="Helvetica"/>
                  <a:ea typeface="Helvetica"/>
                  <a:cs typeface="Helvetica"/>
                  <a:sym typeface="Helvetica"/>
                </a:defRPr>
              </a:lvl1pPr>
            </a:lstStyle>
            <a:p>
              <a:pPr lvl="0">
                <a:defRPr spc="0" sz="1800">
                  <a:solidFill>
                    <a:srgbClr val="000000"/>
                  </a:solidFill>
                </a:defRPr>
              </a:pPr>
              <a:r>
                <a:rPr spc="-150" sz="15000">
                  <a:solidFill>
                    <a:srgbClr val="FFFFFF"/>
                  </a:solidFill>
                </a:rPr>
                <a:t>”</a:t>
              </a:r>
            </a:p>
          </p:txBody>
        </p:sp>
        <p:sp>
          <p:nvSpPr>
            <p:cNvPr id="746" name="Shape 746"/>
            <p:cNvSpPr/>
            <p:nvPr/>
          </p:nvSpPr>
          <p:spPr>
            <a:xfrm>
              <a:off x="0" y="0"/>
              <a:ext cx="1476375" cy="24288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spAutoFit/>
            </a:bodyPr>
            <a:lstStyle>
              <a:lvl1pPr>
                <a:lnSpc>
                  <a:spcPct val="60000"/>
                </a:lnSpc>
                <a:spcBef>
                  <a:spcPts val="300"/>
                </a:spcBef>
                <a:defRPr spc="-150" sz="15000">
                  <a:solidFill>
                    <a:srgbClr val="FFFFFF"/>
                  </a:solidFill>
                  <a:latin typeface="Helvetica"/>
                  <a:ea typeface="Helvetica"/>
                  <a:cs typeface="Helvetica"/>
                  <a:sym typeface="Helvetica"/>
                </a:defRPr>
              </a:lvl1pPr>
            </a:lstStyle>
            <a:p>
              <a:pPr lvl="0">
                <a:defRPr spc="0" sz="1800">
                  <a:solidFill>
                    <a:srgbClr val="000000"/>
                  </a:solidFill>
                </a:defRPr>
              </a:pPr>
              <a:r>
                <a:rPr spc="-150" sz="15000">
                  <a:solidFill>
                    <a:srgbClr val="FFFFFF"/>
                  </a:solidFill>
                </a:rPr>
                <a:t>“</a:t>
              </a:r>
            </a:p>
          </p:txBody>
        </p:sp>
      </p:grpSp>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1" name="Shape 751"/>
          <p:cNvSpPr/>
          <p:nvPr/>
        </p:nvSpPr>
        <p:spPr>
          <a:xfrm>
            <a:off x="755465" y="748201"/>
            <a:ext cx="18935701"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Confluence pipeline</a:t>
            </a:r>
          </a:p>
        </p:txBody>
      </p:sp>
      <p:grpSp>
        <p:nvGrpSpPr>
          <p:cNvPr id="785" name="Group 785"/>
          <p:cNvGrpSpPr/>
          <p:nvPr/>
        </p:nvGrpSpPr>
        <p:grpSpPr>
          <a:xfrm>
            <a:off x="2576523" y="5445246"/>
            <a:ext cx="1844654" cy="2891938"/>
            <a:chOff x="0" y="0"/>
            <a:chExt cx="1844652" cy="2891937"/>
          </a:xfrm>
        </p:grpSpPr>
        <p:sp>
          <p:nvSpPr>
            <p:cNvPr id="752" name="Shape 752"/>
            <p:cNvSpPr/>
            <p:nvPr/>
          </p:nvSpPr>
          <p:spPr>
            <a:xfrm>
              <a:off x="377914" y="2253103"/>
              <a:ext cx="1194590" cy="6116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0" y="21600"/>
                    <a:pt x="0" y="21600"/>
                    <a:pt x="0" y="21600"/>
                  </a:cubicBezTo>
                  <a:cubicBezTo>
                    <a:pt x="0" y="14400"/>
                    <a:pt x="0" y="14400"/>
                    <a:pt x="0" y="14400"/>
                  </a:cubicBezTo>
                  <a:cubicBezTo>
                    <a:pt x="0" y="6480"/>
                    <a:pt x="3314" y="0"/>
                    <a:pt x="7364" y="0"/>
                  </a:cubicBezTo>
                  <a:cubicBezTo>
                    <a:pt x="14236" y="0"/>
                    <a:pt x="14236" y="0"/>
                    <a:pt x="14236" y="0"/>
                  </a:cubicBezTo>
                  <a:cubicBezTo>
                    <a:pt x="18286" y="0"/>
                    <a:pt x="21600" y="6480"/>
                    <a:pt x="21600" y="14400"/>
                  </a:cubicBezTo>
                  <a:cubicBezTo>
                    <a:pt x="21600" y="21600"/>
                    <a:pt x="21600" y="21600"/>
                    <a:pt x="21600" y="21600"/>
                  </a:cubicBezTo>
                </a:path>
              </a:pathLst>
            </a:custGeom>
            <a:solidFill>
              <a:srgbClr val="FF4E4A"/>
            </a:solidFill>
            <a:ln w="12700" cap="flat">
              <a:noFill/>
              <a:miter lim="400000"/>
            </a:ln>
            <a:effectLst/>
          </p:spPr>
          <p:txBody>
            <a:bodyPr wrap="square" lIns="71436" tIns="71436" rIns="71436" bIns="71436" numCol="1" anchor="t">
              <a:noAutofit/>
            </a:bodyPr>
            <a:lstStyle/>
            <a:p>
              <a:pPr lvl="0"/>
            </a:p>
          </p:txBody>
        </p:sp>
        <p:sp>
          <p:nvSpPr>
            <p:cNvPr id="753" name="Shape 753"/>
            <p:cNvSpPr/>
            <p:nvPr/>
          </p:nvSpPr>
          <p:spPr>
            <a:xfrm>
              <a:off x="350700" y="2225889"/>
              <a:ext cx="1249019" cy="6660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30" y="21600"/>
                  </a:moveTo>
                  <a:cubicBezTo>
                    <a:pt x="470" y="21600"/>
                    <a:pt x="470" y="21600"/>
                    <a:pt x="470" y="21600"/>
                  </a:cubicBezTo>
                  <a:cubicBezTo>
                    <a:pt x="235" y="21600"/>
                    <a:pt x="0" y="21159"/>
                    <a:pt x="0" y="20718"/>
                  </a:cubicBezTo>
                  <a:cubicBezTo>
                    <a:pt x="0" y="14106"/>
                    <a:pt x="0" y="14106"/>
                    <a:pt x="0" y="14106"/>
                  </a:cubicBezTo>
                  <a:cubicBezTo>
                    <a:pt x="0" y="6282"/>
                    <a:pt x="3346" y="0"/>
                    <a:pt x="7513" y="0"/>
                  </a:cubicBezTo>
                  <a:cubicBezTo>
                    <a:pt x="14087" y="0"/>
                    <a:pt x="14087" y="0"/>
                    <a:pt x="14087" y="0"/>
                  </a:cubicBezTo>
                  <a:cubicBezTo>
                    <a:pt x="18254" y="0"/>
                    <a:pt x="21600" y="6282"/>
                    <a:pt x="21600" y="14106"/>
                  </a:cubicBezTo>
                  <a:cubicBezTo>
                    <a:pt x="21600" y="20718"/>
                    <a:pt x="21600" y="20718"/>
                    <a:pt x="21600" y="20718"/>
                  </a:cubicBezTo>
                  <a:cubicBezTo>
                    <a:pt x="21600" y="21159"/>
                    <a:pt x="21365" y="21600"/>
                    <a:pt x="21130" y="21600"/>
                  </a:cubicBezTo>
                  <a:moveTo>
                    <a:pt x="939" y="19837"/>
                  </a:moveTo>
                  <a:cubicBezTo>
                    <a:pt x="20661" y="19837"/>
                    <a:pt x="20661" y="19837"/>
                    <a:pt x="20661" y="19837"/>
                  </a:cubicBezTo>
                  <a:cubicBezTo>
                    <a:pt x="20661" y="14106"/>
                    <a:pt x="20661" y="14106"/>
                    <a:pt x="20661" y="14106"/>
                  </a:cubicBezTo>
                  <a:cubicBezTo>
                    <a:pt x="20661" y="7273"/>
                    <a:pt x="17726" y="1763"/>
                    <a:pt x="14087" y="1763"/>
                  </a:cubicBezTo>
                  <a:cubicBezTo>
                    <a:pt x="7513" y="1763"/>
                    <a:pt x="7513" y="1763"/>
                    <a:pt x="7513" y="1763"/>
                  </a:cubicBezTo>
                  <a:cubicBezTo>
                    <a:pt x="3874" y="1763"/>
                    <a:pt x="939" y="7273"/>
                    <a:pt x="939" y="14106"/>
                  </a:cubicBezTo>
                  <a:cubicBezTo>
                    <a:pt x="939" y="19837"/>
                    <a:pt x="939" y="19837"/>
                    <a:pt x="939" y="19837"/>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754" name="Shape 754"/>
            <p:cNvSpPr/>
            <p:nvPr/>
          </p:nvSpPr>
          <p:spPr>
            <a:xfrm>
              <a:off x="680143" y="2283183"/>
              <a:ext cx="590133" cy="306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62" y="0"/>
                  </a:moveTo>
                  <a:cubicBezTo>
                    <a:pt x="1241" y="240"/>
                    <a:pt x="621" y="480"/>
                    <a:pt x="0" y="720"/>
                  </a:cubicBezTo>
                  <a:cubicBezTo>
                    <a:pt x="0" y="12240"/>
                    <a:pt x="4841" y="21600"/>
                    <a:pt x="10800" y="21600"/>
                  </a:cubicBezTo>
                  <a:cubicBezTo>
                    <a:pt x="16759" y="21600"/>
                    <a:pt x="21600" y="12240"/>
                    <a:pt x="21600" y="720"/>
                  </a:cubicBezTo>
                  <a:cubicBezTo>
                    <a:pt x="20979" y="480"/>
                    <a:pt x="20359" y="240"/>
                    <a:pt x="19738" y="0"/>
                  </a:cubicBezTo>
                  <a:cubicBezTo>
                    <a:pt x="19738" y="720"/>
                    <a:pt x="19738" y="720"/>
                    <a:pt x="19738" y="720"/>
                  </a:cubicBezTo>
                  <a:cubicBezTo>
                    <a:pt x="19738" y="10320"/>
                    <a:pt x="15766" y="18000"/>
                    <a:pt x="10800" y="18000"/>
                  </a:cubicBezTo>
                  <a:cubicBezTo>
                    <a:pt x="5834" y="18000"/>
                    <a:pt x="1862" y="10320"/>
                    <a:pt x="1862" y="720"/>
                  </a:cubicBezTo>
                  <a:cubicBezTo>
                    <a:pt x="1862" y="0"/>
                    <a:pt x="1862" y="0"/>
                    <a:pt x="1862" y="0"/>
                  </a:cubicBezTo>
                </a:path>
              </a:pathLst>
            </a:custGeom>
            <a:solidFill>
              <a:srgbClr val="D24E55"/>
            </a:solidFill>
            <a:ln w="12700" cap="flat">
              <a:noFill/>
              <a:miter lim="400000"/>
            </a:ln>
            <a:effectLst/>
          </p:spPr>
          <p:txBody>
            <a:bodyPr wrap="square" lIns="71436" tIns="71436" rIns="71436" bIns="71436" numCol="1" anchor="t">
              <a:noAutofit/>
            </a:bodyPr>
            <a:lstStyle/>
            <a:p>
              <a:pPr lvl="0"/>
            </a:p>
          </p:txBody>
        </p:sp>
        <p:sp>
          <p:nvSpPr>
            <p:cNvPr id="755" name="Shape 755"/>
            <p:cNvSpPr/>
            <p:nvPr/>
          </p:nvSpPr>
          <p:spPr>
            <a:xfrm>
              <a:off x="680143" y="2257401"/>
              <a:ext cx="590133" cy="372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738" y="0"/>
                  </a:moveTo>
                  <a:cubicBezTo>
                    <a:pt x="19738" y="15709"/>
                    <a:pt x="19738" y="15709"/>
                    <a:pt x="19738" y="15709"/>
                  </a:cubicBezTo>
                  <a:cubicBezTo>
                    <a:pt x="20359" y="17673"/>
                    <a:pt x="20979" y="19636"/>
                    <a:pt x="21600" y="21600"/>
                  </a:cubicBezTo>
                  <a:cubicBezTo>
                    <a:pt x="21600" y="21600"/>
                    <a:pt x="21600" y="21600"/>
                    <a:pt x="21600" y="21600"/>
                  </a:cubicBezTo>
                  <a:cubicBezTo>
                    <a:pt x="21600" y="5891"/>
                    <a:pt x="21600" y="5891"/>
                    <a:pt x="21600" y="5891"/>
                  </a:cubicBezTo>
                  <a:cubicBezTo>
                    <a:pt x="20979" y="3927"/>
                    <a:pt x="20359" y="1964"/>
                    <a:pt x="19738" y="0"/>
                  </a:cubicBezTo>
                  <a:moveTo>
                    <a:pt x="1862" y="0"/>
                  </a:moveTo>
                  <a:cubicBezTo>
                    <a:pt x="1241" y="1964"/>
                    <a:pt x="621" y="3927"/>
                    <a:pt x="0" y="5891"/>
                  </a:cubicBezTo>
                  <a:cubicBezTo>
                    <a:pt x="0" y="21600"/>
                    <a:pt x="0" y="21600"/>
                    <a:pt x="0" y="21600"/>
                  </a:cubicBezTo>
                  <a:cubicBezTo>
                    <a:pt x="0" y="21600"/>
                    <a:pt x="0" y="21600"/>
                    <a:pt x="0" y="21600"/>
                  </a:cubicBezTo>
                  <a:cubicBezTo>
                    <a:pt x="621" y="19636"/>
                    <a:pt x="1241" y="17673"/>
                    <a:pt x="1862" y="15709"/>
                  </a:cubicBezTo>
                  <a:cubicBezTo>
                    <a:pt x="1862" y="0"/>
                    <a:pt x="1862" y="0"/>
                    <a:pt x="1862"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756" name="Shape 756"/>
            <p:cNvSpPr/>
            <p:nvPr/>
          </p:nvSpPr>
          <p:spPr>
            <a:xfrm>
              <a:off x="758922" y="1995278"/>
              <a:ext cx="434007" cy="5156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12505"/>
                    <a:pt x="0" y="12505"/>
                    <a:pt x="0" y="12505"/>
                  </a:cubicBezTo>
                  <a:cubicBezTo>
                    <a:pt x="0" y="17479"/>
                    <a:pt x="4894" y="21600"/>
                    <a:pt x="10800" y="21600"/>
                  </a:cubicBezTo>
                  <a:cubicBezTo>
                    <a:pt x="16706" y="21600"/>
                    <a:pt x="21600" y="17479"/>
                    <a:pt x="21600" y="12505"/>
                  </a:cubicBezTo>
                  <a:cubicBezTo>
                    <a:pt x="21600" y="0"/>
                    <a:pt x="21600" y="0"/>
                    <a:pt x="21600" y="0"/>
                  </a:cubicBezTo>
                  <a:cubicBezTo>
                    <a:pt x="0" y="0"/>
                    <a:pt x="0" y="0"/>
                    <a:pt x="0" y="0"/>
                  </a:cubicBezTo>
                </a:path>
              </a:pathLst>
            </a:custGeom>
            <a:solidFill>
              <a:srgbClr val="DCA378"/>
            </a:solidFill>
            <a:ln w="12700" cap="flat">
              <a:noFill/>
              <a:miter lim="400000"/>
            </a:ln>
            <a:effectLst/>
          </p:spPr>
          <p:txBody>
            <a:bodyPr wrap="square" lIns="71436" tIns="71436" rIns="71436" bIns="71436" numCol="1" anchor="t">
              <a:noAutofit/>
            </a:bodyPr>
            <a:lstStyle/>
            <a:p>
              <a:pPr lvl="0"/>
            </a:p>
          </p:txBody>
        </p:sp>
        <p:sp>
          <p:nvSpPr>
            <p:cNvPr id="757" name="Shape 757"/>
            <p:cNvSpPr/>
            <p:nvPr/>
          </p:nvSpPr>
          <p:spPr>
            <a:xfrm>
              <a:off x="731708" y="1968064"/>
              <a:ext cx="488436" cy="5700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00" y="21600"/>
                    <a:pt x="0" y="17486"/>
                    <a:pt x="0" y="12343"/>
                  </a:cubicBezTo>
                  <a:cubicBezTo>
                    <a:pt x="0" y="1029"/>
                    <a:pt x="0" y="1029"/>
                    <a:pt x="0" y="1029"/>
                  </a:cubicBezTo>
                  <a:cubicBezTo>
                    <a:pt x="0" y="514"/>
                    <a:pt x="600" y="0"/>
                    <a:pt x="1200" y="0"/>
                  </a:cubicBezTo>
                  <a:cubicBezTo>
                    <a:pt x="20400" y="0"/>
                    <a:pt x="20400" y="0"/>
                    <a:pt x="20400" y="0"/>
                  </a:cubicBezTo>
                  <a:cubicBezTo>
                    <a:pt x="21000" y="0"/>
                    <a:pt x="21600" y="514"/>
                    <a:pt x="21600" y="1029"/>
                  </a:cubicBezTo>
                  <a:cubicBezTo>
                    <a:pt x="21600" y="12343"/>
                    <a:pt x="21600" y="12343"/>
                    <a:pt x="21600" y="12343"/>
                  </a:cubicBezTo>
                  <a:cubicBezTo>
                    <a:pt x="21600" y="17486"/>
                    <a:pt x="16800" y="21600"/>
                    <a:pt x="10800" y="21600"/>
                  </a:cubicBezTo>
                  <a:moveTo>
                    <a:pt x="2400" y="2057"/>
                  </a:moveTo>
                  <a:cubicBezTo>
                    <a:pt x="2400" y="12343"/>
                    <a:pt x="2400" y="12343"/>
                    <a:pt x="2400" y="12343"/>
                  </a:cubicBezTo>
                  <a:cubicBezTo>
                    <a:pt x="2400" y="16329"/>
                    <a:pt x="6150" y="19543"/>
                    <a:pt x="10800" y="19543"/>
                  </a:cubicBezTo>
                  <a:cubicBezTo>
                    <a:pt x="15450" y="19543"/>
                    <a:pt x="19200" y="16329"/>
                    <a:pt x="19200" y="12343"/>
                  </a:cubicBezTo>
                  <a:cubicBezTo>
                    <a:pt x="19200" y="2057"/>
                    <a:pt x="19200" y="2057"/>
                    <a:pt x="19200" y="2057"/>
                  </a:cubicBezTo>
                  <a:cubicBezTo>
                    <a:pt x="2400" y="2057"/>
                    <a:pt x="2400" y="2057"/>
                    <a:pt x="2400" y="2057"/>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758" name="Shape 758"/>
            <p:cNvSpPr/>
            <p:nvPr/>
          </p:nvSpPr>
          <p:spPr>
            <a:xfrm>
              <a:off x="786137" y="2218727"/>
              <a:ext cx="379577" cy="587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8129" y="6353"/>
                    <a:pt x="14464" y="10165"/>
                    <a:pt x="10800" y="10165"/>
                  </a:cubicBezTo>
                  <a:cubicBezTo>
                    <a:pt x="10414" y="10165"/>
                    <a:pt x="10221" y="10165"/>
                    <a:pt x="10029" y="10165"/>
                  </a:cubicBezTo>
                  <a:cubicBezTo>
                    <a:pt x="6557" y="8894"/>
                    <a:pt x="3279" y="6353"/>
                    <a:pt x="0" y="0"/>
                  </a:cubicBezTo>
                  <a:cubicBezTo>
                    <a:pt x="0" y="11435"/>
                    <a:pt x="0" y="11435"/>
                    <a:pt x="0" y="11435"/>
                  </a:cubicBezTo>
                  <a:cubicBezTo>
                    <a:pt x="3279" y="17788"/>
                    <a:pt x="6557" y="21600"/>
                    <a:pt x="10221" y="21600"/>
                  </a:cubicBezTo>
                  <a:cubicBezTo>
                    <a:pt x="10414" y="21600"/>
                    <a:pt x="10607" y="21600"/>
                    <a:pt x="10800" y="21600"/>
                  </a:cubicBezTo>
                  <a:cubicBezTo>
                    <a:pt x="14464" y="21600"/>
                    <a:pt x="18129" y="17788"/>
                    <a:pt x="21600" y="11435"/>
                  </a:cubicBezTo>
                  <a:cubicBezTo>
                    <a:pt x="21600" y="0"/>
                    <a:pt x="21600" y="0"/>
                    <a:pt x="21600" y="0"/>
                  </a:cubicBezTo>
                </a:path>
              </a:pathLst>
            </a:custGeom>
            <a:solidFill>
              <a:srgbClr val="B6927A"/>
            </a:solidFill>
            <a:ln w="12700" cap="flat">
              <a:noFill/>
              <a:miter lim="400000"/>
            </a:ln>
            <a:effectLst/>
          </p:spPr>
          <p:txBody>
            <a:bodyPr wrap="square" lIns="71436" tIns="71436" rIns="71436" bIns="71436" numCol="1" anchor="t">
              <a:noAutofit/>
            </a:bodyPr>
            <a:lstStyle/>
            <a:p>
              <a:pPr lvl="0"/>
            </a:p>
          </p:txBody>
        </p:sp>
        <p:sp>
          <p:nvSpPr>
            <p:cNvPr id="759" name="Shape 759"/>
            <p:cNvSpPr/>
            <p:nvPr/>
          </p:nvSpPr>
          <p:spPr>
            <a:xfrm>
              <a:off x="758922" y="2208700"/>
              <a:ext cx="434007" cy="415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16200"/>
                    <a:pt x="0" y="16200"/>
                    <a:pt x="0" y="16200"/>
                  </a:cubicBezTo>
                  <a:cubicBezTo>
                    <a:pt x="506" y="18000"/>
                    <a:pt x="844" y="19800"/>
                    <a:pt x="1350" y="21600"/>
                  </a:cubicBezTo>
                  <a:cubicBezTo>
                    <a:pt x="1350" y="5400"/>
                    <a:pt x="1350" y="5400"/>
                    <a:pt x="1350" y="5400"/>
                  </a:cubicBezTo>
                  <a:cubicBezTo>
                    <a:pt x="844" y="3600"/>
                    <a:pt x="506" y="1800"/>
                    <a:pt x="0" y="0"/>
                  </a:cubicBezTo>
                  <a:moveTo>
                    <a:pt x="21600" y="0"/>
                  </a:moveTo>
                  <a:cubicBezTo>
                    <a:pt x="21094" y="1800"/>
                    <a:pt x="20756" y="3600"/>
                    <a:pt x="20250" y="5400"/>
                  </a:cubicBezTo>
                  <a:cubicBezTo>
                    <a:pt x="20250" y="21600"/>
                    <a:pt x="20250" y="21600"/>
                    <a:pt x="20250" y="21600"/>
                  </a:cubicBezTo>
                  <a:cubicBezTo>
                    <a:pt x="20756" y="19800"/>
                    <a:pt x="21094" y="18000"/>
                    <a:pt x="21600" y="16200"/>
                  </a:cubicBezTo>
                  <a:cubicBezTo>
                    <a:pt x="21600" y="0"/>
                    <a:pt x="21600" y="0"/>
                    <a:pt x="216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760" name="Shape 760"/>
            <p:cNvSpPr/>
            <p:nvPr/>
          </p:nvSpPr>
          <p:spPr>
            <a:xfrm>
              <a:off x="1165713" y="2687109"/>
              <a:ext cx="230611" cy="54431"/>
            </a:xfrm>
            <a:prstGeom prst="rect">
              <a:avLst/>
            </a:prstGeom>
            <a:solidFill>
              <a:srgbClr val="D24E55"/>
            </a:solidFill>
            <a:ln w="12700" cap="flat">
              <a:noFill/>
              <a:miter lim="400000"/>
            </a:ln>
            <a:effectLst/>
          </p:spPr>
          <p:txBody>
            <a:bodyPr wrap="square" lIns="71436" tIns="71436" rIns="71436" bIns="71436" numCol="1" anchor="t">
              <a:noAutofit/>
            </a:bodyPr>
            <a:lstStyle/>
            <a:p>
              <a:pPr lvl="0"/>
            </a:p>
          </p:txBody>
        </p:sp>
        <p:sp>
          <p:nvSpPr>
            <p:cNvPr id="761" name="Shape 761"/>
            <p:cNvSpPr/>
            <p:nvPr/>
          </p:nvSpPr>
          <p:spPr>
            <a:xfrm>
              <a:off x="26949" y="27956"/>
              <a:ext cx="1721736" cy="1243981"/>
            </a:xfrm>
            <a:custGeom>
              <a:avLst/>
              <a:gdLst/>
              <a:ahLst/>
              <a:cxnLst>
                <a:cxn ang="0">
                  <a:pos x="wd2" y="hd2"/>
                </a:cxn>
                <a:cxn ang="5400000">
                  <a:pos x="wd2" y="hd2"/>
                </a:cxn>
                <a:cxn ang="10800000">
                  <a:pos x="wd2" y="hd2"/>
                </a:cxn>
                <a:cxn ang="16200000">
                  <a:pos x="wd2" y="hd2"/>
                </a:cxn>
              </a:cxnLst>
              <a:rect l="0" t="0" r="r" b="b"/>
              <a:pathLst>
                <a:path w="20955" h="19602" fill="norm" stroke="1" extrusionOk="0">
                  <a:moveTo>
                    <a:pt x="16288" y="5754"/>
                  </a:moveTo>
                  <a:cubicBezTo>
                    <a:pt x="15669" y="6129"/>
                    <a:pt x="15669" y="6129"/>
                    <a:pt x="15669" y="6129"/>
                  </a:cubicBezTo>
                  <a:cubicBezTo>
                    <a:pt x="15669" y="-1784"/>
                    <a:pt x="1131" y="-1998"/>
                    <a:pt x="140" y="5273"/>
                  </a:cubicBezTo>
                  <a:cubicBezTo>
                    <a:pt x="-645" y="10727"/>
                    <a:pt x="2122" y="11850"/>
                    <a:pt x="2122" y="11850"/>
                  </a:cubicBezTo>
                  <a:cubicBezTo>
                    <a:pt x="2122" y="19602"/>
                    <a:pt x="2122" y="19602"/>
                    <a:pt x="2122" y="19602"/>
                  </a:cubicBezTo>
                  <a:cubicBezTo>
                    <a:pt x="20955" y="19602"/>
                    <a:pt x="20955" y="19602"/>
                    <a:pt x="20955" y="19602"/>
                  </a:cubicBezTo>
                  <a:cubicBezTo>
                    <a:pt x="20955" y="9657"/>
                    <a:pt x="20955" y="9657"/>
                    <a:pt x="20955" y="9657"/>
                  </a:cubicBezTo>
                  <a:cubicBezTo>
                    <a:pt x="20955" y="6556"/>
                    <a:pt x="18477" y="4525"/>
                    <a:pt x="16288" y="5754"/>
                  </a:cubicBezTo>
                </a:path>
              </a:pathLst>
            </a:custGeom>
            <a:solidFill>
              <a:srgbClr val="3572B0"/>
            </a:solidFill>
            <a:ln w="12700" cap="flat">
              <a:noFill/>
              <a:miter lim="400000"/>
            </a:ln>
            <a:effectLst/>
          </p:spPr>
          <p:txBody>
            <a:bodyPr wrap="square" lIns="71436" tIns="71436" rIns="71436" bIns="71436" numCol="1" anchor="t">
              <a:noAutofit/>
            </a:bodyPr>
            <a:lstStyle/>
            <a:p>
              <a:pPr lvl="0"/>
            </a:p>
          </p:txBody>
        </p:sp>
        <p:sp>
          <p:nvSpPr>
            <p:cNvPr id="762" name="Shape 762"/>
            <p:cNvSpPr/>
            <p:nvPr/>
          </p:nvSpPr>
          <p:spPr>
            <a:xfrm>
              <a:off x="-1" y="0"/>
              <a:ext cx="1775901" cy="1299152"/>
            </a:xfrm>
            <a:custGeom>
              <a:avLst/>
              <a:gdLst/>
              <a:ahLst/>
              <a:cxnLst>
                <a:cxn ang="0">
                  <a:pos x="wd2" y="hd2"/>
                </a:cxn>
                <a:cxn ang="5400000">
                  <a:pos x="wd2" y="hd2"/>
                </a:cxn>
                <a:cxn ang="10800000">
                  <a:pos x="wd2" y="hd2"/>
                </a:cxn>
                <a:cxn ang="16200000">
                  <a:pos x="wd2" y="hd2"/>
                </a:cxn>
              </a:cxnLst>
              <a:rect l="0" t="0" r="r" b="b"/>
              <a:pathLst>
                <a:path w="21087" h="21600" fill="norm" stroke="1" extrusionOk="0">
                  <a:moveTo>
                    <a:pt x="20765" y="21600"/>
                  </a:moveTo>
                  <a:cubicBezTo>
                    <a:pt x="2388" y="21600"/>
                    <a:pt x="2388" y="21600"/>
                    <a:pt x="2388" y="21600"/>
                  </a:cubicBezTo>
                  <a:cubicBezTo>
                    <a:pt x="2187" y="21600"/>
                    <a:pt x="2066" y="21374"/>
                    <a:pt x="2066" y="21149"/>
                  </a:cubicBezTo>
                  <a:cubicBezTo>
                    <a:pt x="2066" y="13253"/>
                    <a:pt x="2066" y="13253"/>
                    <a:pt x="2066" y="13253"/>
                  </a:cubicBezTo>
                  <a:cubicBezTo>
                    <a:pt x="1381" y="12802"/>
                    <a:pt x="-513" y="10997"/>
                    <a:pt x="132" y="5922"/>
                  </a:cubicBezTo>
                  <a:cubicBezTo>
                    <a:pt x="656" y="1861"/>
                    <a:pt x="4444" y="0"/>
                    <a:pt x="7990" y="0"/>
                  </a:cubicBezTo>
                  <a:cubicBezTo>
                    <a:pt x="11617" y="0"/>
                    <a:pt x="15526" y="1974"/>
                    <a:pt x="15888" y="6260"/>
                  </a:cubicBezTo>
                  <a:cubicBezTo>
                    <a:pt x="16090" y="6091"/>
                    <a:pt x="16090" y="6091"/>
                    <a:pt x="16090" y="6091"/>
                  </a:cubicBezTo>
                  <a:cubicBezTo>
                    <a:pt x="16574" y="5809"/>
                    <a:pt x="17017" y="5696"/>
                    <a:pt x="17541" y="5696"/>
                  </a:cubicBezTo>
                  <a:cubicBezTo>
                    <a:pt x="19475" y="5696"/>
                    <a:pt x="21087" y="7896"/>
                    <a:pt x="21087" y="10659"/>
                  </a:cubicBezTo>
                  <a:cubicBezTo>
                    <a:pt x="21087" y="21149"/>
                    <a:pt x="21087" y="21149"/>
                    <a:pt x="21087" y="21149"/>
                  </a:cubicBezTo>
                  <a:cubicBezTo>
                    <a:pt x="21087" y="21374"/>
                    <a:pt x="20926" y="21600"/>
                    <a:pt x="20765" y="21600"/>
                  </a:cubicBezTo>
                  <a:moveTo>
                    <a:pt x="2711" y="20698"/>
                  </a:moveTo>
                  <a:cubicBezTo>
                    <a:pt x="20442" y="20698"/>
                    <a:pt x="20442" y="20698"/>
                    <a:pt x="20442" y="20698"/>
                  </a:cubicBezTo>
                  <a:cubicBezTo>
                    <a:pt x="20442" y="10659"/>
                    <a:pt x="20442" y="10659"/>
                    <a:pt x="20442" y="10659"/>
                  </a:cubicBezTo>
                  <a:cubicBezTo>
                    <a:pt x="20442" y="8403"/>
                    <a:pt x="19112" y="6598"/>
                    <a:pt x="17541" y="6598"/>
                  </a:cubicBezTo>
                  <a:cubicBezTo>
                    <a:pt x="17138" y="6598"/>
                    <a:pt x="16735" y="6711"/>
                    <a:pt x="16372" y="6937"/>
                  </a:cubicBezTo>
                  <a:cubicBezTo>
                    <a:pt x="15727" y="7332"/>
                    <a:pt x="15727" y="7332"/>
                    <a:pt x="15727" y="7332"/>
                  </a:cubicBezTo>
                  <a:cubicBezTo>
                    <a:pt x="15606" y="7388"/>
                    <a:pt x="15486" y="7388"/>
                    <a:pt x="15405" y="7275"/>
                  </a:cubicBezTo>
                  <a:cubicBezTo>
                    <a:pt x="15324" y="7219"/>
                    <a:pt x="15284" y="7050"/>
                    <a:pt x="15284" y="6937"/>
                  </a:cubicBezTo>
                  <a:cubicBezTo>
                    <a:pt x="15284" y="2763"/>
                    <a:pt x="11496" y="902"/>
                    <a:pt x="7990" y="902"/>
                  </a:cubicBezTo>
                  <a:cubicBezTo>
                    <a:pt x="4806" y="902"/>
                    <a:pt x="1220" y="2538"/>
                    <a:pt x="736" y="6091"/>
                  </a:cubicBezTo>
                  <a:cubicBezTo>
                    <a:pt x="91" y="11392"/>
                    <a:pt x="2429" y="12520"/>
                    <a:pt x="2469" y="12520"/>
                  </a:cubicBezTo>
                  <a:cubicBezTo>
                    <a:pt x="2590" y="12633"/>
                    <a:pt x="2711" y="12802"/>
                    <a:pt x="2711" y="12971"/>
                  </a:cubicBezTo>
                  <a:cubicBezTo>
                    <a:pt x="2711" y="20698"/>
                    <a:pt x="2711" y="20698"/>
                    <a:pt x="2711" y="20698"/>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763" name="Shape 763"/>
            <p:cNvSpPr/>
            <p:nvPr/>
          </p:nvSpPr>
          <p:spPr>
            <a:xfrm>
              <a:off x="26949" y="27956"/>
              <a:ext cx="1721736" cy="1243981"/>
            </a:xfrm>
            <a:custGeom>
              <a:avLst/>
              <a:gdLst/>
              <a:ahLst/>
              <a:cxnLst>
                <a:cxn ang="0">
                  <a:pos x="wd2" y="hd2"/>
                </a:cxn>
                <a:cxn ang="5400000">
                  <a:pos x="wd2" y="hd2"/>
                </a:cxn>
                <a:cxn ang="10800000">
                  <a:pos x="wd2" y="hd2"/>
                </a:cxn>
                <a:cxn ang="16200000">
                  <a:pos x="wd2" y="hd2"/>
                </a:cxn>
              </a:cxnLst>
              <a:rect l="0" t="0" r="r" b="b"/>
              <a:pathLst>
                <a:path w="20955" h="19602" fill="norm" stroke="1" extrusionOk="0">
                  <a:moveTo>
                    <a:pt x="16288" y="5754"/>
                  </a:moveTo>
                  <a:cubicBezTo>
                    <a:pt x="15669" y="6129"/>
                    <a:pt x="15669" y="6129"/>
                    <a:pt x="15669" y="6129"/>
                  </a:cubicBezTo>
                  <a:cubicBezTo>
                    <a:pt x="15669" y="-1784"/>
                    <a:pt x="1131" y="-1998"/>
                    <a:pt x="140" y="5273"/>
                  </a:cubicBezTo>
                  <a:cubicBezTo>
                    <a:pt x="-645" y="10727"/>
                    <a:pt x="2122" y="11850"/>
                    <a:pt x="2122" y="11850"/>
                  </a:cubicBezTo>
                  <a:cubicBezTo>
                    <a:pt x="2122" y="19602"/>
                    <a:pt x="2122" y="19602"/>
                    <a:pt x="2122" y="19602"/>
                  </a:cubicBezTo>
                  <a:cubicBezTo>
                    <a:pt x="20955" y="19602"/>
                    <a:pt x="20955" y="19602"/>
                    <a:pt x="20955" y="19602"/>
                  </a:cubicBezTo>
                  <a:cubicBezTo>
                    <a:pt x="20955" y="9657"/>
                    <a:pt x="20955" y="9657"/>
                    <a:pt x="20955" y="9657"/>
                  </a:cubicBezTo>
                  <a:cubicBezTo>
                    <a:pt x="20955" y="6556"/>
                    <a:pt x="18477" y="4525"/>
                    <a:pt x="16288" y="5754"/>
                  </a:cubicBezTo>
                </a:path>
              </a:pathLst>
            </a:custGeom>
            <a:solidFill>
              <a:srgbClr val="3572B0"/>
            </a:solidFill>
            <a:ln w="12700" cap="flat">
              <a:noFill/>
              <a:miter lim="400000"/>
            </a:ln>
            <a:effectLst/>
          </p:spPr>
          <p:txBody>
            <a:bodyPr wrap="square" lIns="71436" tIns="71436" rIns="71436" bIns="71436" numCol="1" anchor="t">
              <a:noAutofit/>
            </a:bodyPr>
            <a:lstStyle/>
            <a:p>
              <a:pPr lvl="0"/>
            </a:p>
          </p:txBody>
        </p:sp>
        <p:sp>
          <p:nvSpPr>
            <p:cNvPr id="764" name="Shape 764"/>
            <p:cNvSpPr/>
            <p:nvPr/>
          </p:nvSpPr>
          <p:spPr>
            <a:xfrm>
              <a:off x="-1" y="0"/>
              <a:ext cx="1775901" cy="1299152"/>
            </a:xfrm>
            <a:custGeom>
              <a:avLst/>
              <a:gdLst/>
              <a:ahLst/>
              <a:cxnLst>
                <a:cxn ang="0">
                  <a:pos x="wd2" y="hd2"/>
                </a:cxn>
                <a:cxn ang="5400000">
                  <a:pos x="wd2" y="hd2"/>
                </a:cxn>
                <a:cxn ang="10800000">
                  <a:pos x="wd2" y="hd2"/>
                </a:cxn>
                <a:cxn ang="16200000">
                  <a:pos x="wd2" y="hd2"/>
                </a:cxn>
              </a:cxnLst>
              <a:rect l="0" t="0" r="r" b="b"/>
              <a:pathLst>
                <a:path w="21087" h="21600" fill="norm" stroke="1" extrusionOk="0">
                  <a:moveTo>
                    <a:pt x="20765" y="21600"/>
                  </a:moveTo>
                  <a:cubicBezTo>
                    <a:pt x="2388" y="21600"/>
                    <a:pt x="2388" y="21600"/>
                    <a:pt x="2388" y="21600"/>
                  </a:cubicBezTo>
                  <a:cubicBezTo>
                    <a:pt x="2187" y="21600"/>
                    <a:pt x="2066" y="21374"/>
                    <a:pt x="2066" y="21149"/>
                  </a:cubicBezTo>
                  <a:cubicBezTo>
                    <a:pt x="2066" y="13253"/>
                    <a:pt x="2066" y="13253"/>
                    <a:pt x="2066" y="13253"/>
                  </a:cubicBezTo>
                  <a:cubicBezTo>
                    <a:pt x="1381" y="12802"/>
                    <a:pt x="-513" y="10997"/>
                    <a:pt x="132" y="5922"/>
                  </a:cubicBezTo>
                  <a:cubicBezTo>
                    <a:pt x="656" y="1861"/>
                    <a:pt x="4444" y="0"/>
                    <a:pt x="7990" y="0"/>
                  </a:cubicBezTo>
                  <a:cubicBezTo>
                    <a:pt x="11617" y="0"/>
                    <a:pt x="15526" y="1974"/>
                    <a:pt x="15888" y="6260"/>
                  </a:cubicBezTo>
                  <a:cubicBezTo>
                    <a:pt x="16090" y="6091"/>
                    <a:pt x="16090" y="6091"/>
                    <a:pt x="16090" y="6091"/>
                  </a:cubicBezTo>
                  <a:cubicBezTo>
                    <a:pt x="16574" y="5809"/>
                    <a:pt x="17017" y="5696"/>
                    <a:pt x="17541" y="5696"/>
                  </a:cubicBezTo>
                  <a:cubicBezTo>
                    <a:pt x="19475" y="5696"/>
                    <a:pt x="21087" y="7896"/>
                    <a:pt x="21087" y="10659"/>
                  </a:cubicBezTo>
                  <a:cubicBezTo>
                    <a:pt x="21087" y="21149"/>
                    <a:pt x="21087" y="21149"/>
                    <a:pt x="21087" y="21149"/>
                  </a:cubicBezTo>
                  <a:cubicBezTo>
                    <a:pt x="21087" y="21374"/>
                    <a:pt x="20926" y="21600"/>
                    <a:pt x="20765" y="21600"/>
                  </a:cubicBezTo>
                  <a:moveTo>
                    <a:pt x="2711" y="20698"/>
                  </a:moveTo>
                  <a:cubicBezTo>
                    <a:pt x="20442" y="20698"/>
                    <a:pt x="20442" y="20698"/>
                    <a:pt x="20442" y="20698"/>
                  </a:cubicBezTo>
                  <a:cubicBezTo>
                    <a:pt x="20442" y="10659"/>
                    <a:pt x="20442" y="10659"/>
                    <a:pt x="20442" y="10659"/>
                  </a:cubicBezTo>
                  <a:cubicBezTo>
                    <a:pt x="20442" y="8403"/>
                    <a:pt x="19112" y="6598"/>
                    <a:pt x="17541" y="6598"/>
                  </a:cubicBezTo>
                  <a:cubicBezTo>
                    <a:pt x="17138" y="6598"/>
                    <a:pt x="16735" y="6711"/>
                    <a:pt x="16372" y="6937"/>
                  </a:cubicBezTo>
                  <a:cubicBezTo>
                    <a:pt x="15727" y="7332"/>
                    <a:pt x="15727" y="7332"/>
                    <a:pt x="15727" y="7332"/>
                  </a:cubicBezTo>
                  <a:cubicBezTo>
                    <a:pt x="15606" y="7388"/>
                    <a:pt x="15486" y="7388"/>
                    <a:pt x="15405" y="7275"/>
                  </a:cubicBezTo>
                  <a:cubicBezTo>
                    <a:pt x="15324" y="7219"/>
                    <a:pt x="15284" y="7050"/>
                    <a:pt x="15284" y="6937"/>
                  </a:cubicBezTo>
                  <a:cubicBezTo>
                    <a:pt x="15284" y="2763"/>
                    <a:pt x="11496" y="902"/>
                    <a:pt x="7990" y="902"/>
                  </a:cubicBezTo>
                  <a:cubicBezTo>
                    <a:pt x="4806" y="902"/>
                    <a:pt x="1220" y="2538"/>
                    <a:pt x="736" y="6091"/>
                  </a:cubicBezTo>
                  <a:cubicBezTo>
                    <a:pt x="91" y="11392"/>
                    <a:pt x="2429" y="12520"/>
                    <a:pt x="2469" y="12520"/>
                  </a:cubicBezTo>
                  <a:cubicBezTo>
                    <a:pt x="2590" y="12633"/>
                    <a:pt x="2711" y="12802"/>
                    <a:pt x="2711" y="12971"/>
                  </a:cubicBezTo>
                  <a:cubicBezTo>
                    <a:pt x="2711" y="20698"/>
                    <a:pt x="2711" y="20698"/>
                    <a:pt x="2711" y="20698"/>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765" name="Shape 765"/>
            <p:cNvSpPr/>
            <p:nvPr/>
          </p:nvSpPr>
          <p:spPr>
            <a:xfrm>
              <a:off x="75686" y="54429"/>
              <a:ext cx="1204617" cy="3151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09" y="0"/>
                  </a:moveTo>
                  <a:cubicBezTo>
                    <a:pt x="6267" y="0"/>
                    <a:pt x="1339" y="5574"/>
                    <a:pt x="0" y="18116"/>
                  </a:cubicBezTo>
                  <a:cubicBezTo>
                    <a:pt x="2799" y="7665"/>
                    <a:pt x="6754" y="2555"/>
                    <a:pt x="10587" y="2555"/>
                  </a:cubicBezTo>
                  <a:cubicBezTo>
                    <a:pt x="14968" y="2555"/>
                    <a:pt x="19227" y="9058"/>
                    <a:pt x="21600" y="21600"/>
                  </a:cubicBezTo>
                  <a:cubicBezTo>
                    <a:pt x="20931" y="6735"/>
                    <a:pt x="15637" y="0"/>
                    <a:pt x="10709" y="0"/>
                  </a:cubicBezTo>
                </a:path>
              </a:pathLst>
            </a:custGeom>
            <a:solidFill>
              <a:srgbClr val="4B97CD"/>
            </a:solidFill>
            <a:ln w="12700" cap="flat">
              <a:noFill/>
              <a:miter lim="400000"/>
            </a:ln>
            <a:effectLst/>
          </p:spPr>
          <p:txBody>
            <a:bodyPr wrap="square" lIns="71436" tIns="71436" rIns="71436" bIns="71436" numCol="1" anchor="t">
              <a:noAutofit/>
            </a:bodyPr>
            <a:lstStyle/>
            <a:p>
              <a:pPr lvl="0"/>
            </a:p>
          </p:txBody>
        </p:sp>
        <p:sp>
          <p:nvSpPr>
            <p:cNvPr id="766" name="Shape 766"/>
            <p:cNvSpPr/>
            <p:nvPr/>
          </p:nvSpPr>
          <p:spPr>
            <a:xfrm>
              <a:off x="-1" y="0"/>
              <a:ext cx="1775901" cy="1299152"/>
            </a:xfrm>
            <a:custGeom>
              <a:avLst/>
              <a:gdLst/>
              <a:ahLst/>
              <a:cxnLst>
                <a:cxn ang="0">
                  <a:pos x="wd2" y="hd2"/>
                </a:cxn>
                <a:cxn ang="5400000">
                  <a:pos x="wd2" y="hd2"/>
                </a:cxn>
                <a:cxn ang="10800000">
                  <a:pos x="wd2" y="hd2"/>
                </a:cxn>
                <a:cxn ang="16200000">
                  <a:pos x="wd2" y="hd2"/>
                </a:cxn>
              </a:cxnLst>
              <a:rect l="0" t="0" r="r" b="b"/>
              <a:pathLst>
                <a:path w="21087" h="21600" fill="norm" stroke="1" extrusionOk="0">
                  <a:moveTo>
                    <a:pt x="20765" y="21600"/>
                  </a:moveTo>
                  <a:cubicBezTo>
                    <a:pt x="2388" y="21600"/>
                    <a:pt x="2388" y="21600"/>
                    <a:pt x="2388" y="21600"/>
                  </a:cubicBezTo>
                  <a:cubicBezTo>
                    <a:pt x="2187" y="21600"/>
                    <a:pt x="2066" y="21374"/>
                    <a:pt x="2066" y="21149"/>
                  </a:cubicBezTo>
                  <a:cubicBezTo>
                    <a:pt x="2066" y="13253"/>
                    <a:pt x="2066" y="13253"/>
                    <a:pt x="2066" y="13253"/>
                  </a:cubicBezTo>
                  <a:cubicBezTo>
                    <a:pt x="1381" y="12802"/>
                    <a:pt x="-513" y="10997"/>
                    <a:pt x="132" y="5922"/>
                  </a:cubicBezTo>
                  <a:cubicBezTo>
                    <a:pt x="656" y="1861"/>
                    <a:pt x="4444" y="0"/>
                    <a:pt x="7990" y="0"/>
                  </a:cubicBezTo>
                  <a:cubicBezTo>
                    <a:pt x="11617" y="0"/>
                    <a:pt x="15526" y="1974"/>
                    <a:pt x="15888" y="6260"/>
                  </a:cubicBezTo>
                  <a:cubicBezTo>
                    <a:pt x="16090" y="6091"/>
                    <a:pt x="16090" y="6091"/>
                    <a:pt x="16090" y="6091"/>
                  </a:cubicBezTo>
                  <a:cubicBezTo>
                    <a:pt x="16574" y="5809"/>
                    <a:pt x="17017" y="5696"/>
                    <a:pt x="17541" y="5696"/>
                  </a:cubicBezTo>
                  <a:cubicBezTo>
                    <a:pt x="19475" y="5696"/>
                    <a:pt x="21087" y="7896"/>
                    <a:pt x="21087" y="10659"/>
                  </a:cubicBezTo>
                  <a:cubicBezTo>
                    <a:pt x="21087" y="21149"/>
                    <a:pt x="21087" y="21149"/>
                    <a:pt x="21087" y="21149"/>
                  </a:cubicBezTo>
                  <a:cubicBezTo>
                    <a:pt x="21087" y="21374"/>
                    <a:pt x="20926" y="21600"/>
                    <a:pt x="20765" y="21600"/>
                  </a:cubicBezTo>
                  <a:moveTo>
                    <a:pt x="2711" y="20698"/>
                  </a:moveTo>
                  <a:cubicBezTo>
                    <a:pt x="20442" y="20698"/>
                    <a:pt x="20442" y="20698"/>
                    <a:pt x="20442" y="20698"/>
                  </a:cubicBezTo>
                  <a:cubicBezTo>
                    <a:pt x="20442" y="10659"/>
                    <a:pt x="20442" y="10659"/>
                    <a:pt x="20442" y="10659"/>
                  </a:cubicBezTo>
                  <a:cubicBezTo>
                    <a:pt x="20442" y="8403"/>
                    <a:pt x="19112" y="6598"/>
                    <a:pt x="17541" y="6598"/>
                  </a:cubicBezTo>
                  <a:cubicBezTo>
                    <a:pt x="17138" y="6598"/>
                    <a:pt x="16735" y="6711"/>
                    <a:pt x="16372" y="6937"/>
                  </a:cubicBezTo>
                  <a:cubicBezTo>
                    <a:pt x="15727" y="7332"/>
                    <a:pt x="15727" y="7332"/>
                    <a:pt x="15727" y="7332"/>
                  </a:cubicBezTo>
                  <a:cubicBezTo>
                    <a:pt x="15606" y="7388"/>
                    <a:pt x="15486" y="7388"/>
                    <a:pt x="15405" y="7275"/>
                  </a:cubicBezTo>
                  <a:cubicBezTo>
                    <a:pt x="15324" y="7219"/>
                    <a:pt x="15284" y="7050"/>
                    <a:pt x="15284" y="6937"/>
                  </a:cubicBezTo>
                  <a:cubicBezTo>
                    <a:pt x="15284" y="2763"/>
                    <a:pt x="11496" y="902"/>
                    <a:pt x="7990" y="902"/>
                  </a:cubicBezTo>
                  <a:cubicBezTo>
                    <a:pt x="4806" y="902"/>
                    <a:pt x="1220" y="2538"/>
                    <a:pt x="736" y="6091"/>
                  </a:cubicBezTo>
                  <a:cubicBezTo>
                    <a:pt x="91" y="11392"/>
                    <a:pt x="2429" y="12520"/>
                    <a:pt x="2469" y="12520"/>
                  </a:cubicBezTo>
                  <a:cubicBezTo>
                    <a:pt x="2590" y="12633"/>
                    <a:pt x="2711" y="12802"/>
                    <a:pt x="2711" y="12971"/>
                  </a:cubicBezTo>
                  <a:cubicBezTo>
                    <a:pt x="2711" y="20698"/>
                    <a:pt x="2711" y="20698"/>
                    <a:pt x="2711" y="20698"/>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767" name="Shape 767"/>
            <p:cNvSpPr/>
            <p:nvPr/>
          </p:nvSpPr>
          <p:spPr>
            <a:xfrm>
              <a:off x="58498" y="532838"/>
              <a:ext cx="1664404" cy="7133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264" y="5451"/>
                    <a:pt x="1940" y="6686"/>
                    <a:pt x="1940" y="6686"/>
                  </a:cubicBezTo>
                  <a:cubicBezTo>
                    <a:pt x="2072" y="6891"/>
                    <a:pt x="2204" y="7200"/>
                    <a:pt x="2204" y="7509"/>
                  </a:cubicBezTo>
                  <a:cubicBezTo>
                    <a:pt x="2204" y="21600"/>
                    <a:pt x="2204" y="21600"/>
                    <a:pt x="2204" y="21600"/>
                  </a:cubicBezTo>
                  <a:cubicBezTo>
                    <a:pt x="2733" y="21600"/>
                    <a:pt x="2733" y="21600"/>
                    <a:pt x="2733" y="21600"/>
                  </a:cubicBezTo>
                  <a:cubicBezTo>
                    <a:pt x="2733" y="9874"/>
                    <a:pt x="2733" y="9874"/>
                    <a:pt x="2733" y="9874"/>
                  </a:cubicBezTo>
                  <a:cubicBezTo>
                    <a:pt x="2733" y="7611"/>
                    <a:pt x="3482" y="5760"/>
                    <a:pt x="4452" y="5760"/>
                  </a:cubicBezTo>
                  <a:cubicBezTo>
                    <a:pt x="4673" y="5760"/>
                    <a:pt x="4849" y="5863"/>
                    <a:pt x="5069" y="5966"/>
                  </a:cubicBezTo>
                  <a:cubicBezTo>
                    <a:pt x="6436" y="7097"/>
                    <a:pt x="8772" y="8537"/>
                    <a:pt x="11902" y="8537"/>
                  </a:cubicBezTo>
                  <a:cubicBezTo>
                    <a:pt x="14988" y="8537"/>
                    <a:pt x="17324" y="7097"/>
                    <a:pt x="18691" y="5966"/>
                  </a:cubicBezTo>
                  <a:cubicBezTo>
                    <a:pt x="18911" y="5863"/>
                    <a:pt x="19087" y="5760"/>
                    <a:pt x="19308" y="5760"/>
                  </a:cubicBezTo>
                  <a:cubicBezTo>
                    <a:pt x="20278" y="5760"/>
                    <a:pt x="21071" y="7611"/>
                    <a:pt x="21071" y="9874"/>
                  </a:cubicBezTo>
                  <a:cubicBezTo>
                    <a:pt x="21071" y="21600"/>
                    <a:pt x="21071" y="21600"/>
                    <a:pt x="21071" y="21600"/>
                  </a:cubicBezTo>
                  <a:cubicBezTo>
                    <a:pt x="21600" y="21600"/>
                    <a:pt x="21600" y="21600"/>
                    <a:pt x="21600" y="21600"/>
                  </a:cubicBezTo>
                  <a:cubicBezTo>
                    <a:pt x="21600" y="3291"/>
                    <a:pt x="21600" y="3291"/>
                    <a:pt x="21600" y="3291"/>
                  </a:cubicBezTo>
                  <a:cubicBezTo>
                    <a:pt x="21600" y="2983"/>
                    <a:pt x="21556" y="2674"/>
                    <a:pt x="21556" y="2366"/>
                  </a:cubicBezTo>
                  <a:cubicBezTo>
                    <a:pt x="18602" y="3806"/>
                    <a:pt x="15076" y="5143"/>
                    <a:pt x="11902" y="5143"/>
                  </a:cubicBezTo>
                  <a:cubicBezTo>
                    <a:pt x="6921" y="5143"/>
                    <a:pt x="2469" y="2057"/>
                    <a:pt x="0" y="0"/>
                  </a:cubicBezTo>
                </a:path>
              </a:pathLst>
            </a:custGeom>
            <a:solidFill>
              <a:srgbClr val="2D649D"/>
            </a:solidFill>
            <a:ln w="12700" cap="flat">
              <a:noFill/>
              <a:miter lim="400000"/>
            </a:ln>
            <a:effectLst/>
          </p:spPr>
          <p:txBody>
            <a:bodyPr wrap="square" lIns="71436" tIns="71436" rIns="71436" bIns="71436" numCol="1" anchor="t">
              <a:noAutofit/>
            </a:bodyPr>
            <a:lstStyle/>
            <a:p>
              <a:pPr lvl="0"/>
            </a:p>
          </p:txBody>
        </p:sp>
        <p:sp>
          <p:nvSpPr>
            <p:cNvPr id="768" name="Shape 768"/>
            <p:cNvSpPr/>
            <p:nvPr/>
          </p:nvSpPr>
          <p:spPr>
            <a:xfrm>
              <a:off x="28418" y="522811"/>
              <a:ext cx="1720267" cy="7491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57" y="2346"/>
                  </a:moveTo>
                  <a:cubicBezTo>
                    <a:pt x="21430" y="2443"/>
                    <a:pt x="21344" y="2443"/>
                    <a:pt x="21217" y="2541"/>
                  </a:cubicBezTo>
                  <a:cubicBezTo>
                    <a:pt x="21217" y="2834"/>
                    <a:pt x="21259" y="3128"/>
                    <a:pt x="21259" y="3421"/>
                  </a:cubicBezTo>
                  <a:cubicBezTo>
                    <a:pt x="21259" y="20818"/>
                    <a:pt x="21259" y="20818"/>
                    <a:pt x="21259" y="20818"/>
                  </a:cubicBezTo>
                  <a:cubicBezTo>
                    <a:pt x="20748" y="20818"/>
                    <a:pt x="20748" y="20818"/>
                    <a:pt x="20748" y="20818"/>
                  </a:cubicBezTo>
                  <a:cubicBezTo>
                    <a:pt x="20748" y="21600"/>
                    <a:pt x="20748" y="21600"/>
                    <a:pt x="20748" y="21600"/>
                  </a:cubicBezTo>
                  <a:cubicBezTo>
                    <a:pt x="21600" y="21600"/>
                    <a:pt x="21600" y="21600"/>
                    <a:pt x="21600" y="21600"/>
                  </a:cubicBezTo>
                  <a:cubicBezTo>
                    <a:pt x="21600" y="3421"/>
                    <a:pt x="21600" y="3421"/>
                    <a:pt x="21600" y="3421"/>
                  </a:cubicBezTo>
                  <a:cubicBezTo>
                    <a:pt x="21600" y="3030"/>
                    <a:pt x="21557" y="2737"/>
                    <a:pt x="21557" y="2346"/>
                  </a:cubicBezTo>
                  <a:moveTo>
                    <a:pt x="0" y="0"/>
                  </a:moveTo>
                  <a:cubicBezTo>
                    <a:pt x="0" y="0"/>
                    <a:pt x="0" y="0"/>
                    <a:pt x="0" y="0"/>
                  </a:cubicBezTo>
                  <a:cubicBezTo>
                    <a:pt x="256" y="6060"/>
                    <a:pt x="2173" y="7428"/>
                    <a:pt x="2173" y="7428"/>
                  </a:cubicBezTo>
                  <a:cubicBezTo>
                    <a:pt x="2173" y="21600"/>
                    <a:pt x="2173" y="21600"/>
                    <a:pt x="2173" y="21600"/>
                  </a:cubicBezTo>
                  <a:cubicBezTo>
                    <a:pt x="3025" y="21600"/>
                    <a:pt x="3025" y="21600"/>
                    <a:pt x="3025" y="21600"/>
                  </a:cubicBezTo>
                  <a:cubicBezTo>
                    <a:pt x="3025" y="20818"/>
                    <a:pt x="3025" y="20818"/>
                    <a:pt x="3025" y="20818"/>
                  </a:cubicBezTo>
                  <a:cubicBezTo>
                    <a:pt x="2514" y="20818"/>
                    <a:pt x="2514" y="20818"/>
                    <a:pt x="2514" y="20818"/>
                  </a:cubicBezTo>
                  <a:cubicBezTo>
                    <a:pt x="2514" y="7428"/>
                    <a:pt x="2514" y="7428"/>
                    <a:pt x="2514" y="7428"/>
                  </a:cubicBezTo>
                  <a:cubicBezTo>
                    <a:pt x="2514" y="7135"/>
                    <a:pt x="2386" y="6842"/>
                    <a:pt x="2258" y="6646"/>
                  </a:cubicBezTo>
                  <a:cubicBezTo>
                    <a:pt x="2258" y="6646"/>
                    <a:pt x="639" y="5473"/>
                    <a:pt x="383" y="293"/>
                  </a:cubicBezTo>
                  <a:cubicBezTo>
                    <a:pt x="256" y="195"/>
                    <a:pt x="128" y="98"/>
                    <a:pt x="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769" name="Shape 769"/>
            <p:cNvSpPr/>
            <p:nvPr/>
          </p:nvSpPr>
          <p:spPr>
            <a:xfrm>
              <a:off x="296270" y="749130"/>
              <a:ext cx="1357879" cy="1470528"/>
            </a:xfrm>
            <a:custGeom>
              <a:avLst/>
              <a:gdLst/>
              <a:ahLst/>
              <a:cxnLst>
                <a:cxn ang="0">
                  <a:pos x="wd2" y="hd2"/>
                </a:cxn>
                <a:cxn ang="5400000">
                  <a:pos x="wd2" y="hd2"/>
                </a:cxn>
                <a:cxn ang="10800000">
                  <a:pos x="wd2" y="hd2"/>
                </a:cxn>
                <a:cxn ang="16200000">
                  <a:pos x="wd2" y="hd2"/>
                </a:cxn>
              </a:cxnLst>
              <a:rect l="0" t="0" r="r" b="b"/>
              <a:pathLst>
                <a:path w="21600" h="21261" fill="norm" stroke="1" extrusionOk="0">
                  <a:moveTo>
                    <a:pt x="0" y="1575"/>
                  </a:moveTo>
                  <a:cubicBezTo>
                    <a:pt x="0" y="11246"/>
                    <a:pt x="0" y="11246"/>
                    <a:pt x="0" y="11246"/>
                  </a:cubicBezTo>
                  <a:cubicBezTo>
                    <a:pt x="0" y="16646"/>
                    <a:pt x="4644" y="21163"/>
                    <a:pt x="10584" y="21261"/>
                  </a:cubicBezTo>
                  <a:cubicBezTo>
                    <a:pt x="16632" y="21310"/>
                    <a:pt x="21600" y="16892"/>
                    <a:pt x="21600" y="11443"/>
                  </a:cubicBezTo>
                  <a:cubicBezTo>
                    <a:pt x="21600" y="1575"/>
                    <a:pt x="21600" y="1575"/>
                    <a:pt x="21600" y="1575"/>
                  </a:cubicBezTo>
                  <a:cubicBezTo>
                    <a:pt x="21600" y="495"/>
                    <a:pt x="20412" y="-290"/>
                    <a:pt x="19278" y="103"/>
                  </a:cubicBezTo>
                  <a:cubicBezTo>
                    <a:pt x="17442" y="643"/>
                    <a:pt x="14580" y="1330"/>
                    <a:pt x="10800" y="1330"/>
                  </a:cubicBezTo>
                  <a:cubicBezTo>
                    <a:pt x="6966" y="1330"/>
                    <a:pt x="4104" y="643"/>
                    <a:pt x="2268" y="103"/>
                  </a:cubicBezTo>
                  <a:cubicBezTo>
                    <a:pt x="1134" y="-290"/>
                    <a:pt x="0" y="495"/>
                    <a:pt x="0" y="1575"/>
                  </a:cubicBezTo>
                </a:path>
              </a:pathLst>
            </a:custGeom>
            <a:solidFill>
              <a:srgbClr val="DCA378"/>
            </a:solidFill>
            <a:ln w="12700" cap="flat">
              <a:noFill/>
              <a:miter lim="400000"/>
            </a:ln>
            <a:effectLst/>
          </p:spPr>
          <p:txBody>
            <a:bodyPr wrap="square" lIns="71436" tIns="71436" rIns="71436" bIns="71436" numCol="1" anchor="t">
              <a:noAutofit/>
            </a:bodyPr>
            <a:lstStyle/>
            <a:p>
              <a:pPr lvl="0"/>
            </a:p>
          </p:txBody>
        </p:sp>
        <p:sp>
          <p:nvSpPr>
            <p:cNvPr id="770" name="Shape 770"/>
            <p:cNvSpPr/>
            <p:nvPr/>
          </p:nvSpPr>
          <p:spPr>
            <a:xfrm>
              <a:off x="269055" y="723342"/>
              <a:ext cx="1412309" cy="1522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696" y="21600"/>
                    <a:pt x="10644" y="21600"/>
                    <a:pt x="10592" y="21600"/>
                  </a:cubicBezTo>
                  <a:cubicBezTo>
                    <a:pt x="4725" y="21504"/>
                    <a:pt x="0" y="16934"/>
                    <a:pt x="0" y="11401"/>
                  </a:cubicBezTo>
                  <a:cubicBezTo>
                    <a:pt x="0" y="1924"/>
                    <a:pt x="0" y="1924"/>
                    <a:pt x="0" y="1924"/>
                  </a:cubicBezTo>
                  <a:cubicBezTo>
                    <a:pt x="0" y="866"/>
                    <a:pt x="883" y="0"/>
                    <a:pt x="2025" y="0"/>
                  </a:cubicBezTo>
                  <a:cubicBezTo>
                    <a:pt x="2285" y="0"/>
                    <a:pt x="2492" y="48"/>
                    <a:pt x="2752" y="96"/>
                  </a:cubicBezTo>
                  <a:cubicBezTo>
                    <a:pt x="4362" y="625"/>
                    <a:pt x="7113" y="1299"/>
                    <a:pt x="10800" y="1299"/>
                  </a:cubicBezTo>
                  <a:cubicBezTo>
                    <a:pt x="14435" y="1299"/>
                    <a:pt x="17187" y="625"/>
                    <a:pt x="18796" y="96"/>
                  </a:cubicBezTo>
                  <a:cubicBezTo>
                    <a:pt x="19056" y="48"/>
                    <a:pt x="19263" y="0"/>
                    <a:pt x="19523" y="0"/>
                  </a:cubicBezTo>
                  <a:cubicBezTo>
                    <a:pt x="20665" y="0"/>
                    <a:pt x="21600" y="866"/>
                    <a:pt x="21600" y="1924"/>
                  </a:cubicBezTo>
                  <a:cubicBezTo>
                    <a:pt x="21600" y="11594"/>
                    <a:pt x="21600" y="11594"/>
                    <a:pt x="21600" y="11594"/>
                  </a:cubicBezTo>
                  <a:cubicBezTo>
                    <a:pt x="21600" y="17078"/>
                    <a:pt x="16719" y="21600"/>
                    <a:pt x="10800" y="21600"/>
                  </a:cubicBezTo>
                  <a:moveTo>
                    <a:pt x="2025" y="770"/>
                  </a:moveTo>
                  <a:cubicBezTo>
                    <a:pt x="1350" y="770"/>
                    <a:pt x="831" y="1299"/>
                    <a:pt x="831" y="1924"/>
                  </a:cubicBezTo>
                  <a:cubicBezTo>
                    <a:pt x="831" y="11401"/>
                    <a:pt x="831" y="11401"/>
                    <a:pt x="831" y="11401"/>
                  </a:cubicBezTo>
                  <a:cubicBezTo>
                    <a:pt x="831" y="16501"/>
                    <a:pt x="5192" y="20734"/>
                    <a:pt x="10592" y="20830"/>
                  </a:cubicBezTo>
                  <a:cubicBezTo>
                    <a:pt x="16200" y="20878"/>
                    <a:pt x="20769" y="16741"/>
                    <a:pt x="20769" y="11594"/>
                  </a:cubicBezTo>
                  <a:cubicBezTo>
                    <a:pt x="20769" y="1924"/>
                    <a:pt x="20769" y="1924"/>
                    <a:pt x="20769" y="1924"/>
                  </a:cubicBezTo>
                  <a:cubicBezTo>
                    <a:pt x="20769" y="1299"/>
                    <a:pt x="20198" y="770"/>
                    <a:pt x="19523" y="770"/>
                  </a:cubicBezTo>
                  <a:cubicBezTo>
                    <a:pt x="19367" y="770"/>
                    <a:pt x="19212" y="770"/>
                    <a:pt x="19108" y="818"/>
                  </a:cubicBezTo>
                  <a:cubicBezTo>
                    <a:pt x="17394" y="1395"/>
                    <a:pt x="14538" y="2069"/>
                    <a:pt x="10800" y="2069"/>
                  </a:cubicBezTo>
                  <a:cubicBezTo>
                    <a:pt x="7010" y="2069"/>
                    <a:pt x="4154" y="1395"/>
                    <a:pt x="2440" y="818"/>
                  </a:cubicBezTo>
                  <a:cubicBezTo>
                    <a:pt x="2337" y="770"/>
                    <a:pt x="2181" y="770"/>
                    <a:pt x="2025" y="77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771" name="Shape 771"/>
            <p:cNvSpPr/>
            <p:nvPr/>
          </p:nvSpPr>
          <p:spPr>
            <a:xfrm>
              <a:off x="323485" y="777772"/>
              <a:ext cx="1303449" cy="1389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50" y="0"/>
                  </a:moveTo>
                  <a:cubicBezTo>
                    <a:pt x="20081" y="0"/>
                    <a:pt x="19913" y="0"/>
                    <a:pt x="19800" y="527"/>
                  </a:cubicBezTo>
                  <a:cubicBezTo>
                    <a:pt x="17944" y="6849"/>
                    <a:pt x="14850" y="14224"/>
                    <a:pt x="10800" y="14224"/>
                  </a:cubicBezTo>
                  <a:cubicBezTo>
                    <a:pt x="6694" y="14224"/>
                    <a:pt x="3600" y="6849"/>
                    <a:pt x="1744" y="527"/>
                  </a:cubicBezTo>
                  <a:cubicBezTo>
                    <a:pt x="1631" y="0"/>
                    <a:pt x="1462" y="0"/>
                    <a:pt x="1294" y="0"/>
                  </a:cubicBezTo>
                  <a:cubicBezTo>
                    <a:pt x="562" y="0"/>
                    <a:pt x="0" y="5795"/>
                    <a:pt x="0" y="12644"/>
                  </a:cubicBezTo>
                  <a:cubicBezTo>
                    <a:pt x="0" y="12644"/>
                    <a:pt x="0" y="12644"/>
                    <a:pt x="0" y="12644"/>
                  </a:cubicBezTo>
                  <a:cubicBezTo>
                    <a:pt x="337" y="9483"/>
                    <a:pt x="787" y="7376"/>
                    <a:pt x="1294" y="7376"/>
                  </a:cubicBezTo>
                  <a:cubicBezTo>
                    <a:pt x="1519" y="7376"/>
                    <a:pt x="1744" y="7376"/>
                    <a:pt x="1912" y="7902"/>
                  </a:cubicBezTo>
                  <a:cubicBezTo>
                    <a:pt x="3825" y="14224"/>
                    <a:pt x="6806" y="21600"/>
                    <a:pt x="10800" y="21600"/>
                  </a:cubicBezTo>
                  <a:cubicBezTo>
                    <a:pt x="14738" y="21600"/>
                    <a:pt x="17719" y="14224"/>
                    <a:pt x="19631" y="7902"/>
                  </a:cubicBezTo>
                  <a:cubicBezTo>
                    <a:pt x="19856" y="7376"/>
                    <a:pt x="20025" y="7376"/>
                    <a:pt x="20250" y="7376"/>
                  </a:cubicBezTo>
                  <a:cubicBezTo>
                    <a:pt x="20756" y="7376"/>
                    <a:pt x="21263" y="9483"/>
                    <a:pt x="21600" y="12644"/>
                  </a:cubicBezTo>
                  <a:cubicBezTo>
                    <a:pt x="21600" y="12644"/>
                    <a:pt x="21600" y="12644"/>
                    <a:pt x="21600" y="12644"/>
                  </a:cubicBezTo>
                  <a:cubicBezTo>
                    <a:pt x="21600" y="5795"/>
                    <a:pt x="20981" y="0"/>
                    <a:pt x="20250" y="0"/>
                  </a:cubicBezTo>
                </a:path>
              </a:pathLst>
            </a:custGeom>
            <a:solidFill>
              <a:srgbClr val="B6927A"/>
            </a:solidFill>
            <a:ln w="12700" cap="flat">
              <a:noFill/>
              <a:miter lim="400000"/>
            </a:ln>
            <a:effectLst/>
          </p:spPr>
          <p:txBody>
            <a:bodyPr wrap="square" lIns="71436" tIns="71436" rIns="71436" bIns="71436" numCol="1" anchor="t">
              <a:noAutofit/>
            </a:bodyPr>
            <a:lstStyle/>
            <a:p>
              <a:pPr lvl="0"/>
            </a:p>
          </p:txBody>
        </p:sp>
        <p:sp>
          <p:nvSpPr>
            <p:cNvPr id="772" name="Shape 772"/>
            <p:cNvSpPr/>
            <p:nvPr/>
          </p:nvSpPr>
          <p:spPr>
            <a:xfrm>
              <a:off x="296270" y="750557"/>
              <a:ext cx="1357879" cy="1833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872" y="0"/>
                  </a:moveTo>
                  <a:cubicBezTo>
                    <a:pt x="19872" y="0"/>
                    <a:pt x="19872" y="0"/>
                    <a:pt x="19872" y="0"/>
                  </a:cubicBezTo>
                  <a:cubicBezTo>
                    <a:pt x="19656" y="0"/>
                    <a:pt x="19494" y="0"/>
                    <a:pt x="19278" y="800"/>
                  </a:cubicBezTo>
                  <a:cubicBezTo>
                    <a:pt x="17442" y="5200"/>
                    <a:pt x="14580" y="10800"/>
                    <a:pt x="10800" y="10800"/>
                  </a:cubicBezTo>
                  <a:cubicBezTo>
                    <a:pt x="6966" y="10800"/>
                    <a:pt x="4104" y="5200"/>
                    <a:pt x="2268" y="800"/>
                  </a:cubicBezTo>
                  <a:cubicBezTo>
                    <a:pt x="2106" y="0"/>
                    <a:pt x="1890" y="0"/>
                    <a:pt x="1728" y="0"/>
                  </a:cubicBezTo>
                  <a:cubicBezTo>
                    <a:pt x="1674" y="0"/>
                    <a:pt x="1674" y="0"/>
                    <a:pt x="1674" y="0"/>
                  </a:cubicBezTo>
                  <a:cubicBezTo>
                    <a:pt x="810" y="0"/>
                    <a:pt x="0" y="5200"/>
                    <a:pt x="0" y="12400"/>
                  </a:cubicBezTo>
                  <a:cubicBezTo>
                    <a:pt x="0" y="21200"/>
                    <a:pt x="0" y="21200"/>
                    <a:pt x="0" y="21200"/>
                  </a:cubicBezTo>
                  <a:cubicBezTo>
                    <a:pt x="0" y="18000"/>
                    <a:pt x="162" y="15200"/>
                    <a:pt x="432" y="12800"/>
                  </a:cubicBezTo>
                  <a:cubicBezTo>
                    <a:pt x="432" y="12800"/>
                    <a:pt x="432" y="12800"/>
                    <a:pt x="432" y="12800"/>
                  </a:cubicBezTo>
                  <a:cubicBezTo>
                    <a:pt x="432" y="7600"/>
                    <a:pt x="972" y="3200"/>
                    <a:pt x="1674" y="3200"/>
                  </a:cubicBezTo>
                  <a:cubicBezTo>
                    <a:pt x="1836" y="3200"/>
                    <a:pt x="1998" y="3200"/>
                    <a:pt x="2106" y="3600"/>
                  </a:cubicBezTo>
                  <a:cubicBezTo>
                    <a:pt x="3888" y="8400"/>
                    <a:pt x="6858" y="14000"/>
                    <a:pt x="10800" y="14000"/>
                  </a:cubicBezTo>
                  <a:cubicBezTo>
                    <a:pt x="14688" y="14000"/>
                    <a:pt x="17658" y="8400"/>
                    <a:pt x="19440" y="3600"/>
                  </a:cubicBezTo>
                  <a:cubicBezTo>
                    <a:pt x="19548" y="3200"/>
                    <a:pt x="19710" y="3200"/>
                    <a:pt x="19872" y="3200"/>
                  </a:cubicBezTo>
                  <a:cubicBezTo>
                    <a:pt x="20574" y="3200"/>
                    <a:pt x="21168" y="7600"/>
                    <a:pt x="21168" y="12800"/>
                  </a:cubicBezTo>
                  <a:cubicBezTo>
                    <a:pt x="21168" y="12800"/>
                    <a:pt x="21168" y="12800"/>
                    <a:pt x="21168" y="12800"/>
                  </a:cubicBezTo>
                  <a:cubicBezTo>
                    <a:pt x="21384" y="15200"/>
                    <a:pt x="21600" y="18000"/>
                    <a:pt x="21600" y="21600"/>
                  </a:cubicBezTo>
                  <a:cubicBezTo>
                    <a:pt x="21600" y="12800"/>
                    <a:pt x="21600" y="12800"/>
                    <a:pt x="21600" y="12800"/>
                  </a:cubicBezTo>
                  <a:cubicBezTo>
                    <a:pt x="21600" y="5600"/>
                    <a:pt x="20790" y="0"/>
                    <a:pt x="19872"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773" name="Shape 773"/>
            <p:cNvSpPr/>
            <p:nvPr/>
          </p:nvSpPr>
          <p:spPr>
            <a:xfrm>
              <a:off x="134413" y="1100053"/>
              <a:ext cx="161858" cy="3251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725"/>
                    <a:pt x="0" y="10800"/>
                  </a:cubicBezTo>
                  <a:cubicBezTo>
                    <a:pt x="0" y="16650"/>
                    <a:pt x="9450" y="21600"/>
                    <a:pt x="21600" y="21600"/>
                  </a:cubicBezTo>
                  <a:lnTo>
                    <a:pt x="21600" y="0"/>
                  </a:lnTo>
                  <a:close/>
                </a:path>
              </a:pathLst>
            </a:custGeom>
            <a:solidFill>
              <a:srgbClr val="DCA378"/>
            </a:solidFill>
            <a:ln w="12700" cap="flat">
              <a:noFill/>
              <a:miter lim="400000"/>
            </a:ln>
            <a:effectLst/>
          </p:spPr>
          <p:txBody>
            <a:bodyPr wrap="square" lIns="71436" tIns="71436" rIns="71436" bIns="71436" numCol="1" anchor="t">
              <a:noAutofit/>
            </a:bodyPr>
            <a:lstStyle/>
            <a:p>
              <a:pPr lvl="0"/>
            </a:p>
          </p:txBody>
        </p:sp>
        <p:sp>
          <p:nvSpPr>
            <p:cNvPr id="774" name="Shape 774"/>
            <p:cNvSpPr/>
            <p:nvPr/>
          </p:nvSpPr>
          <p:spPr>
            <a:xfrm>
              <a:off x="107198" y="1072838"/>
              <a:ext cx="216288" cy="3795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8" y="21600"/>
                    <a:pt x="0" y="16779"/>
                    <a:pt x="0" y="10800"/>
                  </a:cubicBezTo>
                  <a:cubicBezTo>
                    <a:pt x="0" y="4821"/>
                    <a:pt x="8438" y="0"/>
                    <a:pt x="18900" y="0"/>
                  </a:cubicBezTo>
                  <a:cubicBezTo>
                    <a:pt x="20250" y="0"/>
                    <a:pt x="21600" y="579"/>
                    <a:pt x="21600" y="1543"/>
                  </a:cubicBezTo>
                  <a:cubicBezTo>
                    <a:pt x="21600" y="20057"/>
                    <a:pt x="21600" y="20057"/>
                    <a:pt x="21600" y="20057"/>
                  </a:cubicBezTo>
                  <a:cubicBezTo>
                    <a:pt x="21600" y="20829"/>
                    <a:pt x="20250" y="21600"/>
                    <a:pt x="18900" y="21600"/>
                  </a:cubicBezTo>
                  <a:close/>
                  <a:moveTo>
                    <a:pt x="16200" y="3086"/>
                  </a:moveTo>
                  <a:cubicBezTo>
                    <a:pt x="9788" y="3857"/>
                    <a:pt x="5400" y="6943"/>
                    <a:pt x="5400" y="10800"/>
                  </a:cubicBezTo>
                  <a:cubicBezTo>
                    <a:pt x="5400" y="14464"/>
                    <a:pt x="9788" y="17550"/>
                    <a:pt x="16200" y="18321"/>
                  </a:cubicBezTo>
                  <a:lnTo>
                    <a:pt x="16200" y="3086"/>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775" name="Shape 775"/>
            <p:cNvSpPr/>
            <p:nvPr/>
          </p:nvSpPr>
          <p:spPr>
            <a:xfrm>
              <a:off x="1654148" y="1100053"/>
              <a:ext cx="163290" cy="3251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700" y="0"/>
                    <a:pt x="21600" y="4725"/>
                    <a:pt x="21600" y="10800"/>
                  </a:cubicBezTo>
                  <a:cubicBezTo>
                    <a:pt x="21600" y="16650"/>
                    <a:pt x="11700" y="21600"/>
                    <a:pt x="0" y="21600"/>
                  </a:cubicBezTo>
                  <a:lnTo>
                    <a:pt x="0" y="0"/>
                  </a:lnTo>
                  <a:close/>
                </a:path>
              </a:pathLst>
            </a:custGeom>
            <a:solidFill>
              <a:srgbClr val="DCA378"/>
            </a:solidFill>
            <a:ln w="12700" cap="flat">
              <a:noFill/>
              <a:miter lim="400000"/>
            </a:ln>
            <a:effectLst/>
          </p:spPr>
          <p:txBody>
            <a:bodyPr wrap="square" lIns="71436" tIns="71436" rIns="71436" bIns="71436" numCol="1" anchor="t">
              <a:noAutofit/>
            </a:bodyPr>
            <a:lstStyle/>
            <a:p>
              <a:pPr lvl="0"/>
            </a:p>
          </p:txBody>
        </p:sp>
        <p:sp>
          <p:nvSpPr>
            <p:cNvPr id="776" name="Shape 776"/>
            <p:cNvSpPr/>
            <p:nvPr/>
          </p:nvSpPr>
          <p:spPr>
            <a:xfrm>
              <a:off x="1626933" y="1072838"/>
              <a:ext cx="217720" cy="3795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012" y="21600"/>
                    <a:pt x="0" y="20829"/>
                    <a:pt x="0" y="20057"/>
                  </a:cubicBezTo>
                  <a:cubicBezTo>
                    <a:pt x="0" y="1543"/>
                    <a:pt x="0" y="1543"/>
                    <a:pt x="0" y="1543"/>
                  </a:cubicBezTo>
                  <a:cubicBezTo>
                    <a:pt x="0" y="579"/>
                    <a:pt x="1012" y="0"/>
                    <a:pt x="2700" y="0"/>
                  </a:cubicBezTo>
                  <a:cubicBezTo>
                    <a:pt x="12825" y="0"/>
                    <a:pt x="21600" y="4821"/>
                    <a:pt x="21600" y="10800"/>
                  </a:cubicBezTo>
                  <a:cubicBezTo>
                    <a:pt x="21600" y="16779"/>
                    <a:pt x="12825" y="21600"/>
                    <a:pt x="2700" y="21600"/>
                  </a:cubicBezTo>
                  <a:close/>
                  <a:moveTo>
                    <a:pt x="5400" y="3086"/>
                  </a:moveTo>
                  <a:cubicBezTo>
                    <a:pt x="5400" y="18321"/>
                    <a:pt x="5400" y="18321"/>
                    <a:pt x="5400" y="18321"/>
                  </a:cubicBezTo>
                  <a:cubicBezTo>
                    <a:pt x="11475" y="17550"/>
                    <a:pt x="16200" y="14464"/>
                    <a:pt x="16200" y="10800"/>
                  </a:cubicBezTo>
                  <a:cubicBezTo>
                    <a:pt x="16200" y="6943"/>
                    <a:pt x="11475" y="3857"/>
                    <a:pt x="5400" y="3086"/>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777" name="Shape 777"/>
            <p:cNvSpPr/>
            <p:nvPr/>
          </p:nvSpPr>
          <p:spPr>
            <a:xfrm>
              <a:off x="839135" y="1482493"/>
              <a:ext cx="272149" cy="1632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60" y="21600"/>
                    <a:pt x="0" y="13500"/>
                    <a:pt x="0" y="3600"/>
                  </a:cubicBezTo>
                  <a:cubicBezTo>
                    <a:pt x="0" y="1350"/>
                    <a:pt x="810" y="0"/>
                    <a:pt x="2160" y="0"/>
                  </a:cubicBezTo>
                  <a:cubicBezTo>
                    <a:pt x="3240" y="0"/>
                    <a:pt x="4320" y="1350"/>
                    <a:pt x="4320" y="3600"/>
                  </a:cubicBezTo>
                  <a:cubicBezTo>
                    <a:pt x="4320" y="9450"/>
                    <a:pt x="7020" y="14400"/>
                    <a:pt x="10800" y="14400"/>
                  </a:cubicBezTo>
                  <a:cubicBezTo>
                    <a:pt x="14310" y="14400"/>
                    <a:pt x="17280" y="9450"/>
                    <a:pt x="17280" y="3600"/>
                  </a:cubicBezTo>
                  <a:cubicBezTo>
                    <a:pt x="17280" y="1350"/>
                    <a:pt x="18090" y="0"/>
                    <a:pt x="19440" y="0"/>
                  </a:cubicBezTo>
                  <a:cubicBezTo>
                    <a:pt x="20520" y="0"/>
                    <a:pt x="21600" y="1350"/>
                    <a:pt x="21600" y="3600"/>
                  </a:cubicBezTo>
                  <a:cubicBezTo>
                    <a:pt x="21600" y="13500"/>
                    <a:pt x="16740" y="21600"/>
                    <a:pt x="1080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778" name="Shape 778"/>
            <p:cNvSpPr/>
            <p:nvPr/>
          </p:nvSpPr>
          <p:spPr>
            <a:xfrm>
              <a:off x="811920" y="1829125"/>
              <a:ext cx="323702" cy="163290"/>
            </a:xfrm>
            <a:custGeom>
              <a:avLst/>
              <a:gdLst/>
              <a:ahLst/>
              <a:cxnLst>
                <a:cxn ang="0">
                  <a:pos x="wd2" y="hd2"/>
                </a:cxn>
                <a:cxn ang="5400000">
                  <a:pos x="wd2" y="hd2"/>
                </a:cxn>
                <a:cxn ang="10800000">
                  <a:pos x="wd2" y="hd2"/>
                </a:cxn>
                <a:cxn ang="16200000">
                  <a:pos x="wd2" y="hd2"/>
                </a:cxn>
              </a:cxnLst>
              <a:rect l="0" t="0" r="r" b="b"/>
              <a:pathLst>
                <a:path w="21410" h="21600" fill="norm" stroke="1" extrusionOk="0">
                  <a:moveTo>
                    <a:pt x="10800" y="21600"/>
                  </a:moveTo>
                  <a:cubicBezTo>
                    <a:pt x="15975" y="21600"/>
                    <a:pt x="20250" y="13950"/>
                    <a:pt x="21375" y="4050"/>
                  </a:cubicBezTo>
                  <a:cubicBezTo>
                    <a:pt x="21600" y="1800"/>
                    <a:pt x="20700" y="0"/>
                    <a:pt x="19575" y="0"/>
                  </a:cubicBezTo>
                  <a:cubicBezTo>
                    <a:pt x="1800" y="0"/>
                    <a:pt x="1800" y="0"/>
                    <a:pt x="1800" y="0"/>
                  </a:cubicBezTo>
                  <a:cubicBezTo>
                    <a:pt x="675" y="0"/>
                    <a:pt x="0" y="1800"/>
                    <a:pt x="0" y="4050"/>
                  </a:cubicBezTo>
                  <a:cubicBezTo>
                    <a:pt x="1125" y="13950"/>
                    <a:pt x="5400" y="21600"/>
                    <a:pt x="10800" y="2160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779" name="Shape 779"/>
            <p:cNvSpPr/>
            <p:nvPr/>
          </p:nvSpPr>
          <p:spPr>
            <a:xfrm>
              <a:off x="556289" y="1013445"/>
              <a:ext cx="237699" cy="135975"/>
            </a:xfrm>
            <a:custGeom>
              <a:avLst/>
              <a:gdLst/>
              <a:ahLst/>
              <a:cxnLst>
                <a:cxn ang="0">
                  <a:pos x="wd2" y="hd2"/>
                </a:cxn>
                <a:cxn ang="5400000">
                  <a:pos x="wd2" y="hd2"/>
                </a:cxn>
                <a:cxn ang="10800000">
                  <a:pos x="wd2" y="hd2"/>
                </a:cxn>
                <a:cxn ang="16200000">
                  <a:pos x="wd2" y="hd2"/>
                </a:cxn>
              </a:cxnLst>
              <a:rect l="0" t="0" r="r" b="b"/>
              <a:pathLst>
                <a:path w="20720" h="20103" fill="norm" stroke="1" extrusionOk="0">
                  <a:moveTo>
                    <a:pt x="17904" y="13818"/>
                  </a:moveTo>
                  <a:cubicBezTo>
                    <a:pt x="5181" y="19846"/>
                    <a:pt x="5181" y="19846"/>
                    <a:pt x="5181" y="19846"/>
                  </a:cubicBezTo>
                  <a:cubicBezTo>
                    <a:pt x="3110" y="20851"/>
                    <a:pt x="743" y="18842"/>
                    <a:pt x="151" y="14823"/>
                  </a:cubicBezTo>
                  <a:cubicBezTo>
                    <a:pt x="-441" y="11307"/>
                    <a:pt x="743" y="7288"/>
                    <a:pt x="3110" y="6284"/>
                  </a:cubicBezTo>
                  <a:cubicBezTo>
                    <a:pt x="15537" y="256"/>
                    <a:pt x="15537" y="256"/>
                    <a:pt x="15537" y="256"/>
                  </a:cubicBezTo>
                  <a:cubicBezTo>
                    <a:pt x="17608" y="-749"/>
                    <a:pt x="19975" y="1260"/>
                    <a:pt x="20567" y="5279"/>
                  </a:cubicBezTo>
                  <a:cubicBezTo>
                    <a:pt x="21159" y="8795"/>
                    <a:pt x="19975" y="12814"/>
                    <a:pt x="17904" y="13818"/>
                  </a:cubicBezTo>
                </a:path>
              </a:pathLst>
            </a:custGeom>
            <a:solidFill>
              <a:srgbClr val="3572B0"/>
            </a:solidFill>
            <a:ln w="12700" cap="flat">
              <a:noFill/>
              <a:miter lim="400000"/>
            </a:ln>
            <a:effectLst/>
          </p:spPr>
          <p:txBody>
            <a:bodyPr wrap="square" lIns="71436" tIns="71436" rIns="71436" bIns="71436" numCol="1" anchor="t">
              <a:noAutofit/>
            </a:bodyPr>
            <a:lstStyle/>
            <a:p>
              <a:pPr lvl="0"/>
            </a:p>
          </p:txBody>
        </p:sp>
        <p:sp>
          <p:nvSpPr>
            <p:cNvPr id="780" name="Shape 780"/>
            <p:cNvSpPr/>
            <p:nvPr/>
          </p:nvSpPr>
          <p:spPr>
            <a:xfrm>
              <a:off x="528958" y="986896"/>
              <a:ext cx="294034" cy="187641"/>
            </a:xfrm>
            <a:custGeom>
              <a:avLst/>
              <a:gdLst/>
              <a:ahLst/>
              <a:cxnLst>
                <a:cxn ang="0">
                  <a:pos x="wd2" y="hd2"/>
                </a:cxn>
                <a:cxn ang="5400000">
                  <a:pos x="wd2" y="hd2"/>
                </a:cxn>
                <a:cxn ang="10800000">
                  <a:pos x="wd2" y="hd2"/>
                </a:cxn>
                <a:cxn ang="16200000">
                  <a:pos x="wd2" y="hd2"/>
                </a:cxn>
              </a:cxnLst>
              <a:rect l="0" t="0" r="r" b="b"/>
              <a:pathLst>
                <a:path w="20817" h="21600" fill="norm" stroke="1" extrusionOk="0">
                  <a:moveTo>
                    <a:pt x="5207" y="21600"/>
                  </a:moveTo>
                  <a:cubicBezTo>
                    <a:pt x="3047" y="21600"/>
                    <a:pt x="887" y="19244"/>
                    <a:pt x="167" y="15316"/>
                  </a:cubicBezTo>
                  <a:cubicBezTo>
                    <a:pt x="-553" y="10996"/>
                    <a:pt x="1127" y="6284"/>
                    <a:pt x="3767" y="4713"/>
                  </a:cubicBezTo>
                  <a:cubicBezTo>
                    <a:pt x="14087" y="0"/>
                    <a:pt x="14087" y="0"/>
                    <a:pt x="14087" y="0"/>
                  </a:cubicBezTo>
                  <a:cubicBezTo>
                    <a:pt x="14567" y="0"/>
                    <a:pt x="15047" y="0"/>
                    <a:pt x="15527" y="0"/>
                  </a:cubicBezTo>
                  <a:cubicBezTo>
                    <a:pt x="17927" y="0"/>
                    <a:pt x="19847" y="2356"/>
                    <a:pt x="20567" y="6284"/>
                  </a:cubicBezTo>
                  <a:cubicBezTo>
                    <a:pt x="21047" y="8247"/>
                    <a:pt x="20807" y="10604"/>
                    <a:pt x="20087" y="12567"/>
                  </a:cubicBezTo>
                  <a:cubicBezTo>
                    <a:pt x="19367" y="14924"/>
                    <a:pt x="18167" y="16102"/>
                    <a:pt x="16967" y="16887"/>
                  </a:cubicBezTo>
                  <a:cubicBezTo>
                    <a:pt x="6647" y="21600"/>
                    <a:pt x="6647" y="21600"/>
                    <a:pt x="6647" y="21600"/>
                  </a:cubicBezTo>
                  <a:cubicBezTo>
                    <a:pt x="6167" y="21600"/>
                    <a:pt x="5687" y="21600"/>
                    <a:pt x="5207" y="21600"/>
                  </a:cubicBezTo>
                  <a:close/>
                  <a:moveTo>
                    <a:pt x="15527" y="6284"/>
                  </a:moveTo>
                  <a:cubicBezTo>
                    <a:pt x="15287" y="6284"/>
                    <a:pt x="15287" y="6284"/>
                    <a:pt x="15047" y="6284"/>
                  </a:cubicBezTo>
                  <a:cubicBezTo>
                    <a:pt x="4967" y="10996"/>
                    <a:pt x="4967" y="10996"/>
                    <a:pt x="4967" y="10996"/>
                  </a:cubicBezTo>
                  <a:cubicBezTo>
                    <a:pt x="4247" y="11389"/>
                    <a:pt x="3767" y="12567"/>
                    <a:pt x="4007" y="13745"/>
                  </a:cubicBezTo>
                  <a:cubicBezTo>
                    <a:pt x="4007" y="14924"/>
                    <a:pt x="4967" y="15709"/>
                    <a:pt x="5687" y="15316"/>
                  </a:cubicBezTo>
                  <a:cubicBezTo>
                    <a:pt x="15767" y="10604"/>
                    <a:pt x="15767" y="10604"/>
                    <a:pt x="15767" y="10604"/>
                  </a:cubicBezTo>
                  <a:cubicBezTo>
                    <a:pt x="16247" y="10604"/>
                    <a:pt x="16487" y="10211"/>
                    <a:pt x="16727" y="9818"/>
                  </a:cubicBezTo>
                  <a:cubicBezTo>
                    <a:pt x="16967" y="9033"/>
                    <a:pt x="16967" y="8640"/>
                    <a:pt x="16967" y="7855"/>
                  </a:cubicBezTo>
                  <a:cubicBezTo>
                    <a:pt x="16727" y="6676"/>
                    <a:pt x="16007" y="6284"/>
                    <a:pt x="15527" y="6284"/>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781" name="Shape 781"/>
            <p:cNvSpPr/>
            <p:nvPr/>
          </p:nvSpPr>
          <p:spPr>
            <a:xfrm>
              <a:off x="1153584" y="1013445"/>
              <a:ext cx="237699" cy="135975"/>
            </a:xfrm>
            <a:custGeom>
              <a:avLst/>
              <a:gdLst/>
              <a:ahLst/>
              <a:cxnLst>
                <a:cxn ang="0">
                  <a:pos x="wd2" y="hd2"/>
                </a:cxn>
                <a:cxn ang="5400000">
                  <a:pos x="wd2" y="hd2"/>
                </a:cxn>
                <a:cxn ang="10800000">
                  <a:pos x="wd2" y="hd2"/>
                </a:cxn>
                <a:cxn ang="16200000">
                  <a:pos x="wd2" y="hd2"/>
                </a:cxn>
              </a:cxnLst>
              <a:rect l="0" t="0" r="r" b="b"/>
              <a:pathLst>
                <a:path w="20720" h="20103" fill="norm" stroke="1" extrusionOk="0">
                  <a:moveTo>
                    <a:pt x="3110" y="13818"/>
                  </a:moveTo>
                  <a:cubicBezTo>
                    <a:pt x="15537" y="19846"/>
                    <a:pt x="15537" y="19846"/>
                    <a:pt x="15537" y="19846"/>
                  </a:cubicBezTo>
                  <a:cubicBezTo>
                    <a:pt x="17608" y="20851"/>
                    <a:pt x="19975" y="18842"/>
                    <a:pt x="20567" y="14823"/>
                  </a:cubicBezTo>
                  <a:cubicBezTo>
                    <a:pt x="21159" y="11307"/>
                    <a:pt x="19975" y="7288"/>
                    <a:pt x="17904" y="6284"/>
                  </a:cubicBezTo>
                  <a:cubicBezTo>
                    <a:pt x="5181" y="256"/>
                    <a:pt x="5181" y="256"/>
                    <a:pt x="5181" y="256"/>
                  </a:cubicBezTo>
                  <a:cubicBezTo>
                    <a:pt x="3110" y="-749"/>
                    <a:pt x="743" y="1260"/>
                    <a:pt x="151" y="5279"/>
                  </a:cubicBezTo>
                  <a:cubicBezTo>
                    <a:pt x="-441" y="8795"/>
                    <a:pt x="743" y="12814"/>
                    <a:pt x="3110" y="13818"/>
                  </a:cubicBezTo>
                </a:path>
              </a:pathLst>
            </a:custGeom>
            <a:solidFill>
              <a:srgbClr val="3572B0"/>
            </a:solidFill>
            <a:ln w="12700" cap="flat">
              <a:noFill/>
              <a:miter lim="400000"/>
            </a:ln>
            <a:effectLst/>
          </p:spPr>
          <p:txBody>
            <a:bodyPr wrap="square" lIns="71436" tIns="71436" rIns="71436" bIns="71436" numCol="1" anchor="t">
              <a:noAutofit/>
            </a:bodyPr>
            <a:lstStyle/>
            <a:p>
              <a:pPr lvl="0"/>
            </a:p>
          </p:txBody>
        </p:sp>
        <p:sp>
          <p:nvSpPr>
            <p:cNvPr id="782" name="Shape 782"/>
            <p:cNvSpPr/>
            <p:nvPr/>
          </p:nvSpPr>
          <p:spPr>
            <a:xfrm>
              <a:off x="1125539" y="986896"/>
              <a:ext cx="293043" cy="187641"/>
            </a:xfrm>
            <a:custGeom>
              <a:avLst/>
              <a:gdLst/>
              <a:ahLst/>
              <a:cxnLst>
                <a:cxn ang="0">
                  <a:pos x="wd2" y="hd2"/>
                </a:cxn>
                <a:cxn ang="5400000">
                  <a:pos x="wd2" y="hd2"/>
                </a:cxn>
                <a:cxn ang="10800000">
                  <a:pos x="wd2" y="hd2"/>
                </a:cxn>
                <a:cxn ang="16200000">
                  <a:pos x="wd2" y="hd2"/>
                </a:cxn>
              </a:cxnLst>
              <a:rect l="0" t="0" r="r" b="b"/>
              <a:pathLst>
                <a:path w="20943" h="21600" fill="norm" stroke="1" extrusionOk="0">
                  <a:moveTo>
                    <a:pt x="15677" y="21600"/>
                  </a:moveTo>
                  <a:cubicBezTo>
                    <a:pt x="15677" y="21600"/>
                    <a:pt x="15677" y="21600"/>
                    <a:pt x="15677" y="21600"/>
                  </a:cubicBezTo>
                  <a:cubicBezTo>
                    <a:pt x="15192" y="21600"/>
                    <a:pt x="14706" y="21600"/>
                    <a:pt x="14221" y="21600"/>
                  </a:cubicBezTo>
                  <a:cubicBezTo>
                    <a:pt x="3785" y="16887"/>
                    <a:pt x="3785" y="16887"/>
                    <a:pt x="3785" y="16887"/>
                  </a:cubicBezTo>
                  <a:cubicBezTo>
                    <a:pt x="2572" y="16102"/>
                    <a:pt x="1358" y="14924"/>
                    <a:pt x="630" y="12567"/>
                  </a:cubicBezTo>
                  <a:cubicBezTo>
                    <a:pt x="-98" y="10604"/>
                    <a:pt x="-98" y="8247"/>
                    <a:pt x="145" y="6284"/>
                  </a:cubicBezTo>
                  <a:cubicBezTo>
                    <a:pt x="873" y="2356"/>
                    <a:pt x="3057" y="0"/>
                    <a:pt x="5241" y="0"/>
                  </a:cubicBezTo>
                  <a:cubicBezTo>
                    <a:pt x="5727" y="0"/>
                    <a:pt x="6212" y="0"/>
                    <a:pt x="6698" y="0"/>
                  </a:cubicBezTo>
                  <a:cubicBezTo>
                    <a:pt x="17133" y="4713"/>
                    <a:pt x="17133" y="4713"/>
                    <a:pt x="17133" y="4713"/>
                  </a:cubicBezTo>
                  <a:cubicBezTo>
                    <a:pt x="19803" y="6284"/>
                    <a:pt x="21502" y="10996"/>
                    <a:pt x="20774" y="15316"/>
                  </a:cubicBezTo>
                  <a:cubicBezTo>
                    <a:pt x="20046" y="19244"/>
                    <a:pt x="18104" y="21600"/>
                    <a:pt x="15677" y="21600"/>
                  </a:cubicBezTo>
                  <a:close/>
                  <a:moveTo>
                    <a:pt x="5241" y="6284"/>
                  </a:moveTo>
                  <a:cubicBezTo>
                    <a:pt x="4756" y="6284"/>
                    <a:pt x="4028" y="6676"/>
                    <a:pt x="4028" y="7855"/>
                  </a:cubicBezTo>
                  <a:cubicBezTo>
                    <a:pt x="3785" y="8640"/>
                    <a:pt x="3785" y="9033"/>
                    <a:pt x="4028" y="9818"/>
                  </a:cubicBezTo>
                  <a:cubicBezTo>
                    <a:pt x="4271" y="10211"/>
                    <a:pt x="4513" y="10604"/>
                    <a:pt x="4999" y="10604"/>
                  </a:cubicBezTo>
                  <a:cubicBezTo>
                    <a:pt x="15192" y="15316"/>
                    <a:pt x="15192" y="15316"/>
                    <a:pt x="15192" y="15316"/>
                  </a:cubicBezTo>
                  <a:cubicBezTo>
                    <a:pt x="15920" y="15709"/>
                    <a:pt x="16891" y="14924"/>
                    <a:pt x="17133" y="13745"/>
                  </a:cubicBezTo>
                  <a:cubicBezTo>
                    <a:pt x="17133" y="12567"/>
                    <a:pt x="16891" y="11389"/>
                    <a:pt x="15920" y="10996"/>
                  </a:cubicBezTo>
                  <a:cubicBezTo>
                    <a:pt x="5727" y="6284"/>
                    <a:pt x="5727" y="6284"/>
                    <a:pt x="5727" y="6284"/>
                  </a:cubicBezTo>
                  <a:cubicBezTo>
                    <a:pt x="5484" y="6284"/>
                    <a:pt x="5484" y="6284"/>
                    <a:pt x="5241" y="6284"/>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783" name="Shape 783"/>
            <p:cNvSpPr/>
            <p:nvPr/>
          </p:nvSpPr>
          <p:spPr>
            <a:xfrm>
              <a:off x="608525" y="1218939"/>
              <a:ext cx="136074" cy="134644"/>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784" name="Shape 784"/>
            <p:cNvSpPr/>
            <p:nvPr/>
          </p:nvSpPr>
          <p:spPr>
            <a:xfrm>
              <a:off x="1205819" y="1218939"/>
              <a:ext cx="136075" cy="134644"/>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nvGrpSpPr>
          <p:cNvPr id="875" name="Group 875"/>
          <p:cNvGrpSpPr/>
          <p:nvPr/>
        </p:nvGrpSpPr>
        <p:grpSpPr>
          <a:xfrm>
            <a:off x="1860244" y="3710541"/>
            <a:ext cx="3924194" cy="7641959"/>
            <a:chOff x="0" y="0"/>
            <a:chExt cx="3924193" cy="7641957"/>
          </a:xfrm>
        </p:grpSpPr>
        <p:grpSp>
          <p:nvGrpSpPr>
            <p:cNvPr id="806" name="Group 806"/>
            <p:cNvGrpSpPr/>
            <p:nvPr/>
          </p:nvGrpSpPr>
          <p:grpSpPr>
            <a:xfrm>
              <a:off x="736328" y="-1"/>
              <a:ext cx="1275642" cy="1396230"/>
              <a:chOff x="0" y="0"/>
              <a:chExt cx="1275641" cy="1396228"/>
            </a:xfrm>
          </p:grpSpPr>
          <p:sp>
            <p:nvSpPr>
              <p:cNvPr id="786" name="Shape 786"/>
              <p:cNvSpPr/>
              <p:nvPr/>
            </p:nvSpPr>
            <p:spPr>
              <a:xfrm>
                <a:off x="16365" y="16365"/>
                <a:ext cx="1242911" cy="12015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79" y="15943"/>
                    </a:moveTo>
                    <a:cubicBezTo>
                      <a:pt x="20605" y="15429"/>
                      <a:pt x="20889" y="14767"/>
                      <a:pt x="20889" y="13996"/>
                    </a:cubicBezTo>
                    <a:cubicBezTo>
                      <a:pt x="20889" y="12784"/>
                      <a:pt x="20108" y="11718"/>
                      <a:pt x="19042" y="11314"/>
                    </a:cubicBezTo>
                    <a:cubicBezTo>
                      <a:pt x="19042" y="8339"/>
                      <a:pt x="19042" y="8339"/>
                      <a:pt x="19042" y="8339"/>
                    </a:cubicBezTo>
                    <a:cubicBezTo>
                      <a:pt x="18971" y="3710"/>
                      <a:pt x="15312" y="0"/>
                      <a:pt x="10800" y="0"/>
                    </a:cubicBezTo>
                    <a:cubicBezTo>
                      <a:pt x="6288" y="0"/>
                      <a:pt x="2629" y="3710"/>
                      <a:pt x="2558" y="8339"/>
                    </a:cubicBezTo>
                    <a:cubicBezTo>
                      <a:pt x="2558" y="8339"/>
                      <a:pt x="2558" y="8339"/>
                      <a:pt x="2558" y="8339"/>
                    </a:cubicBezTo>
                    <a:cubicBezTo>
                      <a:pt x="2558" y="11241"/>
                      <a:pt x="2558" y="11241"/>
                      <a:pt x="2558" y="11241"/>
                    </a:cubicBezTo>
                    <a:cubicBezTo>
                      <a:pt x="1350" y="11535"/>
                      <a:pt x="426" y="12673"/>
                      <a:pt x="426" y="13996"/>
                    </a:cubicBezTo>
                    <a:cubicBezTo>
                      <a:pt x="426" y="14767"/>
                      <a:pt x="711" y="15465"/>
                      <a:pt x="1172" y="15980"/>
                    </a:cubicBezTo>
                    <a:cubicBezTo>
                      <a:pt x="568" y="16494"/>
                      <a:pt x="0" y="17155"/>
                      <a:pt x="0" y="18367"/>
                    </a:cubicBezTo>
                    <a:cubicBezTo>
                      <a:pt x="0" y="20167"/>
                      <a:pt x="1457" y="21600"/>
                      <a:pt x="3979" y="21600"/>
                    </a:cubicBezTo>
                    <a:cubicBezTo>
                      <a:pt x="17053" y="21600"/>
                      <a:pt x="17053" y="21600"/>
                      <a:pt x="17053" y="21600"/>
                    </a:cubicBezTo>
                    <a:cubicBezTo>
                      <a:pt x="20676" y="21600"/>
                      <a:pt x="21600" y="20424"/>
                      <a:pt x="21600" y="18367"/>
                    </a:cubicBezTo>
                    <a:cubicBezTo>
                      <a:pt x="21600" y="17229"/>
                      <a:pt x="20854" y="16567"/>
                      <a:pt x="20179" y="15943"/>
                    </a:cubicBezTo>
                  </a:path>
                </a:pathLst>
              </a:custGeom>
              <a:solidFill>
                <a:srgbClr val="A36D41"/>
              </a:solidFill>
              <a:ln w="12700" cap="flat">
                <a:noFill/>
                <a:miter lim="400000"/>
              </a:ln>
              <a:effectLst/>
            </p:spPr>
            <p:txBody>
              <a:bodyPr wrap="square" lIns="71436" tIns="71436" rIns="71436" bIns="71436" numCol="1" anchor="t">
                <a:noAutofit/>
              </a:bodyPr>
              <a:lstStyle/>
              <a:p>
                <a:pPr lvl="0"/>
              </a:p>
            </p:txBody>
          </p:sp>
          <p:sp>
            <p:nvSpPr>
              <p:cNvPr id="787" name="Shape 787"/>
              <p:cNvSpPr/>
              <p:nvPr/>
            </p:nvSpPr>
            <p:spPr>
              <a:xfrm>
                <a:off x="0" y="0"/>
                <a:ext cx="1275642" cy="12342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892" y="21600"/>
                    </a:moveTo>
                    <a:cubicBezTo>
                      <a:pt x="4154" y="21600"/>
                      <a:pt x="4154" y="21600"/>
                      <a:pt x="4154" y="21600"/>
                    </a:cubicBezTo>
                    <a:cubicBezTo>
                      <a:pt x="1662" y="21600"/>
                      <a:pt x="0" y="20205"/>
                      <a:pt x="0" y="18167"/>
                    </a:cubicBezTo>
                    <a:cubicBezTo>
                      <a:pt x="0" y="17023"/>
                      <a:pt x="485" y="16343"/>
                      <a:pt x="1038" y="15807"/>
                    </a:cubicBezTo>
                    <a:cubicBezTo>
                      <a:pt x="623" y="15270"/>
                      <a:pt x="415" y="14626"/>
                      <a:pt x="415" y="13911"/>
                    </a:cubicBezTo>
                    <a:cubicBezTo>
                      <a:pt x="415" y="12588"/>
                      <a:pt x="1246" y="11408"/>
                      <a:pt x="2492" y="11015"/>
                    </a:cubicBezTo>
                    <a:cubicBezTo>
                      <a:pt x="2492" y="8404"/>
                      <a:pt x="2492" y="8404"/>
                      <a:pt x="2492" y="8404"/>
                    </a:cubicBezTo>
                    <a:cubicBezTo>
                      <a:pt x="2492" y="8404"/>
                      <a:pt x="2492" y="8404"/>
                      <a:pt x="2492" y="8368"/>
                    </a:cubicBezTo>
                    <a:cubicBezTo>
                      <a:pt x="2562" y="6115"/>
                      <a:pt x="3427" y="4041"/>
                      <a:pt x="4985" y="2432"/>
                    </a:cubicBezTo>
                    <a:cubicBezTo>
                      <a:pt x="6542" y="858"/>
                      <a:pt x="8619" y="0"/>
                      <a:pt x="10800" y="0"/>
                    </a:cubicBezTo>
                    <a:cubicBezTo>
                      <a:pt x="12981" y="0"/>
                      <a:pt x="15058" y="858"/>
                      <a:pt x="16615" y="2432"/>
                    </a:cubicBezTo>
                    <a:cubicBezTo>
                      <a:pt x="18173" y="4041"/>
                      <a:pt x="19073" y="6151"/>
                      <a:pt x="19108" y="8404"/>
                    </a:cubicBezTo>
                    <a:cubicBezTo>
                      <a:pt x="19108" y="11122"/>
                      <a:pt x="19108" y="11122"/>
                      <a:pt x="19108" y="11122"/>
                    </a:cubicBezTo>
                    <a:cubicBezTo>
                      <a:pt x="20181" y="11587"/>
                      <a:pt x="20908" y="12695"/>
                      <a:pt x="20908" y="13911"/>
                    </a:cubicBezTo>
                    <a:cubicBezTo>
                      <a:pt x="20908" y="14591"/>
                      <a:pt x="20700" y="15234"/>
                      <a:pt x="20319" y="15771"/>
                    </a:cubicBezTo>
                    <a:cubicBezTo>
                      <a:pt x="20942" y="16343"/>
                      <a:pt x="21600" y="17058"/>
                      <a:pt x="21600" y="18167"/>
                    </a:cubicBezTo>
                    <a:cubicBezTo>
                      <a:pt x="21600" y="20599"/>
                      <a:pt x="20250" y="21600"/>
                      <a:pt x="16892" y="21600"/>
                    </a:cubicBezTo>
                    <a:moveTo>
                      <a:pt x="3046" y="8475"/>
                    </a:moveTo>
                    <a:cubicBezTo>
                      <a:pt x="3046" y="11229"/>
                      <a:pt x="3046" y="11229"/>
                      <a:pt x="3046" y="11229"/>
                    </a:cubicBezTo>
                    <a:cubicBezTo>
                      <a:pt x="3046" y="11336"/>
                      <a:pt x="2942" y="11479"/>
                      <a:pt x="2838" y="11479"/>
                    </a:cubicBezTo>
                    <a:cubicBezTo>
                      <a:pt x="1731" y="11766"/>
                      <a:pt x="969" y="12767"/>
                      <a:pt x="969" y="13911"/>
                    </a:cubicBezTo>
                    <a:cubicBezTo>
                      <a:pt x="969" y="14555"/>
                      <a:pt x="1212" y="15163"/>
                      <a:pt x="1627" y="15664"/>
                    </a:cubicBezTo>
                    <a:cubicBezTo>
                      <a:pt x="1696" y="15699"/>
                      <a:pt x="1731" y="15771"/>
                      <a:pt x="1696" y="15878"/>
                    </a:cubicBezTo>
                    <a:cubicBezTo>
                      <a:pt x="1696" y="15950"/>
                      <a:pt x="1662" y="16021"/>
                      <a:pt x="1627" y="16057"/>
                    </a:cubicBezTo>
                    <a:cubicBezTo>
                      <a:pt x="969" y="16593"/>
                      <a:pt x="554" y="17166"/>
                      <a:pt x="554" y="18167"/>
                    </a:cubicBezTo>
                    <a:cubicBezTo>
                      <a:pt x="554" y="19848"/>
                      <a:pt x="2008" y="21028"/>
                      <a:pt x="4154" y="21028"/>
                    </a:cubicBezTo>
                    <a:cubicBezTo>
                      <a:pt x="16892" y="21028"/>
                      <a:pt x="16892" y="21028"/>
                      <a:pt x="16892" y="21028"/>
                    </a:cubicBezTo>
                    <a:cubicBezTo>
                      <a:pt x="20354" y="21028"/>
                      <a:pt x="21046" y="19919"/>
                      <a:pt x="21046" y="18167"/>
                    </a:cubicBezTo>
                    <a:cubicBezTo>
                      <a:pt x="21046" y="17201"/>
                      <a:pt x="20388" y="16593"/>
                      <a:pt x="19765" y="16021"/>
                    </a:cubicBezTo>
                    <a:cubicBezTo>
                      <a:pt x="19696" y="15950"/>
                      <a:pt x="19662" y="15878"/>
                      <a:pt x="19662" y="15807"/>
                    </a:cubicBezTo>
                    <a:cubicBezTo>
                      <a:pt x="19662" y="15735"/>
                      <a:pt x="19662" y="15664"/>
                      <a:pt x="19731" y="15592"/>
                    </a:cubicBezTo>
                    <a:cubicBezTo>
                      <a:pt x="20146" y="15127"/>
                      <a:pt x="20354" y="14555"/>
                      <a:pt x="20354" y="13911"/>
                    </a:cubicBezTo>
                    <a:cubicBezTo>
                      <a:pt x="20354" y="12874"/>
                      <a:pt x="19696" y="11909"/>
                      <a:pt x="18727" y="11587"/>
                    </a:cubicBezTo>
                    <a:cubicBezTo>
                      <a:pt x="18623" y="11515"/>
                      <a:pt x="18554" y="11408"/>
                      <a:pt x="18554" y="11301"/>
                    </a:cubicBezTo>
                    <a:cubicBezTo>
                      <a:pt x="18554" y="8440"/>
                      <a:pt x="18554" y="8440"/>
                      <a:pt x="18554" y="8440"/>
                    </a:cubicBezTo>
                    <a:cubicBezTo>
                      <a:pt x="18485" y="4077"/>
                      <a:pt x="14988" y="536"/>
                      <a:pt x="10800" y="536"/>
                    </a:cubicBezTo>
                    <a:cubicBezTo>
                      <a:pt x="6612" y="536"/>
                      <a:pt x="3115" y="4077"/>
                      <a:pt x="3046" y="8440"/>
                    </a:cubicBezTo>
                    <a:cubicBezTo>
                      <a:pt x="3046" y="8440"/>
                      <a:pt x="3046" y="8440"/>
                      <a:pt x="3046" y="8475"/>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788" name="Shape 788"/>
              <p:cNvSpPr/>
              <p:nvPr/>
            </p:nvSpPr>
            <p:spPr>
              <a:xfrm>
                <a:off x="162793" y="16365"/>
                <a:ext cx="949195" cy="5133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065"/>
                    </a:moveTo>
                    <a:cubicBezTo>
                      <a:pt x="16712" y="2065"/>
                      <a:pt x="21507" y="10757"/>
                      <a:pt x="21600" y="21600"/>
                    </a:cubicBezTo>
                    <a:cubicBezTo>
                      <a:pt x="21600" y="19535"/>
                      <a:pt x="21600" y="19535"/>
                      <a:pt x="21600" y="19535"/>
                    </a:cubicBezTo>
                    <a:cubicBezTo>
                      <a:pt x="21507" y="8692"/>
                      <a:pt x="16712" y="0"/>
                      <a:pt x="10800" y="0"/>
                    </a:cubicBezTo>
                    <a:cubicBezTo>
                      <a:pt x="4888" y="0"/>
                      <a:pt x="93" y="8692"/>
                      <a:pt x="0" y="19535"/>
                    </a:cubicBezTo>
                    <a:cubicBezTo>
                      <a:pt x="0" y="19535"/>
                      <a:pt x="0" y="19535"/>
                      <a:pt x="0" y="19535"/>
                    </a:cubicBezTo>
                    <a:cubicBezTo>
                      <a:pt x="0" y="21600"/>
                      <a:pt x="0" y="21600"/>
                      <a:pt x="0" y="21600"/>
                    </a:cubicBezTo>
                    <a:cubicBezTo>
                      <a:pt x="0" y="21600"/>
                      <a:pt x="0" y="21600"/>
                      <a:pt x="0" y="21600"/>
                    </a:cubicBezTo>
                    <a:cubicBezTo>
                      <a:pt x="93" y="10757"/>
                      <a:pt x="4888" y="2065"/>
                      <a:pt x="10800" y="2065"/>
                    </a:cubicBezTo>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789" name="Shape 789"/>
              <p:cNvSpPr/>
              <p:nvPr/>
            </p:nvSpPr>
            <p:spPr>
              <a:xfrm>
                <a:off x="0" y="0"/>
                <a:ext cx="1275642" cy="12342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892" y="21600"/>
                    </a:moveTo>
                    <a:cubicBezTo>
                      <a:pt x="4154" y="21600"/>
                      <a:pt x="4154" y="21600"/>
                      <a:pt x="4154" y="21600"/>
                    </a:cubicBezTo>
                    <a:cubicBezTo>
                      <a:pt x="1662" y="21600"/>
                      <a:pt x="0" y="20205"/>
                      <a:pt x="0" y="18167"/>
                    </a:cubicBezTo>
                    <a:cubicBezTo>
                      <a:pt x="0" y="17023"/>
                      <a:pt x="485" y="16343"/>
                      <a:pt x="1038" y="15807"/>
                    </a:cubicBezTo>
                    <a:cubicBezTo>
                      <a:pt x="623" y="15270"/>
                      <a:pt x="415" y="14626"/>
                      <a:pt x="415" y="13911"/>
                    </a:cubicBezTo>
                    <a:cubicBezTo>
                      <a:pt x="415" y="12588"/>
                      <a:pt x="1246" y="11408"/>
                      <a:pt x="2492" y="11015"/>
                    </a:cubicBezTo>
                    <a:cubicBezTo>
                      <a:pt x="2492" y="8404"/>
                      <a:pt x="2492" y="8404"/>
                      <a:pt x="2492" y="8404"/>
                    </a:cubicBezTo>
                    <a:cubicBezTo>
                      <a:pt x="2492" y="8404"/>
                      <a:pt x="2492" y="8404"/>
                      <a:pt x="2492" y="8368"/>
                    </a:cubicBezTo>
                    <a:cubicBezTo>
                      <a:pt x="2562" y="6115"/>
                      <a:pt x="3427" y="4041"/>
                      <a:pt x="4985" y="2432"/>
                    </a:cubicBezTo>
                    <a:cubicBezTo>
                      <a:pt x="6542" y="858"/>
                      <a:pt x="8619" y="0"/>
                      <a:pt x="10800" y="0"/>
                    </a:cubicBezTo>
                    <a:cubicBezTo>
                      <a:pt x="12981" y="0"/>
                      <a:pt x="15058" y="858"/>
                      <a:pt x="16615" y="2432"/>
                    </a:cubicBezTo>
                    <a:cubicBezTo>
                      <a:pt x="18173" y="4041"/>
                      <a:pt x="19073" y="6151"/>
                      <a:pt x="19108" y="8404"/>
                    </a:cubicBezTo>
                    <a:cubicBezTo>
                      <a:pt x="19108" y="11122"/>
                      <a:pt x="19108" y="11122"/>
                      <a:pt x="19108" y="11122"/>
                    </a:cubicBezTo>
                    <a:cubicBezTo>
                      <a:pt x="20181" y="11587"/>
                      <a:pt x="20908" y="12695"/>
                      <a:pt x="20908" y="13911"/>
                    </a:cubicBezTo>
                    <a:cubicBezTo>
                      <a:pt x="20908" y="14591"/>
                      <a:pt x="20700" y="15234"/>
                      <a:pt x="20319" y="15771"/>
                    </a:cubicBezTo>
                    <a:cubicBezTo>
                      <a:pt x="20942" y="16343"/>
                      <a:pt x="21600" y="17058"/>
                      <a:pt x="21600" y="18167"/>
                    </a:cubicBezTo>
                    <a:cubicBezTo>
                      <a:pt x="21600" y="20599"/>
                      <a:pt x="20250" y="21600"/>
                      <a:pt x="16892" y="21600"/>
                    </a:cubicBezTo>
                    <a:moveTo>
                      <a:pt x="3046" y="8475"/>
                    </a:moveTo>
                    <a:cubicBezTo>
                      <a:pt x="3046" y="11229"/>
                      <a:pt x="3046" y="11229"/>
                      <a:pt x="3046" y="11229"/>
                    </a:cubicBezTo>
                    <a:cubicBezTo>
                      <a:pt x="3046" y="11336"/>
                      <a:pt x="2942" y="11479"/>
                      <a:pt x="2838" y="11479"/>
                    </a:cubicBezTo>
                    <a:cubicBezTo>
                      <a:pt x="1731" y="11766"/>
                      <a:pt x="969" y="12767"/>
                      <a:pt x="969" y="13911"/>
                    </a:cubicBezTo>
                    <a:cubicBezTo>
                      <a:pt x="969" y="14555"/>
                      <a:pt x="1212" y="15163"/>
                      <a:pt x="1627" y="15664"/>
                    </a:cubicBezTo>
                    <a:cubicBezTo>
                      <a:pt x="1696" y="15699"/>
                      <a:pt x="1731" y="15771"/>
                      <a:pt x="1696" y="15878"/>
                    </a:cubicBezTo>
                    <a:cubicBezTo>
                      <a:pt x="1696" y="15950"/>
                      <a:pt x="1662" y="16021"/>
                      <a:pt x="1627" y="16057"/>
                    </a:cubicBezTo>
                    <a:cubicBezTo>
                      <a:pt x="969" y="16593"/>
                      <a:pt x="554" y="17166"/>
                      <a:pt x="554" y="18167"/>
                    </a:cubicBezTo>
                    <a:cubicBezTo>
                      <a:pt x="554" y="19848"/>
                      <a:pt x="2008" y="21028"/>
                      <a:pt x="4154" y="21028"/>
                    </a:cubicBezTo>
                    <a:cubicBezTo>
                      <a:pt x="16892" y="21028"/>
                      <a:pt x="16892" y="21028"/>
                      <a:pt x="16892" y="21028"/>
                    </a:cubicBezTo>
                    <a:cubicBezTo>
                      <a:pt x="20354" y="21028"/>
                      <a:pt x="21046" y="19919"/>
                      <a:pt x="21046" y="18167"/>
                    </a:cubicBezTo>
                    <a:cubicBezTo>
                      <a:pt x="21046" y="17201"/>
                      <a:pt x="20388" y="16593"/>
                      <a:pt x="19765" y="16021"/>
                    </a:cubicBezTo>
                    <a:cubicBezTo>
                      <a:pt x="19696" y="15950"/>
                      <a:pt x="19662" y="15878"/>
                      <a:pt x="19662" y="15807"/>
                    </a:cubicBezTo>
                    <a:cubicBezTo>
                      <a:pt x="19662" y="15735"/>
                      <a:pt x="19662" y="15664"/>
                      <a:pt x="19731" y="15592"/>
                    </a:cubicBezTo>
                    <a:cubicBezTo>
                      <a:pt x="20146" y="15127"/>
                      <a:pt x="20354" y="14555"/>
                      <a:pt x="20354" y="13911"/>
                    </a:cubicBezTo>
                    <a:cubicBezTo>
                      <a:pt x="20354" y="12874"/>
                      <a:pt x="19696" y="11909"/>
                      <a:pt x="18727" y="11587"/>
                    </a:cubicBezTo>
                    <a:cubicBezTo>
                      <a:pt x="18623" y="11515"/>
                      <a:pt x="18554" y="11408"/>
                      <a:pt x="18554" y="11301"/>
                    </a:cubicBezTo>
                    <a:cubicBezTo>
                      <a:pt x="18554" y="8440"/>
                      <a:pt x="18554" y="8440"/>
                      <a:pt x="18554" y="8440"/>
                    </a:cubicBezTo>
                    <a:cubicBezTo>
                      <a:pt x="18485" y="4077"/>
                      <a:pt x="14988" y="536"/>
                      <a:pt x="10800" y="536"/>
                    </a:cubicBezTo>
                    <a:cubicBezTo>
                      <a:pt x="6612" y="536"/>
                      <a:pt x="3115" y="4077"/>
                      <a:pt x="3046" y="8440"/>
                    </a:cubicBezTo>
                    <a:cubicBezTo>
                      <a:pt x="3046" y="8440"/>
                      <a:pt x="3046" y="8440"/>
                      <a:pt x="3046" y="8475"/>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790" name="Shape 790"/>
              <p:cNvSpPr/>
              <p:nvPr/>
            </p:nvSpPr>
            <p:spPr>
              <a:xfrm>
                <a:off x="498714" y="384156"/>
                <a:ext cx="613274" cy="3350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32" y="395"/>
                    </a:moveTo>
                    <a:cubicBezTo>
                      <a:pt x="432" y="395"/>
                      <a:pt x="504" y="395"/>
                      <a:pt x="504" y="395"/>
                    </a:cubicBezTo>
                    <a:cubicBezTo>
                      <a:pt x="504" y="527"/>
                      <a:pt x="5544" y="14224"/>
                      <a:pt x="19296" y="14224"/>
                    </a:cubicBezTo>
                    <a:cubicBezTo>
                      <a:pt x="19584" y="14224"/>
                      <a:pt x="19872" y="14620"/>
                      <a:pt x="19872" y="15146"/>
                    </a:cubicBezTo>
                    <a:cubicBezTo>
                      <a:pt x="19872" y="21600"/>
                      <a:pt x="19872" y="21600"/>
                      <a:pt x="19872" y="21600"/>
                    </a:cubicBezTo>
                    <a:cubicBezTo>
                      <a:pt x="21600" y="21600"/>
                      <a:pt x="21600" y="21600"/>
                      <a:pt x="21600" y="21600"/>
                    </a:cubicBezTo>
                    <a:cubicBezTo>
                      <a:pt x="21600" y="18044"/>
                      <a:pt x="21600" y="18044"/>
                      <a:pt x="21600" y="18044"/>
                    </a:cubicBezTo>
                    <a:cubicBezTo>
                      <a:pt x="21528" y="17912"/>
                      <a:pt x="21456" y="17912"/>
                      <a:pt x="21384" y="17912"/>
                    </a:cubicBezTo>
                    <a:cubicBezTo>
                      <a:pt x="21168" y="17649"/>
                      <a:pt x="21024" y="17254"/>
                      <a:pt x="21024" y="16859"/>
                    </a:cubicBezTo>
                    <a:cubicBezTo>
                      <a:pt x="21024" y="6322"/>
                      <a:pt x="21024" y="6322"/>
                      <a:pt x="21024" y="6322"/>
                    </a:cubicBezTo>
                    <a:cubicBezTo>
                      <a:pt x="21024" y="5795"/>
                      <a:pt x="21024" y="5268"/>
                      <a:pt x="20952" y="4741"/>
                    </a:cubicBezTo>
                    <a:cubicBezTo>
                      <a:pt x="18936" y="5268"/>
                      <a:pt x="16920" y="5532"/>
                      <a:pt x="15120" y="5532"/>
                    </a:cubicBezTo>
                    <a:cubicBezTo>
                      <a:pt x="7200" y="5532"/>
                      <a:pt x="1944" y="1580"/>
                      <a:pt x="432" y="395"/>
                    </a:cubicBezTo>
                    <a:moveTo>
                      <a:pt x="0" y="0"/>
                    </a:moveTo>
                    <a:cubicBezTo>
                      <a:pt x="0" y="0"/>
                      <a:pt x="0" y="0"/>
                      <a:pt x="0" y="0"/>
                    </a:cubicBezTo>
                    <a:cubicBezTo>
                      <a:pt x="0" y="0"/>
                      <a:pt x="0" y="0"/>
                      <a:pt x="0" y="0"/>
                    </a:cubicBezTo>
                    <a:cubicBezTo>
                      <a:pt x="0" y="0"/>
                      <a:pt x="0" y="0"/>
                      <a:pt x="0" y="0"/>
                    </a:cubicBezTo>
                  </a:path>
                </a:pathLst>
              </a:custGeom>
              <a:solidFill>
                <a:srgbClr val="966A48"/>
              </a:solidFill>
              <a:ln w="12700" cap="flat">
                <a:noFill/>
                <a:miter lim="400000"/>
              </a:ln>
              <a:effectLst/>
            </p:spPr>
            <p:txBody>
              <a:bodyPr wrap="square" lIns="71436" tIns="71436" rIns="71436" bIns="71436" numCol="1" anchor="t">
                <a:noAutofit/>
              </a:bodyPr>
              <a:lstStyle/>
              <a:p>
                <a:pPr lvl="0"/>
              </a:p>
            </p:txBody>
          </p:sp>
          <p:sp>
            <p:nvSpPr>
              <p:cNvPr id="791" name="Shape 791"/>
              <p:cNvSpPr/>
              <p:nvPr/>
            </p:nvSpPr>
            <p:spPr>
              <a:xfrm>
                <a:off x="1093037" y="455647"/>
                <a:ext cx="18951" cy="2084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4400" y="212"/>
                      <a:pt x="7200" y="212"/>
                      <a:pt x="0" y="212"/>
                    </a:cubicBezTo>
                    <a:cubicBezTo>
                      <a:pt x="2400" y="1059"/>
                      <a:pt x="2400" y="1906"/>
                      <a:pt x="2400" y="2753"/>
                    </a:cubicBezTo>
                    <a:cubicBezTo>
                      <a:pt x="2400" y="19694"/>
                      <a:pt x="2400" y="19694"/>
                      <a:pt x="2400" y="19694"/>
                    </a:cubicBezTo>
                    <a:cubicBezTo>
                      <a:pt x="2400" y="20329"/>
                      <a:pt x="7200" y="20965"/>
                      <a:pt x="14400" y="21388"/>
                    </a:cubicBezTo>
                    <a:cubicBezTo>
                      <a:pt x="16800" y="21388"/>
                      <a:pt x="19200" y="21388"/>
                      <a:pt x="21600" y="21600"/>
                    </a:cubicBezTo>
                    <a:cubicBezTo>
                      <a:pt x="21600" y="0"/>
                      <a:pt x="21600" y="0"/>
                      <a:pt x="216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792" name="Shape 792"/>
              <p:cNvSpPr/>
              <p:nvPr/>
            </p:nvSpPr>
            <p:spPr>
              <a:xfrm>
                <a:off x="228254" y="400522"/>
                <a:ext cx="818272" cy="977044"/>
              </a:xfrm>
              <a:custGeom>
                <a:avLst/>
                <a:gdLst/>
                <a:ahLst/>
                <a:cxnLst>
                  <a:cxn ang="0">
                    <a:pos x="wd2" y="hd2"/>
                  </a:cxn>
                  <a:cxn ang="5400000">
                    <a:pos x="wd2" y="hd2"/>
                  </a:cxn>
                  <a:cxn ang="10800000">
                    <a:pos x="wd2" y="hd2"/>
                  </a:cxn>
                  <a:cxn ang="16200000">
                    <a:pos x="wd2" y="hd2"/>
                  </a:cxn>
                </a:cxnLst>
                <a:rect l="0" t="0" r="r" b="b"/>
                <a:pathLst>
                  <a:path w="21600" h="21511" fill="norm" stroke="1" extrusionOk="0">
                    <a:moveTo>
                      <a:pt x="7128" y="0"/>
                    </a:moveTo>
                    <a:cubicBezTo>
                      <a:pt x="7128" y="0"/>
                      <a:pt x="3780" y="3060"/>
                      <a:pt x="0" y="3330"/>
                    </a:cubicBezTo>
                    <a:cubicBezTo>
                      <a:pt x="0" y="6300"/>
                      <a:pt x="0" y="12375"/>
                      <a:pt x="0" y="12375"/>
                    </a:cubicBezTo>
                    <a:cubicBezTo>
                      <a:pt x="0" y="17325"/>
                      <a:pt x="4698" y="21465"/>
                      <a:pt x="10638" y="21510"/>
                    </a:cubicBezTo>
                    <a:cubicBezTo>
                      <a:pt x="16686" y="21600"/>
                      <a:pt x="21600" y="17550"/>
                      <a:pt x="21600" y="12555"/>
                    </a:cubicBezTo>
                    <a:cubicBezTo>
                      <a:pt x="21600" y="12555"/>
                      <a:pt x="21600" y="9270"/>
                      <a:pt x="21600" y="4815"/>
                    </a:cubicBezTo>
                    <a:cubicBezTo>
                      <a:pt x="10854" y="4815"/>
                      <a:pt x="7128" y="0"/>
                      <a:pt x="7128" y="0"/>
                    </a:cubicBezTo>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793" name="Shape 793"/>
              <p:cNvSpPr/>
              <p:nvPr/>
            </p:nvSpPr>
            <p:spPr>
              <a:xfrm>
                <a:off x="211889" y="383675"/>
                <a:ext cx="851002" cy="1012554"/>
              </a:xfrm>
              <a:custGeom>
                <a:avLst/>
                <a:gdLst/>
                <a:ahLst/>
                <a:cxnLst>
                  <a:cxn ang="0">
                    <a:pos x="wd2" y="hd2"/>
                  </a:cxn>
                  <a:cxn ang="5400000">
                    <a:pos x="wd2" y="hd2"/>
                  </a:cxn>
                  <a:cxn ang="10800000">
                    <a:pos x="wd2" y="hd2"/>
                  </a:cxn>
                  <a:cxn ang="16200000">
                    <a:pos x="wd2" y="hd2"/>
                  </a:cxn>
                </a:cxnLst>
                <a:rect l="0" t="0" r="r" b="b"/>
                <a:pathLst>
                  <a:path w="21600" h="21574" fill="norm" stroke="1" extrusionOk="0">
                    <a:moveTo>
                      <a:pt x="10800" y="21574"/>
                    </a:moveTo>
                    <a:cubicBezTo>
                      <a:pt x="10748" y="21574"/>
                      <a:pt x="10696" y="21530"/>
                      <a:pt x="10592" y="21530"/>
                    </a:cubicBezTo>
                    <a:cubicBezTo>
                      <a:pt x="4777" y="21487"/>
                      <a:pt x="0" y="17350"/>
                      <a:pt x="0" y="12342"/>
                    </a:cubicBezTo>
                    <a:cubicBezTo>
                      <a:pt x="0" y="3589"/>
                      <a:pt x="0" y="3589"/>
                      <a:pt x="0" y="3589"/>
                    </a:cubicBezTo>
                    <a:cubicBezTo>
                      <a:pt x="0" y="3371"/>
                      <a:pt x="156" y="3240"/>
                      <a:pt x="363" y="3240"/>
                    </a:cubicBezTo>
                    <a:cubicBezTo>
                      <a:pt x="3790" y="2979"/>
                      <a:pt x="6958" y="148"/>
                      <a:pt x="6958" y="105"/>
                    </a:cubicBezTo>
                    <a:cubicBezTo>
                      <a:pt x="7062" y="18"/>
                      <a:pt x="7165" y="-26"/>
                      <a:pt x="7321" y="18"/>
                    </a:cubicBezTo>
                    <a:cubicBezTo>
                      <a:pt x="7425" y="18"/>
                      <a:pt x="7529" y="61"/>
                      <a:pt x="7633" y="148"/>
                    </a:cubicBezTo>
                    <a:cubicBezTo>
                      <a:pt x="7633" y="192"/>
                      <a:pt x="11267" y="4721"/>
                      <a:pt x="21185" y="4721"/>
                    </a:cubicBezTo>
                    <a:cubicBezTo>
                      <a:pt x="21392" y="4721"/>
                      <a:pt x="21600" y="4851"/>
                      <a:pt x="21600" y="5026"/>
                    </a:cubicBezTo>
                    <a:cubicBezTo>
                      <a:pt x="21600" y="12516"/>
                      <a:pt x="21600" y="12516"/>
                      <a:pt x="21600" y="12516"/>
                    </a:cubicBezTo>
                    <a:cubicBezTo>
                      <a:pt x="21600" y="14911"/>
                      <a:pt x="20458" y="17176"/>
                      <a:pt x="18433" y="18918"/>
                    </a:cubicBezTo>
                    <a:cubicBezTo>
                      <a:pt x="16408" y="20616"/>
                      <a:pt x="13708" y="21574"/>
                      <a:pt x="10800" y="21574"/>
                    </a:cubicBezTo>
                    <a:moveTo>
                      <a:pt x="831" y="3893"/>
                    </a:moveTo>
                    <a:cubicBezTo>
                      <a:pt x="831" y="12342"/>
                      <a:pt x="831" y="12342"/>
                      <a:pt x="831" y="12342"/>
                    </a:cubicBezTo>
                    <a:cubicBezTo>
                      <a:pt x="831" y="16958"/>
                      <a:pt x="5244" y="20790"/>
                      <a:pt x="10644" y="20834"/>
                    </a:cubicBezTo>
                    <a:cubicBezTo>
                      <a:pt x="13344" y="20877"/>
                      <a:pt x="15940" y="20006"/>
                      <a:pt x="17862" y="18395"/>
                    </a:cubicBezTo>
                    <a:cubicBezTo>
                      <a:pt x="19731" y="16827"/>
                      <a:pt x="20769" y="14737"/>
                      <a:pt x="20769" y="12516"/>
                    </a:cubicBezTo>
                    <a:cubicBezTo>
                      <a:pt x="20769" y="5374"/>
                      <a:pt x="20769" y="5374"/>
                      <a:pt x="20769" y="5374"/>
                    </a:cubicBezTo>
                    <a:cubicBezTo>
                      <a:pt x="12150" y="5287"/>
                      <a:pt x="8308" y="1977"/>
                      <a:pt x="7217" y="889"/>
                    </a:cubicBezTo>
                    <a:cubicBezTo>
                      <a:pt x="6335" y="1629"/>
                      <a:pt x="3738" y="3545"/>
                      <a:pt x="831" y="3893"/>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794" name="Shape 794"/>
              <p:cNvSpPr/>
              <p:nvPr/>
            </p:nvSpPr>
            <p:spPr>
              <a:xfrm>
                <a:off x="244619" y="425500"/>
                <a:ext cx="276491" cy="1834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80" y="0"/>
                    </a:moveTo>
                    <a:cubicBezTo>
                      <a:pt x="16960" y="4080"/>
                      <a:pt x="8960" y="14640"/>
                      <a:pt x="0" y="16560"/>
                    </a:cubicBezTo>
                    <a:cubicBezTo>
                      <a:pt x="0" y="21600"/>
                      <a:pt x="0" y="21600"/>
                      <a:pt x="0" y="21600"/>
                    </a:cubicBezTo>
                    <a:cubicBezTo>
                      <a:pt x="4640" y="20160"/>
                      <a:pt x="17600" y="12480"/>
                      <a:pt x="21600" y="3120"/>
                    </a:cubicBezTo>
                    <a:cubicBezTo>
                      <a:pt x="20800" y="1920"/>
                      <a:pt x="20160" y="720"/>
                      <a:pt x="19680" y="0"/>
                    </a:cubicBezTo>
                  </a:path>
                </a:pathLst>
              </a:custGeom>
              <a:solidFill>
                <a:srgbClr val="E8D2A0"/>
              </a:solidFill>
              <a:ln w="12700" cap="flat">
                <a:noFill/>
                <a:miter lim="400000"/>
              </a:ln>
              <a:effectLst/>
            </p:spPr>
            <p:txBody>
              <a:bodyPr wrap="square" lIns="71436" tIns="71436" rIns="71436" bIns="71436" numCol="1" anchor="t">
                <a:noAutofit/>
              </a:bodyPr>
              <a:lstStyle/>
              <a:p>
                <a:pPr lvl="0"/>
              </a:p>
            </p:txBody>
          </p:sp>
          <p:sp>
            <p:nvSpPr>
              <p:cNvPr id="795" name="Shape 795"/>
              <p:cNvSpPr/>
              <p:nvPr/>
            </p:nvSpPr>
            <p:spPr>
              <a:xfrm>
                <a:off x="228254" y="398799"/>
                <a:ext cx="303192" cy="2127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65" y="208"/>
                    </a:moveTo>
                    <a:cubicBezTo>
                      <a:pt x="18827" y="831"/>
                      <a:pt x="9924" y="14331"/>
                      <a:pt x="0" y="15577"/>
                    </a:cubicBezTo>
                    <a:cubicBezTo>
                      <a:pt x="0" y="17862"/>
                      <a:pt x="0" y="18900"/>
                      <a:pt x="0" y="21600"/>
                    </a:cubicBezTo>
                    <a:cubicBezTo>
                      <a:pt x="292" y="21600"/>
                      <a:pt x="730" y="21600"/>
                      <a:pt x="1168" y="21392"/>
                    </a:cubicBezTo>
                    <a:cubicBezTo>
                      <a:pt x="1168" y="17031"/>
                      <a:pt x="1168" y="17031"/>
                      <a:pt x="1168" y="17031"/>
                    </a:cubicBezTo>
                    <a:cubicBezTo>
                      <a:pt x="9341" y="15369"/>
                      <a:pt x="16638" y="6231"/>
                      <a:pt x="19119" y="2700"/>
                    </a:cubicBezTo>
                    <a:cubicBezTo>
                      <a:pt x="19557" y="3323"/>
                      <a:pt x="20141" y="4362"/>
                      <a:pt x="20870" y="5400"/>
                    </a:cubicBezTo>
                    <a:cubicBezTo>
                      <a:pt x="21162" y="4777"/>
                      <a:pt x="21454" y="4154"/>
                      <a:pt x="21600" y="3323"/>
                    </a:cubicBezTo>
                    <a:cubicBezTo>
                      <a:pt x="19557" y="831"/>
                      <a:pt x="19265" y="208"/>
                      <a:pt x="19265" y="208"/>
                    </a:cubicBezTo>
                    <a:moveTo>
                      <a:pt x="19265" y="0"/>
                    </a:moveTo>
                    <a:cubicBezTo>
                      <a:pt x="19265" y="0"/>
                      <a:pt x="19265" y="208"/>
                      <a:pt x="19265" y="208"/>
                    </a:cubicBezTo>
                    <a:cubicBezTo>
                      <a:pt x="19265" y="208"/>
                      <a:pt x="19265" y="208"/>
                      <a:pt x="19265" y="208"/>
                    </a:cubicBezTo>
                    <a:cubicBezTo>
                      <a:pt x="19265" y="208"/>
                      <a:pt x="19265" y="0"/>
                      <a:pt x="19265"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796" name="Shape 796"/>
              <p:cNvSpPr/>
              <p:nvPr/>
            </p:nvSpPr>
            <p:spPr>
              <a:xfrm>
                <a:off x="416887" y="801043"/>
                <a:ext cx="81828" cy="81828"/>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797" name="Shape 797"/>
              <p:cNvSpPr/>
              <p:nvPr/>
            </p:nvSpPr>
            <p:spPr>
              <a:xfrm>
                <a:off x="776065" y="801043"/>
                <a:ext cx="81828" cy="81828"/>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798" name="Shape 798"/>
              <p:cNvSpPr/>
              <p:nvPr/>
            </p:nvSpPr>
            <p:spPr>
              <a:xfrm>
                <a:off x="375543" y="686486"/>
                <a:ext cx="163655" cy="818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 y="21600"/>
                    </a:moveTo>
                    <a:cubicBezTo>
                      <a:pt x="2160" y="21600"/>
                      <a:pt x="1890" y="21060"/>
                      <a:pt x="1890" y="21060"/>
                    </a:cubicBezTo>
                    <a:cubicBezTo>
                      <a:pt x="810" y="21060"/>
                      <a:pt x="0" y="18900"/>
                      <a:pt x="0" y="16200"/>
                    </a:cubicBezTo>
                    <a:cubicBezTo>
                      <a:pt x="810" y="7020"/>
                      <a:pt x="5670" y="0"/>
                      <a:pt x="10800" y="0"/>
                    </a:cubicBezTo>
                    <a:cubicBezTo>
                      <a:pt x="15930" y="0"/>
                      <a:pt x="20790" y="7020"/>
                      <a:pt x="21600" y="16200"/>
                    </a:cubicBezTo>
                    <a:cubicBezTo>
                      <a:pt x="21600" y="18900"/>
                      <a:pt x="20790" y="21060"/>
                      <a:pt x="19710" y="21060"/>
                    </a:cubicBezTo>
                    <a:cubicBezTo>
                      <a:pt x="18630" y="21600"/>
                      <a:pt x="17550" y="19980"/>
                      <a:pt x="17280" y="17820"/>
                    </a:cubicBezTo>
                    <a:cubicBezTo>
                      <a:pt x="16740" y="12420"/>
                      <a:pt x="14040" y="8640"/>
                      <a:pt x="10800" y="8640"/>
                    </a:cubicBezTo>
                    <a:cubicBezTo>
                      <a:pt x="7830" y="8640"/>
                      <a:pt x="4860" y="12420"/>
                      <a:pt x="4320" y="17820"/>
                    </a:cubicBezTo>
                    <a:cubicBezTo>
                      <a:pt x="4320" y="19980"/>
                      <a:pt x="3240" y="21600"/>
                      <a:pt x="216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799" name="Shape 799"/>
              <p:cNvSpPr/>
              <p:nvPr/>
            </p:nvSpPr>
            <p:spPr>
              <a:xfrm>
                <a:off x="735582" y="686486"/>
                <a:ext cx="163655" cy="818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 y="21600"/>
                    </a:moveTo>
                    <a:cubicBezTo>
                      <a:pt x="2160" y="21600"/>
                      <a:pt x="1890" y="21060"/>
                      <a:pt x="1890" y="21060"/>
                    </a:cubicBezTo>
                    <a:cubicBezTo>
                      <a:pt x="810" y="21060"/>
                      <a:pt x="0" y="18900"/>
                      <a:pt x="0" y="16200"/>
                    </a:cubicBezTo>
                    <a:cubicBezTo>
                      <a:pt x="810" y="7020"/>
                      <a:pt x="5670" y="0"/>
                      <a:pt x="10800" y="0"/>
                    </a:cubicBezTo>
                    <a:cubicBezTo>
                      <a:pt x="15930" y="0"/>
                      <a:pt x="20790" y="7020"/>
                      <a:pt x="21600" y="16200"/>
                    </a:cubicBezTo>
                    <a:cubicBezTo>
                      <a:pt x="21600" y="18900"/>
                      <a:pt x="20790" y="21060"/>
                      <a:pt x="19710" y="21060"/>
                    </a:cubicBezTo>
                    <a:cubicBezTo>
                      <a:pt x="18630" y="21600"/>
                      <a:pt x="17550" y="19980"/>
                      <a:pt x="17280" y="17820"/>
                    </a:cubicBezTo>
                    <a:cubicBezTo>
                      <a:pt x="16740" y="12420"/>
                      <a:pt x="14040" y="8640"/>
                      <a:pt x="10800" y="8640"/>
                    </a:cubicBezTo>
                    <a:cubicBezTo>
                      <a:pt x="7830" y="8640"/>
                      <a:pt x="4860" y="12420"/>
                      <a:pt x="4320" y="17820"/>
                    </a:cubicBezTo>
                    <a:cubicBezTo>
                      <a:pt x="4320" y="19980"/>
                      <a:pt x="3240" y="21600"/>
                      <a:pt x="216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800" name="Shape 800"/>
              <p:cNvSpPr/>
              <p:nvPr/>
            </p:nvSpPr>
            <p:spPr>
              <a:xfrm>
                <a:off x="540927" y="1116293"/>
                <a:ext cx="192926" cy="97332"/>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801" name="Shape 801"/>
              <p:cNvSpPr/>
              <p:nvPr/>
            </p:nvSpPr>
            <p:spPr>
              <a:xfrm>
                <a:off x="564176" y="960391"/>
                <a:ext cx="146428" cy="327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00" y="21600"/>
                    </a:moveTo>
                    <a:cubicBezTo>
                      <a:pt x="2400" y="21600"/>
                      <a:pt x="2400" y="21600"/>
                      <a:pt x="2400" y="21600"/>
                    </a:cubicBezTo>
                    <a:cubicBezTo>
                      <a:pt x="1200" y="21600"/>
                      <a:pt x="0" y="16200"/>
                      <a:pt x="0" y="10800"/>
                    </a:cubicBezTo>
                    <a:cubicBezTo>
                      <a:pt x="0" y="4050"/>
                      <a:pt x="1200" y="0"/>
                      <a:pt x="2400" y="0"/>
                    </a:cubicBezTo>
                    <a:cubicBezTo>
                      <a:pt x="19200" y="0"/>
                      <a:pt x="19200" y="0"/>
                      <a:pt x="19200" y="0"/>
                    </a:cubicBezTo>
                    <a:cubicBezTo>
                      <a:pt x="20400" y="0"/>
                      <a:pt x="21600" y="4050"/>
                      <a:pt x="21600" y="10800"/>
                    </a:cubicBezTo>
                    <a:cubicBezTo>
                      <a:pt x="21600" y="16200"/>
                      <a:pt x="20400" y="21600"/>
                      <a:pt x="1920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802" name="Shape 802"/>
              <p:cNvSpPr/>
              <p:nvPr/>
            </p:nvSpPr>
            <p:spPr>
              <a:xfrm>
                <a:off x="130062" y="701128"/>
                <a:ext cx="98193" cy="1963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900" y="0"/>
                      <a:pt x="0" y="4725"/>
                      <a:pt x="0" y="10800"/>
                    </a:cubicBezTo>
                    <a:cubicBezTo>
                      <a:pt x="0" y="16650"/>
                      <a:pt x="9900" y="21600"/>
                      <a:pt x="21600" y="21600"/>
                    </a:cubicBezTo>
                    <a:lnTo>
                      <a:pt x="2160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803" name="Shape 803"/>
              <p:cNvSpPr/>
              <p:nvPr/>
            </p:nvSpPr>
            <p:spPr>
              <a:xfrm>
                <a:off x="113696" y="684763"/>
                <a:ext cx="130924" cy="2291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8" y="21600"/>
                      <a:pt x="0" y="16586"/>
                      <a:pt x="0" y="10800"/>
                    </a:cubicBezTo>
                    <a:cubicBezTo>
                      <a:pt x="0" y="4821"/>
                      <a:pt x="8438" y="0"/>
                      <a:pt x="18900" y="0"/>
                    </a:cubicBezTo>
                    <a:cubicBezTo>
                      <a:pt x="20250" y="0"/>
                      <a:pt x="21600" y="579"/>
                      <a:pt x="21600" y="1543"/>
                    </a:cubicBezTo>
                    <a:cubicBezTo>
                      <a:pt x="21600" y="20057"/>
                      <a:pt x="21600" y="20057"/>
                      <a:pt x="21600" y="20057"/>
                    </a:cubicBezTo>
                    <a:cubicBezTo>
                      <a:pt x="21600" y="20829"/>
                      <a:pt x="20250" y="21600"/>
                      <a:pt x="18900" y="21600"/>
                    </a:cubicBezTo>
                    <a:close/>
                    <a:moveTo>
                      <a:pt x="16200" y="3086"/>
                    </a:moveTo>
                    <a:cubicBezTo>
                      <a:pt x="10125" y="3857"/>
                      <a:pt x="5400" y="6943"/>
                      <a:pt x="5400" y="10800"/>
                    </a:cubicBezTo>
                    <a:cubicBezTo>
                      <a:pt x="5400" y="14464"/>
                      <a:pt x="10125" y="17550"/>
                      <a:pt x="16200" y="18321"/>
                    </a:cubicBezTo>
                    <a:lnTo>
                      <a:pt x="16200" y="3086"/>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804" name="Shape 804"/>
              <p:cNvSpPr/>
              <p:nvPr/>
            </p:nvSpPr>
            <p:spPr>
              <a:xfrm>
                <a:off x="1046525" y="702851"/>
                <a:ext cx="98193" cy="1963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650"/>
                      <a:pt x="12150" y="21600"/>
                      <a:pt x="0" y="21600"/>
                    </a:cubicBezTo>
                    <a:lnTo>
                      <a:pt x="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805" name="Shape 805"/>
              <p:cNvSpPr/>
              <p:nvPr/>
            </p:nvSpPr>
            <p:spPr>
              <a:xfrm>
                <a:off x="1030159" y="686486"/>
                <a:ext cx="130925" cy="2291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579"/>
                      <a:pt x="1350" y="0"/>
                      <a:pt x="2700" y="0"/>
                    </a:cubicBezTo>
                    <a:cubicBezTo>
                      <a:pt x="13162" y="0"/>
                      <a:pt x="21600" y="4821"/>
                      <a:pt x="21600" y="10800"/>
                    </a:cubicBezTo>
                    <a:cubicBezTo>
                      <a:pt x="21600" y="16586"/>
                      <a:pt x="13162" y="21600"/>
                      <a:pt x="2700" y="21600"/>
                    </a:cubicBezTo>
                    <a:close/>
                    <a:moveTo>
                      <a:pt x="5400" y="3086"/>
                    </a:moveTo>
                    <a:cubicBezTo>
                      <a:pt x="5400" y="18321"/>
                      <a:pt x="5400" y="18321"/>
                      <a:pt x="5400" y="18321"/>
                    </a:cubicBezTo>
                    <a:cubicBezTo>
                      <a:pt x="11475" y="17550"/>
                      <a:pt x="16200" y="14464"/>
                      <a:pt x="16200" y="10800"/>
                    </a:cubicBezTo>
                    <a:cubicBezTo>
                      <a:pt x="16200" y="6943"/>
                      <a:pt x="11475" y="3857"/>
                      <a:pt x="5400" y="3086"/>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nvGrpSpPr>
            <p:cNvPr id="829" name="Group 829"/>
            <p:cNvGrpSpPr/>
            <p:nvPr/>
          </p:nvGrpSpPr>
          <p:grpSpPr>
            <a:xfrm>
              <a:off x="2845624" y="5626214"/>
              <a:ext cx="1078570" cy="1270001"/>
              <a:chOff x="0" y="0"/>
              <a:chExt cx="1078569" cy="1270000"/>
            </a:xfrm>
          </p:grpSpPr>
          <p:sp>
            <p:nvSpPr>
              <p:cNvPr id="807" name="Shape 807"/>
              <p:cNvSpPr/>
              <p:nvPr/>
            </p:nvSpPr>
            <p:spPr>
              <a:xfrm>
                <a:off x="33677" y="420970"/>
                <a:ext cx="84195" cy="2773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21600" y="21600"/>
                      <a:pt x="21600" y="21600"/>
                      <a:pt x="21600" y="21600"/>
                    </a:cubicBezTo>
                    <a:cubicBezTo>
                      <a:pt x="21600" y="0"/>
                      <a:pt x="21600" y="0"/>
                      <a:pt x="21600" y="0"/>
                    </a:cubicBezTo>
                    <a:cubicBezTo>
                      <a:pt x="21600" y="0"/>
                      <a:pt x="21600" y="0"/>
                      <a:pt x="21600" y="0"/>
                    </a:cubicBezTo>
                    <a:cubicBezTo>
                      <a:pt x="9720" y="0"/>
                      <a:pt x="0" y="2945"/>
                      <a:pt x="0" y="6545"/>
                    </a:cubicBezTo>
                    <a:lnTo>
                      <a:pt x="0" y="21600"/>
                    </a:lnTo>
                    <a:close/>
                  </a:path>
                </a:pathLst>
              </a:custGeom>
              <a:solidFill>
                <a:srgbClr val="E9E9E9"/>
              </a:solidFill>
              <a:ln w="12700" cap="flat">
                <a:noFill/>
                <a:miter lim="400000"/>
              </a:ln>
              <a:effectLst/>
            </p:spPr>
            <p:txBody>
              <a:bodyPr wrap="square" lIns="71436" tIns="71436" rIns="71436" bIns="71436" numCol="1" anchor="t">
                <a:noAutofit/>
              </a:bodyPr>
              <a:lstStyle/>
              <a:p>
                <a:pPr lvl="0"/>
              </a:p>
            </p:txBody>
          </p:sp>
          <p:sp>
            <p:nvSpPr>
              <p:cNvPr id="808" name="Shape 808"/>
              <p:cNvSpPr/>
              <p:nvPr/>
            </p:nvSpPr>
            <p:spPr>
              <a:xfrm>
                <a:off x="16839" y="404131"/>
                <a:ext cx="117872" cy="3110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514" y="21600"/>
                    </a:moveTo>
                    <a:cubicBezTo>
                      <a:pt x="3086" y="21600"/>
                      <a:pt x="3086" y="21600"/>
                      <a:pt x="3086" y="21600"/>
                    </a:cubicBezTo>
                    <a:cubicBezTo>
                      <a:pt x="1543" y="21600"/>
                      <a:pt x="0" y="21162"/>
                      <a:pt x="0" y="20432"/>
                    </a:cubicBezTo>
                    <a:cubicBezTo>
                      <a:pt x="0" y="7005"/>
                      <a:pt x="0" y="7005"/>
                      <a:pt x="0" y="7005"/>
                    </a:cubicBezTo>
                    <a:cubicBezTo>
                      <a:pt x="0" y="3211"/>
                      <a:pt x="8486" y="0"/>
                      <a:pt x="18514" y="0"/>
                    </a:cubicBezTo>
                    <a:cubicBezTo>
                      <a:pt x="20057" y="0"/>
                      <a:pt x="21600" y="584"/>
                      <a:pt x="21600" y="1168"/>
                    </a:cubicBezTo>
                    <a:cubicBezTo>
                      <a:pt x="21600" y="20432"/>
                      <a:pt x="21600" y="20432"/>
                      <a:pt x="21600" y="20432"/>
                    </a:cubicBezTo>
                    <a:cubicBezTo>
                      <a:pt x="21600" y="21162"/>
                      <a:pt x="20057" y="21600"/>
                      <a:pt x="18514" y="21600"/>
                    </a:cubicBezTo>
                    <a:moveTo>
                      <a:pt x="6171" y="19265"/>
                    </a:moveTo>
                    <a:cubicBezTo>
                      <a:pt x="15429" y="19265"/>
                      <a:pt x="15429" y="19265"/>
                      <a:pt x="15429" y="19265"/>
                    </a:cubicBezTo>
                    <a:cubicBezTo>
                      <a:pt x="15429" y="2481"/>
                      <a:pt x="15429" y="2481"/>
                      <a:pt x="15429" y="2481"/>
                    </a:cubicBezTo>
                    <a:cubicBezTo>
                      <a:pt x="10029" y="3065"/>
                      <a:pt x="6171" y="4816"/>
                      <a:pt x="6171" y="7005"/>
                    </a:cubicBezTo>
                    <a:cubicBezTo>
                      <a:pt x="6171" y="19265"/>
                      <a:pt x="6171" y="19265"/>
                      <a:pt x="6171" y="19265"/>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809" name="Shape 809"/>
              <p:cNvSpPr/>
              <p:nvPr/>
            </p:nvSpPr>
            <p:spPr>
              <a:xfrm>
                <a:off x="960697" y="420970"/>
                <a:ext cx="84195" cy="2773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0" y="21600"/>
                      <a:pt x="0" y="21600"/>
                      <a:pt x="0" y="21600"/>
                    </a:cubicBezTo>
                    <a:cubicBezTo>
                      <a:pt x="0" y="0"/>
                      <a:pt x="0" y="0"/>
                      <a:pt x="0" y="0"/>
                    </a:cubicBezTo>
                    <a:cubicBezTo>
                      <a:pt x="0" y="0"/>
                      <a:pt x="0" y="0"/>
                      <a:pt x="0" y="0"/>
                    </a:cubicBezTo>
                    <a:cubicBezTo>
                      <a:pt x="11880" y="0"/>
                      <a:pt x="21600" y="2945"/>
                      <a:pt x="21600" y="6545"/>
                    </a:cubicBezTo>
                    <a:lnTo>
                      <a:pt x="21600" y="21600"/>
                    </a:lnTo>
                    <a:close/>
                  </a:path>
                </a:pathLst>
              </a:custGeom>
              <a:solidFill>
                <a:srgbClr val="E9E9E9"/>
              </a:solidFill>
              <a:ln w="12700" cap="flat">
                <a:noFill/>
                <a:miter lim="400000"/>
              </a:ln>
              <a:effectLst/>
            </p:spPr>
            <p:txBody>
              <a:bodyPr wrap="square" lIns="71436" tIns="71436" rIns="71436" bIns="71436" numCol="1" anchor="t">
                <a:noAutofit/>
              </a:bodyPr>
              <a:lstStyle/>
              <a:p>
                <a:pPr lvl="0"/>
              </a:p>
            </p:txBody>
          </p:sp>
          <p:sp>
            <p:nvSpPr>
              <p:cNvPr id="810" name="Shape 810"/>
              <p:cNvSpPr/>
              <p:nvPr/>
            </p:nvSpPr>
            <p:spPr>
              <a:xfrm>
                <a:off x="943859" y="404131"/>
                <a:ext cx="117872" cy="3110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514" y="21600"/>
                    </a:moveTo>
                    <a:cubicBezTo>
                      <a:pt x="3086" y="21600"/>
                      <a:pt x="3086" y="21600"/>
                      <a:pt x="3086" y="21600"/>
                    </a:cubicBezTo>
                    <a:cubicBezTo>
                      <a:pt x="1543" y="21600"/>
                      <a:pt x="0" y="21162"/>
                      <a:pt x="0" y="20432"/>
                    </a:cubicBezTo>
                    <a:cubicBezTo>
                      <a:pt x="0" y="1168"/>
                      <a:pt x="0" y="1168"/>
                      <a:pt x="0" y="1168"/>
                    </a:cubicBezTo>
                    <a:cubicBezTo>
                      <a:pt x="0" y="584"/>
                      <a:pt x="1543" y="0"/>
                      <a:pt x="3086" y="0"/>
                    </a:cubicBezTo>
                    <a:cubicBezTo>
                      <a:pt x="13114" y="0"/>
                      <a:pt x="21600" y="3211"/>
                      <a:pt x="21600" y="7005"/>
                    </a:cubicBezTo>
                    <a:cubicBezTo>
                      <a:pt x="21600" y="20432"/>
                      <a:pt x="21600" y="20432"/>
                      <a:pt x="21600" y="20432"/>
                    </a:cubicBezTo>
                    <a:cubicBezTo>
                      <a:pt x="21600" y="21162"/>
                      <a:pt x="20057" y="21600"/>
                      <a:pt x="18514" y="21600"/>
                    </a:cubicBezTo>
                    <a:moveTo>
                      <a:pt x="6171" y="19265"/>
                    </a:moveTo>
                    <a:cubicBezTo>
                      <a:pt x="15429" y="19265"/>
                      <a:pt x="15429" y="19265"/>
                      <a:pt x="15429" y="19265"/>
                    </a:cubicBezTo>
                    <a:cubicBezTo>
                      <a:pt x="15429" y="7005"/>
                      <a:pt x="15429" y="7005"/>
                      <a:pt x="15429" y="7005"/>
                    </a:cubicBezTo>
                    <a:cubicBezTo>
                      <a:pt x="15429" y="4816"/>
                      <a:pt x="11571" y="3065"/>
                      <a:pt x="6171" y="2481"/>
                    </a:cubicBezTo>
                    <a:cubicBezTo>
                      <a:pt x="6171" y="19265"/>
                      <a:pt x="6171" y="19265"/>
                      <a:pt x="6171" y="19265"/>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811" name="Shape 811"/>
              <p:cNvSpPr/>
              <p:nvPr/>
            </p:nvSpPr>
            <p:spPr>
              <a:xfrm>
                <a:off x="117871" y="16839"/>
                <a:ext cx="842828" cy="1236895"/>
              </a:xfrm>
              <a:custGeom>
                <a:avLst/>
                <a:gdLst/>
                <a:ahLst/>
                <a:cxnLst>
                  <a:cxn ang="0">
                    <a:pos x="wd2" y="hd2"/>
                  </a:cxn>
                  <a:cxn ang="5400000">
                    <a:pos x="wd2" y="hd2"/>
                  </a:cxn>
                  <a:cxn ang="10800000">
                    <a:pos x="wd2" y="hd2"/>
                  </a:cxn>
                  <a:cxn ang="16200000">
                    <a:pos x="wd2" y="hd2"/>
                  </a:cxn>
                </a:cxnLst>
                <a:rect l="0" t="0" r="r" b="b"/>
                <a:pathLst>
                  <a:path w="21600" h="21564" fill="norm" stroke="1" extrusionOk="0">
                    <a:moveTo>
                      <a:pt x="21600" y="7298"/>
                    </a:moveTo>
                    <a:cubicBezTo>
                      <a:pt x="21546" y="3264"/>
                      <a:pt x="16740" y="0"/>
                      <a:pt x="10800" y="0"/>
                    </a:cubicBezTo>
                    <a:cubicBezTo>
                      <a:pt x="4860" y="0"/>
                      <a:pt x="54" y="3264"/>
                      <a:pt x="0" y="7298"/>
                    </a:cubicBezTo>
                    <a:cubicBezTo>
                      <a:pt x="0" y="7298"/>
                      <a:pt x="0" y="7298"/>
                      <a:pt x="0" y="7298"/>
                    </a:cubicBezTo>
                    <a:cubicBezTo>
                      <a:pt x="0" y="14082"/>
                      <a:pt x="0" y="14082"/>
                      <a:pt x="0" y="14082"/>
                    </a:cubicBezTo>
                    <a:cubicBezTo>
                      <a:pt x="0" y="18116"/>
                      <a:pt x="4698" y="21490"/>
                      <a:pt x="10638" y="21563"/>
                    </a:cubicBezTo>
                    <a:cubicBezTo>
                      <a:pt x="16686" y="21600"/>
                      <a:pt x="21600" y="18299"/>
                      <a:pt x="21600" y="14229"/>
                    </a:cubicBezTo>
                    <a:cubicBezTo>
                      <a:pt x="21600" y="7298"/>
                      <a:pt x="21600" y="7298"/>
                      <a:pt x="21600" y="7298"/>
                    </a:cubicBezTo>
                    <a:cubicBezTo>
                      <a:pt x="21600" y="7298"/>
                      <a:pt x="21600" y="7298"/>
                      <a:pt x="21600" y="7298"/>
                    </a:cubicBezTo>
                  </a:path>
                </a:pathLst>
              </a:custGeom>
              <a:solidFill>
                <a:srgbClr val="DCA378"/>
              </a:solidFill>
              <a:ln w="12700" cap="flat">
                <a:noFill/>
                <a:miter lim="400000"/>
              </a:ln>
              <a:effectLst/>
            </p:spPr>
            <p:txBody>
              <a:bodyPr wrap="square" lIns="71436" tIns="71436" rIns="71436" bIns="71436" numCol="1" anchor="t">
                <a:noAutofit/>
              </a:bodyPr>
              <a:lstStyle/>
              <a:p>
                <a:pPr lvl="0"/>
              </a:p>
            </p:txBody>
          </p:sp>
          <p:sp>
            <p:nvSpPr>
              <p:cNvPr id="812" name="Shape 812"/>
              <p:cNvSpPr/>
              <p:nvPr/>
            </p:nvSpPr>
            <p:spPr>
              <a:xfrm>
                <a:off x="101032" y="0"/>
                <a:ext cx="876505" cy="1270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800" y="21600"/>
                      <a:pt x="10800" y="21600"/>
                      <a:pt x="10800" y="21600"/>
                    </a:cubicBezTo>
                    <a:cubicBezTo>
                      <a:pt x="10748" y="21600"/>
                      <a:pt x="10696" y="21600"/>
                      <a:pt x="10592" y="21600"/>
                    </a:cubicBezTo>
                    <a:cubicBezTo>
                      <a:pt x="4777" y="21528"/>
                      <a:pt x="0" y="18131"/>
                      <a:pt x="0" y="14019"/>
                    </a:cubicBezTo>
                    <a:cubicBezTo>
                      <a:pt x="0" y="7403"/>
                      <a:pt x="0" y="7403"/>
                      <a:pt x="0" y="7403"/>
                    </a:cubicBezTo>
                    <a:cubicBezTo>
                      <a:pt x="0" y="7403"/>
                      <a:pt x="0" y="7403"/>
                      <a:pt x="0" y="7403"/>
                    </a:cubicBezTo>
                    <a:cubicBezTo>
                      <a:pt x="52" y="3326"/>
                      <a:pt x="4881" y="0"/>
                      <a:pt x="10800" y="0"/>
                    </a:cubicBezTo>
                    <a:cubicBezTo>
                      <a:pt x="16719" y="0"/>
                      <a:pt x="21548" y="3326"/>
                      <a:pt x="21600" y="7403"/>
                    </a:cubicBezTo>
                    <a:cubicBezTo>
                      <a:pt x="21600" y="7403"/>
                      <a:pt x="21600" y="7403"/>
                      <a:pt x="21600" y="7403"/>
                    </a:cubicBezTo>
                    <a:cubicBezTo>
                      <a:pt x="21600" y="14162"/>
                      <a:pt x="21600" y="14162"/>
                      <a:pt x="21600" y="14162"/>
                    </a:cubicBezTo>
                    <a:cubicBezTo>
                      <a:pt x="21600" y="16128"/>
                      <a:pt x="20458" y="17988"/>
                      <a:pt x="18433" y="19419"/>
                    </a:cubicBezTo>
                    <a:cubicBezTo>
                      <a:pt x="16408" y="20813"/>
                      <a:pt x="13708" y="21600"/>
                      <a:pt x="10800" y="21600"/>
                    </a:cubicBezTo>
                    <a:moveTo>
                      <a:pt x="831" y="7438"/>
                    </a:moveTo>
                    <a:cubicBezTo>
                      <a:pt x="831" y="14019"/>
                      <a:pt x="831" y="14019"/>
                      <a:pt x="831" y="14019"/>
                    </a:cubicBezTo>
                    <a:cubicBezTo>
                      <a:pt x="831" y="17809"/>
                      <a:pt x="5244" y="20956"/>
                      <a:pt x="10644" y="21028"/>
                    </a:cubicBezTo>
                    <a:cubicBezTo>
                      <a:pt x="13344" y="21028"/>
                      <a:pt x="15940" y="20313"/>
                      <a:pt x="17862" y="18989"/>
                    </a:cubicBezTo>
                    <a:cubicBezTo>
                      <a:pt x="19731" y="17702"/>
                      <a:pt x="20769" y="15985"/>
                      <a:pt x="20769" y="14162"/>
                    </a:cubicBezTo>
                    <a:cubicBezTo>
                      <a:pt x="20769" y="7438"/>
                      <a:pt x="20769" y="7438"/>
                      <a:pt x="20769" y="7438"/>
                    </a:cubicBezTo>
                    <a:cubicBezTo>
                      <a:pt x="20769" y="7403"/>
                      <a:pt x="20769" y="7403"/>
                      <a:pt x="20769" y="7403"/>
                    </a:cubicBezTo>
                    <a:cubicBezTo>
                      <a:pt x="20717" y="3648"/>
                      <a:pt x="16252" y="572"/>
                      <a:pt x="10800" y="572"/>
                    </a:cubicBezTo>
                    <a:cubicBezTo>
                      <a:pt x="5348" y="572"/>
                      <a:pt x="883" y="3648"/>
                      <a:pt x="831" y="7403"/>
                    </a:cubicBezTo>
                    <a:cubicBezTo>
                      <a:pt x="831" y="7438"/>
                      <a:pt x="831" y="7438"/>
                      <a:pt x="831" y="7438"/>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813" name="Shape 813"/>
              <p:cNvSpPr/>
              <p:nvPr/>
            </p:nvSpPr>
            <p:spPr>
              <a:xfrm>
                <a:off x="137369" y="33677"/>
                <a:ext cx="804718" cy="3660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5202" y="0"/>
                      <a:pt x="509" y="9559"/>
                      <a:pt x="0" y="21600"/>
                    </a:cubicBezTo>
                    <a:cubicBezTo>
                      <a:pt x="1414" y="11421"/>
                      <a:pt x="5711" y="4097"/>
                      <a:pt x="10800" y="4097"/>
                    </a:cubicBezTo>
                    <a:cubicBezTo>
                      <a:pt x="15889" y="4097"/>
                      <a:pt x="20186" y="11421"/>
                      <a:pt x="21600" y="21600"/>
                    </a:cubicBezTo>
                    <a:cubicBezTo>
                      <a:pt x="21091" y="9559"/>
                      <a:pt x="16398" y="0"/>
                      <a:pt x="10800" y="0"/>
                    </a:cubicBezTo>
                  </a:path>
                </a:pathLst>
              </a:custGeom>
              <a:solidFill>
                <a:srgbClr val="C99B79"/>
              </a:solidFill>
              <a:ln w="12700" cap="flat">
                <a:noFill/>
                <a:miter lim="400000"/>
              </a:ln>
              <a:effectLst/>
            </p:spPr>
            <p:txBody>
              <a:bodyPr wrap="square" lIns="71436" tIns="71436" rIns="71436" bIns="71436" numCol="1" anchor="t">
                <a:noAutofit/>
              </a:bodyPr>
              <a:lstStyle/>
              <a:p>
                <a:pPr lvl="0"/>
              </a:p>
            </p:txBody>
          </p:sp>
          <p:sp>
            <p:nvSpPr>
              <p:cNvPr id="814" name="Shape 814"/>
              <p:cNvSpPr/>
              <p:nvPr/>
            </p:nvSpPr>
            <p:spPr>
              <a:xfrm>
                <a:off x="117871" y="16839"/>
                <a:ext cx="842828" cy="5042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60" y="0"/>
                      <a:pt x="54" y="8010"/>
                      <a:pt x="0" y="17910"/>
                    </a:cubicBezTo>
                    <a:cubicBezTo>
                      <a:pt x="0" y="17910"/>
                      <a:pt x="0" y="17910"/>
                      <a:pt x="0" y="17910"/>
                    </a:cubicBezTo>
                    <a:cubicBezTo>
                      <a:pt x="0" y="21600"/>
                      <a:pt x="0" y="21600"/>
                      <a:pt x="0" y="21600"/>
                    </a:cubicBezTo>
                    <a:cubicBezTo>
                      <a:pt x="0" y="21600"/>
                      <a:pt x="0" y="21600"/>
                      <a:pt x="0" y="21600"/>
                    </a:cubicBezTo>
                    <a:cubicBezTo>
                      <a:pt x="0" y="19800"/>
                      <a:pt x="162" y="18000"/>
                      <a:pt x="486" y="16380"/>
                    </a:cubicBezTo>
                    <a:cubicBezTo>
                      <a:pt x="972" y="7650"/>
                      <a:pt x="5454" y="720"/>
                      <a:pt x="10800" y="720"/>
                    </a:cubicBezTo>
                    <a:cubicBezTo>
                      <a:pt x="16146" y="720"/>
                      <a:pt x="20628" y="7650"/>
                      <a:pt x="21114" y="16380"/>
                    </a:cubicBezTo>
                    <a:cubicBezTo>
                      <a:pt x="21438" y="18000"/>
                      <a:pt x="21600" y="19800"/>
                      <a:pt x="21600" y="21600"/>
                    </a:cubicBezTo>
                    <a:cubicBezTo>
                      <a:pt x="21600" y="21600"/>
                      <a:pt x="21600" y="21600"/>
                      <a:pt x="21600" y="21600"/>
                    </a:cubicBezTo>
                    <a:cubicBezTo>
                      <a:pt x="21600" y="17910"/>
                      <a:pt x="21600" y="17910"/>
                      <a:pt x="21600" y="17910"/>
                    </a:cubicBezTo>
                    <a:cubicBezTo>
                      <a:pt x="21600" y="17910"/>
                      <a:pt x="21600" y="17910"/>
                      <a:pt x="21600" y="17910"/>
                    </a:cubicBezTo>
                    <a:cubicBezTo>
                      <a:pt x="21546" y="8010"/>
                      <a:pt x="16740" y="0"/>
                      <a:pt x="108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815" name="Shape 815"/>
              <p:cNvSpPr/>
              <p:nvPr/>
            </p:nvSpPr>
            <p:spPr>
              <a:xfrm>
                <a:off x="463510" y="584926"/>
                <a:ext cx="151550" cy="2144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00" y="21600"/>
                    </a:moveTo>
                    <a:cubicBezTo>
                      <a:pt x="2400" y="21600"/>
                      <a:pt x="2400" y="21600"/>
                      <a:pt x="2400" y="21600"/>
                    </a:cubicBezTo>
                    <a:cubicBezTo>
                      <a:pt x="1200" y="21600"/>
                      <a:pt x="0" y="20965"/>
                      <a:pt x="0" y="19906"/>
                    </a:cubicBezTo>
                    <a:cubicBezTo>
                      <a:pt x="0" y="1694"/>
                      <a:pt x="0" y="1694"/>
                      <a:pt x="0" y="1694"/>
                    </a:cubicBezTo>
                    <a:cubicBezTo>
                      <a:pt x="0" y="847"/>
                      <a:pt x="1200" y="0"/>
                      <a:pt x="2400" y="0"/>
                    </a:cubicBezTo>
                    <a:cubicBezTo>
                      <a:pt x="3600" y="0"/>
                      <a:pt x="4800" y="847"/>
                      <a:pt x="4800" y="1694"/>
                    </a:cubicBezTo>
                    <a:cubicBezTo>
                      <a:pt x="4800" y="18212"/>
                      <a:pt x="4800" y="18212"/>
                      <a:pt x="4800" y="18212"/>
                    </a:cubicBezTo>
                    <a:cubicBezTo>
                      <a:pt x="19200" y="18212"/>
                      <a:pt x="19200" y="18212"/>
                      <a:pt x="19200" y="18212"/>
                    </a:cubicBezTo>
                    <a:cubicBezTo>
                      <a:pt x="20400" y="18212"/>
                      <a:pt x="21600" y="19059"/>
                      <a:pt x="21600" y="19906"/>
                    </a:cubicBezTo>
                    <a:cubicBezTo>
                      <a:pt x="21600" y="20965"/>
                      <a:pt x="20400" y="21600"/>
                      <a:pt x="1920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816" name="Shape 816"/>
              <p:cNvSpPr/>
              <p:nvPr/>
            </p:nvSpPr>
            <p:spPr>
              <a:xfrm>
                <a:off x="16839" y="614173"/>
                <a:ext cx="101033" cy="2020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950"/>
                      <a:pt x="0" y="10800"/>
                    </a:cubicBezTo>
                    <a:cubicBezTo>
                      <a:pt x="0" y="16875"/>
                      <a:pt x="9450" y="21600"/>
                      <a:pt x="21600" y="21600"/>
                    </a:cubicBezTo>
                    <a:lnTo>
                      <a:pt x="21600" y="0"/>
                    </a:lnTo>
                    <a:close/>
                  </a:path>
                </a:pathLst>
              </a:custGeom>
              <a:solidFill>
                <a:srgbClr val="DCA378"/>
              </a:solidFill>
              <a:ln w="12700" cap="flat">
                <a:noFill/>
                <a:miter lim="400000"/>
              </a:ln>
              <a:effectLst/>
            </p:spPr>
            <p:txBody>
              <a:bodyPr wrap="square" lIns="71436" tIns="71436" rIns="71436" bIns="71436" numCol="1" anchor="t">
                <a:noAutofit/>
              </a:bodyPr>
              <a:lstStyle/>
              <a:p>
                <a:pPr lvl="0"/>
              </a:p>
            </p:txBody>
          </p:sp>
          <p:sp>
            <p:nvSpPr>
              <p:cNvPr id="817" name="Shape 817"/>
              <p:cNvSpPr/>
              <p:nvPr/>
            </p:nvSpPr>
            <p:spPr>
              <a:xfrm>
                <a:off x="-1" y="597334"/>
                <a:ext cx="134712" cy="2357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7" y="21600"/>
                      <a:pt x="0" y="16779"/>
                      <a:pt x="0" y="10800"/>
                    </a:cubicBezTo>
                    <a:cubicBezTo>
                      <a:pt x="0" y="4821"/>
                      <a:pt x="8437" y="0"/>
                      <a:pt x="18900" y="0"/>
                    </a:cubicBezTo>
                    <a:cubicBezTo>
                      <a:pt x="20250" y="0"/>
                      <a:pt x="21600" y="771"/>
                      <a:pt x="21600" y="1543"/>
                    </a:cubicBezTo>
                    <a:cubicBezTo>
                      <a:pt x="21600" y="20057"/>
                      <a:pt x="21600" y="20057"/>
                      <a:pt x="21600" y="20057"/>
                    </a:cubicBezTo>
                    <a:cubicBezTo>
                      <a:pt x="21600" y="21021"/>
                      <a:pt x="20250" y="21600"/>
                      <a:pt x="18900" y="21600"/>
                    </a:cubicBezTo>
                    <a:close/>
                    <a:moveTo>
                      <a:pt x="16200" y="3279"/>
                    </a:moveTo>
                    <a:cubicBezTo>
                      <a:pt x="10125" y="4050"/>
                      <a:pt x="5400" y="7136"/>
                      <a:pt x="5400" y="10800"/>
                    </a:cubicBezTo>
                    <a:cubicBezTo>
                      <a:pt x="5400" y="14657"/>
                      <a:pt x="10125" y="17743"/>
                      <a:pt x="16200" y="18514"/>
                    </a:cubicBezTo>
                    <a:lnTo>
                      <a:pt x="16200" y="327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818" name="Shape 818"/>
              <p:cNvSpPr/>
              <p:nvPr/>
            </p:nvSpPr>
            <p:spPr>
              <a:xfrm>
                <a:off x="960697" y="614173"/>
                <a:ext cx="101034" cy="2020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950"/>
                      <a:pt x="21600" y="10800"/>
                    </a:cubicBezTo>
                    <a:cubicBezTo>
                      <a:pt x="21600" y="16875"/>
                      <a:pt x="12150" y="21600"/>
                      <a:pt x="0" y="21600"/>
                    </a:cubicBezTo>
                    <a:lnTo>
                      <a:pt x="0" y="0"/>
                    </a:lnTo>
                    <a:close/>
                  </a:path>
                </a:pathLst>
              </a:custGeom>
              <a:solidFill>
                <a:srgbClr val="DCA378"/>
              </a:solidFill>
              <a:ln w="12700" cap="flat">
                <a:noFill/>
                <a:miter lim="400000"/>
              </a:ln>
              <a:effectLst/>
            </p:spPr>
            <p:txBody>
              <a:bodyPr wrap="square" lIns="71436" tIns="71436" rIns="71436" bIns="71436" numCol="1" anchor="t">
                <a:noAutofit/>
              </a:bodyPr>
              <a:lstStyle/>
              <a:p>
                <a:pPr lvl="0"/>
              </a:p>
            </p:txBody>
          </p:sp>
          <p:sp>
            <p:nvSpPr>
              <p:cNvPr id="819" name="Shape 819"/>
              <p:cNvSpPr/>
              <p:nvPr/>
            </p:nvSpPr>
            <p:spPr>
              <a:xfrm>
                <a:off x="943859" y="597334"/>
                <a:ext cx="134711" cy="2357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1021"/>
                      <a:pt x="0" y="20057"/>
                    </a:cubicBezTo>
                    <a:cubicBezTo>
                      <a:pt x="0" y="1543"/>
                      <a:pt x="0" y="1543"/>
                      <a:pt x="0" y="1543"/>
                    </a:cubicBezTo>
                    <a:cubicBezTo>
                      <a:pt x="0" y="771"/>
                      <a:pt x="1350" y="0"/>
                      <a:pt x="2700" y="0"/>
                    </a:cubicBezTo>
                    <a:cubicBezTo>
                      <a:pt x="13163" y="0"/>
                      <a:pt x="21600" y="4821"/>
                      <a:pt x="21600" y="10800"/>
                    </a:cubicBezTo>
                    <a:cubicBezTo>
                      <a:pt x="21600" y="16779"/>
                      <a:pt x="13163" y="21600"/>
                      <a:pt x="2700" y="21600"/>
                    </a:cubicBezTo>
                    <a:close/>
                    <a:moveTo>
                      <a:pt x="5400" y="3279"/>
                    </a:moveTo>
                    <a:cubicBezTo>
                      <a:pt x="5400" y="18514"/>
                      <a:pt x="5400" y="18514"/>
                      <a:pt x="5400" y="18514"/>
                    </a:cubicBezTo>
                    <a:cubicBezTo>
                      <a:pt x="11475" y="17743"/>
                      <a:pt x="16200" y="14657"/>
                      <a:pt x="16200" y="10800"/>
                    </a:cubicBezTo>
                    <a:cubicBezTo>
                      <a:pt x="16200" y="7136"/>
                      <a:pt x="11475" y="4050"/>
                      <a:pt x="5400" y="3279"/>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820" name="Shape 820"/>
              <p:cNvSpPr/>
              <p:nvPr/>
            </p:nvSpPr>
            <p:spPr>
              <a:xfrm>
                <a:off x="316392" y="588471"/>
                <a:ext cx="84195" cy="8419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821" name="Shape 821"/>
              <p:cNvSpPr/>
              <p:nvPr/>
            </p:nvSpPr>
            <p:spPr>
              <a:xfrm>
                <a:off x="678869" y="588471"/>
                <a:ext cx="84195" cy="8419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822" name="Shape 822"/>
              <p:cNvSpPr/>
              <p:nvPr/>
            </p:nvSpPr>
            <p:spPr>
              <a:xfrm>
                <a:off x="440475" y="883593"/>
                <a:ext cx="198506" cy="101034"/>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4400"/>
                      <a:pt x="21185" y="4500"/>
                    </a:cubicBezTo>
                    <a:cubicBezTo>
                      <a:pt x="21410" y="2250"/>
                      <a:pt x="20510" y="0"/>
                      <a:pt x="19385" y="0"/>
                    </a:cubicBezTo>
                    <a:cubicBezTo>
                      <a:pt x="1835" y="0"/>
                      <a:pt x="1835" y="0"/>
                      <a:pt x="1835" y="0"/>
                    </a:cubicBezTo>
                    <a:cubicBezTo>
                      <a:pt x="710" y="0"/>
                      <a:pt x="-190" y="2250"/>
                      <a:pt x="35" y="4500"/>
                    </a:cubicBezTo>
                    <a:cubicBezTo>
                      <a:pt x="935" y="1440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823" name="Shape 823"/>
              <p:cNvSpPr/>
              <p:nvPr/>
            </p:nvSpPr>
            <p:spPr>
              <a:xfrm>
                <a:off x="503391" y="1051981"/>
                <a:ext cx="88626" cy="10901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5F5F5"/>
              </a:solidFill>
              <a:ln w="12700" cap="flat">
                <a:noFill/>
                <a:miter lim="400000"/>
              </a:ln>
              <a:effectLst/>
            </p:spPr>
            <p:txBody>
              <a:bodyPr wrap="square" lIns="71436" tIns="71436" rIns="71436" bIns="71436" numCol="1" anchor="t">
                <a:noAutofit/>
              </a:bodyPr>
              <a:lstStyle/>
              <a:p>
                <a:pPr lvl="0"/>
              </a:p>
            </p:txBody>
          </p:sp>
          <p:sp>
            <p:nvSpPr>
              <p:cNvPr id="824" name="Shape 824"/>
              <p:cNvSpPr/>
              <p:nvPr/>
            </p:nvSpPr>
            <p:spPr>
              <a:xfrm>
                <a:off x="486552" y="1035142"/>
                <a:ext cx="122304" cy="1426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097" y="21600"/>
                      <a:pt x="0" y="13659"/>
                      <a:pt x="0" y="9212"/>
                    </a:cubicBezTo>
                    <a:cubicBezTo>
                      <a:pt x="0" y="4129"/>
                      <a:pt x="4841" y="0"/>
                      <a:pt x="10800" y="0"/>
                    </a:cubicBezTo>
                    <a:cubicBezTo>
                      <a:pt x="16759" y="0"/>
                      <a:pt x="21600" y="4129"/>
                      <a:pt x="21600" y="9212"/>
                    </a:cubicBezTo>
                    <a:cubicBezTo>
                      <a:pt x="21600" y="13659"/>
                      <a:pt x="17503" y="21600"/>
                      <a:pt x="10800" y="21600"/>
                    </a:cubicBezTo>
                    <a:close/>
                    <a:moveTo>
                      <a:pt x="10800" y="5082"/>
                    </a:moveTo>
                    <a:cubicBezTo>
                      <a:pt x="8193" y="5082"/>
                      <a:pt x="5959" y="6988"/>
                      <a:pt x="5959" y="9212"/>
                    </a:cubicBezTo>
                    <a:cubicBezTo>
                      <a:pt x="5959" y="12388"/>
                      <a:pt x="8938" y="16518"/>
                      <a:pt x="10800" y="16518"/>
                    </a:cubicBezTo>
                    <a:cubicBezTo>
                      <a:pt x="12662" y="16518"/>
                      <a:pt x="15641" y="12388"/>
                      <a:pt x="15641" y="9212"/>
                    </a:cubicBezTo>
                    <a:cubicBezTo>
                      <a:pt x="15641" y="6988"/>
                      <a:pt x="13407" y="5082"/>
                      <a:pt x="10800" y="50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825" name="Shape 825"/>
              <p:cNvSpPr/>
              <p:nvPr/>
            </p:nvSpPr>
            <p:spPr>
              <a:xfrm>
                <a:off x="283334" y="413468"/>
                <a:ext cx="149424" cy="84132"/>
              </a:xfrm>
              <a:custGeom>
                <a:avLst/>
                <a:gdLst/>
                <a:ahLst/>
                <a:cxnLst>
                  <a:cxn ang="0">
                    <a:pos x="wd2" y="hd2"/>
                  </a:cxn>
                  <a:cxn ang="5400000">
                    <a:pos x="wd2" y="hd2"/>
                  </a:cxn>
                  <a:cxn ang="10800000">
                    <a:pos x="wd2" y="hd2"/>
                  </a:cxn>
                  <a:cxn ang="16200000">
                    <a:pos x="wd2" y="hd2"/>
                  </a:cxn>
                </a:cxnLst>
                <a:rect l="0" t="0" r="r" b="b"/>
                <a:pathLst>
                  <a:path w="20692" h="20103" fill="norm" stroke="1" extrusionOk="0">
                    <a:moveTo>
                      <a:pt x="17643" y="13818"/>
                    </a:moveTo>
                    <a:cubicBezTo>
                      <a:pt x="5384" y="19846"/>
                      <a:pt x="5384" y="19846"/>
                      <a:pt x="5384" y="19846"/>
                    </a:cubicBezTo>
                    <a:cubicBezTo>
                      <a:pt x="3049" y="20851"/>
                      <a:pt x="714" y="18842"/>
                      <a:pt x="130" y="14823"/>
                    </a:cubicBezTo>
                    <a:cubicBezTo>
                      <a:pt x="130" y="14823"/>
                      <a:pt x="130" y="14823"/>
                      <a:pt x="130" y="14823"/>
                    </a:cubicBezTo>
                    <a:cubicBezTo>
                      <a:pt x="-454" y="11307"/>
                      <a:pt x="1005" y="7288"/>
                      <a:pt x="3049" y="6284"/>
                    </a:cubicBezTo>
                    <a:cubicBezTo>
                      <a:pt x="15308" y="256"/>
                      <a:pt x="15308" y="256"/>
                      <a:pt x="15308" y="256"/>
                    </a:cubicBezTo>
                    <a:cubicBezTo>
                      <a:pt x="17643" y="-749"/>
                      <a:pt x="19978" y="1260"/>
                      <a:pt x="20562" y="5279"/>
                    </a:cubicBezTo>
                    <a:cubicBezTo>
                      <a:pt x="21146" y="8795"/>
                      <a:pt x="19687" y="12814"/>
                      <a:pt x="17643" y="13818"/>
                    </a:cubicBezTo>
                    <a:close/>
                  </a:path>
                </a:pathLst>
              </a:custGeom>
              <a:solidFill>
                <a:srgbClr val="F5F5F5"/>
              </a:solidFill>
              <a:ln w="12700" cap="flat">
                <a:noFill/>
                <a:miter lim="400000"/>
              </a:ln>
              <a:effectLst/>
            </p:spPr>
            <p:txBody>
              <a:bodyPr wrap="square" lIns="71436" tIns="71436" rIns="71436" bIns="71436" numCol="1" anchor="t">
                <a:noAutofit/>
              </a:bodyPr>
              <a:lstStyle/>
              <a:p>
                <a:pPr lvl="0"/>
              </a:p>
            </p:txBody>
          </p:sp>
          <p:sp>
            <p:nvSpPr>
              <p:cNvPr id="826" name="Shape 826"/>
              <p:cNvSpPr/>
              <p:nvPr/>
            </p:nvSpPr>
            <p:spPr>
              <a:xfrm>
                <a:off x="267897" y="397041"/>
                <a:ext cx="181589" cy="116100"/>
              </a:xfrm>
              <a:custGeom>
                <a:avLst/>
                <a:gdLst/>
                <a:ahLst/>
                <a:cxnLst>
                  <a:cxn ang="0">
                    <a:pos x="wd2" y="hd2"/>
                  </a:cxn>
                  <a:cxn ang="5400000">
                    <a:pos x="wd2" y="hd2"/>
                  </a:cxn>
                  <a:cxn ang="10800000">
                    <a:pos x="wd2" y="hd2"/>
                  </a:cxn>
                  <a:cxn ang="16200000">
                    <a:pos x="wd2" y="hd2"/>
                  </a:cxn>
                </a:cxnLst>
                <a:rect l="0" t="0" r="r" b="b"/>
                <a:pathLst>
                  <a:path w="20681" h="21600" fill="norm" stroke="1" extrusionOk="0">
                    <a:moveTo>
                      <a:pt x="5290" y="21600"/>
                    </a:moveTo>
                    <a:cubicBezTo>
                      <a:pt x="2890" y="21600"/>
                      <a:pt x="730" y="19244"/>
                      <a:pt x="250" y="15316"/>
                    </a:cubicBezTo>
                    <a:cubicBezTo>
                      <a:pt x="-230" y="13353"/>
                      <a:pt x="10" y="10996"/>
                      <a:pt x="730" y="9033"/>
                    </a:cubicBezTo>
                    <a:cubicBezTo>
                      <a:pt x="1450" y="6676"/>
                      <a:pt x="2410" y="5498"/>
                      <a:pt x="3850" y="4713"/>
                    </a:cubicBezTo>
                    <a:cubicBezTo>
                      <a:pt x="13930" y="0"/>
                      <a:pt x="13930" y="0"/>
                      <a:pt x="13930" y="0"/>
                    </a:cubicBezTo>
                    <a:cubicBezTo>
                      <a:pt x="14410" y="0"/>
                      <a:pt x="14890" y="0"/>
                      <a:pt x="15370" y="0"/>
                    </a:cubicBezTo>
                    <a:cubicBezTo>
                      <a:pt x="17770" y="0"/>
                      <a:pt x="19930" y="2356"/>
                      <a:pt x="20410" y="6284"/>
                    </a:cubicBezTo>
                    <a:cubicBezTo>
                      <a:pt x="21370" y="10604"/>
                      <a:pt x="19690" y="15316"/>
                      <a:pt x="16810" y="16887"/>
                    </a:cubicBezTo>
                    <a:cubicBezTo>
                      <a:pt x="6730" y="21600"/>
                      <a:pt x="6730" y="21600"/>
                      <a:pt x="6730" y="21600"/>
                    </a:cubicBezTo>
                    <a:cubicBezTo>
                      <a:pt x="6250" y="21600"/>
                      <a:pt x="5770" y="21600"/>
                      <a:pt x="5290" y="21600"/>
                    </a:cubicBezTo>
                    <a:close/>
                    <a:moveTo>
                      <a:pt x="15370" y="6284"/>
                    </a:moveTo>
                    <a:cubicBezTo>
                      <a:pt x="15370" y="6284"/>
                      <a:pt x="15130" y="6284"/>
                      <a:pt x="15130" y="6284"/>
                    </a:cubicBezTo>
                    <a:cubicBezTo>
                      <a:pt x="4810" y="10996"/>
                      <a:pt x="4810" y="10996"/>
                      <a:pt x="4810" y="10996"/>
                    </a:cubicBezTo>
                    <a:cubicBezTo>
                      <a:pt x="4570" y="10996"/>
                      <a:pt x="4090" y="11389"/>
                      <a:pt x="4090" y="11782"/>
                    </a:cubicBezTo>
                    <a:cubicBezTo>
                      <a:pt x="3850" y="12567"/>
                      <a:pt x="3850" y="12960"/>
                      <a:pt x="3850" y="13745"/>
                    </a:cubicBezTo>
                    <a:cubicBezTo>
                      <a:pt x="4090" y="14924"/>
                      <a:pt x="4810" y="15709"/>
                      <a:pt x="5530" y="15316"/>
                    </a:cubicBezTo>
                    <a:cubicBezTo>
                      <a:pt x="15850" y="10604"/>
                      <a:pt x="15850" y="10604"/>
                      <a:pt x="15850" y="10604"/>
                    </a:cubicBezTo>
                    <a:cubicBezTo>
                      <a:pt x="16570" y="10211"/>
                      <a:pt x="17050" y="9033"/>
                      <a:pt x="16810" y="7855"/>
                    </a:cubicBezTo>
                    <a:cubicBezTo>
                      <a:pt x="16570" y="6676"/>
                      <a:pt x="16090" y="6284"/>
                      <a:pt x="15370" y="6284"/>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827" name="Shape 827"/>
              <p:cNvSpPr/>
              <p:nvPr/>
            </p:nvSpPr>
            <p:spPr>
              <a:xfrm>
                <a:off x="645812" y="413468"/>
                <a:ext cx="149423" cy="84132"/>
              </a:xfrm>
              <a:custGeom>
                <a:avLst/>
                <a:gdLst/>
                <a:ahLst/>
                <a:cxnLst>
                  <a:cxn ang="0">
                    <a:pos x="wd2" y="hd2"/>
                  </a:cxn>
                  <a:cxn ang="5400000">
                    <a:pos x="wd2" y="hd2"/>
                  </a:cxn>
                  <a:cxn ang="10800000">
                    <a:pos x="wd2" y="hd2"/>
                  </a:cxn>
                  <a:cxn ang="16200000">
                    <a:pos x="wd2" y="hd2"/>
                  </a:cxn>
                </a:cxnLst>
                <a:rect l="0" t="0" r="r" b="b"/>
                <a:pathLst>
                  <a:path w="20692" h="20103" fill="norm" stroke="1" extrusionOk="0">
                    <a:moveTo>
                      <a:pt x="3049" y="13818"/>
                    </a:moveTo>
                    <a:cubicBezTo>
                      <a:pt x="15308" y="19846"/>
                      <a:pt x="15308" y="19846"/>
                      <a:pt x="15308" y="19846"/>
                    </a:cubicBezTo>
                    <a:cubicBezTo>
                      <a:pt x="17643" y="20851"/>
                      <a:pt x="19978" y="18842"/>
                      <a:pt x="20562" y="14823"/>
                    </a:cubicBezTo>
                    <a:cubicBezTo>
                      <a:pt x="20562" y="14823"/>
                      <a:pt x="20562" y="14823"/>
                      <a:pt x="20562" y="14823"/>
                    </a:cubicBezTo>
                    <a:cubicBezTo>
                      <a:pt x="21146" y="11307"/>
                      <a:pt x="19687" y="7288"/>
                      <a:pt x="17643" y="6284"/>
                    </a:cubicBezTo>
                    <a:cubicBezTo>
                      <a:pt x="5384" y="256"/>
                      <a:pt x="5384" y="256"/>
                      <a:pt x="5384" y="256"/>
                    </a:cubicBezTo>
                    <a:cubicBezTo>
                      <a:pt x="3049" y="-749"/>
                      <a:pt x="714" y="1260"/>
                      <a:pt x="130" y="5279"/>
                    </a:cubicBezTo>
                    <a:cubicBezTo>
                      <a:pt x="-454" y="8795"/>
                      <a:pt x="1005" y="12814"/>
                      <a:pt x="3049" y="13818"/>
                    </a:cubicBezTo>
                    <a:close/>
                  </a:path>
                </a:pathLst>
              </a:custGeom>
              <a:solidFill>
                <a:srgbClr val="F5F5F5"/>
              </a:solidFill>
              <a:ln w="12700" cap="flat">
                <a:noFill/>
                <a:miter lim="400000"/>
              </a:ln>
              <a:effectLst/>
            </p:spPr>
            <p:txBody>
              <a:bodyPr wrap="square" lIns="71436" tIns="71436" rIns="71436" bIns="71436" numCol="1" anchor="t">
                <a:noAutofit/>
              </a:bodyPr>
              <a:lstStyle/>
              <a:p>
                <a:pPr lvl="0"/>
              </a:p>
            </p:txBody>
          </p:sp>
          <p:sp>
            <p:nvSpPr>
              <p:cNvPr id="828" name="Shape 828"/>
              <p:cNvSpPr/>
              <p:nvPr/>
            </p:nvSpPr>
            <p:spPr>
              <a:xfrm>
                <a:off x="629969" y="397041"/>
                <a:ext cx="181589" cy="116100"/>
              </a:xfrm>
              <a:custGeom>
                <a:avLst/>
                <a:gdLst/>
                <a:ahLst/>
                <a:cxnLst>
                  <a:cxn ang="0">
                    <a:pos x="wd2" y="hd2"/>
                  </a:cxn>
                  <a:cxn ang="5400000">
                    <a:pos x="wd2" y="hd2"/>
                  </a:cxn>
                  <a:cxn ang="10800000">
                    <a:pos x="wd2" y="hd2"/>
                  </a:cxn>
                  <a:cxn ang="16200000">
                    <a:pos x="wd2" y="hd2"/>
                  </a:cxn>
                </a:cxnLst>
                <a:rect l="0" t="0" r="r" b="b"/>
                <a:pathLst>
                  <a:path w="20681" h="21600" fill="norm" stroke="1" extrusionOk="0">
                    <a:moveTo>
                      <a:pt x="15391" y="21600"/>
                    </a:moveTo>
                    <a:cubicBezTo>
                      <a:pt x="15391" y="21600"/>
                      <a:pt x="15391" y="21600"/>
                      <a:pt x="15391" y="21600"/>
                    </a:cubicBezTo>
                    <a:cubicBezTo>
                      <a:pt x="14911" y="21600"/>
                      <a:pt x="14431" y="21600"/>
                      <a:pt x="13951" y="21600"/>
                    </a:cubicBezTo>
                    <a:cubicBezTo>
                      <a:pt x="3871" y="16887"/>
                      <a:pt x="3871" y="16887"/>
                      <a:pt x="3871" y="16887"/>
                    </a:cubicBezTo>
                    <a:cubicBezTo>
                      <a:pt x="991" y="15316"/>
                      <a:pt x="-689" y="10604"/>
                      <a:pt x="271" y="6284"/>
                    </a:cubicBezTo>
                    <a:cubicBezTo>
                      <a:pt x="751" y="2356"/>
                      <a:pt x="2911" y="0"/>
                      <a:pt x="5311" y="0"/>
                    </a:cubicBezTo>
                    <a:cubicBezTo>
                      <a:pt x="5791" y="0"/>
                      <a:pt x="6271" y="0"/>
                      <a:pt x="6751" y="0"/>
                    </a:cubicBezTo>
                    <a:cubicBezTo>
                      <a:pt x="16831" y="4713"/>
                      <a:pt x="16831" y="4713"/>
                      <a:pt x="16831" y="4713"/>
                    </a:cubicBezTo>
                    <a:cubicBezTo>
                      <a:pt x="18271" y="5498"/>
                      <a:pt x="19231" y="6676"/>
                      <a:pt x="19951" y="9033"/>
                    </a:cubicBezTo>
                    <a:cubicBezTo>
                      <a:pt x="20671" y="10996"/>
                      <a:pt x="20911" y="13353"/>
                      <a:pt x="20431" y="15316"/>
                    </a:cubicBezTo>
                    <a:cubicBezTo>
                      <a:pt x="19951" y="19244"/>
                      <a:pt x="17791" y="21600"/>
                      <a:pt x="15391" y="21600"/>
                    </a:cubicBezTo>
                    <a:close/>
                    <a:moveTo>
                      <a:pt x="5311" y="6284"/>
                    </a:moveTo>
                    <a:cubicBezTo>
                      <a:pt x="4591" y="6284"/>
                      <a:pt x="4111" y="6676"/>
                      <a:pt x="3871" y="7855"/>
                    </a:cubicBezTo>
                    <a:cubicBezTo>
                      <a:pt x="3631" y="9033"/>
                      <a:pt x="4111" y="10211"/>
                      <a:pt x="4831" y="10604"/>
                    </a:cubicBezTo>
                    <a:cubicBezTo>
                      <a:pt x="15151" y="15316"/>
                      <a:pt x="15151" y="15316"/>
                      <a:pt x="15151" y="15316"/>
                    </a:cubicBezTo>
                    <a:cubicBezTo>
                      <a:pt x="15871" y="15709"/>
                      <a:pt x="16591" y="14924"/>
                      <a:pt x="16831" y="13745"/>
                    </a:cubicBezTo>
                    <a:cubicBezTo>
                      <a:pt x="16831" y="12960"/>
                      <a:pt x="16831" y="12567"/>
                      <a:pt x="16591" y="11782"/>
                    </a:cubicBezTo>
                    <a:cubicBezTo>
                      <a:pt x="16591" y="11389"/>
                      <a:pt x="16111" y="10996"/>
                      <a:pt x="15871" y="10996"/>
                    </a:cubicBezTo>
                    <a:cubicBezTo>
                      <a:pt x="5551" y="6284"/>
                      <a:pt x="5551" y="6284"/>
                      <a:pt x="5551" y="6284"/>
                    </a:cubicBezTo>
                    <a:cubicBezTo>
                      <a:pt x="5551" y="6284"/>
                      <a:pt x="5311" y="6284"/>
                      <a:pt x="5311" y="6284"/>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nvGrpSpPr>
            <p:cNvPr id="854" name="Group 854"/>
            <p:cNvGrpSpPr/>
            <p:nvPr/>
          </p:nvGrpSpPr>
          <p:grpSpPr>
            <a:xfrm>
              <a:off x="1791821" y="6371957"/>
              <a:ext cx="983826" cy="1270001"/>
              <a:chOff x="0" y="0"/>
              <a:chExt cx="983825" cy="1269999"/>
            </a:xfrm>
          </p:grpSpPr>
          <p:sp>
            <p:nvSpPr>
              <p:cNvPr id="830" name="Shape 830"/>
              <p:cNvSpPr/>
              <p:nvPr/>
            </p:nvSpPr>
            <p:spPr>
              <a:xfrm>
                <a:off x="61438" y="15359"/>
                <a:ext cx="860949" cy="7065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21" y="0"/>
                      <a:pt x="0" y="5870"/>
                      <a:pt x="0" y="13148"/>
                    </a:cubicBezTo>
                    <a:cubicBezTo>
                      <a:pt x="0" y="21600"/>
                      <a:pt x="0" y="21600"/>
                      <a:pt x="0" y="21600"/>
                    </a:cubicBezTo>
                    <a:cubicBezTo>
                      <a:pt x="21600" y="21600"/>
                      <a:pt x="21600" y="21600"/>
                      <a:pt x="21600" y="21600"/>
                    </a:cubicBezTo>
                    <a:cubicBezTo>
                      <a:pt x="21600" y="13148"/>
                      <a:pt x="21600" y="13148"/>
                      <a:pt x="21600" y="13148"/>
                    </a:cubicBezTo>
                    <a:cubicBezTo>
                      <a:pt x="21600" y="5870"/>
                      <a:pt x="16779" y="0"/>
                      <a:pt x="10800" y="0"/>
                    </a:cubicBezTo>
                  </a:path>
                </a:pathLst>
              </a:custGeom>
              <a:solidFill>
                <a:srgbClr val="3572B0"/>
              </a:solidFill>
              <a:ln w="12700" cap="flat">
                <a:noFill/>
                <a:miter lim="400000"/>
              </a:ln>
              <a:effectLst/>
            </p:spPr>
            <p:txBody>
              <a:bodyPr wrap="square" lIns="71436" tIns="71436" rIns="71436" bIns="71436" numCol="1" anchor="t">
                <a:noAutofit/>
              </a:bodyPr>
              <a:lstStyle/>
              <a:p>
                <a:pPr lvl="0"/>
              </a:p>
            </p:txBody>
          </p:sp>
          <p:sp>
            <p:nvSpPr>
              <p:cNvPr id="831" name="Shape 831"/>
              <p:cNvSpPr/>
              <p:nvPr/>
            </p:nvSpPr>
            <p:spPr>
              <a:xfrm>
                <a:off x="46079" y="0"/>
                <a:ext cx="891668" cy="7364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28" y="21600"/>
                    </a:moveTo>
                    <a:cubicBezTo>
                      <a:pt x="372" y="21600"/>
                      <a:pt x="372" y="21600"/>
                      <a:pt x="372" y="21600"/>
                    </a:cubicBezTo>
                    <a:cubicBezTo>
                      <a:pt x="186" y="21600"/>
                      <a:pt x="0" y="21375"/>
                      <a:pt x="0" y="21150"/>
                    </a:cubicBezTo>
                    <a:cubicBezTo>
                      <a:pt x="0" y="13050"/>
                      <a:pt x="0" y="13050"/>
                      <a:pt x="0" y="13050"/>
                    </a:cubicBezTo>
                    <a:cubicBezTo>
                      <a:pt x="0" y="5850"/>
                      <a:pt x="4841" y="0"/>
                      <a:pt x="10800" y="0"/>
                    </a:cubicBezTo>
                    <a:cubicBezTo>
                      <a:pt x="16759" y="0"/>
                      <a:pt x="21600" y="5850"/>
                      <a:pt x="21600" y="13050"/>
                    </a:cubicBezTo>
                    <a:cubicBezTo>
                      <a:pt x="21600" y="21150"/>
                      <a:pt x="21600" y="21150"/>
                      <a:pt x="21600" y="21150"/>
                    </a:cubicBezTo>
                    <a:cubicBezTo>
                      <a:pt x="21600" y="21375"/>
                      <a:pt x="21414" y="21600"/>
                      <a:pt x="21228" y="21600"/>
                    </a:cubicBezTo>
                    <a:moveTo>
                      <a:pt x="745" y="20700"/>
                    </a:moveTo>
                    <a:cubicBezTo>
                      <a:pt x="20855" y="20700"/>
                      <a:pt x="20855" y="20700"/>
                      <a:pt x="20855" y="20700"/>
                    </a:cubicBezTo>
                    <a:cubicBezTo>
                      <a:pt x="20855" y="13050"/>
                      <a:pt x="20855" y="13050"/>
                      <a:pt x="20855" y="13050"/>
                    </a:cubicBezTo>
                    <a:cubicBezTo>
                      <a:pt x="20855" y="6356"/>
                      <a:pt x="16340" y="900"/>
                      <a:pt x="10800" y="900"/>
                    </a:cubicBezTo>
                    <a:cubicBezTo>
                      <a:pt x="5260" y="900"/>
                      <a:pt x="745" y="6356"/>
                      <a:pt x="745" y="13050"/>
                    </a:cubicBezTo>
                    <a:cubicBezTo>
                      <a:pt x="745" y="20700"/>
                      <a:pt x="745" y="20700"/>
                      <a:pt x="745" y="2070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832" name="Shape 832"/>
              <p:cNvSpPr/>
              <p:nvPr/>
            </p:nvSpPr>
            <p:spPr>
              <a:xfrm>
                <a:off x="182698" y="30719"/>
                <a:ext cx="618429" cy="1382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6507" y="0"/>
                      <a:pt x="2683" y="8400"/>
                      <a:pt x="0" y="21600"/>
                    </a:cubicBezTo>
                    <a:cubicBezTo>
                      <a:pt x="2952" y="10800"/>
                      <a:pt x="6708" y="4500"/>
                      <a:pt x="10800" y="4500"/>
                    </a:cubicBezTo>
                    <a:cubicBezTo>
                      <a:pt x="14892" y="4500"/>
                      <a:pt x="18648" y="10800"/>
                      <a:pt x="21600" y="21600"/>
                    </a:cubicBezTo>
                    <a:cubicBezTo>
                      <a:pt x="18917" y="8400"/>
                      <a:pt x="15093" y="0"/>
                      <a:pt x="10800" y="0"/>
                    </a:cubicBezTo>
                  </a:path>
                </a:pathLst>
              </a:custGeom>
              <a:solidFill>
                <a:srgbClr val="4B97CD"/>
              </a:solidFill>
              <a:ln w="12700" cap="flat">
                <a:noFill/>
                <a:miter lim="400000"/>
              </a:ln>
              <a:effectLst/>
            </p:spPr>
            <p:txBody>
              <a:bodyPr wrap="square" lIns="71436" tIns="71436" rIns="71436" bIns="71436" numCol="1" anchor="t">
                <a:noAutofit/>
              </a:bodyPr>
              <a:lstStyle/>
              <a:p>
                <a:pPr lvl="0"/>
              </a:p>
            </p:txBody>
          </p:sp>
          <p:sp>
            <p:nvSpPr>
              <p:cNvPr id="833" name="Shape 833"/>
              <p:cNvSpPr/>
              <p:nvPr/>
            </p:nvSpPr>
            <p:spPr>
              <a:xfrm>
                <a:off x="46079" y="0"/>
                <a:ext cx="891668" cy="7364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28" y="21600"/>
                    </a:moveTo>
                    <a:cubicBezTo>
                      <a:pt x="372" y="21600"/>
                      <a:pt x="372" y="21600"/>
                      <a:pt x="372" y="21600"/>
                    </a:cubicBezTo>
                    <a:cubicBezTo>
                      <a:pt x="186" y="21600"/>
                      <a:pt x="0" y="21375"/>
                      <a:pt x="0" y="21150"/>
                    </a:cubicBezTo>
                    <a:cubicBezTo>
                      <a:pt x="0" y="13050"/>
                      <a:pt x="0" y="13050"/>
                      <a:pt x="0" y="13050"/>
                    </a:cubicBezTo>
                    <a:cubicBezTo>
                      <a:pt x="0" y="5850"/>
                      <a:pt x="4841" y="0"/>
                      <a:pt x="10800" y="0"/>
                    </a:cubicBezTo>
                    <a:cubicBezTo>
                      <a:pt x="16759" y="0"/>
                      <a:pt x="21600" y="5850"/>
                      <a:pt x="21600" y="13050"/>
                    </a:cubicBezTo>
                    <a:cubicBezTo>
                      <a:pt x="21600" y="21150"/>
                      <a:pt x="21600" y="21150"/>
                      <a:pt x="21600" y="21150"/>
                    </a:cubicBezTo>
                    <a:cubicBezTo>
                      <a:pt x="21600" y="21375"/>
                      <a:pt x="21414" y="21600"/>
                      <a:pt x="21228" y="21600"/>
                    </a:cubicBezTo>
                    <a:moveTo>
                      <a:pt x="745" y="20700"/>
                    </a:moveTo>
                    <a:cubicBezTo>
                      <a:pt x="20855" y="20700"/>
                      <a:pt x="20855" y="20700"/>
                      <a:pt x="20855" y="20700"/>
                    </a:cubicBezTo>
                    <a:cubicBezTo>
                      <a:pt x="20855" y="13050"/>
                      <a:pt x="20855" y="13050"/>
                      <a:pt x="20855" y="13050"/>
                    </a:cubicBezTo>
                    <a:cubicBezTo>
                      <a:pt x="20855" y="6356"/>
                      <a:pt x="16340" y="900"/>
                      <a:pt x="10800" y="900"/>
                    </a:cubicBezTo>
                    <a:cubicBezTo>
                      <a:pt x="5260" y="900"/>
                      <a:pt x="745" y="6356"/>
                      <a:pt x="745" y="13050"/>
                    </a:cubicBezTo>
                    <a:cubicBezTo>
                      <a:pt x="745" y="20700"/>
                      <a:pt x="745" y="20700"/>
                      <a:pt x="745" y="2070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834" name="Shape 834"/>
              <p:cNvSpPr/>
              <p:nvPr/>
            </p:nvSpPr>
            <p:spPr>
              <a:xfrm>
                <a:off x="76798" y="322552"/>
                <a:ext cx="830230" cy="3839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00" y="0"/>
                    </a:moveTo>
                    <a:cubicBezTo>
                      <a:pt x="18850" y="1620"/>
                      <a:pt x="15400" y="3456"/>
                      <a:pt x="10800" y="3456"/>
                    </a:cubicBezTo>
                    <a:cubicBezTo>
                      <a:pt x="6200" y="3456"/>
                      <a:pt x="2750" y="1620"/>
                      <a:pt x="500" y="0"/>
                    </a:cubicBezTo>
                    <a:cubicBezTo>
                      <a:pt x="150" y="2160"/>
                      <a:pt x="0" y="4536"/>
                      <a:pt x="0" y="6912"/>
                    </a:cubicBezTo>
                    <a:cubicBezTo>
                      <a:pt x="0" y="21600"/>
                      <a:pt x="0" y="21600"/>
                      <a:pt x="0" y="21600"/>
                    </a:cubicBezTo>
                    <a:cubicBezTo>
                      <a:pt x="400" y="21600"/>
                      <a:pt x="400" y="21600"/>
                      <a:pt x="400" y="21600"/>
                    </a:cubicBezTo>
                    <a:cubicBezTo>
                      <a:pt x="400" y="9180"/>
                      <a:pt x="400" y="9180"/>
                      <a:pt x="400" y="9180"/>
                    </a:cubicBezTo>
                    <a:cubicBezTo>
                      <a:pt x="400" y="6804"/>
                      <a:pt x="1300" y="4860"/>
                      <a:pt x="2400" y="4860"/>
                    </a:cubicBezTo>
                    <a:cubicBezTo>
                      <a:pt x="2600" y="4860"/>
                      <a:pt x="2850" y="4968"/>
                      <a:pt x="3050" y="5076"/>
                    </a:cubicBezTo>
                    <a:cubicBezTo>
                      <a:pt x="4650" y="6372"/>
                      <a:pt x="7250" y="7776"/>
                      <a:pt x="10800" y="7776"/>
                    </a:cubicBezTo>
                    <a:cubicBezTo>
                      <a:pt x="14350" y="7776"/>
                      <a:pt x="16950" y="6372"/>
                      <a:pt x="18550" y="5076"/>
                    </a:cubicBezTo>
                    <a:cubicBezTo>
                      <a:pt x="18750" y="4968"/>
                      <a:pt x="19000" y="4860"/>
                      <a:pt x="19200" y="4860"/>
                    </a:cubicBezTo>
                    <a:cubicBezTo>
                      <a:pt x="20300" y="4860"/>
                      <a:pt x="21200" y="6804"/>
                      <a:pt x="21200" y="9180"/>
                    </a:cubicBezTo>
                    <a:cubicBezTo>
                      <a:pt x="21200" y="21600"/>
                      <a:pt x="21200" y="21600"/>
                      <a:pt x="21200" y="21600"/>
                    </a:cubicBezTo>
                    <a:cubicBezTo>
                      <a:pt x="21600" y="21600"/>
                      <a:pt x="21600" y="21600"/>
                      <a:pt x="21600" y="21600"/>
                    </a:cubicBezTo>
                    <a:cubicBezTo>
                      <a:pt x="21600" y="6912"/>
                      <a:pt x="21600" y="6912"/>
                      <a:pt x="21600" y="6912"/>
                    </a:cubicBezTo>
                    <a:cubicBezTo>
                      <a:pt x="21600" y="4536"/>
                      <a:pt x="21450" y="2160"/>
                      <a:pt x="21100" y="0"/>
                    </a:cubicBezTo>
                  </a:path>
                </a:pathLst>
              </a:custGeom>
              <a:solidFill>
                <a:srgbClr val="316BA7"/>
              </a:solidFill>
              <a:ln w="12700" cap="flat">
                <a:noFill/>
                <a:miter lim="400000"/>
              </a:ln>
              <a:effectLst/>
            </p:spPr>
            <p:txBody>
              <a:bodyPr wrap="square" lIns="71436" tIns="71436" rIns="71436" bIns="71436" numCol="1" anchor="t">
                <a:noAutofit/>
              </a:bodyPr>
              <a:lstStyle/>
              <a:p>
                <a:pPr lvl="0"/>
              </a:p>
            </p:txBody>
          </p:sp>
          <p:sp>
            <p:nvSpPr>
              <p:cNvPr id="835" name="Shape 835"/>
              <p:cNvSpPr/>
              <p:nvPr/>
            </p:nvSpPr>
            <p:spPr>
              <a:xfrm>
                <a:off x="61438" y="316893"/>
                <a:ext cx="860949" cy="4050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82" y="0"/>
                    </a:moveTo>
                    <a:cubicBezTo>
                      <a:pt x="193" y="2252"/>
                      <a:pt x="0" y="4504"/>
                      <a:pt x="0" y="6859"/>
                    </a:cubicBezTo>
                    <a:cubicBezTo>
                      <a:pt x="0" y="21600"/>
                      <a:pt x="0" y="21600"/>
                      <a:pt x="0" y="21600"/>
                    </a:cubicBezTo>
                    <a:cubicBezTo>
                      <a:pt x="771" y="21600"/>
                      <a:pt x="771" y="21600"/>
                      <a:pt x="771" y="21600"/>
                    </a:cubicBezTo>
                    <a:cubicBezTo>
                      <a:pt x="771" y="20781"/>
                      <a:pt x="771" y="20781"/>
                      <a:pt x="771" y="20781"/>
                    </a:cubicBezTo>
                    <a:cubicBezTo>
                      <a:pt x="386" y="20781"/>
                      <a:pt x="386" y="20781"/>
                      <a:pt x="386" y="20781"/>
                    </a:cubicBezTo>
                    <a:cubicBezTo>
                      <a:pt x="386" y="6859"/>
                      <a:pt x="386" y="6859"/>
                      <a:pt x="386" y="6859"/>
                    </a:cubicBezTo>
                    <a:cubicBezTo>
                      <a:pt x="386" y="4607"/>
                      <a:pt x="530" y="2355"/>
                      <a:pt x="868" y="307"/>
                    </a:cubicBezTo>
                    <a:cubicBezTo>
                      <a:pt x="771" y="205"/>
                      <a:pt x="723" y="205"/>
                      <a:pt x="627" y="102"/>
                    </a:cubicBezTo>
                    <a:cubicBezTo>
                      <a:pt x="579" y="102"/>
                      <a:pt x="530" y="102"/>
                      <a:pt x="482" y="0"/>
                    </a:cubicBezTo>
                    <a:moveTo>
                      <a:pt x="21118" y="0"/>
                    </a:moveTo>
                    <a:cubicBezTo>
                      <a:pt x="21070" y="102"/>
                      <a:pt x="21021" y="102"/>
                      <a:pt x="20973" y="102"/>
                    </a:cubicBezTo>
                    <a:cubicBezTo>
                      <a:pt x="20877" y="205"/>
                      <a:pt x="20829" y="205"/>
                      <a:pt x="20732" y="307"/>
                    </a:cubicBezTo>
                    <a:cubicBezTo>
                      <a:pt x="21070" y="2355"/>
                      <a:pt x="21214" y="4607"/>
                      <a:pt x="21214" y="6859"/>
                    </a:cubicBezTo>
                    <a:cubicBezTo>
                      <a:pt x="21214" y="20781"/>
                      <a:pt x="21214" y="20781"/>
                      <a:pt x="21214" y="20781"/>
                    </a:cubicBezTo>
                    <a:cubicBezTo>
                      <a:pt x="20829" y="20781"/>
                      <a:pt x="20829" y="20781"/>
                      <a:pt x="20829" y="20781"/>
                    </a:cubicBezTo>
                    <a:cubicBezTo>
                      <a:pt x="20829" y="21600"/>
                      <a:pt x="20829" y="21600"/>
                      <a:pt x="20829" y="21600"/>
                    </a:cubicBezTo>
                    <a:cubicBezTo>
                      <a:pt x="21600" y="21600"/>
                      <a:pt x="21600" y="21600"/>
                      <a:pt x="21600" y="21600"/>
                    </a:cubicBezTo>
                    <a:cubicBezTo>
                      <a:pt x="21600" y="6859"/>
                      <a:pt x="21600" y="6859"/>
                      <a:pt x="21600" y="6859"/>
                    </a:cubicBezTo>
                    <a:cubicBezTo>
                      <a:pt x="21600" y="4504"/>
                      <a:pt x="21407" y="2252"/>
                      <a:pt x="21118"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836" name="Shape 836"/>
              <p:cNvSpPr/>
              <p:nvPr/>
            </p:nvSpPr>
            <p:spPr>
              <a:xfrm>
                <a:off x="107517" y="424806"/>
                <a:ext cx="768791" cy="830103"/>
              </a:xfrm>
              <a:custGeom>
                <a:avLst/>
                <a:gdLst/>
                <a:ahLst/>
                <a:cxnLst>
                  <a:cxn ang="0">
                    <a:pos x="wd2" y="hd2"/>
                  </a:cxn>
                  <a:cxn ang="5400000">
                    <a:pos x="wd2" y="hd2"/>
                  </a:cxn>
                  <a:cxn ang="10800000">
                    <a:pos x="wd2" y="hd2"/>
                  </a:cxn>
                  <a:cxn ang="16200000">
                    <a:pos x="wd2" y="hd2"/>
                  </a:cxn>
                </a:cxnLst>
                <a:rect l="0" t="0" r="r" b="b"/>
                <a:pathLst>
                  <a:path w="21600" h="21245" fill="norm" stroke="1" extrusionOk="0">
                    <a:moveTo>
                      <a:pt x="0" y="1558"/>
                    </a:moveTo>
                    <a:cubicBezTo>
                      <a:pt x="0" y="11278"/>
                      <a:pt x="0" y="11278"/>
                      <a:pt x="0" y="11278"/>
                    </a:cubicBezTo>
                    <a:cubicBezTo>
                      <a:pt x="0" y="16629"/>
                      <a:pt x="4698" y="21146"/>
                      <a:pt x="10638" y="21244"/>
                    </a:cubicBezTo>
                    <a:cubicBezTo>
                      <a:pt x="16686" y="21342"/>
                      <a:pt x="21600" y="16924"/>
                      <a:pt x="21600" y="11426"/>
                    </a:cubicBezTo>
                    <a:cubicBezTo>
                      <a:pt x="21600" y="1558"/>
                      <a:pt x="21600" y="1558"/>
                      <a:pt x="21600" y="1558"/>
                    </a:cubicBezTo>
                    <a:cubicBezTo>
                      <a:pt x="21600" y="478"/>
                      <a:pt x="20412" y="-258"/>
                      <a:pt x="19278" y="86"/>
                    </a:cubicBezTo>
                    <a:cubicBezTo>
                      <a:pt x="17496" y="675"/>
                      <a:pt x="14634" y="1313"/>
                      <a:pt x="10800" y="1313"/>
                    </a:cubicBezTo>
                    <a:cubicBezTo>
                      <a:pt x="6966" y="1313"/>
                      <a:pt x="4104" y="675"/>
                      <a:pt x="2322" y="86"/>
                    </a:cubicBezTo>
                    <a:cubicBezTo>
                      <a:pt x="1188" y="-258"/>
                      <a:pt x="0" y="478"/>
                      <a:pt x="0" y="1558"/>
                    </a:cubicBezTo>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837" name="Shape 837"/>
              <p:cNvSpPr/>
              <p:nvPr/>
            </p:nvSpPr>
            <p:spPr>
              <a:xfrm>
                <a:off x="92157" y="409051"/>
                <a:ext cx="799511" cy="8609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748" y="21600"/>
                      <a:pt x="10696" y="21600"/>
                      <a:pt x="10592" y="21600"/>
                    </a:cubicBezTo>
                    <a:cubicBezTo>
                      <a:pt x="4777" y="21504"/>
                      <a:pt x="0" y="16934"/>
                      <a:pt x="0" y="11449"/>
                    </a:cubicBezTo>
                    <a:cubicBezTo>
                      <a:pt x="0" y="1924"/>
                      <a:pt x="0" y="1924"/>
                      <a:pt x="0" y="1924"/>
                    </a:cubicBezTo>
                    <a:cubicBezTo>
                      <a:pt x="0" y="866"/>
                      <a:pt x="935" y="0"/>
                      <a:pt x="2077" y="0"/>
                    </a:cubicBezTo>
                    <a:cubicBezTo>
                      <a:pt x="2285" y="0"/>
                      <a:pt x="2544" y="48"/>
                      <a:pt x="2752" y="96"/>
                    </a:cubicBezTo>
                    <a:cubicBezTo>
                      <a:pt x="4413" y="673"/>
                      <a:pt x="7113" y="1299"/>
                      <a:pt x="10800" y="1299"/>
                    </a:cubicBezTo>
                    <a:cubicBezTo>
                      <a:pt x="14487" y="1299"/>
                      <a:pt x="17187" y="673"/>
                      <a:pt x="18848" y="96"/>
                    </a:cubicBezTo>
                    <a:cubicBezTo>
                      <a:pt x="19056" y="48"/>
                      <a:pt x="19315" y="0"/>
                      <a:pt x="19523" y="0"/>
                    </a:cubicBezTo>
                    <a:cubicBezTo>
                      <a:pt x="20665" y="0"/>
                      <a:pt x="21600" y="866"/>
                      <a:pt x="21600" y="1924"/>
                    </a:cubicBezTo>
                    <a:cubicBezTo>
                      <a:pt x="21600" y="11594"/>
                      <a:pt x="21600" y="11594"/>
                      <a:pt x="21600" y="11594"/>
                    </a:cubicBezTo>
                    <a:cubicBezTo>
                      <a:pt x="21600" y="17126"/>
                      <a:pt x="16771" y="21600"/>
                      <a:pt x="10800" y="21600"/>
                    </a:cubicBezTo>
                    <a:moveTo>
                      <a:pt x="2077" y="770"/>
                    </a:moveTo>
                    <a:cubicBezTo>
                      <a:pt x="1402" y="770"/>
                      <a:pt x="831" y="1299"/>
                      <a:pt x="831" y="1924"/>
                    </a:cubicBezTo>
                    <a:cubicBezTo>
                      <a:pt x="831" y="11449"/>
                      <a:pt x="831" y="11449"/>
                      <a:pt x="831" y="11449"/>
                    </a:cubicBezTo>
                    <a:cubicBezTo>
                      <a:pt x="831" y="16549"/>
                      <a:pt x="5244" y="20734"/>
                      <a:pt x="10644" y="20830"/>
                    </a:cubicBezTo>
                    <a:cubicBezTo>
                      <a:pt x="16200" y="20927"/>
                      <a:pt x="20769" y="16741"/>
                      <a:pt x="20769" y="11594"/>
                    </a:cubicBezTo>
                    <a:cubicBezTo>
                      <a:pt x="20769" y="1924"/>
                      <a:pt x="20769" y="1924"/>
                      <a:pt x="20769" y="1924"/>
                    </a:cubicBezTo>
                    <a:cubicBezTo>
                      <a:pt x="20769" y="1299"/>
                      <a:pt x="20198" y="770"/>
                      <a:pt x="19523" y="770"/>
                    </a:cubicBezTo>
                    <a:cubicBezTo>
                      <a:pt x="19367" y="770"/>
                      <a:pt x="19263" y="818"/>
                      <a:pt x="19108" y="818"/>
                    </a:cubicBezTo>
                    <a:cubicBezTo>
                      <a:pt x="17394" y="1395"/>
                      <a:pt x="14590" y="2069"/>
                      <a:pt x="10800" y="2069"/>
                    </a:cubicBezTo>
                    <a:cubicBezTo>
                      <a:pt x="7010" y="2069"/>
                      <a:pt x="4206" y="1395"/>
                      <a:pt x="2492" y="818"/>
                    </a:cubicBezTo>
                    <a:cubicBezTo>
                      <a:pt x="2337" y="818"/>
                      <a:pt x="2233" y="770"/>
                      <a:pt x="2077" y="77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838" name="Shape 838"/>
              <p:cNvSpPr/>
              <p:nvPr/>
            </p:nvSpPr>
            <p:spPr>
              <a:xfrm>
                <a:off x="122877" y="439770"/>
                <a:ext cx="738072" cy="784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50" y="0"/>
                    </a:moveTo>
                    <a:cubicBezTo>
                      <a:pt x="20081" y="0"/>
                      <a:pt x="19969" y="527"/>
                      <a:pt x="19800" y="527"/>
                    </a:cubicBezTo>
                    <a:cubicBezTo>
                      <a:pt x="17944" y="6849"/>
                      <a:pt x="14906" y="14224"/>
                      <a:pt x="10800" y="14224"/>
                    </a:cubicBezTo>
                    <a:cubicBezTo>
                      <a:pt x="6694" y="14224"/>
                      <a:pt x="3656" y="6849"/>
                      <a:pt x="1800" y="527"/>
                    </a:cubicBezTo>
                    <a:cubicBezTo>
                      <a:pt x="1631" y="527"/>
                      <a:pt x="1519" y="0"/>
                      <a:pt x="1350" y="0"/>
                    </a:cubicBezTo>
                    <a:cubicBezTo>
                      <a:pt x="619" y="0"/>
                      <a:pt x="0" y="5795"/>
                      <a:pt x="0" y="12644"/>
                    </a:cubicBezTo>
                    <a:cubicBezTo>
                      <a:pt x="0" y="13171"/>
                      <a:pt x="0" y="13171"/>
                      <a:pt x="0" y="13171"/>
                    </a:cubicBezTo>
                    <a:cubicBezTo>
                      <a:pt x="337" y="9483"/>
                      <a:pt x="844" y="7376"/>
                      <a:pt x="1350" y="7376"/>
                    </a:cubicBezTo>
                    <a:cubicBezTo>
                      <a:pt x="1519" y="7376"/>
                      <a:pt x="1744" y="7902"/>
                      <a:pt x="1969" y="8429"/>
                    </a:cubicBezTo>
                    <a:cubicBezTo>
                      <a:pt x="3825" y="14751"/>
                      <a:pt x="6806" y="21600"/>
                      <a:pt x="10800" y="21600"/>
                    </a:cubicBezTo>
                    <a:cubicBezTo>
                      <a:pt x="14794" y="21600"/>
                      <a:pt x="17775" y="14751"/>
                      <a:pt x="19631" y="8429"/>
                    </a:cubicBezTo>
                    <a:cubicBezTo>
                      <a:pt x="19856" y="7902"/>
                      <a:pt x="20081" y="7376"/>
                      <a:pt x="20250" y="7376"/>
                    </a:cubicBezTo>
                    <a:cubicBezTo>
                      <a:pt x="20756" y="7376"/>
                      <a:pt x="21262" y="9483"/>
                      <a:pt x="21600" y="13171"/>
                    </a:cubicBezTo>
                    <a:cubicBezTo>
                      <a:pt x="21600" y="12644"/>
                      <a:pt x="21600" y="12644"/>
                      <a:pt x="21600" y="12644"/>
                    </a:cubicBezTo>
                    <a:cubicBezTo>
                      <a:pt x="21600" y="5795"/>
                      <a:pt x="20981" y="0"/>
                      <a:pt x="20250" y="0"/>
                    </a:cubicBezTo>
                  </a:path>
                </a:pathLst>
              </a:custGeom>
              <a:solidFill>
                <a:srgbClr val="AA795B"/>
              </a:solidFill>
              <a:ln w="12700" cap="flat">
                <a:noFill/>
                <a:miter lim="400000"/>
              </a:ln>
              <a:effectLst/>
            </p:spPr>
            <p:txBody>
              <a:bodyPr wrap="square" lIns="71436" tIns="71436" rIns="71436" bIns="71436" numCol="1" anchor="t">
                <a:noAutofit/>
              </a:bodyPr>
              <a:lstStyle/>
              <a:p>
                <a:pPr lvl="0"/>
              </a:p>
            </p:txBody>
          </p:sp>
          <p:sp>
            <p:nvSpPr>
              <p:cNvPr id="839" name="Shape 839"/>
              <p:cNvSpPr/>
              <p:nvPr/>
            </p:nvSpPr>
            <p:spPr>
              <a:xfrm>
                <a:off x="107517" y="424411"/>
                <a:ext cx="768791" cy="1034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872" y="0"/>
                    </a:moveTo>
                    <a:cubicBezTo>
                      <a:pt x="19710" y="0"/>
                      <a:pt x="19494" y="400"/>
                      <a:pt x="19278" y="800"/>
                    </a:cubicBezTo>
                    <a:cubicBezTo>
                      <a:pt x="17496" y="5600"/>
                      <a:pt x="14634" y="10800"/>
                      <a:pt x="10800" y="10800"/>
                    </a:cubicBezTo>
                    <a:cubicBezTo>
                      <a:pt x="6966" y="10800"/>
                      <a:pt x="4104" y="5600"/>
                      <a:pt x="2322" y="800"/>
                    </a:cubicBezTo>
                    <a:cubicBezTo>
                      <a:pt x="2106" y="400"/>
                      <a:pt x="1890" y="0"/>
                      <a:pt x="1728" y="0"/>
                    </a:cubicBezTo>
                    <a:cubicBezTo>
                      <a:pt x="810" y="0"/>
                      <a:pt x="0" y="5600"/>
                      <a:pt x="0" y="12800"/>
                    </a:cubicBezTo>
                    <a:cubicBezTo>
                      <a:pt x="0" y="21600"/>
                      <a:pt x="0" y="21600"/>
                      <a:pt x="0" y="21600"/>
                    </a:cubicBezTo>
                    <a:cubicBezTo>
                      <a:pt x="0" y="18400"/>
                      <a:pt x="162" y="15200"/>
                      <a:pt x="432" y="13200"/>
                    </a:cubicBezTo>
                    <a:cubicBezTo>
                      <a:pt x="432" y="12800"/>
                      <a:pt x="432" y="12800"/>
                      <a:pt x="432" y="12800"/>
                    </a:cubicBezTo>
                    <a:cubicBezTo>
                      <a:pt x="432" y="7600"/>
                      <a:pt x="1026" y="3200"/>
                      <a:pt x="1728" y="3200"/>
                    </a:cubicBezTo>
                    <a:cubicBezTo>
                      <a:pt x="1890" y="3200"/>
                      <a:pt x="1998" y="3600"/>
                      <a:pt x="2160" y="3600"/>
                    </a:cubicBezTo>
                    <a:cubicBezTo>
                      <a:pt x="3942" y="8400"/>
                      <a:pt x="6858" y="14000"/>
                      <a:pt x="10800" y="14000"/>
                    </a:cubicBezTo>
                    <a:cubicBezTo>
                      <a:pt x="14742" y="14000"/>
                      <a:pt x="17658" y="8400"/>
                      <a:pt x="19440" y="3600"/>
                    </a:cubicBezTo>
                    <a:cubicBezTo>
                      <a:pt x="19602" y="3600"/>
                      <a:pt x="19710" y="3200"/>
                      <a:pt x="19872" y="3200"/>
                    </a:cubicBezTo>
                    <a:cubicBezTo>
                      <a:pt x="20574" y="3200"/>
                      <a:pt x="21168" y="7600"/>
                      <a:pt x="21168" y="12800"/>
                    </a:cubicBezTo>
                    <a:cubicBezTo>
                      <a:pt x="21168" y="13200"/>
                      <a:pt x="21168" y="13200"/>
                      <a:pt x="21168" y="13200"/>
                    </a:cubicBezTo>
                    <a:cubicBezTo>
                      <a:pt x="21438" y="15200"/>
                      <a:pt x="21600" y="18400"/>
                      <a:pt x="21600" y="21600"/>
                    </a:cubicBezTo>
                    <a:cubicBezTo>
                      <a:pt x="21600" y="12800"/>
                      <a:pt x="21600" y="12800"/>
                      <a:pt x="21600" y="12800"/>
                    </a:cubicBezTo>
                    <a:cubicBezTo>
                      <a:pt x="21600" y="5600"/>
                      <a:pt x="20790" y="0"/>
                      <a:pt x="19872"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840" name="Shape 840"/>
              <p:cNvSpPr/>
              <p:nvPr/>
            </p:nvSpPr>
            <p:spPr>
              <a:xfrm>
                <a:off x="15359" y="621661"/>
                <a:ext cx="92159" cy="1843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725"/>
                      <a:pt x="0" y="10800"/>
                    </a:cubicBezTo>
                    <a:cubicBezTo>
                      <a:pt x="0" y="16875"/>
                      <a:pt x="9450" y="21600"/>
                      <a:pt x="21600" y="21600"/>
                    </a:cubicBezTo>
                    <a:lnTo>
                      <a:pt x="21600" y="0"/>
                    </a:lnTo>
                    <a:close/>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841" name="Shape 841"/>
              <p:cNvSpPr/>
              <p:nvPr/>
            </p:nvSpPr>
            <p:spPr>
              <a:xfrm>
                <a:off x="-1" y="606301"/>
                <a:ext cx="122879" cy="2150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7" y="21600"/>
                      <a:pt x="0" y="16779"/>
                      <a:pt x="0" y="10800"/>
                    </a:cubicBezTo>
                    <a:cubicBezTo>
                      <a:pt x="0" y="4821"/>
                      <a:pt x="8437" y="0"/>
                      <a:pt x="18900" y="0"/>
                    </a:cubicBezTo>
                    <a:cubicBezTo>
                      <a:pt x="20250" y="0"/>
                      <a:pt x="21600" y="771"/>
                      <a:pt x="21600" y="1543"/>
                    </a:cubicBezTo>
                    <a:cubicBezTo>
                      <a:pt x="21600" y="20057"/>
                      <a:pt x="21600" y="20057"/>
                      <a:pt x="21600" y="20057"/>
                    </a:cubicBezTo>
                    <a:cubicBezTo>
                      <a:pt x="21600" y="20829"/>
                      <a:pt x="20250" y="21600"/>
                      <a:pt x="18900" y="21600"/>
                    </a:cubicBezTo>
                    <a:close/>
                    <a:moveTo>
                      <a:pt x="16200" y="3279"/>
                    </a:moveTo>
                    <a:cubicBezTo>
                      <a:pt x="10125" y="4050"/>
                      <a:pt x="5400" y="7136"/>
                      <a:pt x="5400" y="10800"/>
                    </a:cubicBezTo>
                    <a:cubicBezTo>
                      <a:pt x="5400" y="14464"/>
                      <a:pt x="10125" y="17550"/>
                      <a:pt x="16200" y="18321"/>
                    </a:cubicBezTo>
                    <a:lnTo>
                      <a:pt x="16200" y="327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842" name="Shape 842"/>
              <p:cNvSpPr/>
              <p:nvPr/>
            </p:nvSpPr>
            <p:spPr>
              <a:xfrm>
                <a:off x="876307" y="621661"/>
                <a:ext cx="92159" cy="1843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875"/>
                      <a:pt x="12150" y="21600"/>
                      <a:pt x="0" y="21600"/>
                    </a:cubicBezTo>
                    <a:lnTo>
                      <a:pt x="0" y="0"/>
                    </a:lnTo>
                    <a:close/>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843" name="Shape 843"/>
              <p:cNvSpPr/>
              <p:nvPr/>
            </p:nvSpPr>
            <p:spPr>
              <a:xfrm>
                <a:off x="860948" y="606301"/>
                <a:ext cx="122878" cy="2150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771"/>
                      <a:pt x="1350" y="0"/>
                      <a:pt x="2700" y="0"/>
                    </a:cubicBezTo>
                    <a:cubicBezTo>
                      <a:pt x="13163" y="0"/>
                      <a:pt x="21600" y="4821"/>
                      <a:pt x="21600" y="10800"/>
                    </a:cubicBezTo>
                    <a:cubicBezTo>
                      <a:pt x="21600" y="16779"/>
                      <a:pt x="13163" y="21600"/>
                      <a:pt x="2700" y="21600"/>
                    </a:cubicBezTo>
                    <a:close/>
                    <a:moveTo>
                      <a:pt x="5400" y="3279"/>
                    </a:moveTo>
                    <a:cubicBezTo>
                      <a:pt x="5400" y="18321"/>
                      <a:pt x="5400" y="18321"/>
                      <a:pt x="5400" y="18321"/>
                    </a:cubicBezTo>
                    <a:cubicBezTo>
                      <a:pt x="11475" y="17550"/>
                      <a:pt x="16200" y="14464"/>
                      <a:pt x="16200" y="10800"/>
                    </a:cubicBezTo>
                    <a:cubicBezTo>
                      <a:pt x="16200" y="7136"/>
                      <a:pt x="11475" y="4050"/>
                      <a:pt x="5400" y="3279"/>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844" name="Shape 844"/>
              <p:cNvSpPr/>
              <p:nvPr/>
            </p:nvSpPr>
            <p:spPr>
              <a:xfrm>
                <a:off x="284557" y="673399"/>
                <a:ext cx="76799" cy="7680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845" name="Shape 845"/>
              <p:cNvSpPr/>
              <p:nvPr/>
            </p:nvSpPr>
            <p:spPr>
              <a:xfrm>
                <a:off x="622469" y="673399"/>
                <a:ext cx="76799" cy="7680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846" name="Shape 846"/>
              <p:cNvSpPr/>
              <p:nvPr/>
            </p:nvSpPr>
            <p:spPr>
              <a:xfrm>
                <a:off x="246562" y="565881"/>
                <a:ext cx="153598" cy="77662"/>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847" name="Shape 847"/>
              <p:cNvSpPr/>
              <p:nvPr/>
            </p:nvSpPr>
            <p:spPr>
              <a:xfrm>
                <a:off x="584474" y="565881"/>
                <a:ext cx="153597" cy="77662"/>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848" name="Shape 848"/>
              <p:cNvSpPr/>
              <p:nvPr/>
            </p:nvSpPr>
            <p:spPr>
              <a:xfrm>
                <a:off x="415518" y="773641"/>
                <a:ext cx="153597" cy="1818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60" y="21600"/>
                      <a:pt x="0" y="17507"/>
                      <a:pt x="0" y="12505"/>
                    </a:cubicBezTo>
                    <a:cubicBezTo>
                      <a:pt x="0" y="1819"/>
                      <a:pt x="0" y="1819"/>
                      <a:pt x="0" y="1819"/>
                    </a:cubicBezTo>
                    <a:cubicBezTo>
                      <a:pt x="0" y="909"/>
                      <a:pt x="1080" y="0"/>
                      <a:pt x="2160" y="0"/>
                    </a:cubicBezTo>
                    <a:cubicBezTo>
                      <a:pt x="3240" y="0"/>
                      <a:pt x="4320" y="909"/>
                      <a:pt x="4320" y="1819"/>
                    </a:cubicBezTo>
                    <a:cubicBezTo>
                      <a:pt x="4320" y="12505"/>
                      <a:pt x="4320" y="12505"/>
                      <a:pt x="4320" y="12505"/>
                    </a:cubicBezTo>
                    <a:cubicBezTo>
                      <a:pt x="4320" y="15461"/>
                      <a:pt x="7290" y="17962"/>
                      <a:pt x="10800" y="17962"/>
                    </a:cubicBezTo>
                    <a:cubicBezTo>
                      <a:pt x="14310" y="17962"/>
                      <a:pt x="17280" y="15461"/>
                      <a:pt x="17280" y="12505"/>
                    </a:cubicBezTo>
                    <a:cubicBezTo>
                      <a:pt x="17280" y="11596"/>
                      <a:pt x="18360" y="10686"/>
                      <a:pt x="19440" y="10686"/>
                    </a:cubicBezTo>
                    <a:cubicBezTo>
                      <a:pt x="20520" y="10686"/>
                      <a:pt x="21600" y="11596"/>
                      <a:pt x="21600" y="12505"/>
                    </a:cubicBezTo>
                    <a:cubicBezTo>
                      <a:pt x="21600" y="17507"/>
                      <a:pt x="16740" y="21600"/>
                      <a:pt x="1080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849" name="Shape 849"/>
              <p:cNvSpPr/>
              <p:nvPr/>
            </p:nvSpPr>
            <p:spPr>
              <a:xfrm>
                <a:off x="401782" y="1036371"/>
                <a:ext cx="181069" cy="91351"/>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850" name="Shape 850"/>
              <p:cNvSpPr/>
              <p:nvPr/>
            </p:nvSpPr>
            <p:spPr>
              <a:xfrm>
                <a:off x="668548" y="917536"/>
                <a:ext cx="188359" cy="2756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257" y="3600"/>
                      <a:pt x="220" y="11850"/>
                      <a:pt x="0" y="21600"/>
                    </a:cubicBezTo>
                    <a:cubicBezTo>
                      <a:pt x="11682" y="17400"/>
                      <a:pt x="20057" y="9300"/>
                      <a:pt x="21600" y="0"/>
                    </a:cubicBezTo>
                  </a:path>
                </a:pathLst>
              </a:custGeom>
              <a:solidFill>
                <a:srgbClr val="BA7E57"/>
              </a:solidFill>
              <a:ln w="12700" cap="flat">
                <a:noFill/>
                <a:miter lim="400000"/>
              </a:ln>
              <a:effectLst/>
            </p:spPr>
            <p:txBody>
              <a:bodyPr wrap="square" lIns="71436" tIns="71436" rIns="71436" bIns="71436" numCol="1" anchor="t">
                <a:noAutofit/>
              </a:bodyPr>
              <a:lstStyle/>
              <a:p>
                <a:pPr lvl="0"/>
              </a:p>
            </p:txBody>
          </p:sp>
          <p:sp>
            <p:nvSpPr>
              <p:cNvPr id="851" name="Shape 851"/>
              <p:cNvSpPr/>
              <p:nvPr/>
            </p:nvSpPr>
            <p:spPr>
              <a:xfrm>
                <a:off x="668548" y="911069"/>
                <a:ext cx="206144" cy="3015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994" y="138"/>
                      <a:pt x="20389" y="275"/>
                      <a:pt x="19783" y="413"/>
                    </a:cubicBezTo>
                    <a:cubicBezTo>
                      <a:pt x="18370" y="8943"/>
                      <a:pt x="10699" y="16372"/>
                      <a:pt x="0" y="20224"/>
                    </a:cubicBezTo>
                    <a:cubicBezTo>
                      <a:pt x="0" y="20499"/>
                      <a:pt x="0" y="20637"/>
                      <a:pt x="0" y="20775"/>
                    </a:cubicBezTo>
                    <a:cubicBezTo>
                      <a:pt x="0" y="21600"/>
                      <a:pt x="0" y="21600"/>
                      <a:pt x="0" y="21600"/>
                    </a:cubicBezTo>
                    <a:cubicBezTo>
                      <a:pt x="11708" y="17335"/>
                      <a:pt x="20187" y="9355"/>
                      <a:pt x="216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852" name="Shape 852"/>
              <p:cNvSpPr/>
              <p:nvPr/>
            </p:nvSpPr>
            <p:spPr>
              <a:xfrm>
                <a:off x="126919" y="917536"/>
                <a:ext cx="188359" cy="2756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984" y="9300"/>
                      <a:pt x="10139" y="17250"/>
                      <a:pt x="21600" y="21600"/>
                    </a:cubicBezTo>
                    <a:cubicBezTo>
                      <a:pt x="21159" y="11850"/>
                      <a:pt x="12343" y="3600"/>
                      <a:pt x="0" y="0"/>
                    </a:cubicBezTo>
                  </a:path>
                </a:pathLst>
              </a:custGeom>
              <a:solidFill>
                <a:srgbClr val="BA7E57"/>
              </a:solidFill>
              <a:ln w="12700" cap="flat">
                <a:noFill/>
                <a:miter lim="400000"/>
              </a:ln>
              <a:effectLst/>
            </p:spPr>
            <p:txBody>
              <a:bodyPr wrap="square" lIns="71436" tIns="71436" rIns="71436" bIns="71436" numCol="1" anchor="t">
                <a:noAutofit/>
              </a:bodyPr>
              <a:lstStyle/>
              <a:p>
                <a:pPr lvl="0"/>
              </a:p>
            </p:txBody>
          </p:sp>
          <p:sp>
            <p:nvSpPr>
              <p:cNvPr id="853" name="Shape 853"/>
              <p:cNvSpPr/>
              <p:nvPr/>
            </p:nvSpPr>
            <p:spPr>
              <a:xfrm>
                <a:off x="111559" y="911069"/>
                <a:ext cx="203718" cy="2999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630" y="9415"/>
                      <a:pt x="9781" y="17446"/>
                      <a:pt x="21600" y="21600"/>
                    </a:cubicBezTo>
                    <a:cubicBezTo>
                      <a:pt x="21600" y="20908"/>
                      <a:pt x="21600" y="20908"/>
                      <a:pt x="21600" y="20908"/>
                    </a:cubicBezTo>
                    <a:cubicBezTo>
                      <a:pt x="21600" y="20769"/>
                      <a:pt x="21600" y="20492"/>
                      <a:pt x="21600" y="20354"/>
                    </a:cubicBezTo>
                    <a:cubicBezTo>
                      <a:pt x="11004" y="16338"/>
                      <a:pt x="3464" y="9000"/>
                      <a:pt x="1630" y="415"/>
                    </a:cubicBezTo>
                    <a:cubicBezTo>
                      <a:pt x="1019" y="277"/>
                      <a:pt x="408" y="138"/>
                      <a:pt x="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nvGrpSpPr>
            <p:cNvPr id="874" name="Group 874"/>
            <p:cNvGrpSpPr/>
            <p:nvPr/>
          </p:nvGrpSpPr>
          <p:grpSpPr>
            <a:xfrm>
              <a:off x="0" y="5626214"/>
              <a:ext cx="1001679" cy="1270001"/>
              <a:chOff x="0" y="0"/>
              <a:chExt cx="1001678" cy="1270000"/>
            </a:xfrm>
          </p:grpSpPr>
          <p:sp>
            <p:nvSpPr>
              <p:cNvPr id="855" name="Shape 855"/>
              <p:cNvSpPr/>
              <p:nvPr/>
            </p:nvSpPr>
            <p:spPr>
              <a:xfrm>
                <a:off x="51030" y="15638"/>
                <a:ext cx="899619" cy="6757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097" y="6368"/>
                    </a:moveTo>
                    <a:cubicBezTo>
                      <a:pt x="17374" y="6368"/>
                      <a:pt x="17374" y="6368"/>
                      <a:pt x="17374" y="6368"/>
                    </a:cubicBezTo>
                    <a:cubicBezTo>
                      <a:pt x="20614" y="3933"/>
                      <a:pt x="19628" y="0"/>
                      <a:pt x="19628" y="0"/>
                    </a:cubicBezTo>
                    <a:cubicBezTo>
                      <a:pt x="19628" y="0"/>
                      <a:pt x="3757" y="562"/>
                      <a:pt x="3757" y="4682"/>
                    </a:cubicBezTo>
                    <a:cubicBezTo>
                      <a:pt x="1737" y="4682"/>
                      <a:pt x="0" y="5182"/>
                      <a:pt x="0" y="8365"/>
                    </a:cubicBezTo>
                    <a:cubicBezTo>
                      <a:pt x="0" y="21600"/>
                      <a:pt x="0" y="21600"/>
                      <a:pt x="0" y="21600"/>
                    </a:cubicBezTo>
                    <a:cubicBezTo>
                      <a:pt x="21600" y="21600"/>
                      <a:pt x="21600" y="21600"/>
                      <a:pt x="21600" y="21600"/>
                    </a:cubicBezTo>
                    <a:cubicBezTo>
                      <a:pt x="21600" y="8365"/>
                      <a:pt x="21600" y="8365"/>
                      <a:pt x="21600" y="8365"/>
                    </a:cubicBezTo>
                    <a:cubicBezTo>
                      <a:pt x="21600" y="7242"/>
                      <a:pt x="20943" y="6368"/>
                      <a:pt x="20097" y="6368"/>
                    </a:cubicBezTo>
                  </a:path>
                </a:pathLst>
              </a:custGeom>
              <a:solidFill>
                <a:srgbClr val="E9E9E9"/>
              </a:solidFill>
              <a:ln w="12700" cap="flat">
                <a:noFill/>
                <a:miter lim="400000"/>
              </a:ln>
              <a:effectLst/>
            </p:spPr>
            <p:txBody>
              <a:bodyPr wrap="square" lIns="71436" tIns="71436" rIns="71436" bIns="71436" numCol="1" anchor="t">
                <a:noAutofit/>
              </a:bodyPr>
              <a:lstStyle/>
              <a:p>
                <a:pPr lvl="0"/>
              </a:p>
            </p:txBody>
          </p:sp>
          <p:sp>
            <p:nvSpPr>
              <p:cNvPr id="856" name="Shape 856"/>
              <p:cNvSpPr/>
              <p:nvPr/>
            </p:nvSpPr>
            <p:spPr>
              <a:xfrm>
                <a:off x="35392" y="0"/>
                <a:ext cx="930895" cy="7070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37" y="21600"/>
                    </a:moveTo>
                    <a:cubicBezTo>
                      <a:pt x="363" y="21600"/>
                      <a:pt x="363" y="21600"/>
                      <a:pt x="363" y="21600"/>
                    </a:cubicBezTo>
                    <a:cubicBezTo>
                      <a:pt x="182" y="21600"/>
                      <a:pt x="0" y="21361"/>
                      <a:pt x="0" y="21123"/>
                    </a:cubicBezTo>
                    <a:cubicBezTo>
                      <a:pt x="0" y="8473"/>
                      <a:pt x="0" y="8473"/>
                      <a:pt x="0" y="8473"/>
                    </a:cubicBezTo>
                    <a:cubicBezTo>
                      <a:pt x="0" y="5131"/>
                      <a:pt x="1906" y="4535"/>
                      <a:pt x="3676" y="4475"/>
                    </a:cubicBezTo>
                    <a:cubicBezTo>
                      <a:pt x="3948" y="3282"/>
                      <a:pt x="5355" y="1790"/>
                      <a:pt x="11617" y="776"/>
                    </a:cubicBezTo>
                    <a:cubicBezTo>
                      <a:pt x="15429" y="119"/>
                      <a:pt x="19286" y="0"/>
                      <a:pt x="19331" y="0"/>
                    </a:cubicBezTo>
                    <a:cubicBezTo>
                      <a:pt x="19467" y="0"/>
                      <a:pt x="19603" y="119"/>
                      <a:pt x="19694" y="298"/>
                    </a:cubicBezTo>
                    <a:cubicBezTo>
                      <a:pt x="19694" y="358"/>
                      <a:pt x="20466" y="3640"/>
                      <a:pt x="18287" y="6086"/>
                    </a:cubicBezTo>
                    <a:cubicBezTo>
                      <a:pt x="19785" y="6086"/>
                      <a:pt x="19785" y="6086"/>
                      <a:pt x="19785" y="6086"/>
                    </a:cubicBezTo>
                    <a:cubicBezTo>
                      <a:pt x="20783" y="6086"/>
                      <a:pt x="21600" y="7160"/>
                      <a:pt x="21600" y="8473"/>
                    </a:cubicBezTo>
                    <a:cubicBezTo>
                      <a:pt x="21600" y="21123"/>
                      <a:pt x="21600" y="21123"/>
                      <a:pt x="21600" y="21123"/>
                    </a:cubicBezTo>
                    <a:cubicBezTo>
                      <a:pt x="21600" y="21361"/>
                      <a:pt x="21418" y="21600"/>
                      <a:pt x="21237" y="21600"/>
                    </a:cubicBezTo>
                    <a:moveTo>
                      <a:pt x="726" y="20645"/>
                    </a:moveTo>
                    <a:cubicBezTo>
                      <a:pt x="20874" y="20645"/>
                      <a:pt x="20874" y="20645"/>
                      <a:pt x="20874" y="20645"/>
                    </a:cubicBezTo>
                    <a:cubicBezTo>
                      <a:pt x="20874" y="8473"/>
                      <a:pt x="20874" y="8473"/>
                      <a:pt x="20874" y="8473"/>
                    </a:cubicBezTo>
                    <a:cubicBezTo>
                      <a:pt x="20874" y="7697"/>
                      <a:pt x="20375" y="7041"/>
                      <a:pt x="19785" y="7041"/>
                    </a:cubicBezTo>
                    <a:cubicBezTo>
                      <a:pt x="17153" y="7041"/>
                      <a:pt x="17153" y="7041"/>
                      <a:pt x="17153" y="7041"/>
                    </a:cubicBezTo>
                    <a:cubicBezTo>
                      <a:pt x="16971" y="7041"/>
                      <a:pt x="16835" y="6922"/>
                      <a:pt x="16790" y="6683"/>
                    </a:cubicBezTo>
                    <a:cubicBezTo>
                      <a:pt x="16745" y="6504"/>
                      <a:pt x="16835" y="6265"/>
                      <a:pt x="16971" y="6146"/>
                    </a:cubicBezTo>
                    <a:cubicBezTo>
                      <a:pt x="19331" y="4415"/>
                      <a:pt x="19195" y="1850"/>
                      <a:pt x="19059" y="955"/>
                    </a:cubicBezTo>
                    <a:cubicBezTo>
                      <a:pt x="18106" y="1014"/>
                      <a:pt x="14884" y="1193"/>
                      <a:pt x="11708" y="1730"/>
                    </a:cubicBezTo>
                    <a:cubicBezTo>
                      <a:pt x="4901" y="2804"/>
                      <a:pt x="4356" y="4475"/>
                      <a:pt x="4356" y="4952"/>
                    </a:cubicBezTo>
                    <a:cubicBezTo>
                      <a:pt x="4356" y="5191"/>
                      <a:pt x="4220" y="5430"/>
                      <a:pt x="3993" y="5430"/>
                    </a:cubicBezTo>
                    <a:cubicBezTo>
                      <a:pt x="1634" y="5430"/>
                      <a:pt x="726" y="6265"/>
                      <a:pt x="726" y="8473"/>
                    </a:cubicBezTo>
                    <a:cubicBezTo>
                      <a:pt x="726" y="20645"/>
                      <a:pt x="726" y="20645"/>
                      <a:pt x="726" y="20645"/>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857" name="Shape 857"/>
              <p:cNvSpPr/>
              <p:nvPr/>
            </p:nvSpPr>
            <p:spPr>
              <a:xfrm>
                <a:off x="144480" y="15638"/>
                <a:ext cx="729747" cy="153916"/>
              </a:xfrm>
              <a:custGeom>
                <a:avLst/>
                <a:gdLst/>
                <a:ahLst/>
                <a:cxnLst>
                  <a:cxn ang="0">
                    <a:pos x="wd2" y="hd2"/>
                  </a:cxn>
                  <a:cxn ang="5400000">
                    <a:pos x="wd2" y="hd2"/>
                  </a:cxn>
                  <a:cxn ang="10800000">
                    <a:pos x="wd2" y="hd2"/>
                  </a:cxn>
                  <a:cxn ang="16200000">
                    <a:pos x="wd2" y="hd2"/>
                  </a:cxn>
                </a:cxnLst>
                <a:rect l="0" t="0" r="r" b="b"/>
                <a:pathLst>
                  <a:path w="20884" h="21600" fill="norm" stroke="1" extrusionOk="0">
                    <a:moveTo>
                      <a:pt x="1804" y="21600"/>
                    </a:moveTo>
                    <a:cubicBezTo>
                      <a:pt x="1804" y="3554"/>
                      <a:pt x="20718" y="7656"/>
                      <a:pt x="20718" y="7656"/>
                    </a:cubicBezTo>
                    <a:cubicBezTo>
                      <a:pt x="20718" y="7656"/>
                      <a:pt x="20774" y="8476"/>
                      <a:pt x="20830" y="9843"/>
                    </a:cubicBezTo>
                    <a:cubicBezTo>
                      <a:pt x="20998" y="4375"/>
                      <a:pt x="20718" y="0"/>
                      <a:pt x="20718" y="0"/>
                    </a:cubicBezTo>
                    <a:cubicBezTo>
                      <a:pt x="20718" y="0"/>
                      <a:pt x="1804" y="2461"/>
                      <a:pt x="1804" y="20506"/>
                    </a:cubicBezTo>
                    <a:cubicBezTo>
                      <a:pt x="-602" y="20506"/>
                      <a:pt x="-602" y="21600"/>
                      <a:pt x="1804" y="21600"/>
                    </a:cubicBezTo>
                    <a:close/>
                  </a:path>
                </a:pathLst>
              </a:custGeom>
              <a:solidFill>
                <a:srgbClr val="FFFFFF"/>
              </a:solidFill>
              <a:ln w="12700" cap="flat">
                <a:noFill/>
                <a:miter lim="400000"/>
              </a:ln>
              <a:effectLst/>
            </p:spPr>
            <p:txBody>
              <a:bodyPr wrap="square" lIns="71436" tIns="71436" rIns="71436" bIns="71436" numCol="1" anchor="t">
                <a:noAutofit/>
              </a:bodyPr>
              <a:lstStyle/>
              <a:p>
                <a:pPr lvl="0"/>
              </a:p>
            </p:txBody>
          </p:sp>
          <p:sp>
            <p:nvSpPr>
              <p:cNvPr id="858" name="Shape 858"/>
              <p:cNvSpPr/>
              <p:nvPr/>
            </p:nvSpPr>
            <p:spPr>
              <a:xfrm>
                <a:off x="35392" y="0"/>
                <a:ext cx="930895" cy="7070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37" y="21600"/>
                    </a:moveTo>
                    <a:cubicBezTo>
                      <a:pt x="363" y="21600"/>
                      <a:pt x="363" y="21600"/>
                      <a:pt x="363" y="21600"/>
                    </a:cubicBezTo>
                    <a:cubicBezTo>
                      <a:pt x="182" y="21600"/>
                      <a:pt x="0" y="21361"/>
                      <a:pt x="0" y="21123"/>
                    </a:cubicBezTo>
                    <a:cubicBezTo>
                      <a:pt x="0" y="8473"/>
                      <a:pt x="0" y="8473"/>
                      <a:pt x="0" y="8473"/>
                    </a:cubicBezTo>
                    <a:cubicBezTo>
                      <a:pt x="0" y="5131"/>
                      <a:pt x="1906" y="4535"/>
                      <a:pt x="3676" y="4475"/>
                    </a:cubicBezTo>
                    <a:cubicBezTo>
                      <a:pt x="3948" y="3282"/>
                      <a:pt x="5355" y="1790"/>
                      <a:pt x="11617" y="776"/>
                    </a:cubicBezTo>
                    <a:cubicBezTo>
                      <a:pt x="15429" y="119"/>
                      <a:pt x="19286" y="0"/>
                      <a:pt x="19331" y="0"/>
                    </a:cubicBezTo>
                    <a:cubicBezTo>
                      <a:pt x="19467" y="0"/>
                      <a:pt x="19603" y="119"/>
                      <a:pt x="19694" y="298"/>
                    </a:cubicBezTo>
                    <a:cubicBezTo>
                      <a:pt x="19694" y="358"/>
                      <a:pt x="20466" y="3640"/>
                      <a:pt x="18287" y="6086"/>
                    </a:cubicBezTo>
                    <a:cubicBezTo>
                      <a:pt x="19785" y="6086"/>
                      <a:pt x="19785" y="6086"/>
                      <a:pt x="19785" y="6086"/>
                    </a:cubicBezTo>
                    <a:cubicBezTo>
                      <a:pt x="20783" y="6086"/>
                      <a:pt x="21600" y="7160"/>
                      <a:pt x="21600" y="8473"/>
                    </a:cubicBezTo>
                    <a:cubicBezTo>
                      <a:pt x="21600" y="21123"/>
                      <a:pt x="21600" y="21123"/>
                      <a:pt x="21600" y="21123"/>
                    </a:cubicBezTo>
                    <a:cubicBezTo>
                      <a:pt x="21600" y="21361"/>
                      <a:pt x="21418" y="21600"/>
                      <a:pt x="21237" y="21600"/>
                    </a:cubicBezTo>
                    <a:moveTo>
                      <a:pt x="726" y="20645"/>
                    </a:moveTo>
                    <a:cubicBezTo>
                      <a:pt x="20874" y="20645"/>
                      <a:pt x="20874" y="20645"/>
                      <a:pt x="20874" y="20645"/>
                    </a:cubicBezTo>
                    <a:cubicBezTo>
                      <a:pt x="20874" y="8473"/>
                      <a:pt x="20874" y="8473"/>
                      <a:pt x="20874" y="8473"/>
                    </a:cubicBezTo>
                    <a:cubicBezTo>
                      <a:pt x="20874" y="7697"/>
                      <a:pt x="20375" y="7041"/>
                      <a:pt x="19785" y="7041"/>
                    </a:cubicBezTo>
                    <a:cubicBezTo>
                      <a:pt x="17153" y="7041"/>
                      <a:pt x="17153" y="7041"/>
                      <a:pt x="17153" y="7041"/>
                    </a:cubicBezTo>
                    <a:cubicBezTo>
                      <a:pt x="16971" y="7041"/>
                      <a:pt x="16835" y="6922"/>
                      <a:pt x="16790" y="6683"/>
                    </a:cubicBezTo>
                    <a:cubicBezTo>
                      <a:pt x="16745" y="6504"/>
                      <a:pt x="16835" y="6265"/>
                      <a:pt x="16971" y="6146"/>
                    </a:cubicBezTo>
                    <a:cubicBezTo>
                      <a:pt x="19331" y="4415"/>
                      <a:pt x="19195" y="1850"/>
                      <a:pt x="19059" y="955"/>
                    </a:cubicBezTo>
                    <a:cubicBezTo>
                      <a:pt x="18106" y="1014"/>
                      <a:pt x="14884" y="1193"/>
                      <a:pt x="11708" y="1730"/>
                    </a:cubicBezTo>
                    <a:cubicBezTo>
                      <a:pt x="4901" y="2804"/>
                      <a:pt x="4356" y="4475"/>
                      <a:pt x="4356" y="4952"/>
                    </a:cubicBezTo>
                    <a:cubicBezTo>
                      <a:pt x="4356" y="5191"/>
                      <a:pt x="4220" y="5430"/>
                      <a:pt x="3993" y="5430"/>
                    </a:cubicBezTo>
                    <a:cubicBezTo>
                      <a:pt x="1634" y="5430"/>
                      <a:pt x="726" y="6265"/>
                      <a:pt x="726" y="8473"/>
                    </a:cubicBezTo>
                    <a:cubicBezTo>
                      <a:pt x="726" y="20645"/>
                      <a:pt x="726" y="20645"/>
                      <a:pt x="726" y="20645"/>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859" name="Shape 859"/>
              <p:cNvSpPr/>
              <p:nvPr/>
            </p:nvSpPr>
            <p:spPr>
              <a:xfrm>
                <a:off x="96299" y="707018"/>
                <a:ext cx="809904" cy="5193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0" y="0"/>
                      <a:pt x="0" y="0"/>
                      <a:pt x="0" y="0"/>
                    </a:cubicBezTo>
                    <a:cubicBezTo>
                      <a:pt x="0" y="4547"/>
                      <a:pt x="0" y="4547"/>
                      <a:pt x="0" y="4547"/>
                    </a:cubicBezTo>
                    <a:cubicBezTo>
                      <a:pt x="0" y="13723"/>
                      <a:pt x="4696" y="21438"/>
                      <a:pt x="10591" y="21600"/>
                    </a:cubicBezTo>
                    <a:cubicBezTo>
                      <a:pt x="10696" y="21600"/>
                      <a:pt x="10748" y="21600"/>
                      <a:pt x="10800" y="21600"/>
                    </a:cubicBezTo>
                    <a:cubicBezTo>
                      <a:pt x="16748" y="21600"/>
                      <a:pt x="21600" y="14048"/>
                      <a:pt x="21600" y="4791"/>
                    </a:cubicBezTo>
                    <a:cubicBezTo>
                      <a:pt x="21600" y="0"/>
                      <a:pt x="21600" y="0"/>
                      <a:pt x="21600" y="0"/>
                    </a:cubicBezTo>
                  </a:path>
                </a:pathLst>
              </a:custGeom>
              <a:solidFill>
                <a:srgbClr val="DEE5EC"/>
              </a:solidFill>
              <a:ln w="12700" cap="flat">
                <a:noFill/>
                <a:miter lim="400000"/>
              </a:ln>
              <a:effectLst/>
            </p:spPr>
            <p:txBody>
              <a:bodyPr wrap="square" lIns="71436" tIns="71436" rIns="71436" bIns="71436" numCol="1" anchor="t">
                <a:noAutofit/>
              </a:bodyPr>
              <a:lstStyle/>
              <a:p>
                <a:pPr lvl="0"/>
              </a:p>
            </p:txBody>
          </p:sp>
          <p:sp>
            <p:nvSpPr>
              <p:cNvPr id="860" name="Shape 860"/>
              <p:cNvSpPr/>
              <p:nvPr/>
            </p:nvSpPr>
            <p:spPr>
              <a:xfrm>
                <a:off x="96299" y="312767"/>
                <a:ext cx="809904" cy="3629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96" y="0"/>
                    </a:moveTo>
                    <a:cubicBezTo>
                      <a:pt x="1304" y="0"/>
                      <a:pt x="1304" y="0"/>
                      <a:pt x="1304" y="0"/>
                    </a:cubicBezTo>
                    <a:cubicBezTo>
                      <a:pt x="574" y="0"/>
                      <a:pt x="0" y="1277"/>
                      <a:pt x="0" y="2903"/>
                    </a:cubicBezTo>
                    <a:cubicBezTo>
                      <a:pt x="0" y="21600"/>
                      <a:pt x="0" y="21600"/>
                      <a:pt x="0" y="21600"/>
                    </a:cubicBezTo>
                    <a:cubicBezTo>
                      <a:pt x="21600" y="21600"/>
                      <a:pt x="21600" y="21600"/>
                      <a:pt x="21600" y="21600"/>
                    </a:cubicBezTo>
                    <a:cubicBezTo>
                      <a:pt x="21600" y="2903"/>
                      <a:pt x="21600" y="2903"/>
                      <a:pt x="21600" y="2903"/>
                    </a:cubicBezTo>
                    <a:cubicBezTo>
                      <a:pt x="21600" y="1277"/>
                      <a:pt x="21026" y="0"/>
                      <a:pt x="20296" y="0"/>
                    </a:cubicBezTo>
                  </a:path>
                </a:pathLst>
              </a:custGeom>
              <a:solidFill>
                <a:srgbClr val="CBD2DA"/>
              </a:solidFill>
              <a:ln w="12700" cap="flat">
                <a:noFill/>
                <a:miter lim="400000"/>
              </a:ln>
              <a:effectLst/>
            </p:spPr>
            <p:txBody>
              <a:bodyPr wrap="square" lIns="71436" tIns="71436" rIns="71436" bIns="71436" numCol="1" anchor="t">
                <a:noAutofit/>
              </a:bodyPr>
              <a:lstStyle/>
              <a:p>
                <a:pPr lvl="0"/>
              </a:p>
            </p:txBody>
          </p:sp>
          <p:sp>
            <p:nvSpPr>
              <p:cNvPr id="861" name="Shape 861"/>
              <p:cNvSpPr/>
              <p:nvPr/>
            </p:nvSpPr>
            <p:spPr>
              <a:xfrm>
                <a:off x="96299" y="675742"/>
                <a:ext cx="809904" cy="31277"/>
              </a:xfrm>
              <a:prstGeom prst="rect">
                <a:avLst/>
              </a:prstGeom>
              <a:solidFill>
                <a:srgbClr val="205081"/>
              </a:solidFill>
              <a:ln w="12700" cap="flat">
                <a:noFill/>
                <a:miter lim="400000"/>
              </a:ln>
              <a:effectLst/>
            </p:spPr>
            <p:txBody>
              <a:bodyPr wrap="square" lIns="71436" tIns="71436" rIns="71436" bIns="71436" numCol="1" anchor="t">
                <a:noAutofit/>
              </a:bodyPr>
              <a:lstStyle/>
              <a:p>
                <a:pPr lvl="0"/>
              </a:p>
            </p:txBody>
          </p:sp>
          <p:sp>
            <p:nvSpPr>
              <p:cNvPr id="862" name="Shape 862"/>
              <p:cNvSpPr/>
              <p:nvPr/>
            </p:nvSpPr>
            <p:spPr>
              <a:xfrm>
                <a:off x="109468" y="371205"/>
                <a:ext cx="782743" cy="882609"/>
              </a:xfrm>
              <a:custGeom>
                <a:avLst/>
                <a:gdLst/>
                <a:ahLst/>
                <a:cxnLst>
                  <a:cxn ang="0">
                    <a:pos x="wd2" y="hd2"/>
                  </a:cxn>
                  <a:cxn ang="5400000">
                    <a:pos x="wd2" y="hd2"/>
                  </a:cxn>
                  <a:cxn ang="10800000">
                    <a:pos x="wd2" y="hd2"/>
                  </a:cxn>
                  <a:cxn ang="16200000">
                    <a:pos x="wd2" y="hd2"/>
                  </a:cxn>
                </a:cxnLst>
                <a:rect l="0" t="0" r="r" b="b"/>
                <a:pathLst>
                  <a:path w="21600" h="21506" fill="norm" stroke="1" extrusionOk="0">
                    <a:moveTo>
                      <a:pt x="0" y="1142"/>
                    </a:moveTo>
                    <a:cubicBezTo>
                      <a:pt x="0" y="11847"/>
                      <a:pt x="0" y="11847"/>
                      <a:pt x="0" y="11847"/>
                    </a:cubicBezTo>
                    <a:cubicBezTo>
                      <a:pt x="0" y="17033"/>
                      <a:pt x="4698" y="21410"/>
                      <a:pt x="10638" y="21505"/>
                    </a:cubicBezTo>
                    <a:cubicBezTo>
                      <a:pt x="16686" y="21600"/>
                      <a:pt x="21600" y="17318"/>
                      <a:pt x="21600" y="11989"/>
                    </a:cubicBezTo>
                    <a:cubicBezTo>
                      <a:pt x="21600" y="1142"/>
                      <a:pt x="21600" y="1142"/>
                      <a:pt x="21600" y="1142"/>
                    </a:cubicBezTo>
                    <a:cubicBezTo>
                      <a:pt x="21600" y="523"/>
                      <a:pt x="21006" y="0"/>
                      <a:pt x="20304" y="0"/>
                    </a:cubicBezTo>
                    <a:cubicBezTo>
                      <a:pt x="1296" y="0"/>
                      <a:pt x="1296" y="0"/>
                      <a:pt x="1296" y="0"/>
                    </a:cubicBezTo>
                    <a:cubicBezTo>
                      <a:pt x="594" y="0"/>
                      <a:pt x="0" y="523"/>
                      <a:pt x="0" y="1142"/>
                    </a:cubicBez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863" name="Shape 863"/>
              <p:cNvSpPr/>
              <p:nvPr/>
            </p:nvSpPr>
            <p:spPr>
              <a:xfrm>
                <a:off x="93830" y="355567"/>
                <a:ext cx="814019" cy="9144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800" y="21600"/>
                      <a:pt x="10800" y="21600"/>
                      <a:pt x="10800" y="21600"/>
                    </a:cubicBezTo>
                    <a:cubicBezTo>
                      <a:pt x="10748" y="21600"/>
                      <a:pt x="10696" y="21600"/>
                      <a:pt x="10592" y="21600"/>
                    </a:cubicBezTo>
                    <a:cubicBezTo>
                      <a:pt x="4777" y="21508"/>
                      <a:pt x="0" y="17123"/>
                      <a:pt x="0" y="11862"/>
                    </a:cubicBezTo>
                    <a:cubicBezTo>
                      <a:pt x="0" y="1477"/>
                      <a:pt x="0" y="1477"/>
                      <a:pt x="0" y="1477"/>
                    </a:cubicBezTo>
                    <a:cubicBezTo>
                      <a:pt x="0" y="646"/>
                      <a:pt x="727" y="0"/>
                      <a:pt x="1662" y="0"/>
                    </a:cubicBezTo>
                    <a:cubicBezTo>
                      <a:pt x="19938" y="0"/>
                      <a:pt x="19938" y="0"/>
                      <a:pt x="19938" y="0"/>
                    </a:cubicBezTo>
                    <a:cubicBezTo>
                      <a:pt x="20873" y="0"/>
                      <a:pt x="21600" y="646"/>
                      <a:pt x="21600" y="1477"/>
                    </a:cubicBezTo>
                    <a:cubicBezTo>
                      <a:pt x="21600" y="12000"/>
                      <a:pt x="21600" y="12000"/>
                      <a:pt x="21600" y="12000"/>
                    </a:cubicBezTo>
                    <a:cubicBezTo>
                      <a:pt x="21600" y="14585"/>
                      <a:pt x="20458" y="16985"/>
                      <a:pt x="18433" y="18785"/>
                    </a:cubicBezTo>
                    <a:cubicBezTo>
                      <a:pt x="16408" y="20585"/>
                      <a:pt x="13708" y="21600"/>
                      <a:pt x="10800" y="21600"/>
                    </a:cubicBezTo>
                    <a:close/>
                    <a:moveTo>
                      <a:pt x="1662" y="738"/>
                    </a:moveTo>
                    <a:cubicBezTo>
                      <a:pt x="1194" y="738"/>
                      <a:pt x="831" y="1062"/>
                      <a:pt x="831" y="1477"/>
                    </a:cubicBezTo>
                    <a:cubicBezTo>
                      <a:pt x="831" y="11862"/>
                      <a:pt x="831" y="11862"/>
                      <a:pt x="831" y="11862"/>
                    </a:cubicBezTo>
                    <a:cubicBezTo>
                      <a:pt x="831" y="16754"/>
                      <a:pt x="5244" y="20769"/>
                      <a:pt x="10644" y="20862"/>
                    </a:cubicBezTo>
                    <a:cubicBezTo>
                      <a:pt x="13344" y="20908"/>
                      <a:pt x="15940" y="19985"/>
                      <a:pt x="17862" y="18277"/>
                    </a:cubicBezTo>
                    <a:cubicBezTo>
                      <a:pt x="19731" y="16615"/>
                      <a:pt x="20769" y="14354"/>
                      <a:pt x="20769" y="12000"/>
                    </a:cubicBezTo>
                    <a:cubicBezTo>
                      <a:pt x="20769" y="1477"/>
                      <a:pt x="20769" y="1477"/>
                      <a:pt x="20769" y="1477"/>
                    </a:cubicBezTo>
                    <a:cubicBezTo>
                      <a:pt x="20769" y="1062"/>
                      <a:pt x="20406" y="738"/>
                      <a:pt x="19938" y="738"/>
                    </a:cubicBezTo>
                    <a:lnTo>
                      <a:pt x="1662" y="738"/>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864" name="Shape 864"/>
              <p:cNvSpPr/>
              <p:nvPr/>
            </p:nvSpPr>
            <p:spPr>
              <a:xfrm>
                <a:off x="15638" y="605780"/>
                <a:ext cx="93831" cy="1876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725"/>
                      <a:pt x="0" y="10800"/>
                    </a:cubicBezTo>
                    <a:cubicBezTo>
                      <a:pt x="0" y="16875"/>
                      <a:pt x="9450" y="21600"/>
                      <a:pt x="21600" y="21600"/>
                    </a:cubicBezTo>
                    <a:lnTo>
                      <a:pt x="2160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865" name="Shape 865"/>
              <p:cNvSpPr/>
              <p:nvPr/>
            </p:nvSpPr>
            <p:spPr>
              <a:xfrm>
                <a:off x="0" y="590142"/>
                <a:ext cx="125107" cy="2189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7" y="21600"/>
                      <a:pt x="0" y="16779"/>
                      <a:pt x="0" y="10800"/>
                    </a:cubicBezTo>
                    <a:cubicBezTo>
                      <a:pt x="0" y="4821"/>
                      <a:pt x="8437" y="0"/>
                      <a:pt x="18900" y="0"/>
                    </a:cubicBezTo>
                    <a:cubicBezTo>
                      <a:pt x="20250" y="0"/>
                      <a:pt x="21600" y="771"/>
                      <a:pt x="21600" y="1543"/>
                    </a:cubicBezTo>
                    <a:cubicBezTo>
                      <a:pt x="21600" y="20057"/>
                      <a:pt x="21600" y="20057"/>
                      <a:pt x="21600" y="20057"/>
                    </a:cubicBezTo>
                    <a:cubicBezTo>
                      <a:pt x="21600" y="20829"/>
                      <a:pt x="20250" y="21600"/>
                      <a:pt x="18900" y="21600"/>
                    </a:cubicBezTo>
                    <a:close/>
                    <a:moveTo>
                      <a:pt x="16200" y="3279"/>
                    </a:moveTo>
                    <a:cubicBezTo>
                      <a:pt x="10125" y="4050"/>
                      <a:pt x="5400" y="7136"/>
                      <a:pt x="5400" y="10800"/>
                    </a:cubicBezTo>
                    <a:cubicBezTo>
                      <a:pt x="5400" y="14464"/>
                      <a:pt x="10125" y="17550"/>
                      <a:pt x="16200" y="18321"/>
                    </a:cubicBezTo>
                    <a:lnTo>
                      <a:pt x="16200" y="327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866" name="Shape 866"/>
              <p:cNvSpPr/>
              <p:nvPr/>
            </p:nvSpPr>
            <p:spPr>
              <a:xfrm>
                <a:off x="892209" y="605780"/>
                <a:ext cx="93831" cy="1876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875"/>
                      <a:pt x="12150" y="21600"/>
                      <a:pt x="0" y="21600"/>
                    </a:cubicBezTo>
                    <a:lnTo>
                      <a:pt x="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867" name="Shape 867"/>
              <p:cNvSpPr/>
              <p:nvPr/>
            </p:nvSpPr>
            <p:spPr>
              <a:xfrm>
                <a:off x="876571" y="590142"/>
                <a:ext cx="125108" cy="2189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771"/>
                      <a:pt x="1350" y="0"/>
                      <a:pt x="2700" y="0"/>
                    </a:cubicBezTo>
                    <a:cubicBezTo>
                      <a:pt x="13163" y="0"/>
                      <a:pt x="21600" y="4821"/>
                      <a:pt x="21600" y="10800"/>
                    </a:cubicBezTo>
                    <a:cubicBezTo>
                      <a:pt x="21600" y="16779"/>
                      <a:pt x="13163" y="21600"/>
                      <a:pt x="2700" y="21600"/>
                    </a:cubicBezTo>
                    <a:close/>
                    <a:moveTo>
                      <a:pt x="5400" y="3279"/>
                    </a:moveTo>
                    <a:cubicBezTo>
                      <a:pt x="5400" y="18321"/>
                      <a:pt x="5400" y="18321"/>
                      <a:pt x="5400" y="18321"/>
                    </a:cubicBezTo>
                    <a:cubicBezTo>
                      <a:pt x="11475" y="17550"/>
                      <a:pt x="16200" y="14464"/>
                      <a:pt x="16200" y="10800"/>
                    </a:cubicBezTo>
                    <a:cubicBezTo>
                      <a:pt x="16200" y="7136"/>
                      <a:pt x="11475" y="4050"/>
                      <a:pt x="5400" y="3279"/>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868" name="Shape 868"/>
              <p:cNvSpPr/>
              <p:nvPr/>
            </p:nvSpPr>
            <p:spPr>
              <a:xfrm>
                <a:off x="289721" y="637057"/>
                <a:ext cx="78193" cy="78194"/>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869" name="Shape 869"/>
              <p:cNvSpPr/>
              <p:nvPr/>
            </p:nvSpPr>
            <p:spPr>
              <a:xfrm>
                <a:off x="633765" y="637057"/>
                <a:ext cx="78193" cy="78194"/>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870" name="Shape 870"/>
              <p:cNvSpPr/>
              <p:nvPr/>
            </p:nvSpPr>
            <p:spPr>
              <a:xfrm>
                <a:off x="251037" y="527589"/>
                <a:ext cx="156384" cy="78265"/>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871" name="Shape 871"/>
              <p:cNvSpPr/>
              <p:nvPr/>
            </p:nvSpPr>
            <p:spPr>
              <a:xfrm>
                <a:off x="595081" y="527589"/>
                <a:ext cx="156384" cy="78265"/>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872" name="Shape 872"/>
              <p:cNvSpPr/>
              <p:nvPr/>
            </p:nvSpPr>
            <p:spPr>
              <a:xfrm>
                <a:off x="423058" y="793441"/>
                <a:ext cx="156385" cy="930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60" y="21600"/>
                      <a:pt x="0" y="13500"/>
                      <a:pt x="0" y="3600"/>
                    </a:cubicBezTo>
                    <a:cubicBezTo>
                      <a:pt x="0" y="1800"/>
                      <a:pt x="1080" y="0"/>
                      <a:pt x="2160" y="0"/>
                    </a:cubicBezTo>
                    <a:cubicBezTo>
                      <a:pt x="3240" y="0"/>
                      <a:pt x="4320" y="1800"/>
                      <a:pt x="4320" y="3600"/>
                    </a:cubicBezTo>
                    <a:cubicBezTo>
                      <a:pt x="4320" y="9450"/>
                      <a:pt x="7290" y="14400"/>
                      <a:pt x="10800" y="14400"/>
                    </a:cubicBezTo>
                    <a:cubicBezTo>
                      <a:pt x="14310" y="14400"/>
                      <a:pt x="17280" y="9450"/>
                      <a:pt x="17280" y="3600"/>
                    </a:cubicBezTo>
                    <a:cubicBezTo>
                      <a:pt x="17280" y="1800"/>
                      <a:pt x="18360" y="0"/>
                      <a:pt x="19440" y="0"/>
                    </a:cubicBezTo>
                    <a:cubicBezTo>
                      <a:pt x="20520" y="0"/>
                      <a:pt x="21600" y="1800"/>
                      <a:pt x="21600" y="3600"/>
                    </a:cubicBezTo>
                    <a:cubicBezTo>
                      <a:pt x="21600" y="13500"/>
                      <a:pt x="16740" y="21600"/>
                      <a:pt x="1080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873" name="Shape 873"/>
              <p:cNvSpPr/>
              <p:nvPr/>
            </p:nvSpPr>
            <p:spPr>
              <a:xfrm>
                <a:off x="409074" y="992624"/>
                <a:ext cx="184354" cy="93831"/>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grpSp>
        <p:nvGrpSpPr>
          <p:cNvPr id="967" name="Group 967"/>
          <p:cNvGrpSpPr/>
          <p:nvPr/>
        </p:nvGrpSpPr>
        <p:grpSpPr>
          <a:xfrm>
            <a:off x="911364" y="2766542"/>
            <a:ext cx="3335651" cy="9820414"/>
            <a:chOff x="0" y="0"/>
            <a:chExt cx="3335649" cy="9820412"/>
          </a:xfrm>
        </p:grpSpPr>
        <p:grpSp>
          <p:nvGrpSpPr>
            <p:cNvPr id="898" name="Group 898"/>
            <p:cNvGrpSpPr/>
            <p:nvPr/>
          </p:nvGrpSpPr>
          <p:grpSpPr>
            <a:xfrm>
              <a:off x="2251913" y="5741874"/>
              <a:ext cx="1083737" cy="1312595"/>
              <a:chOff x="0" y="0"/>
              <a:chExt cx="1083735" cy="1312593"/>
            </a:xfrm>
          </p:grpSpPr>
          <p:sp>
            <p:nvSpPr>
              <p:cNvPr id="876" name="Shape 876"/>
              <p:cNvSpPr/>
              <p:nvPr/>
            </p:nvSpPr>
            <p:spPr>
              <a:xfrm>
                <a:off x="119326" y="56991"/>
                <a:ext cx="845974" cy="1179315"/>
              </a:xfrm>
              <a:custGeom>
                <a:avLst/>
                <a:gdLst/>
                <a:ahLst/>
                <a:cxnLst>
                  <a:cxn ang="0">
                    <a:pos x="wd2" y="hd2"/>
                  </a:cxn>
                  <a:cxn ang="5400000">
                    <a:pos x="wd2" y="hd2"/>
                  </a:cxn>
                  <a:cxn ang="10800000">
                    <a:pos x="wd2" y="hd2"/>
                  </a:cxn>
                  <a:cxn ang="16200000">
                    <a:pos x="wd2" y="hd2"/>
                  </a:cxn>
                </a:cxnLst>
                <a:rect l="0" t="0" r="r" b="b"/>
                <a:pathLst>
                  <a:path w="21600" h="21524" fill="norm" stroke="1" extrusionOk="0">
                    <a:moveTo>
                      <a:pt x="21600" y="7676"/>
                    </a:moveTo>
                    <a:cubicBezTo>
                      <a:pt x="21546" y="3433"/>
                      <a:pt x="16740" y="0"/>
                      <a:pt x="10800" y="0"/>
                    </a:cubicBezTo>
                    <a:cubicBezTo>
                      <a:pt x="4860" y="0"/>
                      <a:pt x="54" y="3433"/>
                      <a:pt x="0" y="7676"/>
                    </a:cubicBezTo>
                    <a:cubicBezTo>
                      <a:pt x="0" y="7676"/>
                      <a:pt x="0" y="7676"/>
                      <a:pt x="0" y="7676"/>
                    </a:cubicBezTo>
                    <a:cubicBezTo>
                      <a:pt x="0" y="13693"/>
                      <a:pt x="0" y="13693"/>
                      <a:pt x="0" y="13693"/>
                    </a:cubicBezTo>
                    <a:cubicBezTo>
                      <a:pt x="0" y="17897"/>
                      <a:pt x="4698" y="21446"/>
                      <a:pt x="10638" y="21523"/>
                    </a:cubicBezTo>
                    <a:cubicBezTo>
                      <a:pt x="16686" y="21600"/>
                      <a:pt x="21600" y="18129"/>
                      <a:pt x="21600" y="13809"/>
                    </a:cubicBezTo>
                    <a:cubicBezTo>
                      <a:pt x="21600" y="7676"/>
                      <a:pt x="21600" y="7676"/>
                      <a:pt x="21600" y="7676"/>
                    </a:cubicBezTo>
                    <a:cubicBezTo>
                      <a:pt x="21600" y="7676"/>
                      <a:pt x="21600" y="7676"/>
                      <a:pt x="21600" y="7676"/>
                    </a:cubicBezTo>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877" name="Shape 877"/>
              <p:cNvSpPr/>
              <p:nvPr/>
            </p:nvSpPr>
            <p:spPr>
              <a:xfrm>
                <a:off x="102407" y="40072"/>
                <a:ext cx="879812" cy="12137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800" y="21600"/>
                      <a:pt x="10800" y="21600"/>
                      <a:pt x="10800" y="21600"/>
                    </a:cubicBezTo>
                    <a:cubicBezTo>
                      <a:pt x="10748" y="21600"/>
                      <a:pt x="10696" y="21600"/>
                      <a:pt x="10592" y="21600"/>
                    </a:cubicBezTo>
                    <a:cubicBezTo>
                      <a:pt x="4777" y="21525"/>
                      <a:pt x="0" y="17950"/>
                      <a:pt x="0" y="13660"/>
                    </a:cubicBezTo>
                    <a:cubicBezTo>
                      <a:pt x="0" y="7790"/>
                      <a:pt x="0" y="7790"/>
                      <a:pt x="0" y="7790"/>
                    </a:cubicBezTo>
                    <a:cubicBezTo>
                      <a:pt x="0" y="7752"/>
                      <a:pt x="0" y="7752"/>
                      <a:pt x="0" y="7752"/>
                    </a:cubicBezTo>
                    <a:cubicBezTo>
                      <a:pt x="52" y="3500"/>
                      <a:pt x="4881" y="0"/>
                      <a:pt x="10800" y="0"/>
                    </a:cubicBezTo>
                    <a:cubicBezTo>
                      <a:pt x="16719" y="0"/>
                      <a:pt x="21548" y="3500"/>
                      <a:pt x="21600" y="7752"/>
                    </a:cubicBezTo>
                    <a:cubicBezTo>
                      <a:pt x="21600" y="7790"/>
                      <a:pt x="21600" y="7790"/>
                      <a:pt x="21600" y="7790"/>
                    </a:cubicBezTo>
                    <a:cubicBezTo>
                      <a:pt x="21600" y="13773"/>
                      <a:pt x="21600" y="13773"/>
                      <a:pt x="21600" y="13773"/>
                    </a:cubicBezTo>
                    <a:cubicBezTo>
                      <a:pt x="21600" y="15880"/>
                      <a:pt x="20458" y="17837"/>
                      <a:pt x="18433" y="19305"/>
                    </a:cubicBezTo>
                    <a:cubicBezTo>
                      <a:pt x="16408" y="20772"/>
                      <a:pt x="13708" y="21600"/>
                      <a:pt x="10800" y="21600"/>
                    </a:cubicBezTo>
                    <a:moveTo>
                      <a:pt x="831" y="7827"/>
                    </a:moveTo>
                    <a:cubicBezTo>
                      <a:pt x="831" y="13660"/>
                      <a:pt x="831" y="13660"/>
                      <a:pt x="831" y="13660"/>
                    </a:cubicBezTo>
                    <a:cubicBezTo>
                      <a:pt x="831" y="17649"/>
                      <a:pt x="5244" y="20923"/>
                      <a:pt x="10644" y="20998"/>
                    </a:cubicBezTo>
                    <a:cubicBezTo>
                      <a:pt x="13344" y="21036"/>
                      <a:pt x="15940" y="20283"/>
                      <a:pt x="17862" y="18891"/>
                    </a:cubicBezTo>
                    <a:cubicBezTo>
                      <a:pt x="19731" y="17498"/>
                      <a:pt x="20769" y="15692"/>
                      <a:pt x="20769" y="13773"/>
                    </a:cubicBezTo>
                    <a:cubicBezTo>
                      <a:pt x="20769" y="7827"/>
                      <a:pt x="20769" y="7827"/>
                      <a:pt x="20769" y="7827"/>
                    </a:cubicBezTo>
                    <a:cubicBezTo>
                      <a:pt x="20769" y="7790"/>
                      <a:pt x="20769" y="7790"/>
                      <a:pt x="20769" y="7790"/>
                    </a:cubicBezTo>
                    <a:cubicBezTo>
                      <a:pt x="20717" y="3838"/>
                      <a:pt x="16252" y="602"/>
                      <a:pt x="10800" y="602"/>
                    </a:cubicBezTo>
                    <a:cubicBezTo>
                      <a:pt x="5348" y="602"/>
                      <a:pt x="883" y="3838"/>
                      <a:pt x="831" y="7790"/>
                    </a:cubicBezTo>
                    <a:cubicBezTo>
                      <a:pt x="831" y="7827"/>
                      <a:pt x="831" y="7827"/>
                      <a:pt x="831" y="7827"/>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878" name="Shape 878"/>
              <p:cNvSpPr/>
              <p:nvPr/>
            </p:nvSpPr>
            <p:spPr>
              <a:xfrm>
                <a:off x="16919" y="618895"/>
                <a:ext cx="102408" cy="2030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725"/>
                      <a:pt x="0" y="10800"/>
                    </a:cubicBezTo>
                    <a:cubicBezTo>
                      <a:pt x="0" y="16875"/>
                      <a:pt x="9450" y="21600"/>
                      <a:pt x="21600" y="21600"/>
                    </a:cubicBezTo>
                    <a:lnTo>
                      <a:pt x="2160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879" name="Shape 879"/>
              <p:cNvSpPr/>
              <p:nvPr/>
            </p:nvSpPr>
            <p:spPr>
              <a:xfrm>
                <a:off x="-1" y="602866"/>
                <a:ext cx="136248" cy="2359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7" y="21600"/>
                      <a:pt x="0" y="16779"/>
                      <a:pt x="0" y="10800"/>
                    </a:cubicBezTo>
                    <a:cubicBezTo>
                      <a:pt x="0" y="4821"/>
                      <a:pt x="8437" y="0"/>
                      <a:pt x="18900" y="0"/>
                    </a:cubicBezTo>
                    <a:cubicBezTo>
                      <a:pt x="20250" y="0"/>
                      <a:pt x="21600" y="771"/>
                      <a:pt x="21600" y="1543"/>
                    </a:cubicBezTo>
                    <a:cubicBezTo>
                      <a:pt x="21600" y="20057"/>
                      <a:pt x="21600" y="20057"/>
                      <a:pt x="21600" y="20057"/>
                    </a:cubicBezTo>
                    <a:cubicBezTo>
                      <a:pt x="21600" y="20829"/>
                      <a:pt x="20250" y="21600"/>
                      <a:pt x="18900" y="21600"/>
                    </a:cubicBezTo>
                    <a:moveTo>
                      <a:pt x="16200" y="3279"/>
                    </a:moveTo>
                    <a:cubicBezTo>
                      <a:pt x="10125" y="4050"/>
                      <a:pt x="5400" y="7136"/>
                      <a:pt x="5400" y="10800"/>
                    </a:cubicBezTo>
                    <a:cubicBezTo>
                      <a:pt x="5400" y="14464"/>
                      <a:pt x="10125" y="17550"/>
                      <a:pt x="16200" y="18321"/>
                    </a:cubicBezTo>
                    <a:cubicBezTo>
                      <a:pt x="16200" y="3279"/>
                      <a:pt x="16200" y="3279"/>
                      <a:pt x="16200" y="327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880" name="Shape 880"/>
              <p:cNvSpPr/>
              <p:nvPr/>
            </p:nvSpPr>
            <p:spPr>
              <a:xfrm>
                <a:off x="965299" y="618895"/>
                <a:ext cx="101517" cy="2030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875"/>
                      <a:pt x="12150" y="21600"/>
                      <a:pt x="0" y="21600"/>
                    </a:cubicBezTo>
                    <a:lnTo>
                      <a:pt x="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881" name="Shape 881"/>
              <p:cNvSpPr/>
              <p:nvPr/>
            </p:nvSpPr>
            <p:spPr>
              <a:xfrm>
                <a:off x="948379" y="602866"/>
                <a:ext cx="135357" cy="2359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771"/>
                      <a:pt x="1350" y="0"/>
                      <a:pt x="2700" y="0"/>
                    </a:cubicBezTo>
                    <a:cubicBezTo>
                      <a:pt x="13162" y="0"/>
                      <a:pt x="21600" y="4821"/>
                      <a:pt x="21600" y="10800"/>
                    </a:cubicBezTo>
                    <a:cubicBezTo>
                      <a:pt x="21600" y="16779"/>
                      <a:pt x="13162" y="21600"/>
                      <a:pt x="2700" y="21600"/>
                    </a:cubicBezTo>
                    <a:moveTo>
                      <a:pt x="5400" y="3279"/>
                    </a:moveTo>
                    <a:cubicBezTo>
                      <a:pt x="5400" y="18321"/>
                      <a:pt x="5400" y="18321"/>
                      <a:pt x="5400" y="18321"/>
                    </a:cubicBezTo>
                    <a:cubicBezTo>
                      <a:pt x="11475" y="17550"/>
                      <a:pt x="16200" y="14464"/>
                      <a:pt x="16200" y="10800"/>
                    </a:cubicBezTo>
                    <a:cubicBezTo>
                      <a:pt x="16200" y="7136"/>
                      <a:pt x="11475" y="4050"/>
                      <a:pt x="5400" y="327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882" name="Shape 882"/>
              <p:cNvSpPr/>
              <p:nvPr/>
            </p:nvSpPr>
            <p:spPr>
              <a:xfrm>
                <a:off x="330374" y="577042"/>
                <a:ext cx="84598" cy="84598"/>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883" name="Shape 883"/>
              <p:cNvSpPr/>
              <p:nvPr/>
            </p:nvSpPr>
            <p:spPr>
              <a:xfrm>
                <a:off x="668763" y="577042"/>
                <a:ext cx="84598" cy="84598"/>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884" name="Shape 884"/>
              <p:cNvSpPr/>
              <p:nvPr/>
            </p:nvSpPr>
            <p:spPr>
              <a:xfrm>
                <a:off x="119326" y="547656"/>
                <a:ext cx="845974" cy="7480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92" y="122"/>
                    </a:moveTo>
                    <a:cubicBezTo>
                      <a:pt x="20520" y="1037"/>
                      <a:pt x="19980" y="2380"/>
                      <a:pt x="19980" y="3844"/>
                    </a:cubicBezTo>
                    <a:cubicBezTo>
                      <a:pt x="19980" y="7505"/>
                      <a:pt x="19980" y="7505"/>
                      <a:pt x="19980" y="7505"/>
                    </a:cubicBezTo>
                    <a:cubicBezTo>
                      <a:pt x="19980" y="8298"/>
                      <a:pt x="19548" y="9031"/>
                      <a:pt x="18900" y="9275"/>
                    </a:cubicBezTo>
                    <a:cubicBezTo>
                      <a:pt x="18306" y="9519"/>
                      <a:pt x="17658" y="9336"/>
                      <a:pt x="17226" y="8847"/>
                    </a:cubicBezTo>
                    <a:cubicBezTo>
                      <a:pt x="16038" y="7505"/>
                      <a:pt x="16038" y="7505"/>
                      <a:pt x="16038" y="7505"/>
                    </a:cubicBezTo>
                    <a:cubicBezTo>
                      <a:pt x="15714" y="7139"/>
                      <a:pt x="15336" y="6956"/>
                      <a:pt x="14904" y="6956"/>
                    </a:cubicBezTo>
                    <a:cubicBezTo>
                      <a:pt x="13176" y="6956"/>
                      <a:pt x="13176" y="6956"/>
                      <a:pt x="13176" y="6956"/>
                    </a:cubicBezTo>
                    <a:cubicBezTo>
                      <a:pt x="12960" y="6956"/>
                      <a:pt x="12798" y="7078"/>
                      <a:pt x="12744" y="7322"/>
                    </a:cubicBezTo>
                    <a:cubicBezTo>
                      <a:pt x="12474" y="8237"/>
                      <a:pt x="11718" y="8908"/>
                      <a:pt x="10800" y="8908"/>
                    </a:cubicBezTo>
                    <a:cubicBezTo>
                      <a:pt x="9882" y="8908"/>
                      <a:pt x="9126" y="8237"/>
                      <a:pt x="8856" y="7322"/>
                    </a:cubicBezTo>
                    <a:cubicBezTo>
                      <a:pt x="8802" y="7078"/>
                      <a:pt x="8640" y="6956"/>
                      <a:pt x="8424" y="6956"/>
                    </a:cubicBezTo>
                    <a:cubicBezTo>
                      <a:pt x="6696" y="6956"/>
                      <a:pt x="6696" y="6956"/>
                      <a:pt x="6696" y="6956"/>
                    </a:cubicBezTo>
                    <a:cubicBezTo>
                      <a:pt x="6264" y="6956"/>
                      <a:pt x="5886" y="7139"/>
                      <a:pt x="5562" y="7505"/>
                    </a:cubicBezTo>
                    <a:cubicBezTo>
                      <a:pt x="4374" y="8847"/>
                      <a:pt x="4374" y="8847"/>
                      <a:pt x="4374" y="8847"/>
                    </a:cubicBezTo>
                    <a:cubicBezTo>
                      <a:pt x="4104" y="9153"/>
                      <a:pt x="3780" y="9336"/>
                      <a:pt x="3402" y="9397"/>
                    </a:cubicBezTo>
                    <a:cubicBezTo>
                      <a:pt x="2430" y="9519"/>
                      <a:pt x="1620" y="8664"/>
                      <a:pt x="1620" y="7566"/>
                    </a:cubicBezTo>
                    <a:cubicBezTo>
                      <a:pt x="1620" y="3844"/>
                      <a:pt x="1620" y="3844"/>
                      <a:pt x="1620" y="3844"/>
                    </a:cubicBezTo>
                    <a:cubicBezTo>
                      <a:pt x="1620" y="2380"/>
                      <a:pt x="1080" y="1037"/>
                      <a:pt x="108" y="122"/>
                    </a:cubicBezTo>
                    <a:cubicBezTo>
                      <a:pt x="0" y="0"/>
                      <a:pt x="0" y="0"/>
                      <a:pt x="0" y="0"/>
                    </a:cubicBezTo>
                    <a:cubicBezTo>
                      <a:pt x="0" y="9397"/>
                      <a:pt x="0" y="9397"/>
                      <a:pt x="0" y="9397"/>
                    </a:cubicBezTo>
                    <a:cubicBezTo>
                      <a:pt x="0" y="16108"/>
                      <a:pt x="4860" y="21600"/>
                      <a:pt x="10800" y="21600"/>
                    </a:cubicBezTo>
                    <a:cubicBezTo>
                      <a:pt x="10800" y="21600"/>
                      <a:pt x="10800" y="21600"/>
                      <a:pt x="10800" y="21600"/>
                    </a:cubicBezTo>
                    <a:cubicBezTo>
                      <a:pt x="16740" y="21600"/>
                      <a:pt x="21600" y="16108"/>
                      <a:pt x="21600" y="9397"/>
                    </a:cubicBezTo>
                    <a:cubicBezTo>
                      <a:pt x="21600" y="0"/>
                      <a:pt x="21600" y="0"/>
                      <a:pt x="21600" y="0"/>
                    </a:cubicBezTo>
                    <a:cubicBezTo>
                      <a:pt x="21492" y="122"/>
                      <a:pt x="21492" y="122"/>
                      <a:pt x="21492" y="122"/>
                    </a:cubicBezTo>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885" name="Shape 885"/>
              <p:cNvSpPr/>
              <p:nvPr/>
            </p:nvSpPr>
            <p:spPr>
              <a:xfrm>
                <a:off x="102407" y="529989"/>
                <a:ext cx="879812" cy="782605"/>
              </a:xfrm>
              <a:custGeom>
                <a:avLst/>
                <a:gdLst/>
                <a:ahLst/>
                <a:cxnLst>
                  <a:cxn ang="0">
                    <a:pos x="wd2" y="hd2"/>
                  </a:cxn>
                  <a:cxn ang="5400000">
                    <a:pos x="wd2" y="hd2"/>
                  </a:cxn>
                  <a:cxn ang="10800000">
                    <a:pos x="wd2" y="hd2"/>
                  </a:cxn>
                  <a:cxn ang="16200000">
                    <a:pos x="wd2" y="hd2"/>
                  </a:cxn>
                </a:cxnLst>
                <a:rect l="0" t="0" r="r" b="b"/>
                <a:pathLst>
                  <a:path w="21600" h="21547" fill="norm" stroke="1" extrusionOk="0">
                    <a:moveTo>
                      <a:pt x="10800" y="21547"/>
                    </a:moveTo>
                    <a:cubicBezTo>
                      <a:pt x="4829" y="21547"/>
                      <a:pt x="0" y="16132"/>
                      <a:pt x="0" y="9437"/>
                    </a:cubicBezTo>
                    <a:cubicBezTo>
                      <a:pt x="0" y="471"/>
                      <a:pt x="0" y="471"/>
                      <a:pt x="0" y="471"/>
                    </a:cubicBezTo>
                    <a:cubicBezTo>
                      <a:pt x="0" y="296"/>
                      <a:pt x="104" y="122"/>
                      <a:pt x="260" y="63"/>
                    </a:cubicBezTo>
                    <a:cubicBezTo>
                      <a:pt x="415" y="-53"/>
                      <a:pt x="571" y="5"/>
                      <a:pt x="675" y="122"/>
                    </a:cubicBezTo>
                    <a:cubicBezTo>
                      <a:pt x="831" y="238"/>
                      <a:pt x="831" y="238"/>
                      <a:pt x="831" y="238"/>
                    </a:cubicBezTo>
                    <a:cubicBezTo>
                      <a:pt x="1817" y="1228"/>
                      <a:pt x="2388" y="2625"/>
                      <a:pt x="2388" y="4139"/>
                    </a:cubicBezTo>
                    <a:cubicBezTo>
                      <a:pt x="2388" y="7690"/>
                      <a:pt x="2388" y="7690"/>
                      <a:pt x="2388" y="7690"/>
                    </a:cubicBezTo>
                    <a:cubicBezTo>
                      <a:pt x="2388" y="8040"/>
                      <a:pt x="2492" y="8389"/>
                      <a:pt x="2700" y="8622"/>
                    </a:cubicBezTo>
                    <a:cubicBezTo>
                      <a:pt x="2960" y="8855"/>
                      <a:pt x="3271" y="9029"/>
                      <a:pt x="3635" y="8971"/>
                    </a:cubicBezTo>
                    <a:cubicBezTo>
                      <a:pt x="3894" y="8913"/>
                      <a:pt x="4154" y="8797"/>
                      <a:pt x="4362" y="8564"/>
                    </a:cubicBezTo>
                    <a:cubicBezTo>
                      <a:pt x="5504" y="7283"/>
                      <a:pt x="5504" y="7283"/>
                      <a:pt x="5504" y="7283"/>
                    </a:cubicBezTo>
                    <a:cubicBezTo>
                      <a:pt x="5867" y="6875"/>
                      <a:pt x="6335" y="6642"/>
                      <a:pt x="6854" y="6642"/>
                    </a:cubicBezTo>
                    <a:cubicBezTo>
                      <a:pt x="8515" y="6642"/>
                      <a:pt x="8515" y="6642"/>
                      <a:pt x="8515" y="6642"/>
                    </a:cubicBezTo>
                    <a:cubicBezTo>
                      <a:pt x="8879" y="6642"/>
                      <a:pt x="9190" y="6934"/>
                      <a:pt x="9346" y="7283"/>
                    </a:cubicBezTo>
                    <a:cubicBezTo>
                      <a:pt x="9554" y="8040"/>
                      <a:pt x="10125" y="8505"/>
                      <a:pt x="10800" y="8505"/>
                    </a:cubicBezTo>
                    <a:cubicBezTo>
                      <a:pt x="11475" y="8505"/>
                      <a:pt x="12046" y="8040"/>
                      <a:pt x="12254" y="7283"/>
                    </a:cubicBezTo>
                    <a:cubicBezTo>
                      <a:pt x="12410" y="6934"/>
                      <a:pt x="12721" y="6642"/>
                      <a:pt x="13085" y="6642"/>
                    </a:cubicBezTo>
                    <a:cubicBezTo>
                      <a:pt x="14746" y="6642"/>
                      <a:pt x="14746" y="6642"/>
                      <a:pt x="14746" y="6642"/>
                    </a:cubicBezTo>
                    <a:cubicBezTo>
                      <a:pt x="15265" y="6642"/>
                      <a:pt x="15733" y="6875"/>
                      <a:pt x="16096" y="7283"/>
                    </a:cubicBezTo>
                    <a:cubicBezTo>
                      <a:pt x="17290" y="8622"/>
                      <a:pt x="17290" y="8622"/>
                      <a:pt x="17290" y="8622"/>
                    </a:cubicBezTo>
                    <a:cubicBezTo>
                      <a:pt x="17602" y="8971"/>
                      <a:pt x="18069" y="9088"/>
                      <a:pt x="18485" y="8913"/>
                    </a:cubicBezTo>
                    <a:cubicBezTo>
                      <a:pt x="18900" y="8738"/>
                      <a:pt x="19212" y="8214"/>
                      <a:pt x="19212" y="7632"/>
                    </a:cubicBezTo>
                    <a:cubicBezTo>
                      <a:pt x="19212" y="4139"/>
                      <a:pt x="19212" y="4139"/>
                      <a:pt x="19212" y="4139"/>
                    </a:cubicBezTo>
                    <a:cubicBezTo>
                      <a:pt x="19212" y="2625"/>
                      <a:pt x="19783" y="1228"/>
                      <a:pt x="20769" y="238"/>
                    </a:cubicBezTo>
                    <a:cubicBezTo>
                      <a:pt x="20925" y="122"/>
                      <a:pt x="20925" y="122"/>
                      <a:pt x="20925" y="122"/>
                    </a:cubicBezTo>
                    <a:cubicBezTo>
                      <a:pt x="21029" y="5"/>
                      <a:pt x="21185" y="-53"/>
                      <a:pt x="21340" y="63"/>
                    </a:cubicBezTo>
                    <a:cubicBezTo>
                      <a:pt x="21496" y="122"/>
                      <a:pt x="21600" y="296"/>
                      <a:pt x="21600" y="471"/>
                    </a:cubicBezTo>
                    <a:cubicBezTo>
                      <a:pt x="21600" y="9437"/>
                      <a:pt x="21600" y="9437"/>
                      <a:pt x="21600" y="9437"/>
                    </a:cubicBezTo>
                    <a:cubicBezTo>
                      <a:pt x="21600" y="16132"/>
                      <a:pt x="16771" y="21547"/>
                      <a:pt x="10800" y="21547"/>
                    </a:cubicBezTo>
                    <a:moveTo>
                      <a:pt x="831" y="1635"/>
                    </a:moveTo>
                    <a:cubicBezTo>
                      <a:pt x="831" y="9437"/>
                      <a:pt x="831" y="9437"/>
                      <a:pt x="831" y="9437"/>
                    </a:cubicBezTo>
                    <a:cubicBezTo>
                      <a:pt x="831" y="15608"/>
                      <a:pt x="5296" y="20615"/>
                      <a:pt x="10800" y="20615"/>
                    </a:cubicBezTo>
                    <a:cubicBezTo>
                      <a:pt x="16304" y="20615"/>
                      <a:pt x="20769" y="15608"/>
                      <a:pt x="20769" y="9437"/>
                    </a:cubicBezTo>
                    <a:cubicBezTo>
                      <a:pt x="20769" y="1635"/>
                      <a:pt x="20769" y="1635"/>
                      <a:pt x="20769" y="1635"/>
                    </a:cubicBezTo>
                    <a:cubicBezTo>
                      <a:pt x="20302" y="2334"/>
                      <a:pt x="20042" y="3207"/>
                      <a:pt x="20042" y="4139"/>
                    </a:cubicBezTo>
                    <a:cubicBezTo>
                      <a:pt x="20042" y="7632"/>
                      <a:pt x="20042" y="7632"/>
                      <a:pt x="20042" y="7632"/>
                    </a:cubicBezTo>
                    <a:cubicBezTo>
                      <a:pt x="20042" y="8622"/>
                      <a:pt x="19523" y="9495"/>
                      <a:pt x="18744" y="9786"/>
                    </a:cubicBezTo>
                    <a:cubicBezTo>
                      <a:pt x="18537" y="9845"/>
                      <a:pt x="18329" y="9903"/>
                      <a:pt x="18069" y="9903"/>
                    </a:cubicBezTo>
                    <a:cubicBezTo>
                      <a:pt x="17550" y="9903"/>
                      <a:pt x="17083" y="9670"/>
                      <a:pt x="16719" y="9262"/>
                    </a:cubicBezTo>
                    <a:cubicBezTo>
                      <a:pt x="15525" y="7923"/>
                      <a:pt x="15525" y="7923"/>
                      <a:pt x="15525" y="7923"/>
                    </a:cubicBezTo>
                    <a:cubicBezTo>
                      <a:pt x="15317" y="7690"/>
                      <a:pt x="15006" y="7574"/>
                      <a:pt x="14746" y="7574"/>
                    </a:cubicBezTo>
                    <a:cubicBezTo>
                      <a:pt x="13085" y="7574"/>
                      <a:pt x="13085" y="7574"/>
                      <a:pt x="13085" y="7574"/>
                    </a:cubicBezTo>
                    <a:cubicBezTo>
                      <a:pt x="12721" y="8680"/>
                      <a:pt x="11838" y="9437"/>
                      <a:pt x="10800" y="9437"/>
                    </a:cubicBezTo>
                    <a:cubicBezTo>
                      <a:pt x="9762" y="9437"/>
                      <a:pt x="8879" y="8680"/>
                      <a:pt x="8515" y="7574"/>
                    </a:cubicBezTo>
                    <a:cubicBezTo>
                      <a:pt x="6854" y="7574"/>
                      <a:pt x="6854" y="7574"/>
                      <a:pt x="6854" y="7574"/>
                    </a:cubicBezTo>
                    <a:cubicBezTo>
                      <a:pt x="6594" y="7574"/>
                      <a:pt x="6283" y="7690"/>
                      <a:pt x="6075" y="7923"/>
                    </a:cubicBezTo>
                    <a:cubicBezTo>
                      <a:pt x="4933" y="9204"/>
                      <a:pt x="4933" y="9204"/>
                      <a:pt x="4933" y="9204"/>
                    </a:cubicBezTo>
                    <a:cubicBezTo>
                      <a:pt x="4569" y="9612"/>
                      <a:pt x="4154" y="9845"/>
                      <a:pt x="3738" y="9903"/>
                    </a:cubicBezTo>
                    <a:cubicBezTo>
                      <a:pt x="3115" y="9961"/>
                      <a:pt x="2544" y="9728"/>
                      <a:pt x="2129" y="9262"/>
                    </a:cubicBezTo>
                    <a:cubicBezTo>
                      <a:pt x="1765" y="8855"/>
                      <a:pt x="1558" y="8273"/>
                      <a:pt x="1558" y="7690"/>
                    </a:cubicBezTo>
                    <a:cubicBezTo>
                      <a:pt x="1558" y="4139"/>
                      <a:pt x="1558" y="4139"/>
                      <a:pt x="1558" y="4139"/>
                    </a:cubicBezTo>
                    <a:cubicBezTo>
                      <a:pt x="1558" y="3207"/>
                      <a:pt x="1298" y="2334"/>
                      <a:pt x="831" y="1635"/>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886" name="Shape 886"/>
              <p:cNvSpPr/>
              <p:nvPr/>
            </p:nvSpPr>
            <p:spPr>
              <a:xfrm>
                <a:off x="119326" y="547656"/>
                <a:ext cx="845974" cy="7480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92" y="122"/>
                    </a:moveTo>
                    <a:cubicBezTo>
                      <a:pt x="20520" y="1037"/>
                      <a:pt x="19980" y="2380"/>
                      <a:pt x="19980" y="3844"/>
                    </a:cubicBezTo>
                    <a:cubicBezTo>
                      <a:pt x="19980" y="7505"/>
                      <a:pt x="19980" y="7505"/>
                      <a:pt x="19980" y="7505"/>
                    </a:cubicBezTo>
                    <a:cubicBezTo>
                      <a:pt x="19980" y="8298"/>
                      <a:pt x="19548" y="9031"/>
                      <a:pt x="18900" y="9275"/>
                    </a:cubicBezTo>
                    <a:cubicBezTo>
                      <a:pt x="18306" y="9519"/>
                      <a:pt x="17658" y="9336"/>
                      <a:pt x="17226" y="8847"/>
                    </a:cubicBezTo>
                    <a:cubicBezTo>
                      <a:pt x="16038" y="7505"/>
                      <a:pt x="16038" y="7505"/>
                      <a:pt x="16038" y="7505"/>
                    </a:cubicBezTo>
                    <a:cubicBezTo>
                      <a:pt x="15714" y="7139"/>
                      <a:pt x="15336" y="6956"/>
                      <a:pt x="14904" y="6956"/>
                    </a:cubicBezTo>
                    <a:cubicBezTo>
                      <a:pt x="13176" y="6956"/>
                      <a:pt x="13176" y="6956"/>
                      <a:pt x="13176" y="6956"/>
                    </a:cubicBezTo>
                    <a:cubicBezTo>
                      <a:pt x="12960" y="6956"/>
                      <a:pt x="12798" y="7078"/>
                      <a:pt x="12744" y="7322"/>
                    </a:cubicBezTo>
                    <a:cubicBezTo>
                      <a:pt x="12474" y="8237"/>
                      <a:pt x="11718" y="8908"/>
                      <a:pt x="10800" y="8908"/>
                    </a:cubicBezTo>
                    <a:cubicBezTo>
                      <a:pt x="9882" y="8908"/>
                      <a:pt x="9126" y="8237"/>
                      <a:pt x="8856" y="7322"/>
                    </a:cubicBezTo>
                    <a:cubicBezTo>
                      <a:pt x="8802" y="7078"/>
                      <a:pt x="8640" y="6956"/>
                      <a:pt x="8424" y="6956"/>
                    </a:cubicBezTo>
                    <a:cubicBezTo>
                      <a:pt x="6696" y="6956"/>
                      <a:pt x="6696" y="6956"/>
                      <a:pt x="6696" y="6956"/>
                    </a:cubicBezTo>
                    <a:cubicBezTo>
                      <a:pt x="6264" y="6956"/>
                      <a:pt x="5886" y="7139"/>
                      <a:pt x="5562" y="7505"/>
                    </a:cubicBezTo>
                    <a:cubicBezTo>
                      <a:pt x="4374" y="8847"/>
                      <a:pt x="4374" y="8847"/>
                      <a:pt x="4374" y="8847"/>
                    </a:cubicBezTo>
                    <a:cubicBezTo>
                      <a:pt x="4104" y="9153"/>
                      <a:pt x="3780" y="9336"/>
                      <a:pt x="3402" y="9397"/>
                    </a:cubicBezTo>
                    <a:cubicBezTo>
                      <a:pt x="2430" y="9519"/>
                      <a:pt x="1620" y="8664"/>
                      <a:pt x="1620" y="7566"/>
                    </a:cubicBezTo>
                    <a:cubicBezTo>
                      <a:pt x="1620" y="3844"/>
                      <a:pt x="1620" y="3844"/>
                      <a:pt x="1620" y="3844"/>
                    </a:cubicBezTo>
                    <a:cubicBezTo>
                      <a:pt x="1620" y="2380"/>
                      <a:pt x="1080" y="1037"/>
                      <a:pt x="108" y="122"/>
                    </a:cubicBezTo>
                    <a:cubicBezTo>
                      <a:pt x="0" y="0"/>
                      <a:pt x="0" y="0"/>
                      <a:pt x="0" y="0"/>
                    </a:cubicBezTo>
                    <a:cubicBezTo>
                      <a:pt x="0" y="9397"/>
                      <a:pt x="0" y="9397"/>
                      <a:pt x="0" y="9397"/>
                    </a:cubicBezTo>
                    <a:cubicBezTo>
                      <a:pt x="0" y="16108"/>
                      <a:pt x="4860" y="21600"/>
                      <a:pt x="10800" y="21600"/>
                    </a:cubicBezTo>
                    <a:cubicBezTo>
                      <a:pt x="10800" y="21600"/>
                      <a:pt x="10800" y="21600"/>
                      <a:pt x="10800" y="21600"/>
                    </a:cubicBezTo>
                    <a:cubicBezTo>
                      <a:pt x="16740" y="21600"/>
                      <a:pt x="21600" y="16108"/>
                      <a:pt x="21600" y="9397"/>
                    </a:cubicBezTo>
                    <a:cubicBezTo>
                      <a:pt x="21600" y="0"/>
                      <a:pt x="21600" y="0"/>
                      <a:pt x="21600" y="0"/>
                    </a:cubicBezTo>
                    <a:cubicBezTo>
                      <a:pt x="21492" y="122"/>
                      <a:pt x="21492" y="122"/>
                      <a:pt x="21492" y="122"/>
                    </a:cubicBezTo>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887" name="Shape 887"/>
              <p:cNvSpPr/>
              <p:nvPr/>
            </p:nvSpPr>
            <p:spPr>
              <a:xfrm>
                <a:off x="102407" y="529989"/>
                <a:ext cx="879812" cy="782605"/>
              </a:xfrm>
              <a:custGeom>
                <a:avLst/>
                <a:gdLst/>
                <a:ahLst/>
                <a:cxnLst>
                  <a:cxn ang="0">
                    <a:pos x="wd2" y="hd2"/>
                  </a:cxn>
                  <a:cxn ang="5400000">
                    <a:pos x="wd2" y="hd2"/>
                  </a:cxn>
                  <a:cxn ang="10800000">
                    <a:pos x="wd2" y="hd2"/>
                  </a:cxn>
                  <a:cxn ang="16200000">
                    <a:pos x="wd2" y="hd2"/>
                  </a:cxn>
                </a:cxnLst>
                <a:rect l="0" t="0" r="r" b="b"/>
                <a:pathLst>
                  <a:path w="21600" h="21547" fill="norm" stroke="1" extrusionOk="0">
                    <a:moveTo>
                      <a:pt x="10800" y="21547"/>
                    </a:moveTo>
                    <a:cubicBezTo>
                      <a:pt x="4829" y="21547"/>
                      <a:pt x="0" y="16132"/>
                      <a:pt x="0" y="9437"/>
                    </a:cubicBezTo>
                    <a:cubicBezTo>
                      <a:pt x="0" y="471"/>
                      <a:pt x="0" y="471"/>
                      <a:pt x="0" y="471"/>
                    </a:cubicBezTo>
                    <a:cubicBezTo>
                      <a:pt x="0" y="296"/>
                      <a:pt x="104" y="122"/>
                      <a:pt x="260" y="63"/>
                    </a:cubicBezTo>
                    <a:cubicBezTo>
                      <a:pt x="415" y="-53"/>
                      <a:pt x="571" y="5"/>
                      <a:pt x="675" y="122"/>
                    </a:cubicBezTo>
                    <a:cubicBezTo>
                      <a:pt x="831" y="238"/>
                      <a:pt x="831" y="238"/>
                      <a:pt x="831" y="238"/>
                    </a:cubicBezTo>
                    <a:cubicBezTo>
                      <a:pt x="1817" y="1228"/>
                      <a:pt x="2388" y="2625"/>
                      <a:pt x="2388" y="4139"/>
                    </a:cubicBezTo>
                    <a:cubicBezTo>
                      <a:pt x="2388" y="7690"/>
                      <a:pt x="2388" y="7690"/>
                      <a:pt x="2388" y="7690"/>
                    </a:cubicBezTo>
                    <a:cubicBezTo>
                      <a:pt x="2388" y="8040"/>
                      <a:pt x="2492" y="8389"/>
                      <a:pt x="2700" y="8622"/>
                    </a:cubicBezTo>
                    <a:cubicBezTo>
                      <a:pt x="2960" y="8855"/>
                      <a:pt x="3271" y="9029"/>
                      <a:pt x="3635" y="8971"/>
                    </a:cubicBezTo>
                    <a:cubicBezTo>
                      <a:pt x="3894" y="8913"/>
                      <a:pt x="4154" y="8797"/>
                      <a:pt x="4362" y="8564"/>
                    </a:cubicBezTo>
                    <a:cubicBezTo>
                      <a:pt x="5504" y="7283"/>
                      <a:pt x="5504" y="7283"/>
                      <a:pt x="5504" y="7283"/>
                    </a:cubicBezTo>
                    <a:cubicBezTo>
                      <a:pt x="5867" y="6875"/>
                      <a:pt x="6335" y="6642"/>
                      <a:pt x="6854" y="6642"/>
                    </a:cubicBezTo>
                    <a:cubicBezTo>
                      <a:pt x="8515" y="6642"/>
                      <a:pt x="8515" y="6642"/>
                      <a:pt x="8515" y="6642"/>
                    </a:cubicBezTo>
                    <a:cubicBezTo>
                      <a:pt x="8879" y="6642"/>
                      <a:pt x="9190" y="6934"/>
                      <a:pt x="9346" y="7283"/>
                    </a:cubicBezTo>
                    <a:cubicBezTo>
                      <a:pt x="9554" y="8040"/>
                      <a:pt x="10125" y="8505"/>
                      <a:pt x="10800" y="8505"/>
                    </a:cubicBezTo>
                    <a:cubicBezTo>
                      <a:pt x="11475" y="8505"/>
                      <a:pt x="12046" y="8040"/>
                      <a:pt x="12254" y="7283"/>
                    </a:cubicBezTo>
                    <a:cubicBezTo>
                      <a:pt x="12410" y="6934"/>
                      <a:pt x="12721" y="6642"/>
                      <a:pt x="13085" y="6642"/>
                    </a:cubicBezTo>
                    <a:cubicBezTo>
                      <a:pt x="14746" y="6642"/>
                      <a:pt x="14746" y="6642"/>
                      <a:pt x="14746" y="6642"/>
                    </a:cubicBezTo>
                    <a:cubicBezTo>
                      <a:pt x="15265" y="6642"/>
                      <a:pt x="15733" y="6875"/>
                      <a:pt x="16096" y="7283"/>
                    </a:cubicBezTo>
                    <a:cubicBezTo>
                      <a:pt x="17290" y="8622"/>
                      <a:pt x="17290" y="8622"/>
                      <a:pt x="17290" y="8622"/>
                    </a:cubicBezTo>
                    <a:cubicBezTo>
                      <a:pt x="17602" y="8971"/>
                      <a:pt x="18069" y="9088"/>
                      <a:pt x="18485" y="8913"/>
                    </a:cubicBezTo>
                    <a:cubicBezTo>
                      <a:pt x="18900" y="8738"/>
                      <a:pt x="19212" y="8214"/>
                      <a:pt x="19212" y="7632"/>
                    </a:cubicBezTo>
                    <a:cubicBezTo>
                      <a:pt x="19212" y="4139"/>
                      <a:pt x="19212" y="4139"/>
                      <a:pt x="19212" y="4139"/>
                    </a:cubicBezTo>
                    <a:cubicBezTo>
                      <a:pt x="19212" y="2625"/>
                      <a:pt x="19783" y="1228"/>
                      <a:pt x="20769" y="238"/>
                    </a:cubicBezTo>
                    <a:cubicBezTo>
                      <a:pt x="20925" y="122"/>
                      <a:pt x="20925" y="122"/>
                      <a:pt x="20925" y="122"/>
                    </a:cubicBezTo>
                    <a:cubicBezTo>
                      <a:pt x="21029" y="5"/>
                      <a:pt x="21185" y="-53"/>
                      <a:pt x="21340" y="63"/>
                    </a:cubicBezTo>
                    <a:cubicBezTo>
                      <a:pt x="21496" y="122"/>
                      <a:pt x="21600" y="296"/>
                      <a:pt x="21600" y="471"/>
                    </a:cubicBezTo>
                    <a:cubicBezTo>
                      <a:pt x="21600" y="9437"/>
                      <a:pt x="21600" y="9437"/>
                      <a:pt x="21600" y="9437"/>
                    </a:cubicBezTo>
                    <a:cubicBezTo>
                      <a:pt x="21600" y="16132"/>
                      <a:pt x="16771" y="21547"/>
                      <a:pt x="10800" y="21547"/>
                    </a:cubicBezTo>
                    <a:moveTo>
                      <a:pt x="831" y="1635"/>
                    </a:moveTo>
                    <a:cubicBezTo>
                      <a:pt x="831" y="9437"/>
                      <a:pt x="831" y="9437"/>
                      <a:pt x="831" y="9437"/>
                    </a:cubicBezTo>
                    <a:cubicBezTo>
                      <a:pt x="831" y="15608"/>
                      <a:pt x="5296" y="20615"/>
                      <a:pt x="10800" y="20615"/>
                    </a:cubicBezTo>
                    <a:cubicBezTo>
                      <a:pt x="16304" y="20615"/>
                      <a:pt x="20769" y="15608"/>
                      <a:pt x="20769" y="9437"/>
                    </a:cubicBezTo>
                    <a:cubicBezTo>
                      <a:pt x="20769" y="1635"/>
                      <a:pt x="20769" y="1635"/>
                      <a:pt x="20769" y="1635"/>
                    </a:cubicBezTo>
                    <a:cubicBezTo>
                      <a:pt x="20302" y="2334"/>
                      <a:pt x="20042" y="3207"/>
                      <a:pt x="20042" y="4139"/>
                    </a:cubicBezTo>
                    <a:cubicBezTo>
                      <a:pt x="20042" y="7632"/>
                      <a:pt x="20042" y="7632"/>
                      <a:pt x="20042" y="7632"/>
                    </a:cubicBezTo>
                    <a:cubicBezTo>
                      <a:pt x="20042" y="8622"/>
                      <a:pt x="19523" y="9495"/>
                      <a:pt x="18744" y="9786"/>
                    </a:cubicBezTo>
                    <a:cubicBezTo>
                      <a:pt x="18537" y="9845"/>
                      <a:pt x="18329" y="9903"/>
                      <a:pt x="18069" y="9903"/>
                    </a:cubicBezTo>
                    <a:cubicBezTo>
                      <a:pt x="17550" y="9903"/>
                      <a:pt x="17083" y="9670"/>
                      <a:pt x="16719" y="9262"/>
                    </a:cubicBezTo>
                    <a:cubicBezTo>
                      <a:pt x="15525" y="7923"/>
                      <a:pt x="15525" y="7923"/>
                      <a:pt x="15525" y="7923"/>
                    </a:cubicBezTo>
                    <a:cubicBezTo>
                      <a:pt x="15317" y="7690"/>
                      <a:pt x="15006" y="7574"/>
                      <a:pt x="14746" y="7574"/>
                    </a:cubicBezTo>
                    <a:cubicBezTo>
                      <a:pt x="13085" y="7574"/>
                      <a:pt x="13085" y="7574"/>
                      <a:pt x="13085" y="7574"/>
                    </a:cubicBezTo>
                    <a:cubicBezTo>
                      <a:pt x="12721" y="8680"/>
                      <a:pt x="11838" y="9437"/>
                      <a:pt x="10800" y="9437"/>
                    </a:cubicBezTo>
                    <a:cubicBezTo>
                      <a:pt x="9762" y="9437"/>
                      <a:pt x="8879" y="8680"/>
                      <a:pt x="8515" y="7574"/>
                    </a:cubicBezTo>
                    <a:cubicBezTo>
                      <a:pt x="6854" y="7574"/>
                      <a:pt x="6854" y="7574"/>
                      <a:pt x="6854" y="7574"/>
                    </a:cubicBezTo>
                    <a:cubicBezTo>
                      <a:pt x="6594" y="7574"/>
                      <a:pt x="6283" y="7690"/>
                      <a:pt x="6075" y="7923"/>
                    </a:cubicBezTo>
                    <a:cubicBezTo>
                      <a:pt x="4933" y="9204"/>
                      <a:pt x="4933" y="9204"/>
                      <a:pt x="4933" y="9204"/>
                    </a:cubicBezTo>
                    <a:cubicBezTo>
                      <a:pt x="4569" y="9612"/>
                      <a:pt x="4154" y="9845"/>
                      <a:pt x="3738" y="9903"/>
                    </a:cubicBezTo>
                    <a:cubicBezTo>
                      <a:pt x="3115" y="9961"/>
                      <a:pt x="2544" y="9728"/>
                      <a:pt x="2129" y="9262"/>
                    </a:cubicBezTo>
                    <a:cubicBezTo>
                      <a:pt x="1765" y="8855"/>
                      <a:pt x="1558" y="8273"/>
                      <a:pt x="1558" y="7690"/>
                    </a:cubicBezTo>
                    <a:cubicBezTo>
                      <a:pt x="1558" y="4139"/>
                      <a:pt x="1558" y="4139"/>
                      <a:pt x="1558" y="4139"/>
                    </a:cubicBezTo>
                    <a:cubicBezTo>
                      <a:pt x="1558" y="3207"/>
                      <a:pt x="1298" y="2334"/>
                      <a:pt x="831" y="1635"/>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888" name="Shape 888"/>
              <p:cNvSpPr/>
              <p:nvPr/>
            </p:nvSpPr>
            <p:spPr>
              <a:xfrm>
                <a:off x="138027" y="912760"/>
                <a:ext cx="808572" cy="3659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186" y="10238"/>
                      <a:pt x="15889" y="17605"/>
                      <a:pt x="10800" y="17605"/>
                    </a:cubicBezTo>
                    <a:cubicBezTo>
                      <a:pt x="10800" y="17605"/>
                      <a:pt x="10800" y="17605"/>
                      <a:pt x="10800" y="17605"/>
                    </a:cubicBezTo>
                    <a:cubicBezTo>
                      <a:pt x="5711" y="17605"/>
                      <a:pt x="1414" y="10238"/>
                      <a:pt x="0" y="0"/>
                    </a:cubicBezTo>
                    <a:cubicBezTo>
                      <a:pt x="565" y="12111"/>
                      <a:pt x="5202" y="21600"/>
                      <a:pt x="10800" y="21600"/>
                    </a:cubicBezTo>
                    <a:cubicBezTo>
                      <a:pt x="16398" y="21600"/>
                      <a:pt x="21035" y="12111"/>
                      <a:pt x="21600" y="0"/>
                    </a:cubicBezTo>
                  </a:path>
                </a:pathLst>
              </a:custGeom>
              <a:solidFill>
                <a:srgbClr val="DEAD27"/>
              </a:solidFill>
              <a:ln w="12700" cap="flat">
                <a:noFill/>
                <a:miter lim="400000"/>
              </a:ln>
              <a:effectLst/>
            </p:spPr>
            <p:txBody>
              <a:bodyPr wrap="square" lIns="71436" tIns="71436" rIns="71436" bIns="71436" numCol="1" anchor="t">
                <a:noAutofit/>
              </a:bodyPr>
              <a:lstStyle/>
              <a:p>
                <a:pPr lvl="0"/>
              </a:p>
            </p:txBody>
          </p:sp>
          <p:sp>
            <p:nvSpPr>
              <p:cNvPr id="889" name="Shape 889"/>
              <p:cNvSpPr/>
              <p:nvPr/>
            </p:nvSpPr>
            <p:spPr>
              <a:xfrm>
                <a:off x="119326" y="788090"/>
                <a:ext cx="845974" cy="5075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1890"/>
                      <a:pt x="21438" y="3690"/>
                      <a:pt x="21114" y="5310"/>
                    </a:cubicBezTo>
                    <a:cubicBezTo>
                      <a:pt x="20574" y="14040"/>
                      <a:pt x="16146" y="20880"/>
                      <a:pt x="10800" y="20880"/>
                    </a:cubicBezTo>
                    <a:cubicBezTo>
                      <a:pt x="5454" y="20880"/>
                      <a:pt x="1026" y="14040"/>
                      <a:pt x="486" y="5310"/>
                    </a:cubicBezTo>
                    <a:cubicBezTo>
                      <a:pt x="162" y="3690"/>
                      <a:pt x="0" y="1890"/>
                      <a:pt x="0" y="0"/>
                    </a:cubicBezTo>
                    <a:cubicBezTo>
                      <a:pt x="0" y="3600"/>
                      <a:pt x="0" y="3600"/>
                      <a:pt x="0" y="3600"/>
                    </a:cubicBezTo>
                    <a:cubicBezTo>
                      <a:pt x="0" y="13500"/>
                      <a:pt x="4860" y="21600"/>
                      <a:pt x="10800" y="21600"/>
                    </a:cubicBezTo>
                    <a:cubicBezTo>
                      <a:pt x="10800" y="21600"/>
                      <a:pt x="10800" y="21600"/>
                      <a:pt x="10800" y="21600"/>
                    </a:cubicBezTo>
                    <a:cubicBezTo>
                      <a:pt x="16740" y="21600"/>
                      <a:pt x="21600" y="13500"/>
                      <a:pt x="21600" y="3600"/>
                    </a:cubicBezTo>
                    <a:cubicBezTo>
                      <a:pt x="21600" y="0"/>
                      <a:pt x="21600" y="0"/>
                      <a:pt x="216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890" name="Shape 890"/>
              <p:cNvSpPr/>
              <p:nvPr/>
            </p:nvSpPr>
            <p:spPr>
              <a:xfrm>
                <a:off x="442584" y="940365"/>
                <a:ext cx="199458" cy="101518"/>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891" name="Shape 891"/>
              <p:cNvSpPr/>
              <p:nvPr/>
            </p:nvSpPr>
            <p:spPr>
              <a:xfrm>
                <a:off x="525393" y="1101545"/>
                <a:ext cx="50760" cy="5076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EAD27"/>
              </a:solidFill>
              <a:ln w="12700" cap="flat">
                <a:noFill/>
                <a:miter lim="400000"/>
              </a:ln>
              <a:effectLst/>
            </p:spPr>
            <p:txBody>
              <a:bodyPr wrap="square" lIns="71436" tIns="71436" rIns="71436" bIns="71436" numCol="1" anchor="t">
                <a:noAutofit/>
              </a:bodyPr>
              <a:lstStyle/>
              <a:p>
                <a:pPr lvl="0"/>
              </a:p>
            </p:txBody>
          </p:sp>
          <p:sp>
            <p:nvSpPr>
              <p:cNvPr id="892" name="Shape 892"/>
              <p:cNvSpPr/>
              <p:nvPr/>
            </p:nvSpPr>
            <p:spPr>
              <a:xfrm>
                <a:off x="274740" y="424775"/>
                <a:ext cx="148252" cy="83234"/>
              </a:xfrm>
              <a:custGeom>
                <a:avLst/>
                <a:gdLst/>
                <a:ahLst/>
                <a:cxnLst>
                  <a:cxn ang="0">
                    <a:pos x="wd2" y="hd2"/>
                  </a:cxn>
                  <a:cxn ang="5400000">
                    <a:pos x="wd2" y="hd2"/>
                  </a:cxn>
                  <a:cxn ang="10800000">
                    <a:pos x="wd2" y="hd2"/>
                  </a:cxn>
                  <a:cxn ang="16200000">
                    <a:pos x="wd2" y="hd2"/>
                  </a:cxn>
                </a:cxnLst>
                <a:rect l="0" t="0" r="r" b="b"/>
                <a:pathLst>
                  <a:path w="20549" h="19793" fill="norm" stroke="1" extrusionOk="0">
                    <a:moveTo>
                      <a:pt x="17662" y="13506"/>
                    </a:moveTo>
                    <a:cubicBezTo>
                      <a:pt x="5111" y="19534"/>
                      <a:pt x="5111" y="19534"/>
                      <a:pt x="5111" y="19534"/>
                    </a:cubicBezTo>
                    <a:cubicBezTo>
                      <a:pt x="3068" y="20539"/>
                      <a:pt x="733" y="18530"/>
                      <a:pt x="149" y="15013"/>
                    </a:cubicBezTo>
                    <a:cubicBezTo>
                      <a:pt x="149" y="15013"/>
                      <a:pt x="149" y="15013"/>
                      <a:pt x="149" y="15013"/>
                    </a:cubicBezTo>
                    <a:cubicBezTo>
                      <a:pt x="-435" y="10995"/>
                      <a:pt x="733" y="6976"/>
                      <a:pt x="3068" y="5972"/>
                    </a:cubicBezTo>
                    <a:cubicBezTo>
                      <a:pt x="15327" y="446"/>
                      <a:pt x="15327" y="446"/>
                      <a:pt x="15327" y="446"/>
                    </a:cubicBezTo>
                    <a:cubicBezTo>
                      <a:pt x="17662" y="-1061"/>
                      <a:pt x="19706" y="1451"/>
                      <a:pt x="20289" y="4967"/>
                    </a:cubicBezTo>
                    <a:cubicBezTo>
                      <a:pt x="20289" y="4967"/>
                      <a:pt x="20289" y="4967"/>
                      <a:pt x="20289" y="4967"/>
                    </a:cubicBezTo>
                    <a:cubicBezTo>
                      <a:pt x="21165" y="8986"/>
                      <a:pt x="19706" y="12502"/>
                      <a:pt x="17662" y="13506"/>
                    </a:cubicBezTo>
                    <a:close/>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893" name="Shape 893"/>
              <p:cNvSpPr/>
              <p:nvPr/>
            </p:nvSpPr>
            <p:spPr>
              <a:xfrm>
                <a:off x="257748" y="407847"/>
                <a:ext cx="182800" cy="118438"/>
              </a:xfrm>
              <a:custGeom>
                <a:avLst/>
                <a:gdLst/>
                <a:ahLst/>
                <a:cxnLst>
                  <a:cxn ang="0">
                    <a:pos x="wd2" y="hd2"/>
                  </a:cxn>
                  <a:cxn ang="5400000">
                    <a:pos x="wd2" y="hd2"/>
                  </a:cxn>
                  <a:cxn ang="10800000">
                    <a:pos x="wd2" y="hd2"/>
                  </a:cxn>
                  <a:cxn ang="16200000">
                    <a:pos x="wd2" y="hd2"/>
                  </a:cxn>
                </a:cxnLst>
                <a:rect l="0" t="0" r="r" b="b"/>
                <a:pathLst>
                  <a:path w="21215" h="21600" fill="norm" stroke="1" extrusionOk="0">
                    <a:moveTo>
                      <a:pt x="5496" y="21600"/>
                    </a:moveTo>
                    <a:cubicBezTo>
                      <a:pt x="3042" y="21600"/>
                      <a:pt x="833" y="18900"/>
                      <a:pt x="96" y="15429"/>
                    </a:cubicBezTo>
                    <a:cubicBezTo>
                      <a:pt x="-149" y="13114"/>
                      <a:pt x="96" y="10800"/>
                      <a:pt x="587" y="8871"/>
                    </a:cubicBezTo>
                    <a:cubicBezTo>
                      <a:pt x="1324" y="6943"/>
                      <a:pt x="2551" y="5400"/>
                      <a:pt x="4024" y="5014"/>
                    </a:cubicBezTo>
                    <a:cubicBezTo>
                      <a:pt x="14333" y="386"/>
                      <a:pt x="14333" y="386"/>
                      <a:pt x="14333" y="386"/>
                    </a:cubicBezTo>
                    <a:cubicBezTo>
                      <a:pt x="14824" y="0"/>
                      <a:pt x="15315" y="0"/>
                      <a:pt x="15806" y="0"/>
                    </a:cubicBezTo>
                    <a:cubicBezTo>
                      <a:pt x="18260" y="0"/>
                      <a:pt x="20469" y="2700"/>
                      <a:pt x="20960" y="6171"/>
                    </a:cubicBezTo>
                    <a:cubicBezTo>
                      <a:pt x="21451" y="8486"/>
                      <a:pt x="21206" y="10800"/>
                      <a:pt x="20469" y="12729"/>
                    </a:cubicBezTo>
                    <a:cubicBezTo>
                      <a:pt x="19733" y="14657"/>
                      <a:pt x="18751" y="16200"/>
                      <a:pt x="17278" y="16586"/>
                    </a:cubicBezTo>
                    <a:cubicBezTo>
                      <a:pt x="6969" y="21214"/>
                      <a:pt x="6969" y="21214"/>
                      <a:pt x="6969" y="21214"/>
                    </a:cubicBezTo>
                    <a:cubicBezTo>
                      <a:pt x="6478" y="21600"/>
                      <a:pt x="5987" y="21600"/>
                      <a:pt x="5496" y="21600"/>
                    </a:cubicBezTo>
                    <a:close/>
                    <a:moveTo>
                      <a:pt x="15806" y="6171"/>
                    </a:moveTo>
                    <a:cubicBezTo>
                      <a:pt x="15560" y="6171"/>
                      <a:pt x="15560" y="6171"/>
                      <a:pt x="15315" y="6171"/>
                    </a:cubicBezTo>
                    <a:cubicBezTo>
                      <a:pt x="5006" y="10800"/>
                      <a:pt x="5006" y="10800"/>
                      <a:pt x="5006" y="10800"/>
                    </a:cubicBezTo>
                    <a:cubicBezTo>
                      <a:pt x="4515" y="11186"/>
                      <a:pt x="4269" y="11571"/>
                      <a:pt x="4024" y="11957"/>
                    </a:cubicBezTo>
                    <a:cubicBezTo>
                      <a:pt x="4024" y="12343"/>
                      <a:pt x="3778" y="13114"/>
                      <a:pt x="4024" y="13500"/>
                    </a:cubicBezTo>
                    <a:cubicBezTo>
                      <a:pt x="4269" y="15043"/>
                      <a:pt x="5006" y="15814"/>
                      <a:pt x="5742" y="15429"/>
                    </a:cubicBezTo>
                    <a:cubicBezTo>
                      <a:pt x="16296" y="10800"/>
                      <a:pt x="16296" y="10800"/>
                      <a:pt x="16296" y="10800"/>
                    </a:cubicBezTo>
                    <a:cubicBezTo>
                      <a:pt x="16542" y="10414"/>
                      <a:pt x="16787" y="10029"/>
                      <a:pt x="17033" y="9643"/>
                    </a:cubicBezTo>
                    <a:cubicBezTo>
                      <a:pt x="17278" y="9257"/>
                      <a:pt x="17278" y="8486"/>
                      <a:pt x="17278" y="7714"/>
                    </a:cubicBezTo>
                    <a:cubicBezTo>
                      <a:pt x="17033" y="6943"/>
                      <a:pt x="16542" y="6171"/>
                      <a:pt x="15806" y="6171"/>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894" name="Shape 894"/>
              <p:cNvSpPr/>
              <p:nvPr/>
            </p:nvSpPr>
            <p:spPr>
              <a:xfrm>
                <a:off x="646986" y="424775"/>
                <a:ext cx="149099" cy="83234"/>
              </a:xfrm>
              <a:custGeom>
                <a:avLst/>
                <a:gdLst/>
                <a:ahLst/>
                <a:cxnLst>
                  <a:cxn ang="0">
                    <a:pos x="wd2" y="hd2"/>
                  </a:cxn>
                  <a:cxn ang="5400000">
                    <a:pos x="wd2" y="hd2"/>
                  </a:cxn>
                  <a:cxn ang="10800000">
                    <a:pos x="wd2" y="hd2"/>
                  </a:cxn>
                  <a:cxn ang="16200000">
                    <a:pos x="wd2" y="hd2"/>
                  </a:cxn>
                </a:cxnLst>
                <a:rect l="0" t="0" r="r" b="b"/>
                <a:pathLst>
                  <a:path w="20549" h="19793" fill="norm" stroke="1" extrusionOk="0">
                    <a:moveTo>
                      <a:pt x="3068" y="13506"/>
                    </a:moveTo>
                    <a:cubicBezTo>
                      <a:pt x="15327" y="19534"/>
                      <a:pt x="15327" y="19534"/>
                      <a:pt x="15327" y="19534"/>
                    </a:cubicBezTo>
                    <a:cubicBezTo>
                      <a:pt x="17662" y="20539"/>
                      <a:pt x="19706" y="18530"/>
                      <a:pt x="20289" y="15013"/>
                    </a:cubicBezTo>
                    <a:cubicBezTo>
                      <a:pt x="20289" y="15013"/>
                      <a:pt x="20289" y="15013"/>
                      <a:pt x="20289" y="15013"/>
                    </a:cubicBezTo>
                    <a:cubicBezTo>
                      <a:pt x="21165" y="10995"/>
                      <a:pt x="19706" y="6976"/>
                      <a:pt x="17662" y="5972"/>
                    </a:cubicBezTo>
                    <a:cubicBezTo>
                      <a:pt x="5111" y="446"/>
                      <a:pt x="5111" y="446"/>
                      <a:pt x="5111" y="446"/>
                    </a:cubicBezTo>
                    <a:cubicBezTo>
                      <a:pt x="3068" y="-1061"/>
                      <a:pt x="733" y="1451"/>
                      <a:pt x="149" y="4967"/>
                    </a:cubicBezTo>
                    <a:cubicBezTo>
                      <a:pt x="149" y="4967"/>
                      <a:pt x="149" y="4967"/>
                      <a:pt x="149" y="4967"/>
                    </a:cubicBezTo>
                    <a:cubicBezTo>
                      <a:pt x="-435" y="8986"/>
                      <a:pt x="733" y="12502"/>
                      <a:pt x="3068" y="13506"/>
                    </a:cubicBezTo>
                    <a:close/>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895" name="Shape 895"/>
              <p:cNvSpPr/>
              <p:nvPr/>
            </p:nvSpPr>
            <p:spPr>
              <a:xfrm>
                <a:off x="629976" y="407847"/>
                <a:ext cx="182800" cy="118438"/>
              </a:xfrm>
              <a:custGeom>
                <a:avLst/>
                <a:gdLst/>
                <a:ahLst/>
                <a:cxnLst>
                  <a:cxn ang="0">
                    <a:pos x="wd2" y="hd2"/>
                  </a:cxn>
                  <a:cxn ang="5400000">
                    <a:pos x="wd2" y="hd2"/>
                  </a:cxn>
                  <a:cxn ang="10800000">
                    <a:pos x="wd2" y="hd2"/>
                  </a:cxn>
                  <a:cxn ang="16200000">
                    <a:pos x="wd2" y="hd2"/>
                  </a:cxn>
                </a:cxnLst>
                <a:rect l="0" t="0" r="r" b="b"/>
                <a:pathLst>
                  <a:path w="21215" h="21600" fill="norm" stroke="1" extrusionOk="0">
                    <a:moveTo>
                      <a:pt x="15806" y="21600"/>
                    </a:moveTo>
                    <a:cubicBezTo>
                      <a:pt x="15806" y="21600"/>
                      <a:pt x="15806" y="21600"/>
                      <a:pt x="15806" y="21600"/>
                    </a:cubicBezTo>
                    <a:cubicBezTo>
                      <a:pt x="15315" y="21600"/>
                      <a:pt x="14824" y="21600"/>
                      <a:pt x="14333" y="21214"/>
                    </a:cubicBezTo>
                    <a:cubicBezTo>
                      <a:pt x="4024" y="16586"/>
                      <a:pt x="4024" y="16586"/>
                      <a:pt x="4024" y="16586"/>
                    </a:cubicBezTo>
                    <a:cubicBezTo>
                      <a:pt x="2551" y="16200"/>
                      <a:pt x="1324" y="14657"/>
                      <a:pt x="587" y="12729"/>
                    </a:cubicBezTo>
                    <a:cubicBezTo>
                      <a:pt x="96" y="10800"/>
                      <a:pt x="-149" y="8486"/>
                      <a:pt x="96" y="6171"/>
                    </a:cubicBezTo>
                    <a:cubicBezTo>
                      <a:pt x="833" y="2700"/>
                      <a:pt x="3042" y="0"/>
                      <a:pt x="5496" y="0"/>
                    </a:cubicBezTo>
                    <a:cubicBezTo>
                      <a:pt x="5987" y="0"/>
                      <a:pt x="6478" y="0"/>
                      <a:pt x="6969" y="386"/>
                    </a:cubicBezTo>
                    <a:cubicBezTo>
                      <a:pt x="17278" y="5014"/>
                      <a:pt x="17278" y="5014"/>
                      <a:pt x="17278" y="5014"/>
                    </a:cubicBezTo>
                    <a:cubicBezTo>
                      <a:pt x="18751" y="5400"/>
                      <a:pt x="19733" y="6943"/>
                      <a:pt x="20469" y="8871"/>
                    </a:cubicBezTo>
                    <a:cubicBezTo>
                      <a:pt x="21206" y="10800"/>
                      <a:pt x="21451" y="13114"/>
                      <a:pt x="20960" y="15429"/>
                    </a:cubicBezTo>
                    <a:cubicBezTo>
                      <a:pt x="20469" y="18900"/>
                      <a:pt x="18260" y="21600"/>
                      <a:pt x="15806" y="21600"/>
                    </a:cubicBezTo>
                    <a:close/>
                    <a:moveTo>
                      <a:pt x="5496" y="6171"/>
                    </a:moveTo>
                    <a:cubicBezTo>
                      <a:pt x="4760" y="6171"/>
                      <a:pt x="4269" y="6943"/>
                      <a:pt x="4024" y="7714"/>
                    </a:cubicBezTo>
                    <a:cubicBezTo>
                      <a:pt x="3778" y="9257"/>
                      <a:pt x="4269" y="10414"/>
                      <a:pt x="5006" y="10800"/>
                    </a:cubicBezTo>
                    <a:cubicBezTo>
                      <a:pt x="15315" y="15429"/>
                      <a:pt x="15315" y="15429"/>
                      <a:pt x="15315" y="15429"/>
                    </a:cubicBezTo>
                    <a:cubicBezTo>
                      <a:pt x="16296" y="15814"/>
                      <a:pt x="17033" y="15043"/>
                      <a:pt x="17278" y="13500"/>
                    </a:cubicBezTo>
                    <a:cubicBezTo>
                      <a:pt x="17524" y="12343"/>
                      <a:pt x="17033" y="11186"/>
                      <a:pt x="16296" y="10800"/>
                    </a:cubicBezTo>
                    <a:cubicBezTo>
                      <a:pt x="5742" y="6171"/>
                      <a:pt x="5742" y="6171"/>
                      <a:pt x="5742" y="6171"/>
                    </a:cubicBezTo>
                    <a:cubicBezTo>
                      <a:pt x="5742" y="6171"/>
                      <a:pt x="5496" y="6171"/>
                      <a:pt x="5496" y="6171"/>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896" name="Shape 896"/>
              <p:cNvSpPr/>
              <p:nvPr/>
            </p:nvSpPr>
            <p:spPr>
              <a:xfrm>
                <a:off x="379351" y="16919"/>
                <a:ext cx="342843" cy="198582"/>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897" name="Shape 897"/>
              <p:cNvSpPr/>
              <p:nvPr/>
            </p:nvSpPr>
            <p:spPr>
              <a:xfrm>
                <a:off x="362432" y="0"/>
                <a:ext cx="376681" cy="2324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733" y="21600"/>
                      <a:pt x="0" y="16887"/>
                      <a:pt x="0" y="10800"/>
                    </a:cubicBezTo>
                    <a:cubicBezTo>
                      <a:pt x="0" y="4713"/>
                      <a:pt x="4733" y="0"/>
                      <a:pt x="10800" y="0"/>
                    </a:cubicBezTo>
                    <a:cubicBezTo>
                      <a:pt x="16867" y="0"/>
                      <a:pt x="21600" y="4713"/>
                      <a:pt x="21600" y="10800"/>
                    </a:cubicBezTo>
                    <a:cubicBezTo>
                      <a:pt x="21600" y="16887"/>
                      <a:pt x="16867" y="21600"/>
                      <a:pt x="10800" y="21600"/>
                    </a:cubicBezTo>
                    <a:close/>
                    <a:moveTo>
                      <a:pt x="10800" y="3142"/>
                    </a:moveTo>
                    <a:cubicBezTo>
                      <a:pt x="6067" y="3142"/>
                      <a:pt x="1942" y="6676"/>
                      <a:pt x="1942" y="10800"/>
                    </a:cubicBezTo>
                    <a:cubicBezTo>
                      <a:pt x="1942" y="14924"/>
                      <a:pt x="6067" y="18458"/>
                      <a:pt x="10800" y="18458"/>
                    </a:cubicBezTo>
                    <a:cubicBezTo>
                      <a:pt x="15533" y="18458"/>
                      <a:pt x="19658" y="14924"/>
                      <a:pt x="19658" y="10800"/>
                    </a:cubicBezTo>
                    <a:cubicBezTo>
                      <a:pt x="19658" y="6676"/>
                      <a:pt x="15533" y="3142"/>
                      <a:pt x="10800" y="314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nvGrpSpPr>
            <p:cNvPr id="917" name="Group 917"/>
            <p:cNvGrpSpPr/>
            <p:nvPr/>
          </p:nvGrpSpPr>
          <p:grpSpPr>
            <a:xfrm>
              <a:off x="940590" y="8696548"/>
              <a:ext cx="1018257" cy="1123865"/>
              <a:chOff x="0" y="0"/>
              <a:chExt cx="1018255" cy="1123864"/>
            </a:xfrm>
          </p:grpSpPr>
          <p:sp>
            <p:nvSpPr>
              <p:cNvPr id="899" name="Shape 899"/>
              <p:cNvSpPr/>
              <p:nvPr/>
            </p:nvSpPr>
            <p:spPr>
              <a:xfrm>
                <a:off x="14974" y="14974"/>
                <a:ext cx="943385" cy="5910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714" y="3008"/>
                    </a:moveTo>
                    <a:cubicBezTo>
                      <a:pt x="13714" y="2734"/>
                      <a:pt x="13714" y="2734"/>
                      <a:pt x="13714" y="2734"/>
                    </a:cubicBezTo>
                    <a:cubicBezTo>
                      <a:pt x="13714" y="1230"/>
                      <a:pt x="12943" y="0"/>
                      <a:pt x="12000" y="0"/>
                    </a:cubicBezTo>
                    <a:cubicBezTo>
                      <a:pt x="12000" y="0"/>
                      <a:pt x="3729" y="0"/>
                      <a:pt x="0" y="0"/>
                    </a:cubicBezTo>
                    <a:cubicBezTo>
                      <a:pt x="0" y="5127"/>
                      <a:pt x="2400" y="6015"/>
                      <a:pt x="2400" y="6015"/>
                    </a:cubicBezTo>
                    <a:cubicBezTo>
                      <a:pt x="2400" y="21600"/>
                      <a:pt x="2400" y="21600"/>
                      <a:pt x="2400" y="21600"/>
                    </a:cubicBezTo>
                    <a:cubicBezTo>
                      <a:pt x="21600" y="21600"/>
                      <a:pt x="21600" y="21600"/>
                      <a:pt x="21600" y="21600"/>
                    </a:cubicBezTo>
                    <a:cubicBezTo>
                      <a:pt x="21600" y="7109"/>
                      <a:pt x="21600" y="7109"/>
                      <a:pt x="21600" y="7109"/>
                    </a:cubicBezTo>
                    <a:cubicBezTo>
                      <a:pt x="21600" y="4853"/>
                      <a:pt x="20443" y="3008"/>
                      <a:pt x="19029" y="3008"/>
                    </a:cubicBezTo>
                    <a:cubicBezTo>
                      <a:pt x="13714" y="3008"/>
                      <a:pt x="13714" y="3008"/>
                      <a:pt x="13714" y="3008"/>
                    </a:cubicBezTo>
                  </a:path>
                </a:pathLst>
              </a:custGeom>
              <a:solidFill>
                <a:srgbClr val="E89920"/>
              </a:solidFill>
              <a:ln w="12700" cap="flat">
                <a:noFill/>
                <a:miter lim="400000"/>
              </a:ln>
              <a:effectLst/>
            </p:spPr>
            <p:txBody>
              <a:bodyPr wrap="square" lIns="71436" tIns="71436" rIns="71436" bIns="71436" numCol="1" anchor="t">
                <a:noAutofit/>
              </a:bodyPr>
              <a:lstStyle/>
              <a:p>
                <a:pPr lvl="0"/>
              </a:p>
            </p:txBody>
          </p:sp>
          <p:sp>
            <p:nvSpPr>
              <p:cNvPr id="900" name="Shape 900"/>
              <p:cNvSpPr/>
              <p:nvPr/>
            </p:nvSpPr>
            <p:spPr>
              <a:xfrm>
                <a:off x="0" y="-1"/>
                <a:ext cx="973333" cy="6210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68" y="21600"/>
                    </a:moveTo>
                    <a:cubicBezTo>
                      <a:pt x="2658" y="21600"/>
                      <a:pt x="2658" y="21600"/>
                      <a:pt x="2658" y="21600"/>
                    </a:cubicBezTo>
                    <a:cubicBezTo>
                      <a:pt x="2492" y="21600"/>
                      <a:pt x="2326" y="21340"/>
                      <a:pt x="2326" y="21080"/>
                    </a:cubicBezTo>
                    <a:cubicBezTo>
                      <a:pt x="2326" y="6636"/>
                      <a:pt x="2326" y="6636"/>
                      <a:pt x="2326" y="6636"/>
                    </a:cubicBezTo>
                    <a:cubicBezTo>
                      <a:pt x="1662" y="6181"/>
                      <a:pt x="0" y="4749"/>
                      <a:pt x="0" y="520"/>
                    </a:cubicBezTo>
                    <a:cubicBezTo>
                      <a:pt x="0" y="260"/>
                      <a:pt x="166" y="0"/>
                      <a:pt x="332" y="0"/>
                    </a:cubicBezTo>
                    <a:cubicBezTo>
                      <a:pt x="11963" y="0"/>
                      <a:pt x="11963" y="0"/>
                      <a:pt x="11963" y="0"/>
                    </a:cubicBezTo>
                    <a:cubicBezTo>
                      <a:pt x="13002" y="0"/>
                      <a:pt x="13874" y="1236"/>
                      <a:pt x="13957" y="2863"/>
                    </a:cubicBezTo>
                    <a:cubicBezTo>
                      <a:pt x="18775" y="2863"/>
                      <a:pt x="18775" y="2863"/>
                      <a:pt x="18775" y="2863"/>
                    </a:cubicBezTo>
                    <a:cubicBezTo>
                      <a:pt x="20312" y="2863"/>
                      <a:pt x="21600" y="4880"/>
                      <a:pt x="21600" y="7287"/>
                    </a:cubicBezTo>
                    <a:cubicBezTo>
                      <a:pt x="21600" y="21080"/>
                      <a:pt x="21600" y="21080"/>
                      <a:pt x="21600" y="21080"/>
                    </a:cubicBezTo>
                    <a:cubicBezTo>
                      <a:pt x="21600" y="21340"/>
                      <a:pt x="21434" y="21600"/>
                      <a:pt x="21268" y="21600"/>
                    </a:cubicBezTo>
                    <a:moveTo>
                      <a:pt x="2991" y="20559"/>
                    </a:moveTo>
                    <a:cubicBezTo>
                      <a:pt x="20935" y="20559"/>
                      <a:pt x="20935" y="20559"/>
                      <a:pt x="20935" y="20559"/>
                    </a:cubicBezTo>
                    <a:cubicBezTo>
                      <a:pt x="20935" y="7287"/>
                      <a:pt x="20935" y="7287"/>
                      <a:pt x="20935" y="7287"/>
                    </a:cubicBezTo>
                    <a:cubicBezTo>
                      <a:pt x="20935" y="5400"/>
                      <a:pt x="19980" y="3904"/>
                      <a:pt x="18775" y="3904"/>
                    </a:cubicBezTo>
                    <a:cubicBezTo>
                      <a:pt x="13625" y="3904"/>
                      <a:pt x="13625" y="3904"/>
                      <a:pt x="13625" y="3904"/>
                    </a:cubicBezTo>
                    <a:cubicBezTo>
                      <a:pt x="13458" y="3904"/>
                      <a:pt x="13292" y="3643"/>
                      <a:pt x="13292" y="3383"/>
                    </a:cubicBezTo>
                    <a:cubicBezTo>
                      <a:pt x="13292" y="3123"/>
                      <a:pt x="13292" y="3123"/>
                      <a:pt x="13292" y="3123"/>
                    </a:cubicBezTo>
                    <a:cubicBezTo>
                      <a:pt x="13292" y="1952"/>
                      <a:pt x="12711" y="1041"/>
                      <a:pt x="11963" y="1041"/>
                    </a:cubicBezTo>
                    <a:cubicBezTo>
                      <a:pt x="665" y="1041"/>
                      <a:pt x="665" y="1041"/>
                      <a:pt x="665" y="1041"/>
                    </a:cubicBezTo>
                    <a:cubicBezTo>
                      <a:pt x="831" y="4945"/>
                      <a:pt x="2658" y="5725"/>
                      <a:pt x="2742" y="5725"/>
                    </a:cubicBezTo>
                    <a:cubicBezTo>
                      <a:pt x="2866" y="5790"/>
                      <a:pt x="2991" y="5986"/>
                      <a:pt x="2991" y="6246"/>
                    </a:cubicBezTo>
                    <a:cubicBezTo>
                      <a:pt x="2991" y="20559"/>
                      <a:pt x="2991" y="20559"/>
                      <a:pt x="2991" y="2055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01" name="Shape 901"/>
              <p:cNvSpPr/>
              <p:nvPr/>
            </p:nvSpPr>
            <p:spPr>
              <a:xfrm>
                <a:off x="134769" y="216734"/>
                <a:ext cx="808616" cy="3743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00" y="0"/>
                    </a:moveTo>
                    <a:cubicBezTo>
                      <a:pt x="1250" y="0"/>
                      <a:pt x="600" y="432"/>
                      <a:pt x="0" y="1188"/>
                    </a:cubicBezTo>
                    <a:cubicBezTo>
                      <a:pt x="0" y="21600"/>
                      <a:pt x="0" y="21600"/>
                      <a:pt x="0" y="21600"/>
                    </a:cubicBezTo>
                    <a:cubicBezTo>
                      <a:pt x="21600" y="21600"/>
                      <a:pt x="21600" y="21600"/>
                      <a:pt x="21600" y="21600"/>
                    </a:cubicBezTo>
                    <a:cubicBezTo>
                      <a:pt x="21600" y="1188"/>
                      <a:pt x="21600" y="1188"/>
                      <a:pt x="21600" y="1188"/>
                    </a:cubicBezTo>
                    <a:cubicBezTo>
                      <a:pt x="21000" y="432"/>
                      <a:pt x="20350" y="0"/>
                      <a:pt x="19600" y="0"/>
                    </a:cubicBezTo>
                    <a:cubicBezTo>
                      <a:pt x="19300" y="0"/>
                      <a:pt x="18950" y="0"/>
                      <a:pt x="18650" y="216"/>
                    </a:cubicBezTo>
                    <a:cubicBezTo>
                      <a:pt x="17050" y="1080"/>
                      <a:pt x="13850" y="2592"/>
                      <a:pt x="10800" y="2592"/>
                    </a:cubicBezTo>
                    <a:cubicBezTo>
                      <a:pt x="7750" y="2592"/>
                      <a:pt x="4550" y="1080"/>
                      <a:pt x="2950" y="216"/>
                    </a:cubicBezTo>
                    <a:cubicBezTo>
                      <a:pt x="2650" y="0"/>
                      <a:pt x="2300" y="0"/>
                      <a:pt x="2000" y="0"/>
                    </a:cubicBezTo>
                  </a:path>
                </a:pathLst>
              </a:custGeom>
              <a:solidFill>
                <a:srgbClr val="CA8E2E"/>
              </a:solidFill>
              <a:ln w="12700" cap="flat">
                <a:noFill/>
                <a:miter lim="400000"/>
              </a:ln>
              <a:effectLst/>
            </p:spPr>
            <p:txBody>
              <a:bodyPr wrap="square" lIns="71436" tIns="71436" rIns="71436" bIns="71436" numCol="1" anchor="t">
                <a:noAutofit/>
              </a:bodyPr>
              <a:lstStyle/>
              <a:p>
                <a:pPr lvl="0"/>
              </a:p>
            </p:txBody>
          </p:sp>
          <p:sp>
            <p:nvSpPr>
              <p:cNvPr id="902" name="Shape 902"/>
              <p:cNvSpPr/>
              <p:nvPr/>
            </p:nvSpPr>
            <p:spPr>
              <a:xfrm>
                <a:off x="119794" y="237225"/>
                <a:ext cx="838565" cy="3688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86" y="0"/>
                    </a:moveTo>
                    <a:cubicBezTo>
                      <a:pt x="241" y="219"/>
                      <a:pt x="145" y="439"/>
                      <a:pt x="0" y="658"/>
                    </a:cubicBezTo>
                    <a:cubicBezTo>
                      <a:pt x="0" y="21600"/>
                      <a:pt x="0" y="21600"/>
                      <a:pt x="0" y="21600"/>
                    </a:cubicBezTo>
                    <a:cubicBezTo>
                      <a:pt x="21600" y="21600"/>
                      <a:pt x="21600" y="21600"/>
                      <a:pt x="21600" y="21600"/>
                    </a:cubicBezTo>
                    <a:cubicBezTo>
                      <a:pt x="21600" y="658"/>
                      <a:pt x="21600" y="658"/>
                      <a:pt x="21600" y="658"/>
                    </a:cubicBezTo>
                    <a:cubicBezTo>
                      <a:pt x="21455" y="439"/>
                      <a:pt x="21359" y="219"/>
                      <a:pt x="21214" y="0"/>
                    </a:cubicBezTo>
                    <a:cubicBezTo>
                      <a:pt x="21214" y="20723"/>
                      <a:pt x="21214" y="20723"/>
                      <a:pt x="21214" y="20723"/>
                    </a:cubicBezTo>
                    <a:cubicBezTo>
                      <a:pt x="386" y="20723"/>
                      <a:pt x="386" y="20723"/>
                      <a:pt x="386" y="20723"/>
                    </a:cubicBezTo>
                    <a:cubicBezTo>
                      <a:pt x="386" y="0"/>
                      <a:pt x="386" y="0"/>
                      <a:pt x="386"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03" name="Shape 903"/>
              <p:cNvSpPr/>
              <p:nvPr/>
            </p:nvSpPr>
            <p:spPr>
              <a:xfrm>
                <a:off x="164717" y="312612"/>
                <a:ext cx="748719" cy="796539"/>
              </a:xfrm>
              <a:custGeom>
                <a:avLst/>
                <a:gdLst/>
                <a:ahLst/>
                <a:cxnLst>
                  <a:cxn ang="0">
                    <a:pos x="wd2" y="hd2"/>
                  </a:cxn>
                  <a:cxn ang="5400000">
                    <a:pos x="wd2" y="hd2"/>
                  </a:cxn>
                  <a:cxn ang="10800000">
                    <a:pos x="wd2" y="hd2"/>
                  </a:cxn>
                  <a:cxn ang="16200000">
                    <a:pos x="wd2" y="hd2"/>
                  </a:cxn>
                </a:cxnLst>
                <a:rect l="0" t="0" r="r" b="b"/>
                <a:pathLst>
                  <a:path w="21600" h="21340" fill="norm" stroke="1" extrusionOk="0">
                    <a:moveTo>
                      <a:pt x="1620" y="38"/>
                    </a:moveTo>
                    <a:cubicBezTo>
                      <a:pt x="810" y="-162"/>
                      <a:pt x="0" y="439"/>
                      <a:pt x="0" y="1241"/>
                    </a:cubicBezTo>
                    <a:cubicBezTo>
                      <a:pt x="0" y="3998"/>
                      <a:pt x="0" y="8007"/>
                      <a:pt x="0" y="11164"/>
                    </a:cubicBezTo>
                    <a:cubicBezTo>
                      <a:pt x="0" y="16677"/>
                      <a:pt x="4698" y="21238"/>
                      <a:pt x="10638" y="21338"/>
                    </a:cubicBezTo>
                    <a:cubicBezTo>
                      <a:pt x="16686" y="21438"/>
                      <a:pt x="21600" y="16928"/>
                      <a:pt x="21600" y="11315"/>
                    </a:cubicBezTo>
                    <a:cubicBezTo>
                      <a:pt x="21600" y="1241"/>
                      <a:pt x="21600" y="1241"/>
                      <a:pt x="21600" y="1241"/>
                    </a:cubicBezTo>
                    <a:cubicBezTo>
                      <a:pt x="21600" y="439"/>
                      <a:pt x="20790" y="-162"/>
                      <a:pt x="19980" y="38"/>
                    </a:cubicBezTo>
                    <a:cubicBezTo>
                      <a:pt x="17982" y="540"/>
                      <a:pt x="14364" y="1241"/>
                      <a:pt x="10800" y="1241"/>
                    </a:cubicBezTo>
                    <a:cubicBezTo>
                      <a:pt x="7236" y="1241"/>
                      <a:pt x="3618" y="540"/>
                      <a:pt x="1620" y="38"/>
                    </a:cubicBez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904" name="Shape 904"/>
              <p:cNvSpPr/>
              <p:nvPr/>
            </p:nvSpPr>
            <p:spPr>
              <a:xfrm>
                <a:off x="149743" y="298698"/>
                <a:ext cx="778667" cy="8251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748" y="21600"/>
                      <a:pt x="10696" y="21600"/>
                      <a:pt x="10592" y="21600"/>
                    </a:cubicBezTo>
                    <a:cubicBezTo>
                      <a:pt x="4777" y="21502"/>
                      <a:pt x="0" y="16898"/>
                      <a:pt x="0" y="11265"/>
                    </a:cubicBezTo>
                    <a:cubicBezTo>
                      <a:pt x="0" y="1567"/>
                      <a:pt x="0" y="1567"/>
                      <a:pt x="0" y="1567"/>
                    </a:cubicBezTo>
                    <a:cubicBezTo>
                      <a:pt x="0" y="686"/>
                      <a:pt x="727" y="0"/>
                      <a:pt x="1662" y="0"/>
                    </a:cubicBezTo>
                    <a:cubicBezTo>
                      <a:pt x="1817" y="0"/>
                      <a:pt x="1921" y="0"/>
                      <a:pt x="2077" y="49"/>
                    </a:cubicBezTo>
                    <a:cubicBezTo>
                      <a:pt x="3842" y="441"/>
                      <a:pt x="7373" y="1176"/>
                      <a:pt x="10800" y="1176"/>
                    </a:cubicBezTo>
                    <a:cubicBezTo>
                      <a:pt x="14227" y="1176"/>
                      <a:pt x="17758" y="441"/>
                      <a:pt x="19523" y="49"/>
                    </a:cubicBezTo>
                    <a:cubicBezTo>
                      <a:pt x="19679" y="0"/>
                      <a:pt x="19783" y="0"/>
                      <a:pt x="19938" y="0"/>
                    </a:cubicBezTo>
                    <a:cubicBezTo>
                      <a:pt x="20873" y="0"/>
                      <a:pt x="21600" y="686"/>
                      <a:pt x="21600" y="1567"/>
                    </a:cubicBezTo>
                    <a:cubicBezTo>
                      <a:pt x="21600" y="11412"/>
                      <a:pt x="21600" y="11412"/>
                      <a:pt x="21600" y="11412"/>
                    </a:cubicBezTo>
                    <a:cubicBezTo>
                      <a:pt x="21600" y="17045"/>
                      <a:pt x="16771" y="21600"/>
                      <a:pt x="10800" y="21600"/>
                    </a:cubicBezTo>
                    <a:close/>
                    <a:moveTo>
                      <a:pt x="1662" y="784"/>
                    </a:moveTo>
                    <a:cubicBezTo>
                      <a:pt x="1194" y="784"/>
                      <a:pt x="831" y="1127"/>
                      <a:pt x="831" y="1567"/>
                    </a:cubicBezTo>
                    <a:cubicBezTo>
                      <a:pt x="831" y="11265"/>
                      <a:pt x="831" y="11265"/>
                      <a:pt x="831" y="11265"/>
                    </a:cubicBezTo>
                    <a:cubicBezTo>
                      <a:pt x="831" y="16457"/>
                      <a:pt x="5244" y="20767"/>
                      <a:pt x="10644" y="20816"/>
                    </a:cubicBezTo>
                    <a:cubicBezTo>
                      <a:pt x="16200" y="20914"/>
                      <a:pt x="20769" y="16653"/>
                      <a:pt x="20769" y="11412"/>
                    </a:cubicBezTo>
                    <a:cubicBezTo>
                      <a:pt x="20769" y="1567"/>
                      <a:pt x="20769" y="1567"/>
                      <a:pt x="20769" y="1567"/>
                    </a:cubicBezTo>
                    <a:cubicBezTo>
                      <a:pt x="20769" y="1127"/>
                      <a:pt x="20406" y="784"/>
                      <a:pt x="19938" y="784"/>
                    </a:cubicBezTo>
                    <a:cubicBezTo>
                      <a:pt x="19887" y="784"/>
                      <a:pt x="19783" y="784"/>
                      <a:pt x="19731" y="784"/>
                    </a:cubicBezTo>
                    <a:cubicBezTo>
                      <a:pt x="17913" y="1224"/>
                      <a:pt x="14331" y="1959"/>
                      <a:pt x="10800" y="1959"/>
                    </a:cubicBezTo>
                    <a:cubicBezTo>
                      <a:pt x="7269" y="1959"/>
                      <a:pt x="3687" y="1224"/>
                      <a:pt x="1869" y="784"/>
                    </a:cubicBezTo>
                    <a:cubicBezTo>
                      <a:pt x="1817" y="784"/>
                      <a:pt x="1713" y="784"/>
                      <a:pt x="1662" y="784"/>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05" name="Shape 905"/>
              <p:cNvSpPr/>
              <p:nvPr/>
            </p:nvSpPr>
            <p:spPr>
              <a:xfrm>
                <a:off x="336528" y="561144"/>
                <a:ext cx="74873" cy="74872"/>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06" name="Shape 906"/>
              <p:cNvSpPr/>
              <p:nvPr/>
            </p:nvSpPr>
            <p:spPr>
              <a:xfrm>
                <a:off x="665964" y="561144"/>
                <a:ext cx="74873" cy="74872"/>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07" name="Shape 907"/>
              <p:cNvSpPr/>
              <p:nvPr/>
            </p:nvSpPr>
            <p:spPr>
              <a:xfrm>
                <a:off x="299487" y="456323"/>
                <a:ext cx="149744" cy="74942"/>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08" name="Shape 908"/>
              <p:cNvSpPr/>
              <p:nvPr/>
            </p:nvSpPr>
            <p:spPr>
              <a:xfrm>
                <a:off x="628922" y="456323"/>
                <a:ext cx="149745" cy="74942"/>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09" name="Shape 909"/>
              <p:cNvSpPr/>
              <p:nvPr/>
            </p:nvSpPr>
            <p:spPr>
              <a:xfrm>
                <a:off x="450813" y="901613"/>
                <a:ext cx="176527" cy="89847"/>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10" name="Shape 910"/>
              <p:cNvSpPr/>
              <p:nvPr/>
            </p:nvSpPr>
            <p:spPr>
              <a:xfrm>
                <a:off x="479179" y="617100"/>
                <a:ext cx="111914" cy="1867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20" y="21600"/>
                    </a:moveTo>
                    <a:cubicBezTo>
                      <a:pt x="2880" y="21600"/>
                      <a:pt x="2880" y="21600"/>
                      <a:pt x="2880" y="21600"/>
                    </a:cubicBezTo>
                    <a:cubicBezTo>
                      <a:pt x="1440" y="21600"/>
                      <a:pt x="0" y="20736"/>
                      <a:pt x="0" y="19872"/>
                    </a:cubicBezTo>
                    <a:cubicBezTo>
                      <a:pt x="0" y="1728"/>
                      <a:pt x="0" y="1728"/>
                      <a:pt x="0" y="1728"/>
                    </a:cubicBezTo>
                    <a:cubicBezTo>
                      <a:pt x="0" y="864"/>
                      <a:pt x="1440" y="0"/>
                      <a:pt x="2880" y="0"/>
                    </a:cubicBezTo>
                    <a:cubicBezTo>
                      <a:pt x="4320" y="0"/>
                      <a:pt x="5760" y="864"/>
                      <a:pt x="5760" y="1728"/>
                    </a:cubicBezTo>
                    <a:cubicBezTo>
                      <a:pt x="5760" y="18144"/>
                      <a:pt x="5760" y="18144"/>
                      <a:pt x="5760" y="18144"/>
                    </a:cubicBezTo>
                    <a:cubicBezTo>
                      <a:pt x="15840" y="18144"/>
                      <a:pt x="15840" y="18144"/>
                      <a:pt x="15840" y="18144"/>
                    </a:cubicBezTo>
                    <a:cubicBezTo>
                      <a:pt x="15840" y="14688"/>
                      <a:pt x="15840" y="14688"/>
                      <a:pt x="15840" y="14688"/>
                    </a:cubicBezTo>
                    <a:cubicBezTo>
                      <a:pt x="15840" y="13824"/>
                      <a:pt x="17280" y="12960"/>
                      <a:pt x="18720" y="12960"/>
                    </a:cubicBezTo>
                    <a:cubicBezTo>
                      <a:pt x="20160" y="12960"/>
                      <a:pt x="21600" y="13824"/>
                      <a:pt x="21600" y="14688"/>
                    </a:cubicBezTo>
                    <a:cubicBezTo>
                      <a:pt x="21600" y="19872"/>
                      <a:pt x="21600" y="19872"/>
                      <a:pt x="21600" y="19872"/>
                    </a:cubicBezTo>
                    <a:cubicBezTo>
                      <a:pt x="21600" y="20736"/>
                      <a:pt x="20160" y="21600"/>
                      <a:pt x="1872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11" name="Shape 911"/>
              <p:cNvSpPr/>
              <p:nvPr/>
            </p:nvSpPr>
            <p:spPr>
              <a:xfrm>
                <a:off x="74871" y="501246"/>
                <a:ext cx="89847" cy="179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725"/>
                      <a:pt x="0" y="10800"/>
                    </a:cubicBezTo>
                    <a:cubicBezTo>
                      <a:pt x="0" y="16875"/>
                      <a:pt x="9450" y="21600"/>
                      <a:pt x="21600" y="21600"/>
                    </a:cubicBezTo>
                    <a:lnTo>
                      <a:pt x="2160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912" name="Shape 912"/>
              <p:cNvSpPr/>
              <p:nvPr/>
            </p:nvSpPr>
            <p:spPr>
              <a:xfrm>
                <a:off x="59897" y="486272"/>
                <a:ext cx="119796" cy="2096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8" y="21600"/>
                      <a:pt x="0" y="16779"/>
                      <a:pt x="0" y="10800"/>
                    </a:cubicBezTo>
                    <a:cubicBezTo>
                      <a:pt x="0" y="4821"/>
                      <a:pt x="8438" y="0"/>
                      <a:pt x="18900" y="0"/>
                    </a:cubicBezTo>
                    <a:cubicBezTo>
                      <a:pt x="20250" y="0"/>
                      <a:pt x="21600" y="771"/>
                      <a:pt x="21600" y="1543"/>
                    </a:cubicBezTo>
                    <a:cubicBezTo>
                      <a:pt x="21600" y="20057"/>
                      <a:pt x="21600" y="20057"/>
                      <a:pt x="21600" y="20057"/>
                    </a:cubicBezTo>
                    <a:cubicBezTo>
                      <a:pt x="21600" y="20829"/>
                      <a:pt x="20250" y="21600"/>
                      <a:pt x="18900" y="21600"/>
                    </a:cubicBezTo>
                    <a:close/>
                    <a:moveTo>
                      <a:pt x="16200" y="3279"/>
                    </a:moveTo>
                    <a:cubicBezTo>
                      <a:pt x="10125" y="4050"/>
                      <a:pt x="5400" y="7136"/>
                      <a:pt x="5400" y="10800"/>
                    </a:cubicBezTo>
                    <a:cubicBezTo>
                      <a:pt x="5400" y="14464"/>
                      <a:pt x="10125" y="17550"/>
                      <a:pt x="16200" y="18321"/>
                    </a:cubicBezTo>
                    <a:lnTo>
                      <a:pt x="16200" y="327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13" name="Shape 913"/>
              <p:cNvSpPr/>
              <p:nvPr/>
            </p:nvSpPr>
            <p:spPr>
              <a:xfrm>
                <a:off x="913435" y="501246"/>
                <a:ext cx="89847" cy="179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875"/>
                      <a:pt x="12150" y="21600"/>
                      <a:pt x="0" y="21600"/>
                    </a:cubicBezTo>
                    <a:lnTo>
                      <a:pt x="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914" name="Shape 914"/>
              <p:cNvSpPr/>
              <p:nvPr/>
            </p:nvSpPr>
            <p:spPr>
              <a:xfrm>
                <a:off x="898461" y="486272"/>
                <a:ext cx="119795" cy="2096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771"/>
                      <a:pt x="1350" y="0"/>
                      <a:pt x="2700" y="0"/>
                    </a:cubicBezTo>
                    <a:cubicBezTo>
                      <a:pt x="13162" y="0"/>
                      <a:pt x="21600" y="4821"/>
                      <a:pt x="21600" y="10800"/>
                    </a:cubicBezTo>
                    <a:cubicBezTo>
                      <a:pt x="21600" y="16779"/>
                      <a:pt x="13162" y="21600"/>
                      <a:pt x="2700" y="21600"/>
                    </a:cubicBezTo>
                    <a:close/>
                    <a:moveTo>
                      <a:pt x="5400" y="3279"/>
                    </a:moveTo>
                    <a:cubicBezTo>
                      <a:pt x="5400" y="18321"/>
                      <a:pt x="5400" y="18321"/>
                      <a:pt x="5400" y="18321"/>
                    </a:cubicBezTo>
                    <a:cubicBezTo>
                      <a:pt x="11475" y="17550"/>
                      <a:pt x="16200" y="14464"/>
                      <a:pt x="16200" y="10800"/>
                    </a:cubicBezTo>
                    <a:cubicBezTo>
                      <a:pt x="16200" y="7136"/>
                      <a:pt x="11475" y="4050"/>
                      <a:pt x="5400" y="3279"/>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15" name="Shape 915"/>
              <p:cNvSpPr/>
              <p:nvPr/>
            </p:nvSpPr>
            <p:spPr>
              <a:xfrm>
                <a:off x="14974" y="14974"/>
                <a:ext cx="593458" cy="449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21123" y="9000"/>
                      <a:pt x="20169" y="0"/>
                      <a:pt x="19079" y="0"/>
                    </a:cubicBezTo>
                    <a:cubicBezTo>
                      <a:pt x="19079" y="0"/>
                      <a:pt x="5928" y="0"/>
                      <a:pt x="0" y="0"/>
                    </a:cubicBezTo>
                    <a:cubicBezTo>
                      <a:pt x="0" y="8100"/>
                      <a:pt x="68" y="15300"/>
                      <a:pt x="136" y="21600"/>
                    </a:cubicBezTo>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916" name="Shape 916"/>
              <p:cNvSpPr/>
              <p:nvPr/>
            </p:nvSpPr>
            <p:spPr>
              <a:xfrm>
                <a:off x="0" y="-1"/>
                <a:ext cx="622708" cy="74946"/>
              </a:xfrm>
              <a:custGeom>
                <a:avLst/>
                <a:gdLst/>
                <a:ahLst/>
                <a:cxnLst>
                  <a:cxn ang="0">
                    <a:pos x="wd2" y="hd2"/>
                  </a:cxn>
                  <a:cxn ang="5400000">
                    <a:pos x="wd2" y="hd2"/>
                  </a:cxn>
                  <a:cxn ang="10800000">
                    <a:pos x="wd2" y="hd2"/>
                  </a:cxn>
                  <a:cxn ang="16200000">
                    <a:pos x="wd2" y="hd2"/>
                  </a:cxn>
                </a:cxnLst>
                <a:rect l="0" t="0" r="r" b="b"/>
                <a:pathLst>
                  <a:path w="21521" h="21175" fill="norm" stroke="1" extrusionOk="0">
                    <a:moveTo>
                      <a:pt x="21018" y="21073"/>
                    </a:moveTo>
                    <a:cubicBezTo>
                      <a:pt x="20824" y="21073"/>
                      <a:pt x="20630" y="20020"/>
                      <a:pt x="20501" y="18439"/>
                    </a:cubicBezTo>
                    <a:cubicBezTo>
                      <a:pt x="20177" y="12644"/>
                      <a:pt x="19466" y="8429"/>
                      <a:pt x="18625" y="8429"/>
                    </a:cubicBezTo>
                    <a:cubicBezTo>
                      <a:pt x="1035" y="8429"/>
                      <a:pt x="1035" y="8429"/>
                      <a:pt x="1035" y="8429"/>
                    </a:cubicBezTo>
                    <a:cubicBezTo>
                      <a:pt x="1099" y="11063"/>
                      <a:pt x="1099" y="13698"/>
                      <a:pt x="1164" y="15805"/>
                    </a:cubicBezTo>
                    <a:cubicBezTo>
                      <a:pt x="1229" y="18439"/>
                      <a:pt x="1035" y="20546"/>
                      <a:pt x="776" y="21073"/>
                    </a:cubicBezTo>
                    <a:cubicBezTo>
                      <a:pt x="453" y="21600"/>
                      <a:pt x="194" y="20020"/>
                      <a:pt x="129" y="17912"/>
                    </a:cubicBezTo>
                    <a:cubicBezTo>
                      <a:pt x="65" y="13171"/>
                      <a:pt x="0" y="8956"/>
                      <a:pt x="0" y="4215"/>
                    </a:cubicBezTo>
                    <a:cubicBezTo>
                      <a:pt x="0" y="2107"/>
                      <a:pt x="259" y="0"/>
                      <a:pt x="517" y="0"/>
                    </a:cubicBezTo>
                    <a:cubicBezTo>
                      <a:pt x="18625" y="0"/>
                      <a:pt x="18625" y="0"/>
                      <a:pt x="18625" y="0"/>
                    </a:cubicBezTo>
                    <a:cubicBezTo>
                      <a:pt x="19854" y="0"/>
                      <a:pt x="20953" y="5795"/>
                      <a:pt x="21471" y="15278"/>
                    </a:cubicBezTo>
                    <a:cubicBezTo>
                      <a:pt x="21600" y="17385"/>
                      <a:pt x="21471" y="20020"/>
                      <a:pt x="21212" y="20546"/>
                    </a:cubicBezTo>
                    <a:cubicBezTo>
                      <a:pt x="21147" y="21073"/>
                      <a:pt x="21083" y="21073"/>
                      <a:pt x="21018"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nvGrpSpPr>
            <p:cNvPr id="941" name="Group 941"/>
            <p:cNvGrpSpPr/>
            <p:nvPr/>
          </p:nvGrpSpPr>
          <p:grpSpPr>
            <a:xfrm>
              <a:off x="0" y="4050779"/>
              <a:ext cx="983826" cy="1224730"/>
              <a:chOff x="0" y="0"/>
              <a:chExt cx="983825" cy="1224728"/>
            </a:xfrm>
          </p:grpSpPr>
          <p:sp>
            <p:nvSpPr>
              <p:cNvPr id="918" name="Shape 918"/>
              <p:cNvSpPr/>
              <p:nvPr/>
            </p:nvSpPr>
            <p:spPr>
              <a:xfrm>
                <a:off x="61438" y="17023"/>
                <a:ext cx="860949" cy="658801"/>
              </a:xfrm>
              <a:custGeom>
                <a:avLst/>
                <a:gdLst/>
                <a:ahLst/>
                <a:cxnLst>
                  <a:cxn ang="0">
                    <a:pos x="wd2" y="hd2"/>
                  </a:cxn>
                  <a:cxn ang="5400000">
                    <a:pos x="wd2" y="hd2"/>
                  </a:cxn>
                  <a:cxn ang="10800000">
                    <a:pos x="wd2" y="hd2"/>
                  </a:cxn>
                  <a:cxn ang="16200000">
                    <a:pos x="wd2" y="hd2"/>
                  </a:cxn>
                </a:cxnLst>
                <a:rect l="0" t="0" r="r" b="b"/>
                <a:pathLst>
                  <a:path w="21600" h="18726" fill="norm" stroke="1" extrusionOk="0">
                    <a:moveTo>
                      <a:pt x="9450" y="1217"/>
                    </a:moveTo>
                    <a:cubicBezTo>
                      <a:pt x="3375" y="4708"/>
                      <a:pt x="0" y="4108"/>
                      <a:pt x="0" y="10871"/>
                    </a:cubicBezTo>
                    <a:cubicBezTo>
                      <a:pt x="0" y="18726"/>
                      <a:pt x="0" y="18726"/>
                      <a:pt x="0" y="18726"/>
                    </a:cubicBezTo>
                    <a:cubicBezTo>
                      <a:pt x="21600" y="18726"/>
                      <a:pt x="21600" y="18726"/>
                      <a:pt x="21600" y="18726"/>
                    </a:cubicBezTo>
                    <a:cubicBezTo>
                      <a:pt x="21600" y="10871"/>
                      <a:pt x="21600" y="10871"/>
                      <a:pt x="21600" y="10871"/>
                    </a:cubicBezTo>
                    <a:cubicBezTo>
                      <a:pt x="21600" y="4108"/>
                      <a:pt x="16586" y="-2874"/>
                      <a:pt x="9450" y="1217"/>
                    </a:cubicBezTo>
                  </a:path>
                </a:pathLst>
              </a:custGeom>
              <a:solidFill>
                <a:srgbClr val="E9E9E9"/>
              </a:solidFill>
              <a:ln w="12700" cap="flat">
                <a:noFill/>
                <a:miter lim="400000"/>
              </a:ln>
              <a:effectLst/>
            </p:spPr>
            <p:txBody>
              <a:bodyPr wrap="square" lIns="71436" tIns="71436" rIns="71436" bIns="71436" numCol="1" anchor="t">
                <a:noAutofit/>
              </a:bodyPr>
              <a:lstStyle/>
              <a:p>
                <a:pPr lvl="0"/>
              </a:p>
            </p:txBody>
          </p:sp>
          <p:sp>
            <p:nvSpPr>
              <p:cNvPr id="919" name="Shape 919"/>
              <p:cNvSpPr/>
              <p:nvPr/>
            </p:nvSpPr>
            <p:spPr>
              <a:xfrm>
                <a:off x="46079" y="0"/>
                <a:ext cx="891668" cy="6911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28" y="21600"/>
                    </a:moveTo>
                    <a:cubicBezTo>
                      <a:pt x="372" y="21600"/>
                      <a:pt x="372" y="21600"/>
                      <a:pt x="372" y="21600"/>
                    </a:cubicBezTo>
                    <a:cubicBezTo>
                      <a:pt x="186" y="21600"/>
                      <a:pt x="0" y="21360"/>
                      <a:pt x="0" y="21120"/>
                    </a:cubicBezTo>
                    <a:cubicBezTo>
                      <a:pt x="0" y="12480"/>
                      <a:pt x="0" y="12480"/>
                      <a:pt x="0" y="12480"/>
                    </a:cubicBezTo>
                    <a:cubicBezTo>
                      <a:pt x="0" y="6480"/>
                      <a:pt x="2095" y="5400"/>
                      <a:pt x="5586" y="3540"/>
                    </a:cubicBezTo>
                    <a:cubicBezTo>
                      <a:pt x="6657" y="3000"/>
                      <a:pt x="7914" y="2340"/>
                      <a:pt x="9310" y="1440"/>
                    </a:cubicBezTo>
                    <a:cubicBezTo>
                      <a:pt x="10753" y="480"/>
                      <a:pt x="12150" y="0"/>
                      <a:pt x="13453" y="0"/>
                    </a:cubicBezTo>
                    <a:cubicBezTo>
                      <a:pt x="18481" y="0"/>
                      <a:pt x="21600" y="6480"/>
                      <a:pt x="21600" y="12480"/>
                    </a:cubicBezTo>
                    <a:cubicBezTo>
                      <a:pt x="21600" y="21120"/>
                      <a:pt x="21600" y="21120"/>
                      <a:pt x="21600" y="21120"/>
                    </a:cubicBezTo>
                    <a:cubicBezTo>
                      <a:pt x="21600" y="21360"/>
                      <a:pt x="21414" y="21600"/>
                      <a:pt x="21228" y="21600"/>
                    </a:cubicBezTo>
                    <a:moveTo>
                      <a:pt x="745" y="20640"/>
                    </a:moveTo>
                    <a:cubicBezTo>
                      <a:pt x="20855" y="20640"/>
                      <a:pt x="20855" y="20640"/>
                      <a:pt x="20855" y="20640"/>
                    </a:cubicBezTo>
                    <a:cubicBezTo>
                      <a:pt x="20855" y="12480"/>
                      <a:pt x="20855" y="12480"/>
                      <a:pt x="20855" y="12480"/>
                    </a:cubicBezTo>
                    <a:cubicBezTo>
                      <a:pt x="20855" y="6960"/>
                      <a:pt x="18016" y="960"/>
                      <a:pt x="13453" y="960"/>
                    </a:cubicBezTo>
                    <a:cubicBezTo>
                      <a:pt x="12243" y="960"/>
                      <a:pt x="10986" y="1440"/>
                      <a:pt x="9683" y="2280"/>
                    </a:cubicBezTo>
                    <a:cubicBezTo>
                      <a:pt x="8240" y="3180"/>
                      <a:pt x="6983" y="3840"/>
                      <a:pt x="5866" y="4440"/>
                    </a:cubicBezTo>
                    <a:cubicBezTo>
                      <a:pt x="2467" y="6240"/>
                      <a:pt x="745" y="7140"/>
                      <a:pt x="745" y="12480"/>
                    </a:cubicBezTo>
                    <a:cubicBezTo>
                      <a:pt x="745" y="20640"/>
                      <a:pt x="745" y="20640"/>
                      <a:pt x="745" y="2064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20" name="Shape 920"/>
              <p:cNvSpPr/>
              <p:nvPr/>
            </p:nvSpPr>
            <p:spPr>
              <a:xfrm>
                <a:off x="107517" y="378352"/>
                <a:ext cx="768791" cy="831283"/>
              </a:xfrm>
              <a:custGeom>
                <a:avLst/>
                <a:gdLst/>
                <a:ahLst/>
                <a:cxnLst>
                  <a:cxn ang="0">
                    <a:pos x="wd2" y="hd2"/>
                  </a:cxn>
                  <a:cxn ang="5400000">
                    <a:pos x="wd2" y="hd2"/>
                  </a:cxn>
                  <a:cxn ang="10800000">
                    <a:pos x="wd2" y="hd2"/>
                  </a:cxn>
                  <a:cxn ang="16200000">
                    <a:pos x="wd2" y="hd2"/>
                  </a:cxn>
                </a:cxnLst>
                <a:rect l="0" t="0" r="r" b="b"/>
                <a:pathLst>
                  <a:path w="21600" h="21214" fill="norm" stroke="1" extrusionOk="0">
                    <a:moveTo>
                      <a:pt x="0" y="1572"/>
                    </a:moveTo>
                    <a:cubicBezTo>
                      <a:pt x="0" y="11221"/>
                      <a:pt x="0" y="11221"/>
                      <a:pt x="0" y="11221"/>
                    </a:cubicBezTo>
                    <a:cubicBezTo>
                      <a:pt x="0" y="16609"/>
                      <a:pt x="4698" y="21115"/>
                      <a:pt x="10638" y="21213"/>
                    </a:cubicBezTo>
                    <a:cubicBezTo>
                      <a:pt x="16686" y="21311"/>
                      <a:pt x="21600" y="16854"/>
                      <a:pt x="21600" y="11417"/>
                    </a:cubicBezTo>
                    <a:cubicBezTo>
                      <a:pt x="21600" y="1572"/>
                      <a:pt x="21600" y="1572"/>
                      <a:pt x="21600" y="1572"/>
                    </a:cubicBezTo>
                    <a:cubicBezTo>
                      <a:pt x="21600" y="495"/>
                      <a:pt x="20412" y="-289"/>
                      <a:pt x="19278" y="103"/>
                    </a:cubicBezTo>
                    <a:cubicBezTo>
                      <a:pt x="17496" y="691"/>
                      <a:pt x="14634" y="1327"/>
                      <a:pt x="10800" y="1327"/>
                    </a:cubicBezTo>
                    <a:cubicBezTo>
                      <a:pt x="6966" y="1327"/>
                      <a:pt x="4104" y="691"/>
                      <a:pt x="2322" y="103"/>
                    </a:cubicBezTo>
                    <a:cubicBezTo>
                      <a:pt x="1188" y="-289"/>
                      <a:pt x="0" y="495"/>
                      <a:pt x="0" y="1572"/>
                    </a:cubicBezTo>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921" name="Shape 921"/>
              <p:cNvSpPr/>
              <p:nvPr/>
            </p:nvSpPr>
            <p:spPr>
              <a:xfrm>
                <a:off x="92157" y="362972"/>
                <a:ext cx="799511" cy="8617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748" y="21600"/>
                      <a:pt x="10696" y="21600"/>
                      <a:pt x="10592" y="21600"/>
                    </a:cubicBezTo>
                    <a:cubicBezTo>
                      <a:pt x="4777" y="21504"/>
                      <a:pt x="0" y="16934"/>
                      <a:pt x="0" y="11401"/>
                    </a:cubicBezTo>
                    <a:cubicBezTo>
                      <a:pt x="0" y="1924"/>
                      <a:pt x="0" y="1924"/>
                      <a:pt x="0" y="1924"/>
                    </a:cubicBezTo>
                    <a:cubicBezTo>
                      <a:pt x="0" y="866"/>
                      <a:pt x="935" y="0"/>
                      <a:pt x="2077" y="0"/>
                    </a:cubicBezTo>
                    <a:cubicBezTo>
                      <a:pt x="2285" y="0"/>
                      <a:pt x="2544" y="48"/>
                      <a:pt x="2752" y="96"/>
                    </a:cubicBezTo>
                    <a:cubicBezTo>
                      <a:pt x="4413" y="625"/>
                      <a:pt x="7113" y="1299"/>
                      <a:pt x="10800" y="1299"/>
                    </a:cubicBezTo>
                    <a:cubicBezTo>
                      <a:pt x="14487" y="1299"/>
                      <a:pt x="17187" y="625"/>
                      <a:pt x="18848" y="96"/>
                    </a:cubicBezTo>
                    <a:cubicBezTo>
                      <a:pt x="19056" y="48"/>
                      <a:pt x="19315" y="0"/>
                      <a:pt x="19523" y="0"/>
                    </a:cubicBezTo>
                    <a:cubicBezTo>
                      <a:pt x="20665" y="0"/>
                      <a:pt x="21600" y="866"/>
                      <a:pt x="21600" y="1924"/>
                    </a:cubicBezTo>
                    <a:cubicBezTo>
                      <a:pt x="21600" y="11594"/>
                      <a:pt x="21600" y="11594"/>
                      <a:pt x="21600" y="11594"/>
                    </a:cubicBezTo>
                    <a:cubicBezTo>
                      <a:pt x="21600" y="17078"/>
                      <a:pt x="16771" y="21600"/>
                      <a:pt x="10800" y="21600"/>
                    </a:cubicBezTo>
                    <a:moveTo>
                      <a:pt x="2077" y="770"/>
                    </a:moveTo>
                    <a:cubicBezTo>
                      <a:pt x="1402" y="770"/>
                      <a:pt x="831" y="1299"/>
                      <a:pt x="831" y="1924"/>
                    </a:cubicBezTo>
                    <a:cubicBezTo>
                      <a:pt x="831" y="11401"/>
                      <a:pt x="831" y="11401"/>
                      <a:pt x="831" y="11401"/>
                    </a:cubicBezTo>
                    <a:cubicBezTo>
                      <a:pt x="831" y="16501"/>
                      <a:pt x="5244" y="20734"/>
                      <a:pt x="10644" y="20830"/>
                    </a:cubicBezTo>
                    <a:cubicBezTo>
                      <a:pt x="10696" y="20830"/>
                      <a:pt x="10748" y="20830"/>
                      <a:pt x="10800" y="20830"/>
                    </a:cubicBezTo>
                    <a:cubicBezTo>
                      <a:pt x="16304" y="20830"/>
                      <a:pt x="20769" y="16693"/>
                      <a:pt x="20769" y="11594"/>
                    </a:cubicBezTo>
                    <a:cubicBezTo>
                      <a:pt x="20769" y="1924"/>
                      <a:pt x="20769" y="1924"/>
                      <a:pt x="20769" y="1924"/>
                    </a:cubicBezTo>
                    <a:cubicBezTo>
                      <a:pt x="20769" y="1299"/>
                      <a:pt x="20198" y="770"/>
                      <a:pt x="19523" y="770"/>
                    </a:cubicBezTo>
                    <a:cubicBezTo>
                      <a:pt x="19367" y="770"/>
                      <a:pt x="19263" y="770"/>
                      <a:pt x="19108" y="818"/>
                    </a:cubicBezTo>
                    <a:cubicBezTo>
                      <a:pt x="17394" y="1395"/>
                      <a:pt x="14590" y="2069"/>
                      <a:pt x="10800" y="2069"/>
                    </a:cubicBezTo>
                    <a:cubicBezTo>
                      <a:pt x="7010" y="2069"/>
                      <a:pt x="4206" y="1395"/>
                      <a:pt x="2492" y="818"/>
                    </a:cubicBezTo>
                    <a:cubicBezTo>
                      <a:pt x="2337" y="770"/>
                      <a:pt x="2233" y="770"/>
                      <a:pt x="2077" y="77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22" name="Shape 922"/>
              <p:cNvSpPr/>
              <p:nvPr/>
            </p:nvSpPr>
            <p:spPr>
              <a:xfrm>
                <a:off x="122877" y="393691"/>
                <a:ext cx="738072" cy="784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50" y="0"/>
                    </a:moveTo>
                    <a:cubicBezTo>
                      <a:pt x="20081" y="0"/>
                      <a:pt x="19969" y="0"/>
                      <a:pt x="19800" y="527"/>
                    </a:cubicBezTo>
                    <a:cubicBezTo>
                      <a:pt x="17944" y="6849"/>
                      <a:pt x="14906" y="14224"/>
                      <a:pt x="10800" y="14224"/>
                    </a:cubicBezTo>
                    <a:cubicBezTo>
                      <a:pt x="6694" y="14224"/>
                      <a:pt x="3656" y="6849"/>
                      <a:pt x="1800" y="527"/>
                    </a:cubicBezTo>
                    <a:cubicBezTo>
                      <a:pt x="1631" y="0"/>
                      <a:pt x="1519" y="0"/>
                      <a:pt x="1350" y="0"/>
                    </a:cubicBezTo>
                    <a:cubicBezTo>
                      <a:pt x="619" y="0"/>
                      <a:pt x="0" y="5795"/>
                      <a:pt x="0" y="12644"/>
                    </a:cubicBezTo>
                    <a:cubicBezTo>
                      <a:pt x="0" y="13171"/>
                      <a:pt x="0" y="13171"/>
                      <a:pt x="0" y="13171"/>
                    </a:cubicBezTo>
                    <a:cubicBezTo>
                      <a:pt x="338" y="9483"/>
                      <a:pt x="844" y="7376"/>
                      <a:pt x="1350" y="7376"/>
                    </a:cubicBezTo>
                    <a:cubicBezTo>
                      <a:pt x="1519" y="7376"/>
                      <a:pt x="1744" y="7376"/>
                      <a:pt x="1969" y="8429"/>
                    </a:cubicBezTo>
                    <a:cubicBezTo>
                      <a:pt x="3825" y="14224"/>
                      <a:pt x="6806" y="21600"/>
                      <a:pt x="10800" y="21600"/>
                    </a:cubicBezTo>
                    <a:cubicBezTo>
                      <a:pt x="14794" y="21600"/>
                      <a:pt x="17775" y="14224"/>
                      <a:pt x="19631" y="8429"/>
                    </a:cubicBezTo>
                    <a:cubicBezTo>
                      <a:pt x="19856" y="7376"/>
                      <a:pt x="20081" y="7376"/>
                      <a:pt x="20250" y="7376"/>
                    </a:cubicBezTo>
                    <a:cubicBezTo>
                      <a:pt x="20756" y="7376"/>
                      <a:pt x="21262" y="9483"/>
                      <a:pt x="21600" y="13171"/>
                    </a:cubicBezTo>
                    <a:cubicBezTo>
                      <a:pt x="21600" y="12644"/>
                      <a:pt x="21600" y="12644"/>
                      <a:pt x="21600" y="12644"/>
                    </a:cubicBezTo>
                    <a:cubicBezTo>
                      <a:pt x="21600" y="5795"/>
                      <a:pt x="20981" y="0"/>
                      <a:pt x="20250" y="0"/>
                    </a:cubicBezTo>
                  </a:path>
                </a:pathLst>
              </a:custGeom>
              <a:solidFill>
                <a:srgbClr val="AA795B"/>
              </a:solidFill>
              <a:ln w="12700" cap="flat">
                <a:noFill/>
                <a:miter lim="400000"/>
              </a:ln>
              <a:effectLst/>
            </p:spPr>
            <p:txBody>
              <a:bodyPr wrap="square" lIns="71436" tIns="71436" rIns="71436" bIns="71436" numCol="1" anchor="t">
                <a:noAutofit/>
              </a:bodyPr>
              <a:lstStyle/>
              <a:p>
                <a:pPr lvl="0"/>
              </a:p>
            </p:txBody>
          </p:sp>
          <p:sp>
            <p:nvSpPr>
              <p:cNvPr id="923" name="Shape 923"/>
              <p:cNvSpPr/>
              <p:nvPr/>
            </p:nvSpPr>
            <p:spPr>
              <a:xfrm>
                <a:off x="107517" y="378331"/>
                <a:ext cx="768791" cy="1034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872" y="0"/>
                    </a:moveTo>
                    <a:cubicBezTo>
                      <a:pt x="19710" y="0"/>
                      <a:pt x="19494" y="0"/>
                      <a:pt x="19278" y="800"/>
                    </a:cubicBezTo>
                    <a:cubicBezTo>
                      <a:pt x="17496" y="5600"/>
                      <a:pt x="14634" y="10800"/>
                      <a:pt x="10800" y="10800"/>
                    </a:cubicBezTo>
                    <a:cubicBezTo>
                      <a:pt x="6966" y="10800"/>
                      <a:pt x="4104" y="5600"/>
                      <a:pt x="2322" y="800"/>
                    </a:cubicBezTo>
                    <a:cubicBezTo>
                      <a:pt x="2106" y="0"/>
                      <a:pt x="1890" y="0"/>
                      <a:pt x="1728" y="0"/>
                    </a:cubicBezTo>
                    <a:cubicBezTo>
                      <a:pt x="810" y="0"/>
                      <a:pt x="0" y="5600"/>
                      <a:pt x="0" y="12800"/>
                    </a:cubicBezTo>
                    <a:cubicBezTo>
                      <a:pt x="0" y="21600"/>
                      <a:pt x="0" y="21600"/>
                      <a:pt x="0" y="21600"/>
                    </a:cubicBezTo>
                    <a:cubicBezTo>
                      <a:pt x="0" y="18000"/>
                      <a:pt x="162" y="15200"/>
                      <a:pt x="432" y="13200"/>
                    </a:cubicBezTo>
                    <a:cubicBezTo>
                      <a:pt x="432" y="12800"/>
                      <a:pt x="432" y="12800"/>
                      <a:pt x="432" y="12800"/>
                    </a:cubicBezTo>
                    <a:cubicBezTo>
                      <a:pt x="432" y="7600"/>
                      <a:pt x="1026" y="3200"/>
                      <a:pt x="1728" y="3200"/>
                    </a:cubicBezTo>
                    <a:cubicBezTo>
                      <a:pt x="1890" y="3200"/>
                      <a:pt x="1998" y="3200"/>
                      <a:pt x="2160" y="3600"/>
                    </a:cubicBezTo>
                    <a:cubicBezTo>
                      <a:pt x="3942" y="8400"/>
                      <a:pt x="6858" y="14000"/>
                      <a:pt x="10800" y="14000"/>
                    </a:cubicBezTo>
                    <a:cubicBezTo>
                      <a:pt x="14742" y="14000"/>
                      <a:pt x="17658" y="8400"/>
                      <a:pt x="19440" y="3600"/>
                    </a:cubicBezTo>
                    <a:cubicBezTo>
                      <a:pt x="19602" y="3200"/>
                      <a:pt x="19710" y="3200"/>
                      <a:pt x="19872" y="3200"/>
                    </a:cubicBezTo>
                    <a:cubicBezTo>
                      <a:pt x="20574" y="3200"/>
                      <a:pt x="21168" y="7600"/>
                      <a:pt x="21168" y="12800"/>
                    </a:cubicBezTo>
                    <a:cubicBezTo>
                      <a:pt x="21168" y="13200"/>
                      <a:pt x="21168" y="13200"/>
                      <a:pt x="21168" y="13200"/>
                    </a:cubicBezTo>
                    <a:cubicBezTo>
                      <a:pt x="21438" y="15200"/>
                      <a:pt x="21600" y="18000"/>
                      <a:pt x="21600" y="21600"/>
                    </a:cubicBezTo>
                    <a:cubicBezTo>
                      <a:pt x="21600" y="12800"/>
                      <a:pt x="21600" y="12800"/>
                      <a:pt x="21600" y="12800"/>
                    </a:cubicBezTo>
                    <a:cubicBezTo>
                      <a:pt x="21600" y="5600"/>
                      <a:pt x="20790" y="0"/>
                      <a:pt x="19872"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24" name="Shape 924"/>
              <p:cNvSpPr/>
              <p:nvPr/>
            </p:nvSpPr>
            <p:spPr>
              <a:xfrm>
                <a:off x="15359" y="576390"/>
                <a:ext cx="92159" cy="1843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725"/>
                      <a:pt x="0" y="10800"/>
                    </a:cubicBezTo>
                    <a:cubicBezTo>
                      <a:pt x="0" y="16650"/>
                      <a:pt x="9450" y="21600"/>
                      <a:pt x="21600" y="21600"/>
                    </a:cubicBezTo>
                    <a:lnTo>
                      <a:pt x="21600" y="0"/>
                    </a:lnTo>
                    <a:close/>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925" name="Shape 925"/>
              <p:cNvSpPr/>
              <p:nvPr/>
            </p:nvSpPr>
            <p:spPr>
              <a:xfrm>
                <a:off x="0" y="561030"/>
                <a:ext cx="122878" cy="2150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7" y="21600"/>
                      <a:pt x="0" y="16779"/>
                      <a:pt x="0" y="10800"/>
                    </a:cubicBezTo>
                    <a:cubicBezTo>
                      <a:pt x="0" y="4821"/>
                      <a:pt x="8437" y="0"/>
                      <a:pt x="18900" y="0"/>
                    </a:cubicBezTo>
                    <a:cubicBezTo>
                      <a:pt x="20250" y="0"/>
                      <a:pt x="21600" y="579"/>
                      <a:pt x="21600" y="1543"/>
                    </a:cubicBezTo>
                    <a:cubicBezTo>
                      <a:pt x="21600" y="20057"/>
                      <a:pt x="21600" y="20057"/>
                      <a:pt x="21600" y="20057"/>
                    </a:cubicBezTo>
                    <a:cubicBezTo>
                      <a:pt x="21600" y="20829"/>
                      <a:pt x="20250" y="21600"/>
                      <a:pt x="18900" y="21600"/>
                    </a:cubicBezTo>
                    <a:close/>
                    <a:moveTo>
                      <a:pt x="16200" y="3086"/>
                    </a:moveTo>
                    <a:cubicBezTo>
                      <a:pt x="10125" y="3857"/>
                      <a:pt x="5400" y="6943"/>
                      <a:pt x="5400" y="10800"/>
                    </a:cubicBezTo>
                    <a:cubicBezTo>
                      <a:pt x="5400" y="14464"/>
                      <a:pt x="10125" y="17550"/>
                      <a:pt x="16200" y="18321"/>
                    </a:cubicBezTo>
                    <a:lnTo>
                      <a:pt x="16200" y="3086"/>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26" name="Shape 926"/>
              <p:cNvSpPr/>
              <p:nvPr/>
            </p:nvSpPr>
            <p:spPr>
              <a:xfrm>
                <a:off x="876307" y="576390"/>
                <a:ext cx="92159" cy="1843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650"/>
                      <a:pt x="12150" y="21600"/>
                      <a:pt x="0" y="21600"/>
                    </a:cubicBezTo>
                    <a:lnTo>
                      <a:pt x="0" y="0"/>
                    </a:lnTo>
                    <a:close/>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927" name="Shape 927"/>
              <p:cNvSpPr/>
              <p:nvPr/>
            </p:nvSpPr>
            <p:spPr>
              <a:xfrm>
                <a:off x="860948" y="561030"/>
                <a:ext cx="122878" cy="2150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579"/>
                      <a:pt x="1350" y="0"/>
                      <a:pt x="2700" y="0"/>
                    </a:cubicBezTo>
                    <a:cubicBezTo>
                      <a:pt x="13163" y="0"/>
                      <a:pt x="21600" y="4821"/>
                      <a:pt x="21600" y="10800"/>
                    </a:cubicBezTo>
                    <a:cubicBezTo>
                      <a:pt x="21600" y="16779"/>
                      <a:pt x="13163" y="21600"/>
                      <a:pt x="2700" y="21600"/>
                    </a:cubicBezTo>
                    <a:close/>
                    <a:moveTo>
                      <a:pt x="5400" y="3086"/>
                    </a:moveTo>
                    <a:cubicBezTo>
                      <a:pt x="5400" y="18321"/>
                      <a:pt x="5400" y="18321"/>
                      <a:pt x="5400" y="18321"/>
                    </a:cubicBezTo>
                    <a:cubicBezTo>
                      <a:pt x="11475" y="17550"/>
                      <a:pt x="16200" y="14464"/>
                      <a:pt x="16200" y="10800"/>
                    </a:cubicBezTo>
                    <a:cubicBezTo>
                      <a:pt x="16200" y="6943"/>
                      <a:pt x="11475" y="3857"/>
                      <a:pt x="5400" y="3086"/>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28" name="Shape 928"/>
              <p:cNvSpPr/>
              <p:nvPr/>
            </p:nvSpPr>
            <p:spPr>
              <a:xfrm>
                <a:off x="284557" y="628128"/>
                <a:ext cx="76800" cy="7680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29" name="Shape 929"/>
              <p:cNvSpPr/>
              <p:nvPr/>
            </p:nvSpPr>
            <p:spPr>
              <a:xfrm>
                <a:off x="622469" y="628128"/>
                <a:ext cx="76800" cy="7680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30" name="Shape 930"/>
              <p:cNvSpPr/>
              <p:nvPr/>
            </p:nvSpPr>
            <p:spPr>
              <a:xfrm>
                <a:off x="246562" y="520610"/>
                <a:ext cx="153598" cy="76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40" y="21600"/>
                    </a:moveTo>
                    <a:cubicBezTo>
                      <a:pt x="18360" y="21600"/>
                      <a:pt x="17280" y="19980"/>
                      <a:pt x="17280" y="17820"/>
                    </a:cubicBezTo>
                    <a:cubicBezTo>
                      <a:pt x="16740" y="12420"/>
                      <a:pt x="14040" y="8640"/>
                      <a:pt x="10800" y="8640"/>
                    </a:cubicBezTo>
                    <a:cubicBezTo>
                      <a:pt x="7830" y="8640"/>
                      <a:pt x="4860" y="12420"/>
                      <a:pt x="4320" y="17820"/>
                    </a:cubicBezTo>
                    <a:cubicBezTo>
                      <a:pt x="4050" y="19980"/>
                      <a:pt x="2970" y="21600"/>
                      <a:pt x="1890" y="21600"/>
                    </a:cubicBezTo>
                    <a:cubicBezTo>
                      <a:pt x="810" y="21060"/>
                      <a:pt x="0" y="18900"/>
                      <a:pt x="0" y="16200"/>
                    </a:cubicBezTo>
                    <a:cubicBezTo>
                      <a:pt x="810" y="7020"/>
                      <a:pt x="5670" y="0"/>
                      <a:pt x="10800" y="0"/>
                    </a:cubicBezTo>
                    <a:cubicBezTo>
                      <a:pt x="15930" y="0"/>
                      <a:pt x="20790" y="7020"/>
                      <a:pt x="21600" y="16200"/>
                    </a:cubicBezTo>
                    <a:cubicBezTo>
                      <a:pt x="21600" y="18900"/>
                      <a:pt x="20790" y="21060"/>
                      <a:pt x="19710" y="21600"/>
                    </a:cubicBezTo>
                    <a:cubicBezTo>
                      <a:pt x="19710" y="21600"/>
                      <a:pt x="19440" y="21600"/>
                      <a:pt x="1944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31" name="Shape 931"/>
              <p:cNvSpPr/>
              <p:nvPr/>
            </p:nvSpPr>
            <p:spPr>
              <a:xfrm>
                <a:off x="584474" y="520610"/>
                <a:ext cx="153597" cy="76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40" y="21600"/>
                    </a:moveTo>
                    <a:cubicBezTo>
                      <a:pt x="18360" y="21600"/>
                      <a:pt x="17280" y="19980"/>
                      <a:pt x="17280" y="17820"/>
                    </a:cubicBezTo>
                    <a:cubicBezTo>
                      <a:pt x="16740" y="12420"/>
                      <a:pt x="14040" y="8640"/>
                      <a:pt x="10800" y="8640"/>
                    </a:cubicBezTo>
                    <a:cubicBezTo>
                      <a:pt x="7830" y="8640"/>
                      <a:pt x="4860" y="12420"/>
                      <a:pt x="4320" y="17820"/>
                    </a:cubicBezTo>
                    <a:cubicBezTo>
                      <a:pt x="4050" y="19980"/>
                      <a:pt x="2970" y="21600"/>
                      <a:pt x="1890" y="21600"/>
                    </a:cubicBezTo>
                    <a:cubicBezTo>
                      <a:pt x="810" y="21060"/>
                      <a:pt x="0" y="18900"/>
                      <a:pt x="0" y="16200"/>
                    </a:cubicBezTo>
                    <a:cubicBezTo>
                      <a:pt x="810" y="7020"/>
                      <a:pt x="5670" y="0"/>
                      <a:pt x="10800" y="0"/>
                    </a:cubicBezTo>
                    <a:cubicBezTo>
                      <a:pt x="15930" y="0"/>
                      <a:pt x="20790" y="7020"/>
                      <a:pt x="21600" y="16200"/>
                    </a:cubicBezTo>
                    <a:cubicBezTo>
                      <a:pt x="21600" y="18900"/>
                      <a:pt x="20790" y="21060"/>
                      <a:pt x="19710" y="21600"/>
                    </a:cubicBezTo>
                    <a:cubicBezTo>
                      <a:pt x="19710" y="21600"/>
                      <a:pt x="19440" y="21600"/>
                      <a:pt x="1944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32" name="Shape 932"/>
              <p:cNvSpPr/>
              <p:nvPr/>
            </p:nvSpPr>
            <p:spPr>
              <a:xfrm>
                <a:off x="401782" y="935320"/>
                <a:ext cx="181069" cy="92159"/>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33" name="Shape 933"/>
              <p:cNvSpPr/>
              <p:nvPr/>
            </p:nvSpPr>
            <p:spPr>
              <a:xfrm>
                <a:off x="668548" y="871456"/>
                <a:ext cx="188359" cy="2764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257" y="3600"/>
                      <a:pt x="220" y="11850"/>
                      <a:pt x="0" y="21600"/>
                    </a:cubicBezTo>
                    <a:cubicBezTo>
                      <a:pt x="11682" y="17250"/>
                      <a:pt x="20057" y="9300"/>
                      <a:pt x="21600" y="0"/>
                    </a:cubicBezTo>
                  </a:path>
                </a:pathLst>
              </a:custGeom>
              <a:solidFill>
                <a:srgbClr val="BA7E57"/>
              </a:solidFill>
              <a:ln w="12700" cap="flat">
                <a:noFill/>
                <a:miter lim="400000"/>
              </a:ln>
              <a:effectLst/>
            </p:spPr>
            <p:txBody>
              <a:bodyPr wrap="square" lIns="71436" tIns="71436" rIns="71436" bIns="71436" numCol="1" anchor="t">
                <a:noAutofit/>
              </a:bodyPr>
              <a:lstStyle/>
              <a:p>
                <a:pPr lvl="0"/>
              </a:p>
            </p:txBody>
          </p:sp>
          <p:sp>
            <p:nvSpPr>
              <p:cNvPr id="934" name="Shape 934"/>
              <p:cNvSpPr/>
              <p:nvPr/>
            </p:nvSpPr>
            <p:spPr>
              <a:xfrm>
                <a:off x="668548" y="865798"/>
                <a:ext cx="206144" cy="2991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994" y="138"/>
                      <a:pt x="20389" y="277"/>
                      <a:pt x="19783" y="415"/>
                    </a:cubicBezTo>
                    <a:cubicBezTo>
                      <a:pt x="18370" y="9000"/>
                      <a:pt x="10699" y="16338"/>
                      <a:pt x="0" y="20354"/>
                    </a:cubicBezTo>
                    <a:cubicBezTo>
                      <a:pt x="0" y="20492"/>
                      <a:pt x="0" y="20631"/>
                      <a:pt x="0" y="20908"/>
                    </a:cubicBezTo>
                    <a:cubicBezTo>
                      <a:pt x="0" y="21600"/>
                      <a:pt x="0" y="21600"/>
                      <a:pt x="0" y="21600"/>
                    </a:cubicBezTo>
                    <a:cubicBezTo>
                      <a:pt x="11708" y="17446"/>
                      <a:pt x="20187" y="9415"/>
                      <a:pt x="216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35" name="Shape 935"/>
              <p:cNvSpPr/>
              <p:nvPr/>
            </p:nvSpPr>
            <p:spPr>
              <a:xfrm>
                <a:off x="126919" y="871456"/>
                <a:ext cx="188359" cy="2764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984" y="9300"/>
                      <a:pt x="10139" y="17100"/>
                      <a:pt x="21600" y="21600"/>
                    </a:cubicBezTo>
                    <a:cubicBezTo>
                      <a:pt x="21159" y="11850"/>
                      <a:pt x="12343" y="3600"/>
                      <a:pt x="0" y="0"/>
                    </a:cubicBezTo>
                  </a:path>
                </a:pathLst>
              </a:custGeom>
              <a:solidFill>
                <a:srgbClr val="BA7E57"/>
              </a:solidFill>
              <a:ln w="12700" cap="flat">
                <a:noFill/>
                <a:miter lim="400000"/>
              </a:ln>
              <a:effectLst/>
            </p:spPr>
            <p:txBody>
              <a:bodyPr wrap="square" lIns="71436" tIns="71436" rIns="71436" bIns="71436" numCol="1" anchor="t">
                <a:noAutofit/>
              </a:bodyPr>
              <a:lstStyle/>
              <a:p>
                <a:pPr lvl="0"/>
              </a:p>
            </p:txBody>
          </p:sp>
          <p:sp>
            <p:nvSpPr>
              <p:cNvPr id="936" name="Shape 936"/>
              <p:cNvSpPr/>
              <p:nvPr/>
            </p:nvSpPr>
            <p:spPr>
              <a:xfrm>
                <a:off x="111559" y="865798"/>
                <a:ext cx="203718" cy="2991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630" y="9277"/>
                      <a:pt x="9781" y="17308"/>
                      <a:pt x="21600" y="21600"/>
                    </a:cubicBezTo>
                    <a:cubicBezTo>
                      <a:pt x="21600" y="20908"/>
                      <a:pt x="21600" y="20908"/>
                      <a:pt x="21600" y="20908"/>
                    </a:cubicBezTo>
                    <a:cubicBezTo>
                      <a:pt x="21600" y="20631"/>
                      <a:pt x="21600" y="20492"/>
                      <a:pt x="21600" y="20354"/>
                    </a:cubicBezTo>
                    <a:cubicBezTo>
                      <a:pt x="11004" y="16200"/>
                      <a:pt x="3464" y="9000"/>
                      <a:pt x="1630" y="415"/>
                    </a:cubicBezTo>
                    <a:cubicBezTo>
                      <a:pt x="1019" y="277"/>
                      <a:pt x="408" y="138"/>
                      <a:pt x="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37" name="Shape 937"/>
              <p:cNvSpPr/>
              <p:nvPr/>
            </p:nvSpPr>
            <p:spPr>
              <a:xfrm>
                <a:off x="308001" y="797083"/>
                <a:ext cx="368632" cy="1455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950" y="0"/>
                    </a:moveTo>
                    <a:cubicBezTo>
                      <a:pt x="13950" y="4263"/>
                      <a:pt x="12488" y="7958"/>
                      <a:pt x="10800" y="7958"/>
                    </a:cubicBezTo>
                    <a:cubicBezTo>
                      <a:pt x="9112" y="7958"/>
                      <a:pt x="7650" y="4263"/>
                      <a:pt x="7650" y="0"/>
                    </a:cubicBezTo>
                    <a:cubicBezTo>
                      <a:pt x="3375" y="1137"/>
                      <a:pt x="0" y="10232"/>
                      <a:pt x="0" y="21600"/>
                    </a:cubicBezTo>
                    <a:cubicBezTo>
                      <a:pt x="21600" y="21600"/>
                      <a:pt x="21600" y="21600"/>
                      <a:pt x="21600" y="21600"/>
                    </a:cubicBezTo>
                    <a:cubicBezTo>
                      <a:pt x="21600" y="10232"/>
                      <a:pt x="18225" y="1137"/>
                      <a:pt x="13950" y="0"/>
                    </a:cubicBezTo>
                    <a:close/>
                  </a:path>
                </a:pathLst>
              </a:custGeom>
              <a:solidFill>
                <a:srgbClr val="F5F5F5"/>
              </a:solidFill>
              <a:ln w="12700" cap="flat">
                <a:noFill/>
                <a:miter lim="400000"/>
              </a:ln>
              <a:effectLst/>
            </p:spPr>
            <p:txBody>
              <a:bodyPr wrap="square" lIns="71436" tIns="71436" rIns="71436" bIns="71436" numCol="1" anchor="t">
                <a:noAutofit/>
              </a:bodyPr>
              <a:lstStyle/>
              <a:p>
                <a:pPr lvl="0"/>
              </a:p>
            </p:txBody>
          </p:sp>
          <p:sp>
            <p:nvSpPr>
              <p:cNvPr id="938" name="Shape 938"/>
              <p:cNvSpPr/>
              <p:nvPr/>
            </p:nvSpPr>
            <p:spPr>
              <a:xfrm>
                <a:off x="292641" y="781724"/>
                <a:ext cx="399351" cy="1762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69" y="21600"/>
                    </a:moveTo>
                    <a:cubicBezTo>
                      <a:pt x="831" y="21600"/>
                      <a:pt x="831" y="21600"/>
                      <a:pt x="831" y="21600"/>
                    </a:cubicBezTo>
                    <a:cubicBezTo>
                      <a:pt x="415" y="21600"/>
                      <a:pt x="0" y="20661"/>
                      <a:pt x="0" y="19722"/>
                    </a:cubicBezTo>
                    <a:cubicBezTo>
                      <a:pt x="0" y="9626"/>
                      <a:pt x="3323" y="1174"/>
                      <a:pt x="7788" y="0"/>
                    </a:cubicBezTo>
                    <a:cubicBezTo>
                      <a:pt x="7996" y="0"/>
                      <a:pt x="8308" y="235"/>
                      <a:pt x="8412" y="470"/>
                    </a:cubicBezTo>
                    <a:cubicBezTo>
                      <a:pt x="8619" y="939"/>
                      <a:pt x="8723" y="1409"/>
                      <a:pt x="8723" y="1878"/>
                    </a:cubicBezTo>
                    <a:cubicBezTo>
                      <a:pt x="8723" y="4461"/>
                      <a:pt x="9658" y="6574"/>
                      <a:pt x="10800" y="6574"/>
                    </a:cubicBezTo>
                    <a:cubicBezTo>
                      <a:pt x="11942" y="6574"/>
                      <a:pt x="12877" y="4461"/>
                      <a:pt x="12877" y="1878"/>
                    </a:cubicBezTo>
                    <a:cubicBezTo>
                      <a:pt x="12877" y="1409"/>
                      <a:pt x="12981" y="939"/>
                      <a:pt x="13188" y="470"/>
                    </a:cubicBezTo>
                    <a:cubicBezTo>
                      <a:pt x="13292" y="235"/>
                      <a:pt x="13604" y="0"/>
                      <a:pt x="13812" y="0"/>
                    </a:cubicBezTo>
                    <a:cubicBezTo>
                      <a:pt x="18277" y="1174"/>
                      <a:pt x="21600" y="9626"/>
                      <a:pt x="21600" y="19722"/>
                    </a:cubicBezTo>
                    <a:cubicBezTo>
                      <a:pt x="21600" y="20661"/>
                      <a:pt x="21185" y="21600"/>
                      <a:pt x="20769" y="21600"/>
                    </a:cubicBezTo>
                    <a:close/>
                    <a:moveTo>
                      <a:pt x="1662" y="17843"/>
                    </a:moveTo>
                    <a:cubicBezTo>
                      <a:pt x="19938" y="17843"/>
                      <a:pt x="19938" y="17843"/>
                      <a:pt x="19938" y="17843"/>
                    </a:cubicBezTo>
                    <a:cubicBezTo>
                      <a:pt x="19523" y="11035"/>
                      <a:pt x="17342" y="5400"/>
                      <a:pt x="14435" y="3991"/>
                    </a:cubicBezTo>
                    <a:cubicBezTo>
                      <a:pt x="13915" y="7513"/>
                      <a:pt x="12462" y="10330"/>
                      <a:pt x="10800" y="10330"/>
                    </a:cubicBezTo>
                    <a:cubicBezTo>
                      <a:pt x="9138" y="10330"/>
                      <a:pt x="7685" y="7513"/>
                      <a:pt x="7165" y="3991"/>
                    </a:cubicBezTo>
                    <a:cubicBezTo>
                      <a:pt x="4258" y="5400"/>
                      <a:pt x="2077" y="11035"/>
                      <a:pt x="1662" y="1784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39" name="Shape 939"/>
              <p:cNvSpPr/>
              <p:nvPr/>
            </p:nvSpPr>
            <p:spPr>
              <a:xfrm>
                <a:off x="105900" y="33144"/>
                <a:ext cx="466449" cy="2336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9733" y="354"/>
                      <a:pt x="17689" y="1593"/>
                      <a:pt x="15733" y="3718"/>
                    </a:cubicBezTo>
                    <a:cubicBezTo>
                      <a:pt x="12978" y="6374"/>
                      <a:pt x="10578" y="8321"/>
                      <a:pt x="8444" y="10092"/>
                    </a:cubicBezTo>
                    <a:cubicBezTo>
                      <a:pt x="4267" y="13456"/>
                      <a:pt x="1511" y="15757"/>
                      <a:pt x="0" y="21069"/>
                    </a:cubicBezTo>
                    <a:cubicBezTo>
                      <a:pt x="1156" y="21423"/>
                      <a:pt x="2311" y="21600"/>
                      <a:pt x="3556" y="21600"/>
                    </a:cubicBezTo>
                    <a:cubicBezTo>
                      <a:pt x="12533" y="21600"/>
                      <a:pt x="11911" y="11862"/>
                      <a:pt x="21600" y="0"/>
                    </a:cubicBezTo>
                  </a:path>
                </a:pathLst>
              </a:custGeom>
              <a:solidFill>
                <a:srgbClr val="D5D9DE"/>
              </a:solidFill>
              <a:ln w="12700" cap="flat">
                <a:noFill/>
                <a:miter lim="400000"/>
              </a:ln>
              <a:effectLst/>
            </p:spPr>
            <p:txBody>
              <a:bodyPr wrap="square" lIns="71436" tIns="71436" rIns="71436" bIns="71436" numCol="1" anchor="t">
                <a:noAutofit/>
              </a:bodyPr>
              <a:lstStyle/>
              <a:p>
                <a:pPr lvl="0"/>
              </a:p>
            </p:txBody>
          </p:sp>
          <p:sp>
            <p:nvSpPr>
              <p:cNvPr id="940" name="Shape 940"/>
              <p:cNvSpPr/>
              <p:nvPr/>
            </p:nvSpPr>
            <p:spPr>
              <a:xfrm>
                <a:off x="88924" y="15359"/>
                <a:ext cx="512527" cy="2457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9497" y="0"/>
                      <a:pt x="17151" y="1181"/>
                      <a:pt x="14724" y="3881"/>
                    </a:cubicBezTo>
                    <a:cubicBezTo>
                      <a:pt x="7200" y="11813"/>
                      <a:pt x="2184" y="12994"/>
                      <a:pt x="0" y="21263"/>
                    </a:cubicBezTo>
                    <a:cubicBezTo>
                      <a:pt x="243" y="21431"/>
                      <a:pt x="485" y="21431"/>
                      <a:pt x="728" y="21600"/>
                    </a:cubicBezTo>
                    <a:cubicBezTo>
                      <a:pt x="2103" y="16538"/>
                      <a:pt x="4611" y="14344"/>
                      <a:pt x="8413" y="11138"/>
                    </a:cubicBezTo>
                    <a:cubicBezTo>
                      <a:pt x="10355" y="9450"/>
                      <a:pt x="12539" y="7594"/>
                      <a:pt x="15047" y="5062"/>
                    </a:cubicBezTo>
                    <a:cubicBezTo>
                      <a:pt x="16827" y="3037"/>
                      <a:pt x="18688" y="1856"/>
                      <a:pt x="20387" y="1519"/>
                    </a:cubicBezTo>
                    <a:cubicBezTo>
                      <a:pt x="20791" y="1012"/>
                      <a:pt x="21196" y="506"/>
                      <a:pt x="216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nvGrpSpPr>
            <p:cNvPr id="966" name="Group 966"/>
            <p:cNvGrpSpPr/>
            <p:nvPr/>
          </p:nvGrpSpPr>
          <p:grpSpPr>
            <a:xfrm>
              <a:off x="709782" y="-1"/>
              <a:ext cx="1043462" cy="1270002"/>
              <a:chOff x="0" y="0"/>
              <a:chExt cx="1043460" cy="1270000"/>
            </a:xfrm>
          </p:grpSpPr>
          <p:sp>
            <p:nvSpPr>
              <p:cNvPr id="942" name="Shape 942"/>
              <p:cNvSpPr/>
              <p:nvPr/>
            </p:nvSpPr>
            <p:spPr>
              <a:xfrm>
                <a:off x="15472" y="16661"/>
                <a:ext cx="973826" cy="702817"/>
              </a:xfrm>
              <a:custGeom>
                <a:avLst/>
                <a:gdLst/>
                <a:ahLst/>
                <a:cxnLst>
                  <a:cxn ang="0">
                    <a:pos x="wd2" y="hd2"/>
                  </a:cxn>
                  <a:cxn ang="5400000">
                    <a:pos x="wd2" y="hd2"/>
                  </a:cxn>
                  <a:cxn ang="10800000">
                    <a:pos x="wd2" y="hd2"/>
                  </a:cxn>
                  <a:cxn ang="16200000">
                    <a:pos x="wd2" y="hd2"/>
                  </a:cxn>
                </a:cxnLst>
                <a:rect l="0" t="0" r="r" b="b"/>
                <a:pathLst>
                  <a:path w="20984" h="19602" fill="norm" stroke="1" extrusionOk="0">
                    <a:moveTo>
                      <a:pt x="16350" y="5754"/>
                    </a:moveTo>
                    <a:cubicBezTo>
                      <a:pt x="15687" y="6129"/>
                      <a:pt x="15687" y="6129"/>
                      <a:pt x="15687" y="6129"/>
                    </a:cubicBezTo>
                    <a:cubicBezTo>
                      <a:pt x="15687" y="-1784"/>
                      <a:pt x="1122" y="-1998"/>
                      <a:pt x="129" y="5273"/>
                    </a:cubicBezTo>
                    <a:cubicBezTo>
                      <a:pt x="-616" y="10727"/>
                      <a:pt x="2115" y="11850"/>
                      <a:pt x="2115" y="11850"/>
                    </a:cubicBezTo>
                    <a:cubicBezTo>
                      <a:pt x="2115" y="19602"/>
                      <a:pt x="2115" y="19602"/>
                      <a:pt x="2115" y="19602"/>
                    </a:cubicBezTo>
                    <a:cubicBezTo>
                      <a:pt x="20984" y="19602"/>
                      <a:pt x="20984" y="19602"/>
                      <a:pt x="20984" y="19602"/>
                    </a:cubicBezTo>
                    <a:cubicBezTo>
                      <a:pt x="20984" y="9657"/>
                      <a:pt x="20984" y="9657"/>
                      <a:pt x="20984" y="9657"/>
                    </a:cubicBezTo>
                    <a:cubicBezTo>
                      <a:pt x="20984" y="6610"/>
                      <a:pt x="18543" y="4525"/>
                      <a:pt x="16350" y="5754"/>
                    </a:cubicBezTo>
                  </a:path>
                </a:pathLst>
              </a:custGeom>
              <a:solidFill>
                <a:srgbClr val="3572B0"/>
              </a:solidFill>
              <a:ln w="12700" cap="flat">
                <a:noFill/>
                <a:miter lim="400000"/>
              </a:ln>
              <a:effectLst/>
            </p:spPr>
            <p:txBody>
              <a:bodyPr wrap="square" lIns="71436" tIns="71436" rIns="71436" bIns="71436" numCol="1" anchor="t">
                <a:noAutofit/>
              </a:bodyPr>
              <a:lstStyle/>
              <a:p>
                <a:pPr lvl="0"/>
              </a:p>
            </p:txBody>
          </p:sp>
          <p:sp>
            <p:nvSpPr>
              <p:cNvPr id="943" name="Shape 943"/>
              <p:cNvSpPr/>
              <p:nvPr/>
            </p:nvSpPr>
            <p:spPr>
              <a:xfrm>
                <a:off x="0" y="0"/>
                <a:ext cx="1004658" cy="734838"/>
              </a:xfrm>
              <a:custGeom>
                <a:avLst/>
                <a:gdLst/>
                <a:ahLst/>
                <a:cxnLst>
                  <a:cxn ang="0">
                    <a:pos x="wd2" y="hd2"/>
                  </a:cxn>
                  <a:cxn ang="5400000">
                    <a:pos x="wd2" y="hd2"/>
                  </a:cxn>
                  <a:cxn ang="10800000">
                    <a:pos x="wd2" y="hd2"/>
                  </a:cxn>
                  <a:cxn ang="16200000">
                    <a:pos x="wd2" y="hd2"/>
                  </a:cxn>
                </a:cxnLst>
                <a:rect l="0" t="0" r="r" b="b"/>
                <a:pathLst>
                  <a:path w="21087" h="21600" fill="norm" stroke="1" extrusionOk="0">
                    <a:moveTo>
                      <a:pt x="20765" y="21600"/>
                    </a:moveTo>
                    <a:cubicBezTo>
                      <a:pt x="2388" y="21600"/>
                      <a:pt x="2388" y="21600"/>
                      <a:pt x="2388" y="21600"/>
                    </a:cubicBezTo>
                    <a:cubicBezTo>
                      <a:pt x="2227" y="21600"/>
                      <a:pt x="2066" y="21374"/>
                      <a:pt x="2066" y="21149"/>
                    </a:cubicBezTo>
                    <a:cubicBezTo>
                      <a:pt x="2066" y="13310"/>
                      <a:pt x="2066" y="13310"/>
                      <a:pt x="2066" y="13310"/>
                    </a:cubicBezTo>
                    <a:cubicBezTo>
                      <a:pt x="1381" y="12802"/>
                      <a:pt x="-513" y="11054"/>
                      <a:pt x="132" y="5978"/>
                    </a:cubicBezTo>
                    <a:cubicBezTo>
                      <a:pt x="656" y="1861"/>
                      <a:pt x="4444" y="0"/>
                      <a:pt x="7990" y="0"/>
                    </a:cubicBezTo>
                    <a:cubicBezTo>
                      <a:pt x="11617" y="0"/>
                      <a:pt x="15526" y="1974"/>
                      <a:pt x="15888" y="6260"/>
                    </a:cubicBezTo>
                    <a:cubicBezTo>
                      <a:pt x="16130" y="6147"/>
                      <a:pt x="16130" y="6147"/>
                      <a:pt x="16130" y="6147"/>
                    </a:cubicBezTo>
                    <a:cubicBezTo>
                      <a:pt x="16574" y="5865"/>
                      <a:pt x="17057" y="5696"/>
                      <a:pt x="17541" y="5696"/>
                    </a:cubicBezTo>
                    <a:cubicBezTo>
                      <a:pt x="19515" y="5696"/>
                      <a:pt x="21087" y="7952"/>
                      <a:pt x="21087" y="10659"/>
                    </a:cubicBezTo>
                    <a:cubicBezTo>
                      <a:pt x="21087" y="21149"/>
                      <a:pt x="21087" y="21149"/>
                      <a:pt x="21087" y="21149"/>
                    </a:cubicBezTo>
                    <a:cubicBezTo>
                      <a:pt x="21087" y="21374"/>
                      <a:pt x="20926" y="21600"/>
                      <a:pt x="20765" y="21600"/>
                    </a:cubicBezTo>
                    <a:moveTo>
                      <a:pt x="2711" y="20698"/>
                    </a:moveTo>
                    <a:cubicBezTo>
                      <a:pt x="20442" y="20698"/>
                      <a:pt x="20442" y="20698"/>
                      <a:pt x="20442" y="20698"/>
                    </a:cubicBezTo>
                    <a:cubicBezTo>
                      <a:pt x="20442" y="10659"/>
                      <a:pt x="20442" y="10659"/>
                      <a:pt x="20442" y="10659"/>
                    </a:cubicBezTo>
                    <a:cubicBezTo>
                      <a:pt x="20442" y="8460"/>
                      <a:pt x="19153" y="6598"/>
                      <a:pt x="17541" y="6598"/>
                    </a:cubicBezTo>
                    <a:cubicBezTo>
                      <a:pt x="17138" y="6598"/>
                      <a:pt x="16735" y="6711"/>
                      <a:pt x="16372" y="6937"/>
                    </a:cubicBezTo>
                    <a:cubicBezTo>
                      <a:pt x="15727" y="7332"/>
                      <a:pt x="15727" y="7332"/>
                      <a:pt x="15727" y="7332"/>
                    </a:cubicBezTo>
                    <a:cubicBezTo>
                      <a:pt x="15647" y="7388"/>
                      <a:pt x="15526" y="7388"/>
                      <a:pt x="15445" y="7332"/>
                    </a:cubicBezTo>
                    <a:cubicBezTo>
                      <a:pt x="15324" y="7219"/>
                      <a:pt x="15284" y="7106"/>
                      <a:pt x="15284" y="6937"/>
                    </a:cubicBezTo>
                    <a:cubicBezTo>
                      <a:pt x="15284" y="2820"/>
                      <a:pt x="11496" y="902"/>
                      <a:pt x="7990" y="902"/>
                    </a:cubicBezTo>
                    <a:cubicBezTo>
                      <a:pt x="4847" y="902"/>
                      <a:pt x="1220" y="2538"/>
                      <a:pt x="777" y="6091"/>
                    </a:cubicBezTo>
                    <a:cubicBezTo>
                      <a:pt x="91" y="11449"/>
                      <a:pt x="2469" y="12577"/>
                      <a:pt x="2469" y="12577"/>
                    </a:cubicBezTo>
                    <a:cubicBezTo>
                      <a:pt x="2630" y="12633"/>
                      <a:pt x="2711" y="12802"/>
                      <a:pt x="2711" y="12971"/>
                    </a:cubicBezTo>
                    <a:cubicBezTo>
                      <a:pt x="2711" y="20698"/>
                      <a:pt x="2711" y="20698"/>
                      <a:pt x="2711" y="20698"/>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44" name="Shape 944"/>
              <p:cNvSpPr/>
              <p:nvPr/>
            </p:nvSpPr>
            <p:spPr>
              <a:xfrm>
                <a:off x="15472" y="16661"/>
                <a:ext cx="973826" cy="702817"/>
              </a:xfrm>
              <a:custGeom>
                <a:avLst/>
                <a:gdLst/>
                <a:ahLst/>
                <a:cxnLst>
                  <a:cxn ang="0">
                    <a:pos x="wd2" y="hd2"/>
                  </a:cxn>
                  <a:cxn ang="5400000">
                    <a:pos x="wd2" y="hd2"/>
                  </a:cxn>
                  <a:cxn ang="10800000">
                    <a:pos x="wd2" y="hd2"/>
                  </a:cxn>
                  <a:cxn ang="16200000">
                    <a:pos x="wd2" y="hd2"/>
                  </a:cxn>
                </a:cxnLst>
                <a:rect l="0" t="0" r="r" b="b"/>
                <a:pathLst>
                  <a:path w="20984" h="19602" fill="norm" stroke="1" extrusionOk="0">
                    <a:moveTo>
                      <a:pt x="16350" y="5754"/>
                    </a:moveTo>
                    <a:cubicBezTo>
                      <a:pt x="15687" y="6129"/>
                      <a:pt x="15687" y="6129"/>
                      <a:pt x="15687" y="6129"/>
                    </a:cubicBezTo>
                    <a:cubicBezTo>
                      <a:pt x="15687" y="-1784"/>
                      <a:pt x="1122" y="-1998"/>
                      <a:pt x="129" y="5273"/>
                    </a:cubicBezTo>
                    <a:cubicBezTo>
                      <a:pt x="-616" y="10727"/>
                      <a:pt x="2115" y="11850"/>
                      <a:pt x="2115" y="11850"/>
                    </a:cubicBezTo>
                    <a:cubicBezTo>
                      <a:pt x="2115" y="19602"/>
                      <a:pt x="2115" y="19602"/>
                      <a:pt x="2115" y="19602"/>
                    </a:cubicBezTo>
                    <a:cubicBezTo>
                      <a:pt x="20984" y="19602"/>
                      <a:pt x="20984" y="19602"/>
                      <a:pt x="20984" y="19602"/>
                    </a:cubicBezTo>
                    <a:cubicBezTo>
                      <a:pt x="20984" y="9657"/>
                      <a:pt x="20984" y="9657"/>
                      <a:pt x="20984" y="9657"/>
                    </a:cubicBezTo>
                    <a:cubicBezTo>
                      <a:pt x="20984" y="6610"/>
                      <a:pt x="18543" y="4525"/>
                      <a:pt x="16350" y="5754"/>
                    </a:cubicBezTo>
                  </a:path>
                </a:pathLst>
              </a:custGeom>
              <a:solidFill>
                <a:srgbClr val="3572B0"/>
              </a:solidFill>
              <a:ln w="12700" cap="flat">
                <a:noFill/>
                <a:miter lim="400000"/>
              </a:ln>
              <a:effectLst/>
            </p:spPr>
            <p:txBody>
              <a:bodyPr wrap="square" lIns="71436" tIns="71436" rIns="71436" bIns="71436" numCol="1" anchor="t">
                <a:noAutofit/>
              </a:bodyPr>
              <a:lstStyle/>
              <a:p>
                <a:pPr lvl="0"/>
              </a:p>
            </p:txBody>
          </p:sp>
          <p:sp>
            <p:nvSpPr>
              <p:cNvPr id="945" name="Shape 945"/>
              <p:cNvSpPr/>
              <p:nvPr/>
            </p:nvSpPr>
            <p:spPr>
              <a:xfrm>
                <a:off x="0" y="0"/>
                <a:ext cx="1004658" cy="734838"/>
              </a:xfrm>
              <a:custGeom>
                <a:avLst/>
                <a:gdLst/>
                <a:ahLst/>
                <a:cxnLst>
                  <a:cxn ang="0">
                    <a:pos x="wd2" y="hd2"/>
                  </a:cxn>
                  <a:cxn ang="5400000">
                    <a:pos x="wd2" y="hd2"/>
                  </a:cxn>
                  <a:cxn ang="10800000">
                    <a:pos x="wd2" y="hd2"/>
                  </a:cxn>
                  <a:cxn ang="16200000">
                    <a:pos x="wd2" y="hd2"/>
                  </a:cxn>
                </a:cxnLst>
                <a:rect l="0" t="0" r="r" b="b"/>
                <a:pathLst>
                  <a:path w="21087" h="21600" fill="norm" stroke="1" extrusionOk="0">
                    <a:moveTo>
                      <a:pt x="20765" y="21600"/>
                    </a:moveTo>
                    <a:cubicBezTo>
                      <a:pt x="2388" y="21600"/>
                      <a:pt x="2388" y="21600"/>
                      <a:pt x="2388" y="21600"/>
                    </a:cubicBezTo>
                    <a:cubicBezTo>
                      <a:pt x="2227" y="21600"/>
                      <a:pt x="2066" y="21374"/>
                      <a:pt x="2066" y="21149"/>
                    </a:cubicBezTo>
                    <a:cubicBezTo>
                      <a:pt x="2066" y="13310"/>
                      <a:pt x="2066" y="13310"/>
                      <a:pt x="2066" y="13310"/>
                    </a:cubicBezTo>
                    <a:cubicBezTo>
                      <a:pt x="1381" y="12802"/>
                      <a:pt x="-513" y="11054"/>
                      <a:pt x="132" y="5978"/>
                    </a:cubicBezTo>
                    <a:cubicBezTo>
                      <a:pt x="656" y="1861"/>
                      <a:pt x="4444" y="0"/>
                      <a:pt x="7990" y="0"/>
                    </a:cubicBezTo>
                    <a:cubicBezTo>
                      <a:pt x="11617" y="0"/>
                      <a:pt x="15526" y="1974"/>
                      <a:pt x="15888" y="6260"/>
                    </a:cubicBezTo>
                    <a:cubicBezTo>
                      <a:pt x="16130" y="6147"/>
                      <a:pt x="16130" y="6147"/>
                      <a:pt x="16130" y="6147"/>
                    </a:cubicBezTo>
                    <a:cubicBezTo>
                      <a:pt x="16574" y="5865"/>
                      <a:pt x="17057" y="5696"/>
                      <a:pt x="17541" y="5696"/>
                    </a:cubicBezTo>
                    <a:cubicBezTo>
                      <a:pt x="19515" y="5696"/>
                      <a:pt x="21087" y="7952"/>
                      <a:pt x="21087" y="10659"/>
                    </a:cubicBezTo>
                    <a:cubicBezTo>
                      <a:pt x="21087" y="21149"/>
                      <a:pt x="21087" y="21149"/>
                      <a:pt x="21087" y="21149"/>
                    </a:cubicBezTo>
                    <a:cubicBezTo>
                      <a:pt x="21087" y="21374"/>
                      <a:pt x="20926" y="21600"/>
                      <a:pt x="20765" y="21600"/>
                    </a:cubicBezTo>
                    <a:moveTo>
                      <a:pt x="2711" y="20698"/>
                    </a:moveTo>
                    <a:cubicBezTo>
                      <a:pt x="20442" y="20698"/>
                      <a:pt x="20442" y="20698"/>
                      <a:pt x="20442" y="20698"/>
                    </a:cubicBezTo>
                    <a:cubicBezTo>
                      <a:pt x="20442" y="10659"/>
                      <a:pt x="20442" y="10659"/>
                      <a:pt x="20442" y="10659"/>
                    </a:cubicBezTo>
                    <a:cubicBezTo>
                      <a:pt x="20442" y="8460"/>
                      <a:pt x="19153" y="6598"/>
                      <a:pt x="17541" y="6598"/>
                    </a:cubicBezTo>
                    <a:cubicBezTo>
                      <a:pt x="17138" y="6598"/>
                      <a:pt x="16735" y="6711"/>
                      <a:pt x="16372" y="6937"/>
                    </a:cubicBezTo>
                    <a:cubicBezTo>
                      <a:pt x="15727" y="7332"/>
                      <a:pt x="15727" y="7332"/>
                      <a:pt x="15727" y="7332"/>
                    </a:cubicBezTo>
                    <a:cubicBezTo>
                      <a:pt x="15647" y="7388"/>
                      <a:pt x="15526" y="7388"/>
                      <a:pt x="15445" y="7332"/>
                    </a:cubicBezTo>
                    <a:cubicBezTo>
                      <a:pt x="15324" y="7219"/>
                      <a:pt x="15284" y="7106"/>
                      <a:pt x="15284" y="6937"/>
                    </a:cubicBezTo>
                    <a:cubicBezTo>
                      <a:pt x="15284" y="2820"/>
                      <a:pt x="11496" y="902"/>
                      <a:pt x="7990" y="902"/>
                    </a:cubicBezTo>
                    <a:cubicBezTo>
                      <a:pt x="4847" y="902"/>
                      <a:pt x="1220" y="2538"/>
                      <a:pt x="777" y="6091"/>
                    </a:cubicBezTo>
                    <a:cubicBezTo>
                      <a:pt x="91" y="11449"/>
                      <a:pt x="2469" y="12577"/>
                      <a:pt x="2469" y="12577"/>
                    </a:cubicBezTo>
                    <a:cubicBezTo>
                      <a:pt x="2630" y="12633"/>
                      <a:pt x="2711" y="12802"/>
                      <a:pt x="2711" y="12971"/>
                    </a:cubicBezTo>
                    <a:cubicBezTo>
                      <a:pt x="2711" y="20698"/>
                      <a:pt x="2711" y="20698"/>
                      <a:pt x="2711" y="20698"/>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46" name="Shape 946"/>
              <p:cNvSpPr/>
              <p:nvPr/>
            </p:nvSpPr>
            <p:spPr>
              <a:xfrm>
                <a:off x="45084" y="30719"/>
                <a:ext cx="681484" cy="1786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648" y="0"/>
                    </a:moveTo>
                    <a:cubicBezTo>
                      <a:pt x="6267" y="0"/>
                      <a:pt x="1278" y="5806"/>
                      <a:pt x="0" y="18116"/>
                    </a:cubicBezTo>
                    <a:cubicBezTo>
                      <a:pt x="2738" y="7665"/>
                      <a:pt x="6693" y="2555"/>
                      <a:pt x="10526" y="2555"/>
                    </a:cubicBezTo>
                    <a:cubicBezTo>
                      <a:pt x="14907" y="2555"/>
                      <a:pt x="19166" y="9058"/>
                      <a:pt x="21600" y="21600"/>
                    </a:cubicBezTo>
                    <a:cubicBezTo>
                      <a:pt x="20931" y="6735"/>
                      <a:pt x="15637" y="0"/>
                      <a:pt x="10648" y="0"/>
                    </a:cubicBezTo>
                  </a:path>
                </a:pathLst>
              </a:custGeom>
              <a:solidFill>
                <a:srgbClr val="4B97CD"/>
              </a:solidFill>
              <a:ln w="12700" cap="flat">
                <a:noFill/>
                <a:miter lim="400000"/>
              </a:ln>
              <a:effectLst/>
            </p:spPr>
            <p:txBody>
              <a:bodyPr wrap="square" lIns="71436" tIns="71436" rIns="71436" bIns="71436" numCol="1" anchor="t">
                <a:noAutofit/>
              </a:bodyPr>
              <a:lstStyle/>
              <a:p>
                <a:pPr lvl="0"/>
              </a:p>
            </p:txBody>
          </p:sp>
          <p:sp>
            <p:nvSpPr>
              <p:cNvPr id="947" name="Shape 947"/>
              <p:cNvSpPr/>
              <p:nvPr/>
            </p:nvSpPr>
            <p:spPr>
              <a:xfrm>
                <a:off x="0" y="0"/>
                <a:ext cx="1004658" cy="734838"/>
              </a:xfrm>
              <a:custGeom>
                <a:avLst/>
                <a:gdLst/>
                <a:ahLst/>
                <a:cxnLst>
                  <a:cxn ang="0">
                    <a:pos x="wd2" y="hd2"/>
                  </a:cxn>
                  <a:cxn ang="5400000">
                    <a:pos x="wd2" y="hd2"/>
                  </a:cxn>
                  <a:cxn ang="10800000">
                    <a:pos x="wd2" y="hd2"/>
                  </a:cxn>
                  <a:cxn ang="16200000">
                    <a:pos x="wd2" y="hd2"/>
                  </a:cxn>
                </a:cxnLst>
                <a:rect l="0" t="0" r="r" b="b"/>
                <a:pathLst>
                  <a:path w="21087" h="21600" fill="norm" stroke="1" extrusionOk="0">
                    <a:moveTo>
                      <a:pt x="20765" y="21600"/>
                    </a:moveTo>
                    <a:cubicBezTo>
                      <a:pt x="2388" y="21600"/>
                      <a:pt x="2388" y="21600"/>
                      <a:pt x="2388" y="21600"/>
                    </a:cubicBezTo>
                    <a:cubicBezTo>
                      <a:pt x="2227" y="21600"/>
                      <a:pt x="2066" y="21374"/>
                      <a:pt x="2066" y="21149"/>
                    </a:cubicBezTo>
                    <a:cubicBezTo>
                      <a:pt x="2066" y="13310"/>
                      <a:pt x="2066" y="13310"/>
                      <a:pt x="2066" y="13310"/>
                    </a:cubicBezTo>
                    <a:cubicBezTo>
                      <a:pt x="1381" y="12802"/>
                      <a:pt x="-513" y="11054"/>
                      <a:pt x="132" y="5978"/>
                    </a:cubicBezTo>
                    <a:cubicBezTo>
                      <a:pt x="656" y="1861"/>
                      <a:pt x="4444" y="0"/>
                      <a:pt x="7990" y="0"/>
                    </a:cubicBezTo>
                    <a:cubicBezTo>
                      <a:pt x="11617" y="0"/>
                      <a:pt x="15526" y="1974"/>
                      <a:pt x="15888" y="6260"/>
                    </a:cubicBezTo>
                    <a:cubicBezTo>
                      <a:pt x="16130" y="6147"/>
                      <a:pt x="16130" y="6147"/>
                      <a:pt x="16130" y="6147"/>
                    </a:cubicBezTo>
                    <a:cubicBezTo>
                      <a:pt x="16574" y="5865"/>
                      <a:pt x="17057" y="5696"/>
                      <a:pt x="17541" y="5696"/>
                    </a:cubicBezTo>
                    <a:cubicBezTo>
                      <a:pt x="19515" y="5696"/>
                      <a:pt x="21087" y="7952"/>
                      <a:pt x="21087" y="10659"/>
                    </a:cubicBezTo>
                    <a:cubicBezTo>
                      <a:pt x="21087" y="21149"/>
                      <a:pt x="21087" y="21149"/>
                      <a:pt x="21087" y="21149"/>
                    </a:cubicBezTo>
                    <a:cubicBezTo>
                      <a:pt x="21087" y="21374"/>
                      <a:pt x="20926" y="21600"/>
                      <a:pt x="20765" y="21600"/>
                    </a:cubicBezTo>
                    <a:moveTo>
                      <a:pt x="2711" y="20698"/>
                    </a:moveTo>
                    <a:cubicBezTo>
                      <a:pt x="20442" y="20698"/>
                      <a:pt x="20442" y="20698"/>
                      <a:pt x="20442" y="20698"/>
                    </a:cubicBezTo>
                    <a:cubicBezTo>
                      <a:pt x="20442" y="10659"/>
                      <a:pt x="20442" y="10659"/>
                      <a:pt x="20442" y="10659"/>
                    </a:cubicBezTo>
                    <a:cubicBezTo>
                      <a:pt x="20442" y="8460"/>
                      <a:pt x="19153" y="6598"/>
                      <a:pt x="17541" y="6598"/>
                    </a:cubicBezTo>
                    <a:cubicBezTo>
                      <a:pt x="17138" y="6598"/>
                      <a:pt x="16735" y="6711"/>
                      <a:pt x="16372" y="6937"/>
                    </a:cubicBezTo>
                    <a:cubicBezTo>
                      <a:pt x="15727" y="7332"/>
                      <a:pt x="15727" y="7332"/>
                      <a:pt x="15727" y="7332"/>
                    </a:cubicBezTo>
                    <a:cubicBezTo>
                      <a:pt x="15647" y="7388"/>
                      <a:pt x="15526" y="7388"/>
                      <a:pt x="15445" y="7332"/>
                    </a:cubicBezTo>
                    <a:cubicBezTo>
                      <a:pt x="15324" y="7219"/>
                      <a:pt x="15284" y="7106"/>
                      <a:pt x="15284" y="6937"/>
                    </a:cubicBezTo>
                    <a:cubicBezTo>
                      <a:pt x="15284" y="2820"/>
                      <a:pt x="11496" y="902"/>
                      <a:pt x="7990" y="902"/>
                    </a:cubicBezTo>
                    <a:cubicBezTo>
                      <a:pt x="4847" y="902"/>
                      <a:pt x="1220" y="2538"/>
                      <a:pt x="777" y="6091"/>
                    </a:cubicBezTo>
                    <a:cubicBezTo>
                      <a:pt x="91" y="11449"/>
                      <a:pt x="2469" y="12577"/>
                      <a:pt x="2469" y="12577"/>
                    </a:cubicBezTo>
                    <a:cubicBezTo>
                      <a:pt x="2630" y="12633"/>
                      <a:pt x="2711" y="12802"/>
                      <a:pt x="2711" y="12971"/>
                    </a:cubicBezTo>
                    <a:cubicBezTo>
                      <a:pt x="2711" y="20698"/>
                      <a:pt x="2711" y="20698"/>
                      <a:pt x="2711" y="20698"/>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48" name="Shape 948"/>
              <p:cNvSpPr/>
              <p:nvPr/>
            </p:nvSpPr>
            <p:spPr>
              <a:xfrm>
                <a:off x="32957" y="301534"/>
                <a:ext cx="940982" cy="4025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309" y="5451"/>
                      <a:pt x="1940" y="6789"/>
                      <a:pt x="1940" y="6789"/>
                    </a:cubicBezTo>
                    <a:cubicBezTo>
                      <a:pt x="2116" y="6891"/>
                      <a:pt x="2204" y="7200"/>
                      <a:pt x="2204" y="7509"/>
                    </a:cubicBezTo>
                    <a:cubicBezTo>
                      <a:pt x="2204" y="21600"/>
                      <a:pt x="2204" y="21600"/>
                      <a:pt x="2204" y="21600"/>
                    </a:cubicBezTo>
                    <a:cubicBezTo>
                      <a:pt x="2733" y="21600"/>
                      <a:pt x="2733" y="21600"/>
                      <a:pt x="2733" y="21600"/>
                    </a:cubicBezTo>
                    <a:cubicBezTo>
                      <a:pt x="2733" y="9874"/>
                      <a:pt x="2733" y="9874"/>
                      <a:pt x="2733" y="9874"/>
                    </a:cubicBezTo>
                    <a:cubicBezTo>
                      <a:pt x="2733" y="7611"/>
                      <a:pt x="3527" y="5760"/>
                      <a:pt x="4496" y="5760"/>
                    </a:cubicBezTo>
                    <a:cubicBezTo>
                      <a:pt x="4673" y="5760"/>
                      <a:pt x="4893" y="5863"/>
                      <a:pt x="5069" y="5966"/>
                    </a:cubicBezTo>
                    <a:cubicBezTo>
                      <a:pt x="6480" y="7200"/>
                      <a:pt x="8772" y="8537"/>
                      <a:pt x="11902" y="8537"/>
                    </a:cubicBezTo>
                    <a:cubicBezTo>
                      <a:pt x="15032" y="8537"/>
                      <a:pt x="17324" y="7200"/>
                      <a:pt x="18735" y="5966"/>
                    </a:cubicBezTo>
                    <a:cubicBezTo>
                      <a:pt x="18911" y="5863"/>
                      <a:pt x="19131" y="5760"/>
                      <a:pt x="19308" y="5760"/>
                    </a:cubicBezTo>
                    <a:cubicBezTo>
                      <a:pt x="20278" y="5760"/>
                      <a:pt x="21071" y="7611"/>
                      <a:pt x="21071" y="9874"/>
                    </a:cubicBezTo>
                    <a:cubicBezTo>
                      <a:pt x="21071" y="21600"/>
                      <a:pt x="21071" y="21600"/>
                      <a:pt x="21071" y="21600"/>
                    </a:cubicBezTo>
                    <a:cubicBezTo>
                      <a:pt x="21600" y="21600"/>
                      <a:pt x="21600" y="21600"/>
                      <a:pt x="21600" y="21600"/>
                    </a:cubicBezTo>
                    <a:cubicBezTo>
                      <a:pt x="21600" y="3291"/>
                      <a:pt x="21600" y="3291"/>
                      <a:pt x="21600" y="3291"/>
                    </a:cubicBezTo>
                    <a:cubicBezTo>
                      <a:pt x="21600" y="2983"/>
                      <a:pt x="21600" y="2674"/>
                      <a:pt x="21556" y="2366"/>
                    </a:cubicBezTo>
                    <a:cubicBezTo>
                      <a:pt x="18602" y="3806"/>
                      <a:pt x="15120" y="5143"/>
                      <a:pt x="11902" y="5143"/>
                    </a:cubicBezTo>
                    <a:cubicBezTo>
                      <a:pt x="6965" y="5143"/>
                      <a:pt x="2469" y="2057"/>
                      <a:pt x="0" y="0"/>
                    </a:cubicBezTo>
                  </a:path>
                </a:pathLst>
              </a:custGeom>
              <a:solidFill>
                <a:srgbClr val="2D649D"/>
              </a:solidFill>
              <a:ln w="12700" cap="flat">
                <a:noFill/>
                <a:miter lim="400000"/>
              </a:ln>
              <a:effectLst/>
            </p:spPr>
            <p:txBody>
              <a:bodyPr wrap="square" lIns="71436" tIns="71436" rIns="71436" bIns="71436" numCol="1" anchor="t">
                <a:noAutofit/>
              </a:bodyPr>
              <a:lstStyle/>
              <a:p>
                <a:pPr lvl="0"/>
              </a:p>
            </p:txBody>
          </p:sp>
          <p:sp>
            <p:nvSpPr>
              <p:cNvPr id="949" name="Shape 949"/>
              <p:cNvSpPr/>
              <p:nvPr/>
            </p:nvSpPr>
            <p:spPr>
              <a:xfrm>
                <a:off x="17598" y="295875"/>
                <a:ext cx="971700" cy="423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57" y="2443"/>
                    </a:moveTo>
                    <a:cubicBezTo>
                      <a:pt x="21472" y="2443"/>
                      <a:pt x="21344" y="2541"/>
                      <a:pt x="21216" y="2541"/>
                    </a:cubicBezTo>
                    <a:cubicBezTo>
                      <a:pt x="21258" y="2834"/>
                      <a:pt x="21258" y="3128"/>
                      <a:pt x="21258" y="3421"/>
                    </a:cubicBezTo>
                    <a:cubicBezTo>
                      <a:pt x="21258" y="20818"/>
                      <a:pt x="21258" y="20818"/>
                      <a:pt x="21258" y="20818"/>
                    </a:cubicBezTo>
                    <a:cubicBezTo>
                      <a:pt x="20746" y="20818"/>
                      <a:pt x="20746" y="20818"/>
                      <a:pt x="20746" y="20818"/>
                    </a:cubicBezTo>
                    <a:cubicBezTo>
                      <a:pt x="20746" y="21600"/>
                      <a:pt x="20746" y="21600"/>
                      <a:pt x="20746" y="21600"/>
                    </a:cubicBezTo>
                    <a:cubicBezTo>
                      <a:pt x="21600" y="21600"/>
                      <a:pt x="21600" y="21600"/>
                      <a:pt x="21600" y="21600"/>
                    </a:cubicBezTo>
                    <a:cubicBezTo>
                      <a:pt x="21600" y="3421"/>
                      <a:pt x="21600" y="3421"/>
                      <a:pt x="21600" y="3421"/>
                    </a:cubicBezTo>
                    <a:cubicBezTo>
                      <a:pt x="21600" y="3128"/>
                      <a:pt x="21600" y="2737"/>
                      <a:pt x="21557" y="2443"/>
                    </a:cubicBezTo>
                    <a:moveTo>
                      <a:pt x="0" y="0"/>
                    </a:moveTo>
                    <a:cubicBezTo>
                      <a:pt x="213" y="6060"/>
                      <a:pt x="2134" y="7428"/>
                      <a:pt x="2134" y="7428"/>
                    </a:cubicBezTo>
                    <a:cubicBezTo>
                      <a:pt x="2134" y="21600"/>
                      <a:pt x="2134" y="21600"/>
                      <a:pt x="2134" y="21600"/>
                    </a:cubicBezTo>
                    <a:cubicBezTo>
                      <a:pt x="2988" y="21600"/>
                      <a:pt x="2988" y="21600"/>
                      <a:pt x="2988" y="21600"/>
                    </a:cubicBezTo>
                    <a:cubicBezTo>
                      <a:pt x="2988" y="20818"/>
                      <a:pt x="2988" y="20818"/>
                      <a:pt x="2988" y="20818"/>
                    </a:cubicBezTo>
                    <a:cubicBezTo>
                      <a:pt x="2476" y="20818"/>
                      <a:pt x="2476" y="20818"/>
                      <a:pt x="2476" y="20818"/>
                    </a:cubicBezTo>
                    <a:cubicBezTo>
                      <a:pt x="2476" y="7428"/>
                      <a:pt x="2476" y="7428"/>
                      <a:pt x="2476" y="7428"/>
                    </a:cubicBezTo>
                    <a:cubicBezTo>
                      <a:pt x="2476" y="7135"/>
                      <a:pt x="2391" y="6842"/>
                      <a:pt x="2220" y="6744"/>
                    </a:cubicBezTo>
                    <a:cubicBezTo>
                      <a:pt x="2220" y="6744"/>
                      <a:pt x="640" y="5473"/>
                      <a:pt x="342" y="293"/>
                    </a:cubicBezTo>
                    <a:cubicBezTo>
                      <a:pt x="213" y="195"/>
                      <a:pt x="85" y="98"/>
                      <a:pt x="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50" name="Shape 950"/>
              <p:cNvSpPr/>
              <p:nvPr/>
            </p:nvSpPr>
            <p:spPr>
              <a:xfrm>
                <a:off x="167961" y="424806"/>
                <a:ext cx="767983" cy="830103"/>
              </a:xfrm>
              <a:custGeom>
                <a:avLst/>
                <a:gdLst/>
                <a:ahLst/>
                <a:cxnLst>
                  <a:cxn ang="0">
                    <a:pos x="wd2" y="hd2"/>
                  </a:cxn>
                  <a:cxn ang="5400000">
                    <a:pos x="wd2" y="hd2"/>
                  </a:cxn>
                  <a:cxn ang="10800000">
                    <a:pos x="wd2" y="hd2"/>
                  </a:cxn>
                  <a:cxn ang="16200000">
                    <a:pos x="wd2" y="hd2"/>
                  </a:cxn>
                </a:cxnLst>
                <a:rect l="0" t="0" r="r" b="b"/>
                <a:pathLst>
                  <a:path w="21600" h="21245" fill="norm" stroke="1" extrusionOk="0">
                    <a:moveTo>
                      <a:pt x="0" y="1558"/>
                    </a:moveTo>
                    <a:cubicBezTo>
                      <a:pt x="0" y="11278"/>
                      <a:pt x="0" y="11278"/>
                      <a:pt x="0" y="11278"/>
                    </a:cubicBezTo>
                    <a:cubicBezTo>
                      <a:pt x="0" y="16629"/>
                      <a:pt x="4698" y="21146"/>
                      <a:pt x="10638" y="21244"/>
                    </a:cubicBezTo>
                    <a:cubicBezTo>
                      <a:pt x="16686" y="21342"/>
                      <a:pt x="21600" y="16924"/>
                      <a:pt x="21600" y="11426"/>
                    </a:cubicBezTo>
                    <a:cubicBezTo>
                      <a:pt x="21600" y="1558"/>
                      <a:pt x="21600" y="1558"/>
                      <a:pt x="21600" y="1558"/>
                    </a:cubicBezTo>
                    <a:cubicBezTo>
                      <a:pt x="21600" y="478"/>
                      <a:pt x="20412" y="-258"/>
                      <a:pt x="19278" y="86"/>
                    </a:cubicBezTo>
                    <a:cubicBezTo>
                      <a:pt x="17496" y="675"/>
                      <a:pt x="14634" y="1313"/>
                      <a:pt x="10800" y="1313"/>
                    </a:cubicBezTo>
                    <a:cubicBezTo>
                      <a:pt x="6966" y="1313"/>
                      <a:pt x="4104" y="675"/>
                      <a:pt x="2322" y="86"/>
                    </a:cubicBezTo>
                    <a:cubicBezTo>
                      <a:pt x="1188" y="-258"/>
                      <a:pt x="0" y="478"/>
                      <a:pt x="0" y="1558"/>
                    </a:cubicBezTo>
                  </a:path>
                </a:pathLst>
              </a:custGeom>
              <a:solidFill>
                <a:srgbClr val="DCA378"/>
              </a:solidFill>
              <a:ln w="12700" cap="flat">
                <a:noFill/>
                <a:miter lim="400000"/>
              </a:ln>
              <a:effectLst/>
            </p:spPr>
            <p:txBody>
              <a:bodyPr wrap="square" lIns="71436" tIns="71436" rIns="71436" bIns="71436" numCol="1" anchor="t">
                <a:noAutofit/>
              </a:bodyPr>
              <a:lstStyle/>
              <a:p>
                <a:pPr lvl="0"/>
              </a:p>
            </p:txBody>
          </p:sp>
          <p:sp>
            <p:nvSpPr>
              <p:cNvPr id="951" name="Shape 951"/>
              <p:cNvSpPr/>
              <p:nvPr/>
            </p:nvSpPr>
            <p:spPr>
              <a:xfrm>
                <a:off x="152601" y="409051"/>
                <a:ext cx="798702" cy="8609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748" y="21600"/>
                      <a:pt x="10696" y="21600"/>
                      <a:pt x="10592" y="21600"/>
                    </a:cubicBezTo>
                    <a:cubicBezTo>
                      <a:pt x="4777" y="21504"/>
                      <a:pt x="0" y="16934"/>
                      <a:pt x="0" y="11449"/>
                    </a:cubicBezTo>
                    <a:cubicBezTo>
                      <a:pt x="0" y="1924"/>
                      <a:pt x="0" y="1924"/>
                      <a:pt x="0" y="1924"/>
                    </a:cubicBezTo>
                    <a:cubicBezTo>
                      <a:pt x="0" y="866"/>
                      <a:pt x="935" y="0"/>
                      <a:pt x="2077" y="0"/>
                    </a:cubicBezTo>
                    <a:cubicBezTo>
                      <a:pt x="2285" y="0"/>
                      <a:pt x="2544" y="48"/>
                      <a:pt x="2752" y="96"/>
                    </a:cubicBezTo>
                    <a:cubicBezTo>
                      <a:pt x="4413" y="673"/>
                      <a:pt x="7113" y="1299"/>
                      <a:pt x="10800" y="1299"/>
                    </a:cubicBezTo>
                    <a:cubicBezTo>
                      <a:pt x="14487" y="1299"/>
                      <a:pt x="17187" y="673"/>
                      <a:pt x="18848" y="96"/>
                    </a:cubicBezTo>
                    <a:cubicBezTo>
                      <a:pt x="19056" y="48"/>
                      <a:pt x="19315" y="0"/>
                      <a:pt x="19523" y="0"/>
                    </a:cubicBezTo>
                    <a:cubicBezTo>
                      <a:pt x="20665" y="0"/>
                      <a:pt x="21600" y="866"/>
                      <a:pt x="21600" y="1924"/>
                    </a:cubicBezTo>
                    <a:cubicBezTo>
                      <a:pt x="21600" y="11594"/>
                      <a:pt x="21600" y="11594"/>
                      <a:pt x="21600" y="11594"/>
                    </a:cubicBezTo>
                    <a:cubicBezTo>
                      <a:pt x="21600" y="17126"/>
                      <a:pt x="16771" y="21600"/>
                      <a:pt x="10800" y="21600"/>
                    </a:cubicBezTo>
                    <a:moveTo>
                      <a:pt x="2077" y="770"/>
                    </a:moveTo>
                    <a:cubicBezTo>
                      <a:pt x="1402" y="770"/>
                      <a:pt x="831" y="1299"/>
                      <a:pt x="831" y="1924"/>
                    </a:cubicBezTo>
                    <a:cubicBezTo>
                      <a:pt x="831" y="11449"/>
                      <a:pt x="831" y="11449"/>
                      <a:pt x="831" y="11449"/>
                    </a:cubicBezTo>
                    <a:cubicBezTo>
                      <a:pt x="831" y="16549"/>
                      <a:pt x="5244" y="20734"/>
                      <a:pt x="10644" y="20830"/>
                    </a:cubicBezTo>
                    <a:cubicBezTo>
                      <a:pt x="16200" y="20927"/>
                      <a:pt x="20769" y="16741"/>
                      <a:pt x="20769" y="11594"/>
                    </a:cubicBezTo>
                    <a:cubicBezTo>
                      <a:pt x="20769" y="1924"/>
                      <a:pt x="20769" y="1924"/>
                      <a:pt x="20769" y="1924"/>
                    </a:cubicBezTo>
                    <a:cubicBezTo>
                      <a:pt x="20769" y="1299"/>
                      <a:pt x="20198" y="770"/>
                      <a:pt x="19523" y="770"/>
                    </a:cubicBezTo>
                    <a:cubicBezTo>
                      <a:pt x="19367" y="770"/>
                      <a:pt x="19263" y="818"/>
                      <a:pt x="19108" y="818"/>
                    </a:cubicBezTo>
                    <a:cubicBezTo>
                      <a:pt x="17394" y="1395"/>
                      <a:pt x="14590" y="2069"/>
                      <a:pt x="10800" y="2069"/>
                    </a:cubicBezTo>
                    <a:cubicBezTo>
                      <a:pt x="7010" y="2069"/>
                      <a:pt x="4206" y="1395"/>
                      <a:pt x="2492" y="818"/>
                    </a:cubicBezTo>
                    <a:cubicBezTo>
                      <a:pt x="2337" y="818"/>
                      <a:pt x="2233" y="770"/>
                      <a:pt x="2077" y="77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52" name="Shape 952"/>
              <p:cNvSpPr/>
              <p:nvPr/>
            </p:nvSpPr>
            <p:spPr>
              <a:xfrm>
                <a:off x="183320" y="439770"/>
                <a:ext cx="737264" cy="784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50" y="0"/>
                    </a:moveTo>
                    <a:cubicBezTo>
                      <a:pt x="20081" y="0"/>
                      <a:pt x="19969" y="527"/>
                      <a:pt x="19800" y="527"/>
                    </a:cubicBezTo>
                    <a:cubicBezTo>
                      <a:pt x="17944" y="6849"/>
                      <a:pt x="14906" y="14224"/>
                      <a:pt x="10800" y="14224"/>
                    </a:cubicBezTo>
                    <a:cubicBezTo>
                      <a:pt x="6694" y="14224"/>
                      <a:pt x="3656" y="6849"/>
                      <a:pt x="1800" y="527"/>
                    </a:cubicBezTo>
                    <a:cubicBezTo>
                      <a:pt x="1631" y="527"/>
                      <a:pt x="1519" y="0"/>
                      <a:pt x="1350" y="0"/>
                    </a:cubicBezTo>
                    <a:cubicBezTo>
                      <a:pt x="619" y="0"/>
                      <a:pt x="0" y="5795"/>
                      <a:pt x="0" y="12644"/>
                    </a:cubicBezTo>
                    <a:cubicBezTo>
                      <a:pt x="0" y="13171"/>
                      <a:pt x="0" y="13171"/>
                      <a:pt x="0" y="13171"/>
                    </a:cubicBezTo>
                    <a:cubicBezTo>
                      <a:pt x="338" y="9483"/>
                      <a:pt x="844" y="7376"/>
                      <a:pt x="1350" y="7376"/>
                    </a:cubicBezTo>
                    <a:cubicBezTo>
                      <a:pt x="1519" y="7376"/>
                      <a:pt x="1744" y="7902"/>
                      <a:pt x="1969" y="8429"/>
                    </a:cubicBezTo>
                    <a:cubicBezTo>
                      <a:pt x="3825" y="14751"/>
                      <a:pt x="6806" y="21600"/>
                      <a:pt x="10800" y="21600"/>
                    </a:cubicBezTo>
                    <a:cubicBezTo>
                      <a:pt x="14794" y="21600"/>
                      <a:pt x="17775" y="14751"/>
                      <a:pt x="19631" y="8429"/>
                    </a:cubicBezTo>
                    <a:cubicBezTo>
                      <a:pt x="19856" y="7902"/>
                      <a:pt x="20081" y="7376"/>
                      <a:pt x="20250" y="7376"/>
                    </a:cubicBezTo>
                    <a:cubicBezTo>
                      <a:pt x="20756" y="7376"/>
                      <a:pt x="21262" y="9483"/>
                      <a:pt x="21600" y="13171"/>
                    </a:cubicBezTo>
                    <a:cubicBezTo>
                      <a:pt x="21600" y="12644"/>
                      <a:pt x="21600" y="12644"/>
                      <a:pt x="21600" y="12644"/>
                    </a:cubicBezTo>
                    <a:cubicBezTo>
                      <a:pt x="21600" y="5795"/>
                      <a:pt x="20981" y="0"/>
                      <a:pt x="20250" y="0"/>
                    </a:cubicBezTo>
                  </a:path>
                </a:pathLst>
              </a:custGeom>
              <a:solidFill>
                <a:srgbClr val="B6927A"/>
              </a:solidFill>
              <a:ln w="12700" cap="flat">
                <a:noFill/>
                <a:miter lim="400000"/>
              </a:ln>
              <a:effectLst/>
            </p:spPr>
            <p:txBody>
              <a:bodyPr wrap="square" lIns="71436" tIns="71436" rIns="71436" bIns="71436" numCol="1" anchor="t">
                <a:noAutofit/>
              </a:bodyPr>
              <a:lstStyle/>
              <a:p>
                <a:pPr lvl="0"/>
              </a:p>
            </p:txBody>
          </p:sp>
          <p:sp>
            <p:nvSpPr>
              <p:cNvPr id="953" name="Shape 953"/>
              <p:cNvSpPr/>
              <p:nvPr/>
            </p:nvSpPr>
            <p:spPr>
              <a:xfrm>
                <a:off x="167961" y="424411"/>
                <a:ext cx="767983" cy="1034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872" y="0"/>
                    </a:moveTo>
                    <a:cubicBezTo>
                      <a:pt x="19710" y="0"/>
                      <a:pt x="19494" y="400"/>
                      <a:pt x="19278" y="800"/>
                    </a:cubicBezTo>
                    <a:cubicBezTo>
                      <a:pt x="17496" y="5600"/>
                      <a:pt x="14634" y="10800"/>
                      <a:pt x="10800" y="10800"/>
                    </a:cubicBezTo>
                    <a:cubicBezTo>
                      <a:pt x="6966" y="10800"/>
                      <a:pt x="4104" y="5600"/>
                      <a:pt x="2322" y="800"/>
                    </a:cubicBezTo>
                    <a:cubicBezTo>
                      <a:pt x="2106" y="400"/>
                      <a:pt x="1890" y="0"/>
                      <a:pt x="1728" y="0"/>
                    </a:cubicBezTo>
                    <a:cubicBezTo>
                      <a:pt x="810" y="0"/>
                      <a:pt x="0" y="5600"/>
                      <a:pt x="0" y="12800"/>
                    </a:cubicBezTo>
                    <a:cubicBezTo>
                      <a:pt x="0" y="21600"/>
                      <a:pt x="0" y="21600"/>
                      <a:pt x="0" y="21600"/>
                    </a:cubicBezTo>
                    <a:cubicBezTo>
                      <a:pt x="0" y="18400"/>
                      <a:pt x="162" y="15200"/>
                      <a:pt x="432" y="13200"/>
                    </a:cubicBezTo>
                    <a:cubicBezTo>
                      <a:pt x="432" y="12800"/>
                      <a:pt x="432" y="12800"/>
                      <a:pt x="432" y="12800"/>
                    </a:cubicBezTo>
                    <a:cubicBezTo>
                      <a:pt x="432" y="7600"/>
                      <a:pt x="1026" y="3200"/>
                      <a:pt x="1728" y="3200"/>
                    </a:cubicBezTo>
                    <a:cubicBezTo>
                      <a:pt x="1890" y="3200"/>
                      <a:pt x="1998" y="3600"/>
                      <a:pt x="2160" y="3600"/>
                    </a:cubicBezTo>
                    <a:cubicBezTo>
                      <a:pt x="3942" y="8400"/>
                      <a:pt x="6858" y="14000"/>
                      <a:pt x="10800" y="14000"/>
                    </a:cubicBezTo>
                    <a:cubicBezTo>
                      <a:pt x="14742" y="14000"/>
                      <a:pt x="17658" y="8400"/>
                      <a:pt x="19440" y="3600"/>
                    </a:cubicBezTo>
                    <a:cubicBezTo>
                      <a:pt x="19602" y="3600"/>
                      <a:pt x="19710" y="3200"/>
                      <a:pt x="19872" y="3200"/>
                    </a:cubicBezTo>
                    <a:cubicBezTo>
                      <a:pt x="20574" y="3200"/>
                      <a:pt x="21168" y="7600"/>
                      <a:pt x="21168" y="12800"/>
                    </a:cubicBezTo>
                    <a:cubicBezTo>
                      <a:pt x="21168" y="13200"/>
                      <a:pt x="21168" y="13200"/>
                      <a:pt x="21168" y="13200"/>
                    </a:cubicBezTo>
                    <a:cubicBezTo>
                      <a:pt x="21438" y="15200"/>
                      <a:pt x="21600" y="18400"/>
                      <a:pt x="21600" y="21600"/>
                    </a:cubicBezTo>
                    <a:cubicBezTo>
                      <a:pt x="21600" y="12800"/>
                      <a:pt x="21600" y="12800"/>
                      <a:pt x="21600" y="12800"/>
                    </a:cubicBezTo>
                    <a:cubicBezTo>
                      <a:pt x="21600" y="5600"/>
                      <a:pt x="20790" y="0"/>
                      <a:pt x="19872"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54" name="Shape 954"/>
              <p:cNvSpPr/>
              <p:nvPr/>
            </p:nvSpPr>
            <p:spPr>
              <a:xfrm>
                <a:off x="75803" y="621661"/>
                <a:ext cx="92159" cy="1843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725"/>
                      <a:pt x="0" y="10800"/>
                    </a:cubicBezTo>
                    <a:cubicBezTo>
                      <a:pt x="0" y="16875"/>
                      <a:pt x="9450" y="21600"/>
                      <a:pt x="21600" y="21600"/>
                    </a:cubicBezTo>
                    <a:lnTo>
                      <a:pt x="21600" y="0"/>
                    </a:lnTo>
                    <a:close/>
                  </a:path>
                </a:pathLst>
              </a:custGeom>
              <a:solidFill>
                <a:srgbClr val="DCA378"/>
              </a:solidFill>
              <a:ln w="12700" cap="flat">
                <a:noFill/>
                <a:miter lim="400000"/>
              </a:ln>
              <a:effectLst/>
            </p:spPr>
            <p:txBody>
              <a:bodyPr wrap="square" lIns="71436" tIns="71436" rIns="71436" bIns="71436" numCol="1" anchor="t">
                <a:noAutofit/>
              </a:bodyPr>
              <a:lstStyle/>
              <a:p>
                <a:pPr lvl="0"/>
              </a:p>
            </p:txBody>
          </p:sp>
          <p:sp>
            <p:nvSpPr>
              <p:cNvPr id="955" name="Shape 955"/>
              <p:cNvSpPr/>
              <p:nvPr/>
            </p:nvSpPr>
            <p:spPr>
              <a:xfrm>
                <a:off x="60443" y="606301"/>
                <a:ext cx="122878" cy="2150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7" y="21600"/>
                      <a:pt x="0" y="16779"/>
                      <a:pt x="0" y="10800"/>
                    </a:cubicBezTo>
                    <a:cubicBezTo>
                      <a:pt x="0" y="4821"/>
                      <a:pt x="8437" y="0"/>
                      <a:pt x="18900" y="0"/>
                    </a:cubicBezTo>
                    <a:cubicBezTo>
                      <a:pt x="20250" y="0"/>
                      <a:pt x="21600" y="771"/>
                      <a:pt x="21600" y="1543"/>
                    </a:cubicBezTo>
                    <a:cubicBezTo>
                      <a:pt x="21600" y="20057"/>
                      <a:pt x="21600" y="20057"/>
                      <a:pt x="21600" y="20057"/>
                    </a:cubicBezTo>
                    <a:cubicBezTo>
                      <a:pt x="21600" y="20829"/>
                      <a:pt x="20250" y="21600"/>
                      <a:pt x="18900" y="21600"/>
                    </a:cubicBezTo>
                    <a:close/>
                    <a:moveTo>
                      <a:pt x="16200" y="3279"/>
                    </a:moveTo>
                    <a:cubicBezTo>
                      <a:pt x="10125" y="4050"/>
                      <a:pt x="5400" y="7136"/>
                      <a:pt x="5400" y="10800"/>
                    </a:cubicBezTo>
                    <a:cubicBezTo>
                      <a:pt x="5400" y="14464"/>
                      <a:pt x="10125" y="17550"/>
                      <a:pt x="16200" y="18321"/>
                    </a:cubicBezTo>
                    <a:lnTo>
                      <a:pt x="16200" y="327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56" name="Shape 956"/>
              <p:cNvSpPr/>
              <p:nvPr/>
            </p:nvSpPr>
            <p:spPr>
              <a:xfrm>
                <a:off x="935943" y="621661"/>
                <a:ext cx="92159" cy="1843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875"/>
                      <a:pt x="12150" y="21600"/>
                      <a:pt x="0" y="21600"/>
                    </a:cubicBezTo>
                    <a:lnTo>
                      <a:pt x="0" y="0"/>
                    </a:lnTo>
                    <a:close/>
                  </a:path>
                </a:pathLst>
              </a:custGeom>
              <a:solidFill>
                <a:srgbClr val="DCA378"/>
              </a:solidFill>
              <a:ln w="12700" cap="flat">
                <a:noFill/>
                <a:miter lim="400000"/>
              </a:ln>
              <a:effectLst/>
            </p:spPr>
            <p:txBody>
              <a:bodyPr wrap="square" lIns="71436" tIns="71436" rIns="71436" bIns="71436" numCol="1" anchor="t">
                <a:noAutofit/>
              </a:bodyPr>
              <a:lstStyle/>
              <a:p>
                <a:pPr lvl="0"/>
              </a:p>
            </p:txBody>
          </p:sp>
          <p:sp>
            <p:nvSpPr>
              <p:cNvPr id="957" name="Shape 957"/>
              <p:cNvSpPr/>
              <p:nvPr/>
            </p:nvSpPr>
            <p:spPr>
              <a:xfrm>
                <a:off x="920583" y="606301"/>
                <a:ext cx="122878" cy="2150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771"/>
                      <a:pt x="1350" y="0"/>
                      <a:pt x="2700" y="0"/>
                    </a:cubicBezTo>
                    <a:cubicBezTo>
                      <a:pt x="13163" y="0"/>
                      <a:pt x="21600" y="4821"/>
                      <a:pt x="21600" y="10800"/>
                    </a:cubicBezTo>
                    <a:cubicBezTo>
                      <a:pt x="21600" y="16779"/>
                      <a:pt x="13163" y="21600"/>
                      <a:pt x="2700" y="21600"/>
                    </a:cubicBezTo>
                    <a:close/>
                    <a:moveTo>
                      <a:pt x="5400" y="3279"/>
                    </a:moveTo>
                    <a:cubicBezTo>
                      <a:pt x="5400" y="18321"/>
                      <a:pt x="5400" y="18321"/>
                      <a:pt x="5400" y="18321"/>
                    </a:cubicBezTo>
                    <a:cubicBezTo>
                      <a:pt x="11475" y="17550"/>
                      <a:pt x="16200" y="14464"/>
                      <a:pt x="16200" y="10800"/>
                    </a:cubicBezTo>
                    <a:cubicBezTo>
                      <a:pt x="16200" y="7136"/>
                      <a:pt x="11475" y="4050"/>
                      <a:pt x="5400" y="3279"/>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58" name="Shape 958"/>
              <p:cNvSpPr/>
              <p:nvPr/>
            </p:nvSpPr>
            <p:spPr>
              <a:xfrm>
                <a:off x="475153" y="838313"/>
                <a:ext cx="153598" cy="921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60" y="21600"/>
                      <a:pt x="0" y="13500"/>
                      <a:pt x="0" y="3600"/>
                    </a:cubicBezTo>
                    <a:cubicBezTo>
                      <a:pt x="0" y="1800"/>
                      <a:pt x="1080" y="0"/>
                      <a:pt x="2160" y="0"/>
                    </a:cubicBezTo>
                    <a:cubicBezTo>
                      <a:pt x="3240" y="0"/>
                      <a:pt x="4320" y="1800"/>
                      <a:pt x="4320" y="3600"/>
                    </a:cubicBezTo>
                    <a:cubicBezTo>
                      <a:pt x="4320" y="9450"/>
                      <a:pt x="7290" y="14400"/>
                      <a:pt x="10800" y="14400"/>
                    </a:cubicBezTo>
                    <a:cubicBezTo>
                      <a:pt x="14310" y="14400"/>
                      <a:pt x="17280" y="9450"/>
                      <a:pt x="17280" y="3600"/>
                    </a:cubicBezTo>
                    <a:cubicBezTo>
                      <a:pt x="17280" y="1800"/>
                      <a:pt x="18360" y="0"/>
                      <a:pt x="19440" y="0"/>
                    </a:cubicBezTo>
                    <a:cubicBezTo>
                      <a:pt x="20520" y="0"/>
                      <a:pt x="21600" y="1800"/>
                      <a:pt x="21600" y="3600"/>
                    </a:cubicBezTo>
                    <a:cubicBezTo>
                      <a:pt x="21600" y="13500"/>
                      <a:pt x="16740" y="21600"/>
                      <a:pt x="1080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59" name="Shape 959"/>
              <p:cNvSpPr/>
              <p:nvPr/>
            </p:nvSpPr>
            <p:spPr>
              <a:xfrm>
                <a:off x="461418" y="1033946"/>
                <a:ext cx="181069" cy="92159"/>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60" name="Shape 960"/>
              <p:cNvSpPr/>
              <p:nvPr/>
            </p:nvSpPr>
            <p:spPr>
              <a:xfrm>
                <a:off x="314847" y="573973"/>
                <a:ext cx="136298" cy="75560"/>
              </a:xfrm>
              <a:custGeom>
                <a:avLst/>
                <a:gdLst/>
                <a:ahLst/>
                <a:cxnLst>
                  <a:cxn ang="0">
                    <a:pos x="wd2" y="hd2"/>
                  </a:cxn>
                  <a:cxn ang="5400000">
                    <a:pos x="wd2" y="hd2"/>
                  </a:cxn>
                  <a:cxn ang="10800000">
                    <a:pos x="wd2" y="hd2"/>
                  </a:cxn>
                  <a:cxn ang="16200000">
                    <a:pos x="wd2" y="hd2"/>
                  </a:cxn>
                </a:cxnLst>
                <a:rect l="0" t="0" r="r" b="b"/>
                <a:pathLst>
                  <a:path w="20692" h="19793" fill="norm" stroke="1" extrusionOk="0">
                    <a:moveTo>
                      <a:pt x="17643" y="13506"/>
                    </a:moveTo>
                    <a:cubicBezTo>
                      <a:pt x="5384" y="19534"/>
                      <a:pt x="5384" y="19534"/>
                      <a:pt x="5384" y="19534"/>
                    </a:cubicBezTo>
                    <a:cubicBezTo>
                      <a:pt x="3049" y="20539"/>
                      <a:pt x="714" y="18530"/>
                      <a:pt x="130" y="15013"/>
                    </a:cubicBezTo>
                    <a:cubicBezTo>
                      <a:pt x="130" y="15013"/>
                      <a:pt x="130" y="15013"/>
                      <a:pt x="130" y="15013"/>
                    </a:cubicBezTo>
                    <a:cubicBezTo>
                      <a:pt x="-454" y="10995"/>
                      <a:pt x="1005" y="6976"/>
                      <a:pt x="3049" y="5972"/>
                    </a:cubicBezTo>
                    <a:cubicBezTo>
                      <a:pt x="15308" y="446"/>
                      <a:pt x="15308" y="446"/>
                      <a:pt x="15308" y="446"/>
                    </a:cubicBezTo>
                    <a:cubicBezTo>
                      <a:pt x="17643" y="-1061"/>
                      <a:pt x="19978" y="1451"/>
                      <a:pt x="20562" y="4967"/>
                    </a:cubicBezTo>
                    <a:cubicBezTo>
                      <a:pt x="21146" y="8986"/>
                      <a:pt x="19687" y="12502"/>
                      <a:pt x="17643" y="13506"/>
                    </a:cubicBezTo>
                    <a:close/>
                  </a:path>
                </a:pathLst>
              </a:custGeom>
              <a:solidFill>
                <a:srgbClr val="3572B0"/>
              </a:solidFill>
              <a:ln w="12700" cap="flat">
                <a:noFill/>
                <a:miter lim="400000"/>
              </a:ln>
              <a:effectLst/>
            </p:spPr>
            <p:txBody>
              <a:bodyPr wrap="square" lIns="71436" tIns="71436" rIns="71436" bIns="71436" numCol="1" anchor="t">
                <a:noAutofit/>
              </a:bodyPr>
              <a:lstStyle/>
              <a:p>
                <a:pPr lvl="0"/>
              </a:p>
            </p:txBody>
          </p:sp>
          <p:sp>
            <p:nvSpPr>
              <p:cNvPr id="961" name="Shape 961"/>
              <p:cNvSpPr/>
              <p:nvPr/>
            </p:nvSpPr>
            <p:spPr>
              <a:xfrm>
                <a:off x="299956" y="558605"/>
                <a:ext cx="165272" cy="107519"/>
              </a:xfrm>
              <a:custGeom>
                <a:avLst/>
                <a:gdLst/>
                <a:ahLst/>
                <a:cxnLst>
                  <a:cxn ang="0">
                    <a:pos x="wd2" y="hd2"/>
                  </a:cxn>
                  <a:cxn ang="5400000">
                    <a:pos x="wd2" y="hd2"/>
                  </a:cxn>
                  <a:cxn ang="10800000">
                    <a:pos x="wd2" y="hd2"/>
                  </a:cxn>
                  <a:cxn ang="16200000">
                    <a:pos x="wd2" y="hd2"/>
                  </a:cxn>
                </a:cxnLst>
                <a:rect l="0" t="0" r="r" b="b"/>
                <a:pathLst>
                  <a:path w="21129" h="21600" fill="norm" stroke="1" extrusionOk="0">
                    <a:moveTo>
                      <a:pt x="5409" y="21600"/>
                    </a:moveTo>
                    <a:cubicBezTo>
                      <a:pt x="2955" y="21600"/>
                      <a:pt x="746" y="18900"/>
                      <a:pt x="255" y="15429"/>
                    </a:cubicBezTo>
                    <a:cubicBezTo>
                      <a:pt x="-236" y="13114"/>
                      <a:pt x="9" y="10800"/>
                      <a:pt x="746" y="8871"/>
                    </a:cubicBezTo>
                    <a:cubicBezTo>
                      <a:pt x="1482" y="6943"/>
                      <a:pt x="2464" y="5400"/>
                      <a:pt x="3937" y="5014"/>
                    </a:cubicBezTo>
                    <a:cubicBezTo>
                      <a:pt x="14246" y="386"/>
                      <a:pt x="14246" y="386"/>
                      <a:pt x="14246" y="386"/>
                    </a:cubicBezTo>
                    <a:cubicBezTo>
                      <a:pt x="14737" y="0"/>
                      <a:pt x="15228" y="0"/>
                      <a:pt x="15719" y="0"/>
                    </a:cubicBezTo>
                    <a:cubicBezTo>
                      <a:pt x="18173" y="0"/>
                      <a:pt x="20382" y="2700"/>
                      <a:pt x="20873" y="6171"/>
                    </a:cubicBezTo>
                    <a:cubicBezTo>
                      <a:pt x="21364" y="8486"/>
                      <a:pt x="21119" y="10800"/>
                      <a:pt x="20382" y="12729"/>
                    </a:cubicBezTo>
                    <a:cubicBezTo>
                      <a:pt x="19646" y="14657"/>
                      <a:pt x="18664" y="16200"/>
                      <a:pt x="17191" y="16586"/>
                    </a:cubicBezTo>
                    <a:cubicBezTo>
                      <a:pt x="6882" y="21214"/>
                      <a:pt x="6882" y="21214"/>
                      <a:pt x="6882" y="21214"/>
                    </a:cubicBezTo>
                    <a:cubicBezTo>
                      <a:pt x="6391" y="21600"/>
                      <a:pt x="5900" y="21600"/>
                      <a:pt x="5409" y="21600"/>
                    </a:cubicBezTo>
                    <a:close/>
                    <a:moveTo>
                      <a:pt x="15719" y="6171"/>
                    </a:moveTo>
                    <a:cubicBezTo>
                      <a:pt x="15719" y="6171"/>
                      <a:pt x="15473" y="6171"/>
                      <a:pt x="15473" y="6171"/>
                    </a:cubicBezTo>
                    <a:cubicBezTo>
                      <a:pt x="4919" y="10800"/>
                      <a:pt x="4919" y="10800"/>
                      <a:pt x="4919" y="10800"/>
                    </a:cubicBezTo>
                    <a:cubicBezTo>
                      <a:pt x="4673" y="11186"/>
                      <a:pt x="4182" y="11571"/>
                      <a:pt x="4182" y="11957"/>
                    </a:cubicBezTo>
                    <a:cubicBezTo>
                      <a:pt x="3937" y="12343"/>
                      <a:pt x="3937" y="13114"/>
                      <a:pt x="3937" y="13500"/>
                    </a:cubicBezTo>
                    <a:cubicBezTo>
                      <a:pt x="4182" y="15043"/>
                      <a:pt x="4919" y="15814"/>
                      <a:pt x="5655" y="15429"/>
                    </a:cubicBezTo>
                    <a:cubicBezTo>
                      <a:pt x="16209" y="10800"/>
                      <a:pt x="16209" y="10800"/>
                      <a:pt x="16209" y="10800"/>
                    </a:cubicBezTo>
                    <a:cubicBezTo>
                      <a:pt x="16455" y="10414"/>
                      <a:pt x="16946" y="10029"/>
                      <a:pt x="16946" y="9643"/>
                    </a:cubicBezTo>
                    <a:cubicBezTo>
                      <a:pt x="17191" y="9257"/>
                      <a:pt x="17191" y="8486"/>
                      <a:pt x="17191" y="7714"/>
                    </a:cubicBezTo>
                    <a:cubicBezTo>
                      <a:pt x="16946" y="6943"/>
                      <a:pt x="16455" y="6171"/>
                      <a:pt x="15719" y="6171"/>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62" name="Shape 962"/>
              <p:cNvSpPr/>
              <p:nvPr/>
            </p:nvSpPr>
            <p:spPr>
              <a:xfrm>
                <a:off x="652759" y="573973"/>
                <a:ext cx="136298" cy="75560"/>
              </a:xfrm>
              <a:custGeom>
                <a:avLst/>
                <a:gdLst/>
                <a:ahLst/>
                <a:cxnLst>
                  <a:cxn ang="0">
                    <a:pos x="wd2" y="hd2"/>
                  </a:cxn>
                  <a:cxn ang="5400000">
                    <a:pos x="wd2" y="hd2"/>
                  </a:cxn>
                  <a:cxn ang="10800000">
                    <a:pos x="wd2" y="hd2"/>
                  </a:cxn>
                  <a:cxn ang="16200000">
                    <a:pos x="wd2" y="hd2"/>
                  </a:cxn>
                </a:cxnLst>
                <a:rect l="0" t="0" r="r" b="b"/>
                <a:pathLst>
                  <a:path w="20692" h="19793" fill="norm" stroke="1" extrusionOk="0">
                    <a:moveTo>
                      <a:pt x="3049" y="13506"/>
                    </a:moveTo>
                    <a:cubicBezTo>
                      <a:pt x="15308" y="19534"/>
                      <a:pt x="15308" y="19534"/>
                      <a:pt x="15308" y="19534"/>
                    </a:cubicBezTo>
                    <a:cubicBezTo>
                      <a:pt x="17643" y="20539"/>
                      <a:pt x="19978" y="18530"/>
                      <a:pt x="20562" y="15013"/>
                    </a:cubicBezTo>
                    <a:cubicBezTo>
                      <a:pt x="20562" y="15013"/>
                      <a:pt x="20562" y="15013"/>
                      <a:pt x="20562" y="15013"/>
                    </a:cubicBezTo>
                    <a:cubicBezTo>
                      <a:pt x="21146" y="10995"/>
                      <a:pt x="19687" y="6976"/>
                      <a:pt x="17643" y="5972"/>
                    </a:cubicBezTo>
                    <a:cubicBezTo>
                      <a:pt x="5384" y="446"/>
                      <a:pt x="5384" y="446"/>
                      <a:pt x="5384" y="446"/>
                    </a:cubicBezTo>
                    <a:cubicBezTo>
                      <a:pt x="3049" y="-1061"/>
                      <a:pt x="714" y="1451"/>
                      <a:pt x="130" y="4967"/>
                    </a:cubicBezTo>
                    <a:cubicBezTo>
                      <a:pt x="-454" y="8986"/>
                      <a:pt x="1005" y="12502"/>
                      <a:pt x="3049" y="13506"/>
                    </a:cubicBezTo>
                    <a:close/>
                  </a:path>
                </a:pathLst>
              </a:custGeom>
              <a:solidFill>
                <a:srgbClr val="3572B0"/>
              </a:solidFill>
              <a:ln w="12700" cap="flat">
                <a:noFill/>
                <a:miter lim="400000"/>
              </a:ln>
              <a:effectLst/>
            </p:spPr>
            <p:txBody>
              <a:bodyPr wrap="square" lIns="71436" tIns="71436" rIns="71436" bIns="71436" numCol="1" anchor="t">
                <a:noAutofit/>
              </a:bodyPr>
              <a:lstStyle/>
              <a:p>
                <a:pPr lvl="0"/>
              </a:p>
            </p:txBody>
          </p:sp>
          <p:sp>
            <p:nvSpPr>
              <p:cNvPr id="963" name="Shape 963"/>
              <p:cNvSpPr/>
              <p:nvPr/>
            </p:nvSpPr>
            <p:spPr>
              <a:xfrm>
                <a:off x="637868" y="558605"/>
                <a:ext cx="165272" cy="107519"/>
              </a:xfrm>
              <a:custGeom>
                <a:avLst/>
                <a:gdLst/>
                <a:ahLst/>
                <a:cxnLst>
                  <a:cxn ang="0">
                    <a:pos x="wd2" y="hd2"/>
                  </a:cxn>
                  <a:cxn ang="5400000">
                    <a:pos x="wd2" y="hd2"/>
                  </a:cxn>
                  <a:cxn ang="10800000">
                    <a:pos x="wd2" y="hd2"/>
                  </a:cxn>
                  <a:cxn ang="16200000">
                    <a:pos x="wd2" y="hd2"/>
                  </a:cxn>
                </a:cxnLst>
                <a:rect l="0" t="0" r="r" b="b"/>
                <a:pathLst>
                  <a:path w="21129" h="21600" fill="norm" stroke="1" extrusionOk="0">
                    <a:moveTo>
                      <a:pt x="15719" y="21600"/>
                    </a:moveTo>
                    <a:cubicBezTo>
                      <a:pt x="15719" y="21600"/>
                      <a:pt x="15719" y="21600"/>
                      <a:pt x="15719" y="21600"/>
                    </a:cubicBezTo>
                    <a:cubicBezTo>
                      <a:pt x="15228" y="21600"/>
                      <a:pt x="14737" y="21600"/>
                      <a:pt x="14246" y="21214"/>
                    </a:cubicBezTo>
                    <a:cubicBezTo>
                      <a:pt x="3937" y="16586"/>
                      <a:pt x="3937" y="16586"/>
                      <a:pt x="3937" y="16586"/>
                    </a:cubicBezTo>
                    <a:cubicBezTo>
                      <a:pt x="2464" y="16200"/>
                      <a:pt x="1482" y="14657"/>
                      <a:pt x="746" y="12729"/>
                    </a:cubicBezTo>
                    <a:cubicBezTo>
                      <a:pt x="9" y="10800"/>
                      <a:pt x="-236" y="8486"/>
                      <a:pt x="255" y="6171"/>
                    </a:cubicBezTo>
                    <a:cubicBezTo>
                      <a:pt x="746" y="2700"/>
                      <a:pt x="2955" y="0"/>
                      <a:pt x="5409" y="0"/>
                    </a:cubicBezTo>
                    <a:cubicBezTo>
                      <a:pt x="5900" y="0"/>
                      <a:pt x="6391" y="0"/>
                      <a:pt x="6882" y="386"/>
                    </a:cubicBezTo>
                    <a:cubicBezTo>
                      <a:pt x="17191" y="5014"/>
                      <a:pt x="17191" y="5014"/>
                      <a:pt x="17191" y="5014"/>
                    </a:cubicBezTo>
                    <a:cubicBezTo>
                      <a:pt x="18664" y="5400"/>
                      <a:pt x="19646" y="6943"/>
                      <a:pt x="20382" y="8871"/>
                    </a:cubicBezTo>
                    <a:cubicBezTo>
                      <a:pt x="21119" y="10800"/>
                      <a:pt x="21364" y="13114"/>
                      <a:pt x="20873" y="15429"/>
                    </a:cubicBezTo>
                    <a:cubicBezTo>
                      <a:pt x="20382" y="18900"/>
                      <a:pt x="18173" y="21600"/>
                      <a:pt x="15719" y="21600"/>
                    </a:cubicBezTo>
                    <a:close/>
                    <a:moveTo>
                      <a:pt x="5409" y="6171"/>
                    </a:moveTo>
                    <a:cubicBezTo>
                      <a:pt x="4673" y="6171"/>
                      <a:pt x="4182" y="6943"/>
                      <a:pt x="3937" y="7714"/>
                    </a:cubicBezTo>
                    <a:cubicBezTo>
                      <a:pt x="3691" y="9257"/>
                      <a:pt x="4182" y="10414"/>
                      <a:pt x="4919" y="10800"/>
                    </a:cubicBezTo>
                    <a:cubicBezTo>
                      <a:pt x="15473" y="15429"/>
                      <a:pt x="15473" y="15429"/>
                      <a:pt x="15473" y="15429"/>
                    </a:cubicBezTo>
                    <a:cubicBezTo>
                      <a:pt x="16209" y="15814"/>
                      <a:pt x="16946" y="15043"/>
                      <a:pt x="17191" y="13500"/>
                    </a:cubicBezTo>
                    <a:cubicBezTo>
                      <a:pt x="17437" y="12343"/>
                      <a:pt x="16946" y="11186"/>
                      <a:pt x="16209" y="10800"/>
                    </a:cubicBezTo>
                    <a:cubicBezTo>
                      <a:pt x="5655" y="6171"/>
                      <a:pt x="5655" y="6171"/>
                      <a:pt x="5655" y="6171"/>
                    </a:cubicBezTo>
                    <a:cubicBezTo>
                      <a:pt x="5655" y="6171"/>
                      <a:pt x="5409" y="6171"/>
                      <a:pt x="5409" y="6171"/>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64" name="Shape 964"/>
              <p:cNvSpPr/>
              <p:nvPr/>
            </p:nvSpPr>
            <p:spPr>
              <a:xfrm>
                <a:off x="344192" y="688758"/>
                <a:ext cx="76799" cy="7679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65" name="Shape 965"/>
              <p:cNvSpPr/>
              <p:nvPr/>
            </p:nvSpPr>
            <p:spPr>
              <a:xfrm>
                <a:off x="682104" y="688758"/>
                <a:ext cx="76799" cy="7679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grpSp>
        <p:nvGrpSpPr>
          <p:cNvPr id="1082" name="Group 1082"/>
          <p:cNvGrpSpPr/>
          <p:nvPr/>
        </p:nvGrpSpPr>
        <p:grpSpPr>
          <a:xfrm>
            <a:off x="630222" y="2675800"/>
            <a:ext cx="4569926" cy="10435948"/>
            <a:chOff x="0" y="0"/>
            <a:chExt cx="4569924" cy="10435946"/>
          </a:xfrm>
        </p:grpSpPr>
        <p:grpSp>
          <p:nvGrpSpPr>
            <p:cNvPr id="991" name="Group 991"/>
            <p:cNvGrpSpPr/>
            <p:nvPr/>
          </p:nvGrpSpPr>
          <p:grpSpPr>
            <a:xfrm>
              <a:off x="281142" y="4141521"/>
              <a:ext cx="983826" cy="1224729"/>
              <a:chOff x="0" y="0"/>
              <a:chExt cx="983825" cy="1224728"/>
            </a:xfrm>
          </p:grpSpPr>
          <p:sp>
            <p:nvSpPr>
              <p:cNvPr id="968" name="Shape 968"/>
              <p:cNvSpPr/>
              <p:nvPr/>
            </p:nvSpPr>
            <p:spPr>
              <a:xfrm>
                <a:off x="61438" y="17023"/>
                <a:ext cx="860949" cy="658801"/>
              </a:xfrm>
              <a:custGeom>
                <a:avLst/>
                <a:gdLst/>
                <a:ahLst/>
                <a:cxnLst>
                  <a:cxn ang="0">
                    <a:pos x="wd2" y="hd2"/>
                  </a:cxn>
                  <a:cxn ang="5400000">
                    <a:pos x="wd2" y="hd2"/>
                  </a:cxn>
                  <a:cxn ang="10800000">
                    <a:pos x="wd2" y="hd2"/>
                  </a:cxn>
                  <a:cxn ang="16200000">
                    <a:pos x="wd2" y="hd2"/>
                  </a:cxn>
                </a:cxnLst>
                <a:rect l="0" t="0" r="r" b="b"/>
                <a:pathLst>
                  <a:path w="21600" h="18726" fill="norm" stroke="1" extrusionOk="0">
                    <a:moveTo>
                      <a:pt x="9450" y="1217"/>
                    </a:moveTo>
                    <a:cubicBezTo>
                      <a:pt x="3375" y="4708"/>
                      <a:pt x="0" y="4108"/>
                      <a:pt x="0" y="10871"/>
                    </a:cubicBezTo>
                    <a:cubicBezTo>
                      <a:pt x="0" y="18726"/>
                      <a:pt x="0" y="18726"/>
                      <a:pt x="0" y="18726"/>
                    </a:cubicBezTo>
                    <a:cubicBezTo>
                      <a:pt x="21600" y="18726"/>
                      <a:pt x="21600" y="18726"/>
                      <a:pt x="21600" y="18726"/>
                    </a:cubicBezTo>
                    <a:cubicBezTo>
                      <a:pt x="21600" y="10871"/>
                      <a:pt x="21600" y="10871"/>
                      <a:pt x="21600" y="10871"/>
                    </a:cubicBezTo>
                    <a:cubicBezTo>
                      <a:pt x="21600" y="4108"/>
                      <a:pt x="16586" y="-2874"/>
                      <a:pt x="9450" y="1217"/>
                    </a:cubicBezTo>
                  </a:path>
                </a:pathLst>
              </a:custGeom>
              <a:solidFill>
                <a:srgbClr val="E9E9E9"/>
              </a:solidFill>
              <a:ln w="12700" cap="flat">
                <a:noFill/>
                <a:miter lim="400000"/>
              </a:ln>
              <a:effectLst/>
            </p:spPr>
            <p:txBody>
              <a:bodyPr wrap="square" lIns="71436" tIns="71436" rIns="71436" bIns="71436" numCol="1" anchor="t">
                <a:noAutofit/>
              </a:bodyPr>
              <a:lstStyle/>
              <a:p>
                <a:pPr lvl="0"/>
              </a:p>
            </p:txBody>
          </p:sp>
          <p:sp>
            <p:nvSpPr>
              <p:cNvPr id="969" name="Shape 969"/>
              <p:cNvSpPr/>
              <p:nvPr/>
            </p:nvSpPr>
            <p:spPr>
              <a:xfrm>
                <a:off x="46079" y="0"/>
                <a:ext cx="891668" cy="6911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28" y="21600"/>
                    </a:moveTo>
                    <a:cubicBezTo>
                      <a:pt x="372" y="21600"/>
                      <a:pt x="372" y="21600"/>
                      <a:pt x="372" y="21600"/>
                    </a:cubicBezTo>
                    <a:cubicBezTo>
                      <a:pt x="186" y="21600"/>
                      <a:pt x="0" y="21360"/>
                      <a:pt x="0" y="21120"/>
                    </a:cubicBezTo>
                    <a:cubicBezTo>
                      <a:pt x="0" y="12480"/>
                      <a:pt x="0" y="12480"/>
                      <a:pt x="0" y="12480"/>
                    </a:cubicBezTo>
                    <a:cubicBezTo>
                      <a:pt x="0" y="6480"/>
                      <a:pt x="2095" y="5400"/>
                      <a:pt x="5586" y="3540"/>
                    </a:cubicBezTo>
                    <a:cubicBezTo>
                      <a:pt x="6657" y="3000"/>
                      <a:pt x="7914" y="2340"/>
                      <a:pt x="9310" y="1440"/>
                    </a:cubicBezTo>
                    <a:cubicBezTo>
                      <a:pt x="10753" y="480"/>
                      <a:pt x="12150" y="0"/>
                      <a:pt x="13453" y="0"/>
                    </a:cubicBezTo>
                    <a:cubicBezTo>
                      <a:pt x="18481" y="0"/>
                      <a:pt x="21600" y="6480"/>
                      <a:pt x="21600" y="12480"/>
                    </a:cubicBezTo>
                    <a:cubicBezTo>
                      <a:pt x="21600" y="21120"/>
                      <a:pt x="21600" y="21120"/>
                      <a:pt x="21600" y="21120"/>
                    </a:cubicBezTo>
                    <a:cubicBezTo>
                      <a:pt x="21600" y="21360"/>
                      <a:pt x="21414" y="21600"/>
                      <a:pt x="21228" y="21600"/>
                    </a:cubicBezTo>
                    <a:moveTo>
                      <a:pt x="745" y="20640"/>
                    </a:moveTo>
                    <a:cubicBezTo>
                      <a:pt x="20855" y="20640"/>
                      <a:pt x="20855" y="20640"/>
                      <a:pt x="20855" y="20640"/>
                    </a:cubicBezTo>
                    <a:cubicBezTo>
                      <a:pt x="20855" y="12480"/>
                      <a:pt x="20855" y="12480"/>
                      <a:pt x="20855" y="12480"/>
                    </a:cubicBezTo>
                    <a:cubicBezTo>
                      <a:pt x="20855" y="6960"/>
                      <a:pt x="18016" y="960"/>
                      <a:pt x="13453" y="960"/>
                    </a:cubicBezTo>
                    <a:cubicBezTo>
                      <a:pt x="12243" y="960"/>
                      <a:pt x="10986" y="1440"/>
                      <a:pt x="9683" y="2280"/>
                    </a:cubicBezTo>
                    <a:cubicBezTo>
                      <a:pt x="8240" y="3180"/>
                      <a:pt x="6983" y="3840"/>
                      <a:pt x="5866" y="4440"/>
                    </a:cubicBezTo>
                    <a:cubicBezTo>
                      <a:pt x="2467" y="6240"/>
                      <a:pt x="745" y="7140"/>
                      <a:pt x="745" y="12480"/>
                    </a:cubicBezTo>
                    <a:cubicBezTo>
                      <a:pt x="745" y="20640"/>
                      <a:pt x="745" y="20640"/>
                      <a:pt x="745" y="2064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70" name="Shape 970"/>
              <p:cNvSpPr/>
              <p:nvPr/>
            </p:nvSpPr>
            <p:spPr>
              <a:xfrm>
                <a:off x="107517" y="378352"/>
                <a:ext cx="768791" cy="831283"/>
              </a:xfrm>
              <a:custGeom>
                <a:avLst/>
                <a:gdLst/>
                <a:ahLst/>
                <a:cxnLst>
                  <a:cxn ang="0">
                    <a:pos x="wd2" y="hd2"/>
                  </a:cxn>
                  <a:cxn ang="5400000">
                    <a:pos x="wd2" y="hd2"/>
                  </a:cxn>
                  <a:cxn ang="10800000">
                    <a:pos x="wd2" y="hd2"/>
                  </a:cxn>
                  <a:cxn ang="16200000">
                    <a:pos x="wd2" y="hd2"/>
                  </a:cxn>
                </a:cxnLst>
                <a:rect l="0" t="0" r="r" b="b"/>
                <a:pathLst>
                  <a:path w="21600" h="21214" fill="norm" stroke="1" extrusionOk="0">
                    <a:moveTo>
                      <a:pt x="0" y="1572"/>
                    </a:moveTo>
                    <a:cubicBezTo>
                      <a:pt x="0" y="11221"/>
                      <a:pt x="0" y="11221"/>
                      <a:pt x="0" y="11221"/>
                    </a:cubicBezTo>
                    <a:cubicBezTo>
                      <a:pt x="0" y="16609"/>
                      <a:pt x="4698" y="21115"/>
                      <a:pt x="10638" y="21213"/>
                    </a:cubicBezTo>
                    <a:cubicBezTo>
                      <a:pt x="16686" y="21311"/>
                      <a:pt x="21600" y="16854"/>
                      <a:pt x="21600" y="11417"/>
                    </a:cubicBezTo>
                    <a:cubicBezTo>
                      <a:pt x="21600" y="1572"/>
                      <a:pt x="21600" y="1572"/>
                      <a:pt x="21600" y="1572"/>
                    </a:cubicBezTo>
                    <a:cubicBezTo>
                      <a:pt x="21600" y="495"/>
                      <a:pt x="20412" y="-289"/>
                      <a:pt x="19278" y="103"/>
                    </a:cubicBezTo>
                    <a:cubicBezTo>
                      <a:pt x="17496" y="691"/>
                      <a:pt x="14634" y="1327"/>
                      <a:pt x="10800" y="1327"/>
                    </a:cubicBezTo>
                    <a:cubicBezTo>
                      <a:pt x="6966" y="1327"/>
                      <a:pt x="4104" y="691"/>
                      <a:pt x="2322" y="103"/>
                    </a:cubicBezTo>
                    <a:cubicBezTo>
                      <a:pt x="1188" y="-289"/>
                      <a:pt x="0" y="495"/>
                      <a:pt x="0" y="1572"/>
                    </a:cubicBezTo>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971" name="Shape 971"/>
              <p:cNvSpPr/>
              <p:nvPr/>
            </p:nvSpPr>
            <p:spPr>
              <a:xfrm>
                <a:off x="92157" y="362972"/>
                <a:ext cx="799511" cy="8617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748" y="21600"/>
                      <a:pt x="10696" y="21600"/>
                      <a:pt x="10592" y="21600"/>
                    </a:cubicBezTo>
                    <a:cubicBezTo>
                      <a:pt x="4777" y="21504"/>
                      <a:pt x="0" y="16934"/>
                      <a:pt x="0" y="11401"/>
                    </a:cubicBezTo>
                    <a:cubicBezTo>
                      <a:pt x="0" y="1924"/>
                      <a:pt x="0" y="1924"/>
                      <a:pt x="0" y="1924"/>
                    </a:cubicBezTo>
                    <a:cubicBezTo>
                      <a:pt x="0" y="866"/>
                      <a:pt x="935" y="0"/>
                      <a:pt x="2077" y="0"/>
                    </a:cubicBezTo>
                    <a:cubicBezTo>
                      <a:pt x="2285" y="0"/>
                      <a:pt x="2544" y="48"/>
                      <a:pt x="2752" y="96"/>
                    </a:cubicBezTo>
                    <a:cubicBezTo>
                      <a:pt x="4413" y="625"/>
                      <a:pt x="7113" y="1299"/>
                      <a:pt x="10800" y="1299"/>
                    </a:cubicBezTo>
                    <a:cubicBezTo>
                      <a:pt x="14487" y="1299"/>
                      <a:pt x="17187" y="625"/>
                      <a:pt x="18848" y="96"/>
                    </a:cubicBezTo>
                    <a:cubicBezTo>
                      <a:pt x="19056" y="48"/>
                      <a:pt x="19315" y="0"/>
                      <a:pt x="19523" y="0"/>
                    </a:cubicBezTo>
                    <a:cubicBezTo>
                      <a:pt x="20665" y="0"/>
                      <a:pt x="21600" y="866"/>
                      <a:pt x="21600" y="1924"/>
                    </a:cubicBezTo>
                    <a:cubicBezTo>
                      <a:pt x="21600" y="11594"/>
                      <a:pt x="21600" y="11594"/>
                      <a:pt x="21600" y="11594"/>
                    </a:cubicBezTo>
                    <a:cubicBezTo>
                      <a:pt x="21600" y="17078"/>
                      <a:pt x="16771" y="21600"/>
                      <a:pt x="10800" y="21600"/>
                    </a:cubicBezTo>
                    <a:moveTo>
                      <a:pt x="2077" y="770"/>
                    </a:moveTo>
                    <a:cubicBezTo>
                      <a:pt x="1402" y="770"/>
                      <a:pt x="831" y="1299"/>
                      <a:pt x="831" y="1924"/>
                    </a:cubicBezTo>
                    <a:cubicBezTo>
                      <a:pt x="831" y="11401"/>
                      <a:pt x="831" y="11401"/>
                      <a:pt x="831" y="11401"/>
                    </a:cubicBezTo>
                    <a:cubicBezTo>
                      <a:pt x="831" y="16501"/>
                      <a:pt x="5244" y="20734"/>
                      <a:pt x="10644" y="20830"/>
                    </a:cubicBezTo>
                    <a:cubicBezTo>
                      <a:pt x="10696" y="20830"/>
                      <a:pt x="10748" y="20830"/>
                      <a:pt x="10800" y="20830"/>
                    </a:cubicBezTo>
                    <a:cubicBezTo>
                      <a:pt x="16304" y="20830"/>
                      <a:pt x="20769" y="16693"/>
                      <a:pt x="20769" y="11594"/>
                    </a:cubicBezTo>
                    <a:cubicBezTo>
                      <a:pt x="20769" y="1924"/>
                      <a:pt x="20769" y="1924"/>
                      <a:pt x="20769" y="1924"/>
                    </a:cubicBezTo>
                    <a:cubicBezTo>
                      <a:pt x="20769" y="1299"/>
                      <a:pt x="20198" y="770"/>
                      <a:pt x="19523" y="770"/>
                    </a:cubicBezTo>
                    <a:cubicBezTo>
                      <a:pt x="19367" y="770"/>
                      <a:pt x="19263" y="770"/>
                      <a:pt x="19108" y="818"/>
                    </a:cubicBezTo>
                    <a:cubicBezTo>
                      <a:pt x="17394" y="1395"/>
                      <a:pt x="14590" y="2069"/>
                      <a:pt x="10800" y="2069"/>
                    </a:cubicBezTo>
                    <a:cubicBezTo>
                      <a:pt x="7010" y="2069"/>
                      <a:pt x="4206" y="1395"/>
                      <a:pt x="2492" y="818"/>
                    </a:cubicBezTo>
                    <a:cubicBezTo>
                      <a:pt x="2337" y="770"/>
                      <a:pt x="2233" y="770"/>
                      <a:pt x="2077" y="77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72" name="Shape 972"/>
              <p:cNvSpPr/>
              <p:nvPr/>
            </p:nvSpPr>
            <p:spPr>
              <a:xfrm>
                <a:off x="122877" y="393691"/>
                <a:ext cx="738072" cy="784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50" y="0"/>
                    </a:moveTo>
                    <a:cubicBezTo>
                      <a:pt x="20081" y="0"/>
                      <a:pt x="19969" y="0"/>
                      <a:pt x="19800" y="527"/>
                    </a:cubicBezTo>
                    <a:cubicBezTo>
                      <a:pt x="17944" y="6849"/>
                      <a:pt x="14906" y="14224"/>
                      <a:pt x="10800" y="14224"/>
                    </a:cubicBezTo>
                    <a:cubicBezTo>
                      <a:pt x="6694" y="14224"/>
                      <a:pt x="3656" y="6849"/>
                      <a:pt x="1800" y="527"/>
                    </a:cubicBezTo>
                    <a:cubicBezTo>
                      <a:pt x="1631" y="0"/>
                      <a:pt x="1519" y="0"/>
                      <a:pt x="1350" y="0"/>
                    </a:cubicBezTo>
                    <a:cubicBezTo>
                      <a:pt x="619" y="0"/>
                      <a:pt x="0" y="5795"/>
                      <a:pt x="0" y="12644"/>
                    </a:cubicBezTo>
                    <a:cubicBezTo>
                      <a:pt x="0" y="13171"/>
                      <a:pt x="0" y="13171"/>
                      <a:pt x="0" y="13171"/>
                    </a:cubicBezTo>
                    <a:cubicBezTo>
                      <a:pt x="338" y="9483"/>
                      <a:pt x="844" y="7376"/>
                      <a:pt x="1350" y="7376"/>
                    </a:cubicBezTo>
                    <a:cubicBezTo>
                      <a:pt x="1519" y="7376"/>
                      <a:pt x="1744" y="7376"/>
                      <a:pt x="1969" y="8429"/>
                    </a:cubicBezTo>
                    <a:cubicBezTo>
                      <a:pt x="3825" y="14224"/>
                      <a:pt x="6806" y="21600"/>
                      <a:pt x="10800" y="21600"/>
                    </a:cubicBezTo>
                    <a:cubicBezTo>
                      <a:pt x="14794" y="21600"/>
                      <a:pt x="17775" y="14224"/>
                      <a:pt x="19631" y="8429"/>
                    </a:cubicBezTo>
                    <a:cubicBezTo>
                      <a:pt x="19856" y="7376"/>
                      <a:pt x="20081" y="7376"/>
                      <a:pt x="20250" y="7376"/>
                    </a:cubicBezTo>
                    <a:cubicBezTo>
                      <a:pt x="20756" y="7376"/>
                      <a:pt x="21262" y="9483"/>
                      <a:pt x="21600" y="13171"/>
                    </a:cubicBezTo>
                    <a:cubicBezTo>
                      <a:pt x="21600" y="12644"/>
                      <a:pt x="21600" y="12644"/>
                      <a:pt x="21600" y="12644"/>
                    </a:cubicBezTo>
                    <a:cubicBezTo>
                      <a:pt x="21600" y="5795"/>
                      <a:pt x="20981" y="0"/>
                      <a:pt x="20250" y="0"/>
                    </a:cubicBezTo>
                  </a:path>
                </a:pathLst>
              </a:custGeom>
              <a:solidFill>
                <a:srgbClr val="AA795B"/>
              </a:solidFill>
              <a:ln w="12700" cap="flat">
                <a:noFill/>
                <a:miter lim="400000"/>
              </a:ln>
              <a:effectLst/>
            </p:spPr>
            <p:txBody>
              <a:bodyPr wrap="square" lIns="71436" tIns="71436" rIns="71436" bIns="71436" numCol="1" anchor="t">
                <a:noAutofit/>
              </a:bodyPr>
              <a:lstStyle/>
              <a:p>
                <a:pPr lvl="0"/>
              </a:p>
            </p:txBody>
          </p:sp>
          <p:sp>
            <p:nvSpPr>
              <p:cNvPr id="973" name="Shape 973"/>
              <p:cNvSpPr/>
              <p:nvPr/>
            </p:nvSpPr>
            <p:spPr>
              <a:xfrm>
                <a:off x="107517" y="378331"/>
                <a:ext cx="768791" cy="1034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872" y="0"/>
                    </a:moveTo>
                    <a:cubicBezTo>
                      <a:pt x="19710" y="0"/>
                      <a:pt x="19494" y="0"/>
                      <a:pt x="19278" y="800"/>
                    </a:cubicBezTo>
                    <a:cubicBezTo>
                      <a:pt x="17496" y="5600"/>
                      <a:pt x="14634" y="10800"/>
                      <a:pt x="10800" y="10800"/>
                    </a:cubicBezTo>
                    <a:cubicBezTo>
                      <a:pt x="6966" y="10800"/>
                      <a:pt x="4104" y="5600"/>
                      <a:pt x="2322" y="800"/>
                    </a:cubicBezTo>
                    <a:cubicBezTo>
                      <a:pt x="2106" y="0"/>
                      <a:pt x="1890" y="0"/>
                      <a:pt x="1728" y="0"/>
                    </a:cubicBezTo>
                    <a:cubicBezTo>
                      <a:pt x="810" y="0"/>
                      <a:pt x="0" y="5600"/>
                      <a:pt x="0" y="12800"/>
                    </a:cubicBezTo>
                    <a:cubicBezTo>
                      <a:pt x="0" y="21600"/>
                      <a:pt x="0" y="21600"/>
                      <a:pt x="0" y="21600"/>
                    </a:cubicBezTo>
                    <a:cubicBezTo>
                      <a:pt x="0" y="18000"/>
                      <a:pt x="162" y="15200"/>
                      <a:pt x="432" y="13200"/>
                    </a:cubicBezTo>
                    <a:cubicBezTo>
                      <a:pt x="432" y="12800"/>
                      <a:pt x="432" y="12800"/>
                      <a:pt x="432" y="12800"/>
                    </a:cubicBezTo>
                    <a:cubicBezTo>
                      <a:pt x="432" y="7600"/>
                      <a:pt x="1026" y="3200"/>
                      <a:pt x="1728" y="3200"/>
                    </a:cubicBezTo>
                    <a:cubicBezTo>
                      <a:pt x="1890" y="3200"/>
                      <a:pt x="1998" y="3200"/>
                      <a:pt x="2160" y="3600"/>
                    </a:cubicBezTo>
                    <a:cubicBezTo>
                      <a:pt x="3942" y="8400"/>
                      <a:pt x="6858" y="14000"/>
                      <a:pt x="10800" y="14000"/>
                    </a:cubicBezTo>
                    <a:cubicBezTo>
                      <a:pt x="14742" y="14000"/>
                      <a:pt x="17658" y="8400"/>
                      <a:pt x="19440" y="3600"/>
                    </a:cubicBezTo>
                    <a:cubicBezTo>
                      <a:pt x="19602" y="3200"/>
                      <a:pt x="19710" y="3200"/>
                      <a:pt x="19872" y="3200"/>
                    </a:cubicBezTo>
                    <a:cubicBezTo>
                      <a:pt x="20574" y="3200"/>
                      <a:pt x="21168" y="7600"/>
                      <a:pt x="21168" y="12800"/>
                    </a:cubicBezTo>
                    <a:cubicBezTo>
                      <a:pt x="21168" y="13200"/>
                      <a:pt x="21168" y="13200"/>
                      <a:pt x="21168" y="13200"/>
                    </a:cubicBezTo>
                    <a:cubicBezTo>
                      <a:pt x="21438" y="15200"/>
                      <a:pt x="21600" y="18000"/>
                      <a:pt x="21600" y="21600"/>
                    </a:cubicBezTo>
                    <a:cubicBezTo>
                      <a:pt x="21600" y="12800"/>
                      <a:pt x="21600" y="12800"/>
                      <a:pt x="21600" y="12800"/>
                    </a:cubicBezTo>
                    <a:cubicBezTo>
                      <a:pt x="21600" y="5600"/>
                      <a:pt x="20790" y="0"/>
                      <a:pt x="19872"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74" name="Shape 974"/>
              <p:cNvSpPr/>
              <p:nvPr/>
            </p:nvSpPr>
            <p:spPr>
              <a:xfrm>
                <a:off x="15359" y="576390"/>
                <a:ext cx="92159" cy="1843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725"/>
                      <a:pt x="0" y="10800"/>
                    </a:cubicBezTo>
                    <a:cubicBezTo>
                      <a:pt x="0" y="16650"/>
                      <a:pt x="9450" y="21600"/>
                      <a:pt x="21600" y="21600"/>
                    </a:cubicBezTo>
                    <a:lnTo>
                      <a:pt x="21600" y="0"/>
                    </a:lnTo>
                    <a:close/>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975" name="Shape 975"/>
              <p:cNvSpPr/>
              <p:nvPr/>
            </p:nvSpPr>
            <p:spPr>
              <a:xfrm>
                <a:off x="0" y="561030"/>
                <a:ext cx="122878" cy="2150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7" y="21600"/>
                      <a:pt x="0" y="16779"/>
                      <a:pt x="0" y="10800"/>
                    </a:cubicBezTo>
                    <a:cubicBezTo>
                      <a:pt x="0" y="4821"/>
                      <a:pt x="8437" y="0"/>
                      <a:pt x="18900" y="0"/>
                    </a:cubicBezTo>
                    <a:cubicBezTo>
                      <a:pt x="20250" y="0"/>
                      <a:pt x="21600" y="579"/>
                      <a:pt x="21600" y="1543"/>
                    </a:cubicBezTo>
                    <a:cubicBezTo>
                      <a:pt x="21600" y="20057"/>
                      <a:pt x="21600" y="20057"/>
                      <a:pt x="21600" y="20057"/>
                    </a:cubicBezTo>
                    <a:cubicBezTo>
                      <a:pt x="21600" y="20829"/>
                      <a:pt x="20250" y="21600"/>
                      <a:pt x="18900" y="21600"/>
                    </a:cubicBezTo>
                    <a:close/>
                    <a:moveTo>
                      <a:pt x="16200" y="3086"/>
                    </a:moveTo>
                    <a:cubicBezTo>
                      <a:pt x="10125" y="3857"/>
                      <a:pt x="5400" y="6943"/>
                      <a:pt x="5400" y="10800"/>
                    </a:cubicBezTo>
                    <a:cubicBezTo>
                      <a:pt x="5400" y="14464"/>
                      <a:pt x="10125" y="17550"/>
                      <a:pt x="16200" y="18321"/>
                    </a:cubicBezTo>
                    <a:lnTo>
                      <a:pt x="16200" y="3086"/>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76" name="Shape 976"/>
              <p:cNvSpPr/>
              <p:nvPr/>
            </p:nvSpPr>
            <p:spPr>
              <a:xfrm>
                <a:off x="876307" y="576390"/>
                <a:ext cx="92159" cy="1843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650"/>
                      <a:pt x="12150" y="21600"/>
                      <a:pt x="0" y="21600"/>
                    </a:cubicBezTo>
                    <a:lnTo>
                      <a:pt x="0" y="0"/>
                    </a:lnTo>
                    <a:close/>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977" name="Shape 977"/>
              <p:cNvSpPr/>
              <p:nvPr/>
            </p:nvSpPr>
            <p:spPr>
              <a:xfrm>
                <a:off x="860948" y="561030"/>
                <a:ext cx="122878" cy="2150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579"/>
                      <a:pt x="1350" y="0"/>
                      <a:pt x="2700" y="0"/>
                    </a:cubicBezTo>
                    <a:cubicBezTo>
                      <a:pt x="13163" y="0"/>
                      <a:pt x="21600" y="4821"/>
                      <a:pt x="21600" y="10800"/>
                    </a:cubicBezTo>
                    <a:cubicBezTo>
                      <a:pt x="21600" y="16779"/>
                      <a:pt x="13163" y="21600"/>
                      <a:pt x="2700" y="21600"/>
                    </a:cubicBezTo>
                    <a:close/>
                    <a:moveTo>
                      <a:pt x="5400" y="3086"/>
                    </a:moveTo>
                    <a:cubicBezTo>
                      <a:pt x="5400" y="18321"/>
                      <a:pt x="5400" y="18321"/>
                      <a:pt x="5400" y="18321"/>
                    </a:cubicBezTo>
                    <a:cubicBezTo>
                      <a:pt x="11475" y="17550"/>
                      <a:pt x="16200" y="14464"/>
                      <a:pt x="16200" y="10800"/>
                    </a:cubicBezTo>
                    <a:cubicBezTo>
                      <a:pt x="16200" y="6943"/>
                      <a:pt x="11475" y="3857"/>
                      <a:pt x="5400" y="3086"/>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78" name="Shape 978"/>
              <p:cNvSpPr/>
              <p:nvPr/>
            </p:nvSpPr>
            <p:spPr>
              <a:xfrm>
                <a:off x="284557" y="628128"/>
                <a:ext cx="76800" cy="7680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79" name="Shape 979"/>
              <p:cNvSpPr/>
              <p:nvPr/>
            </p:nvSpPr>
            <p:spPr>
              <a:xfrm>
                <a:off x="622469" y="628128"/>
                <a:ext cx="76800" cy="7680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80" name="Shape 980"/>
              <p:cNvSpPr/>
              <p:nvPr/>
            </p:nvSpPr>
            <p:spPr>
              <a:xfrm>
                <a:off x="246562" y="520610"/>
                <a:ext cx="153598" cy="76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40" y="21600"/>
                    </a:moveTo>
                    <a:cubicBezTo>
                      <a:pt x="18360" y="21600"/>
                      <a:pt x="17280" y="19980"/>
                      <a:pt x="17280" y="17820"/>
                    </a:cubicBezTo>
                    <a:cubicBezTo>
                      <a:pt x="16740" y="12420"/>
                      <a:pt x="14040" y="8640"/>
                      <a:pt x="10800" y="8640"/>
                    </a:cubicBezTo>
                    <a:cubicBezTo>
                      <a:pt x="7830" y="8640"/>
                      <a:pt x="4860" y="12420"/>
                      <a:pt x="4320" y="17820"/>
                    </a:cubicBezTo>
                    <a:cubicBezTo>
                      <a:pt x="4050" y="19980"/>
                      <a:pt x="2970" y="21600"/>
                      <a:pt x="1890" y="21600"/>
                    </a:cubicBezTo>
                    <a:cubicBezTo>
                      <a:pt x="810" y="21060"/>
                      <a:pt x="0" y="18900"/>
                      <a:pt x="0" y="16200"/>
                    </a:cubicBezTo>
                    <a:cubicBezTo>
                      <a:pt x="810" y="7020"/>
                      <a:pt x="5670" y="0"/>
                      <a:pt x="10800" y="0"/>
                    </a:cubicBezTo>
                    <a:cubicBezTo>
                      <a:pt x="15930" y="0"/>
                      <a:pt x="20790" y="7020"/>
                      <a:pt x="21600" y="16200"/>
                    </a:cubicBezTo>
                    <a:cubicBezTo>
                      <a:pt x="21600" y="18900"/>
                      <a:pt x="20790" y="21060"/>
                      <a:pt x="19710" y="21600"/>
                    </a:cubicBezTo>
                    <a:cubicBezTo>
                      <a:pt x="19710" y="21600"/>
                      <a:pt x="19440" y="21600"/>
                      <a:pt x="1944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81" name="Shape 981"/>
              <p:cNvSpPr/>
              <p:nvPr/>
            </p:nvSpPr>
            <p:spPr>
              <a:xfrm>
                <a:off x="584474" y="520610"/>
                <a:ext cx="153597" cy="76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40" y="21600"/>
                    </a:moveTo>
                    <a:cubicBezTo>
                      <a:pt x="18360" y="21600"/>
                      <a:pt x="17280" y="19980"/>
                      <a:pt x="17280" y="17820"/>
                    </a:cubicBezTo>
                    <a:cubicBezTo>
                      <a:pt x="16740" y="12420"/>
                      <a:pt x="14040" y="8640"/>
                      <a:pt x="10800" y="8640"/>
                    </a:cubicBezTo>
                    <a:cubicBezTo>
                      <a:pt x="7830" y="8640"/>
                      <a:pt x="4860" y="12420"/>
                      <a:pt x="4320" y="17820"/>
                    </a:cubicBezTo>
                    <a:cubicBezTo>
                      <a:pt x="4050" y="19980"/>
                      <a:pt x="2970" y="21600"/>
                      <a:pt x="1890" y="21600"/>
                    </a:cubicBezTo>
                    <a:cubicBezTo>
                      <a:pt x="810" y="21060"/>
                      <a:pt x="0" y="18900"/>
                      <a:pt x="0" y="16200"/>
                    </a:cubicBezTo>
                    <a:cubicBezTo>
                      <a:pt x="810" y="7020"/>
                      <a:pt x="5670" y="0"/>
                      <a:pt x="10800" y="0"/>
                    </a:cubicBezTo>
                    <a:cubicBezTo>
                      <a:pt x="15930" y="0"/>
                      <a:pt x="20790" y="7020"/>
                      <a:pt x="21600" y="16200"/>
                    </a:cubicBezTo>
                    <a:cubicBezTo>
                      <a:pt x="21600" y="18900"/>
                      <a:pt x="20790" y="21060"/>
                      <a:pt x="19710" y="21600"/>
                    </a:cubicBezTo>
                    <a:cubicBezTo>
                      <a:pt x="19710" y="21600"/>
                      <a:pt x="19440" y="21600"/>
                      <a:pt x="1944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82" name="Shape 982"/>
              <p:cNvSpPr/>
              <p:nvPr/>
            </p:nvSpPr>
            <p:spPr>
              <a:xfrm>
                <a:off x="401782" y="935320"/>
                <a:ext cx="181069" cy="92159"/>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83" name="Shape 983"/>
              <p:cNvSpPr/>
              <p:nvPr/>
            </p:nvSpPr>
            <p:spPr>
              <a:xfrm>
                <a:off x="668548" y="871456"/>
                <a:ext cx="188359" cy="2764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257" y="3600"/>
                      <a:pt x="220" y="11850"/>
                      <a:pt x="0" y="21600"/>
                    </a:cubicBezTo>
                    <a:cubicBezTo>
                      <a:pt x="11682" y="17250"/>
                      <a:pt x="20057" y="9300"/>
                      <a:pt x="21600" y="0"/>
                    </a:cubicBezTo>
                  </a:path>
                </a:pathLst>
              </a:custGeom>
              <a:solidFill>
                <a:srgbClr val="BA7E57"/>
              </a:solidFill>
              <a:ln w="12700" cap="flat">
                <a:noFill/>
                <a:miter lim="400000"/>
              </a:ln>
              <a:effectLst/>
            </p:spPr>
            <p:txBody>
              <a:bodyPr wrap="square" lIns="71436" tIns="71436" rIns="71436" bIns="71436" numCol="1" anchor="t">
                <a:noAutofit/>
              </a:bodyPr>
              <a:lstStyle/>
              <a:p>
                <a:pPr lvl="0"/>
              </a:p>
            </p:txBody>
          </p:sp>
          <p:sp>
            <p:nvSpPr>
              <p:cNvPr id="984" name="Shape 984"/>
              <p:cNvSpPr/>
              <p:nvPr/>
            </p:nvSpPr>
            <p:spPr>
              <a:xfrm>
                <a:off x="668548" y="865798"/>
                <a:ext cx="206144" cy="2991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994" y="138"/>
                      <a:pt x="20389" y="277"/>
                      <a:pt x="19783" y="415"/>
                    </a:cubicBezTo>
                    <a:cubicBezTo>
                      <a:pt x="18370" y="9000"/>
                      <a:pt x="10699" y="16338"/>
                      <a:pt x="0" y="20354"/>
                    </a:cubicBezTo>
                    <a:cubicBezTo>
                      <a:pt x="0" y="20492"/>
                      <a:pt x="0" y="20631"/>
                      <a:pt x="0" y="20908"/>
                    </a:cubicBezTo>
                    <a:cubicBezTo>
                      <a:pt x="0" y="21600"/>
                      <a:pt x="0" y="21600"/>
                      <a:pt x="0" y="21600"/>
                    </a:cubicBezTo>
                    <a:cubicBezTo>
                      <a:pt x="11708" y="17446"/>
                      <a:pt x="20187" y="9415"/>
                      <a:pt x="216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85" name="Shape 985"/>
              <p:cNvSpPr/>
              <p:nvPr/>
            </p:nvSpPr>
            <p:spPr>
              <a:xfrm>
                <a:off x="126919" y="871456"/>
                <a:ext cx="188359" cy="2764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984" y="9300"/>
                      <a:pt x="10139" y="17100"/>
                      <a:pt x="21600" y="21600"/>
                    </a:cubicBezTo>
                    <a:cubicBezTo>
                      <a:pt x="21159" y="11850"/>
                      <a:pt x="12343" y="3600"/>
                      <a:pt x="0" y="0"/>
                    </a:cubicBezTo>
                  </a:path>
                </a:pathLst>
              </a:custGeom>
              <a:solidFill>
                <a:srgbClr val="BA7E57"/>
              </a:solidFill>
              <a:ln w="12700" cap="flat">
                <a:noFill/>
                <a:miter lim="400000"/>
              </a:ln>
              <a:effectLst/>
            </p:spPr>
            <p:txBody>
              <a:bodyPr wrap="square" lIns="71436" tIns="71436" rIns="71436" bIns="71436" numCol="1" anchor="t">
                <a:noAutofit/>
              </a:bodyPr>
              <a:lstStyle/>
              <a:p>
                <a:pPr lvl="0"/>
              </a:p>
            </p:txBody>
          </p:sp>
          <p:sp>
            <p:nvSpPr>
              <p:cNvPr id="986" name="Shape 986"/>
              <p:cNvSpPr/>
              <p:nvPr/>
            </p:nvSpPr>
            <p:spPr>
              <a:xfrm>
                <a:off x="111559" y="865798"/>
                <a:ext cx="203718" cy="2991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630" y="9277"/>
                      <a:pt x="9781" y="17308"/>
                      <a:pt x="21600" y="21600"/>
                    </a:cubicBezTo>
                    <a:cubicBezTo>
                      <a:pt x="21600" y="20908"/>
                      <a:pt x="21600" y="20908"/>
                      <a:pt x="21600" y="20908"/>
                    </a:cubicBezTo>
                    <a:cubicBezTo>
                      <a:pt x="21600" y="20631"/>
                      <a:pt x="21600" y="20492"/>
                      <a:pt x="21600" y="20354"/>
                    </a:cubicBezTo>
                    <a:cubicBezTo>
                      <a:pt x="11004" y="16200"/>
                      <a:pt x="3464" y="9000"/>
                      <a:pt x="1630" y="415"/>
                    </a:cubicBezTo>
                    <a:cubicBezTo>
                      <a:pt x="1019" y="277"/>
                      <a:pt x="408" y="138"/>
                      <a:pt x="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87" name="Shape 987"/>
              <p:cNvSpPr/>
              <p:nvPr/>
            </p:nvSpPr>
            <p:spPr>
              <a:xfrm>
                <a:off x="308001" y="797083"/>
                <a:ext cx="368632" cy="1455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950" y="0"/>
                    </a:moveTo>
                    <a:cubicBezTo>
                      <a:pt x="13950" y="4263"/>
                      <a:pt x="12488" y="7958"/>
                      <a:pt x="10800" y="7958"/>
                    </a:cubicBezTo>
                    <a:cubicBezTo>
                      <a:pt x="9112" y="7958"/>
                      <a:pt x="7650" y="4263"/>
                      <a:pt x="7650" y="0"/>
                    </a:cubicBezTo>
                    <a:cubicBezTo>
                      <a:pt x="3375" y="1137"/>
                      <a:pt x="0" y="10232"/>
                      <a:pt x="0" y="21600"/>
                    </a:cubicBezTo>
                    <a:cubicBezTo>
                      <a:pt x="21600" y="21600"/>
                      <a:pt x="21600" y="21600"/>
                      <a:pt x="21600" y="21600"/>
                    </a:cubicBezTo>
                    <a:cubicBezTo>
                      <a:pt x="21600" y="10232"/>
                      <a:pt x="18225" y="1137"/>
                      <a:pt x="13950" y="0"/>
                    </a:cubicBezTo>
                    <a:close/>
                  </a:path>
                </a:pathLst>
              </a:custGeom>
              <a:solidFill>
                <a:srgbClr val="F5F5F5"/>
              </a:solidFill>
              <a:ln w="12700" cap="flat">
                <a:noFill/>
                <a:miter lim="400000"/>
              </a:ln>
              <a:effectLst/>
            </p:spPr>
            <p:txBody>
              <a:bodyPr wrap="square" lIns="71436" tIns="71436" rIns="71436" bIns="71436" numCol="1" anchor="t">
                <a:noAutofit/>
              </a:bodyPr>
              <a:lstStyle/>
              <a:p>
                <a:pPr lvl="0"/>
              </a:p>
            </p:txBody>
          </p:sp>
          <p:sp>
            <p:nvSpPr>
              <p:cNvPr id="988" name="Shape 988"/>
              <p:cNvSpPr/>
              <p:nvPr/>
            </p:nvSpPr>
            <p:spPr>
              <a:xfrm>
                <a:off x="292641" y="781724"/>
                <a:ext cx="399351" cy="1762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69" y="21600"/>
                    </a:moveTo>
                    <a:cubicBezTo>
                      <a:pt x="831" y="21600"/>
                      <a:pt x="831" y="21600"/>
                      <a:pt x="831" y="21600"/>
                    </a:cubicBezTo>
                    <a:cubicBezTo>
                      <a:pt x="415" y="21600"/>
                      <a:pt x="0" y="20661"/>
                      <a:pt x="0" y="19722"/>
                    </a:cubicBezTo>
                    <a:cubicBezTo>
                      <a:pt x="0" y="9626"/>
                      <a:pt x="3323" y="1174"/>
                      <a:pt x="7788" y="0"/>
                    </a:cubicBezTo>
                    <a:cubicBezTo>
                      <a:pt x="7996" y="0"/>
                      <a:pt x="8308" y="235"/>
                      <a:pt x="8412" y="470"/>
                    </a:cubicBezTo>
                    <a:cubicBezTo>
                      <a:pt x="8619" y="939"/>
                      <a:pt x="8723" y="1409"/>
                      <a:pt x="8723" y="1878"/>
                    </a:cubicBezTo>
                    <a:cubicBezTo>
                      <a:pt x="8723" y="4461"/>
                      <a:pt x="9658" y="6574"/>
                      <a:pt x="10800" y="6574"/>
                    </a:cubicBezTo>
                    <a:cubicBezTo>
                      <a:pt x="11942" y="6574"/>
                      <a:pt x="12877" y="4461"/>
                      <a:pt x="12877" y="1878"/>
                    </a:cubicBezTo>
                    <a:cubicBezTo>
                      <a:pt x="12877" y="1409"/>
                      <a:pt x="12981" y="939"/>
                      <a:pt x="13188" y="470"/>
                    </a:cubicBezTo>
                    <a:cubicBezTo>
                      <a:pt x="13292" y="235"/>
                      <a:pt x="13604" y="0"/>
                      <a:pt x="13812" y="0"/>
                    </a:cubicBezTo>
                    <a:cubicBezTo>
                      <a:pt x="18277" y="1174"/>
                      <a:pt x="21600" y="9626"/>
                      <a:pt x="21600" y="19722"/>
                    </a:cubicBezTo>
                    <a:cubicBezTo>
                      <a:pt x="21600" y="20661"/>
                      <a:pt x="21185" y="21600"/>
                      <a:pt x="20769" y="21600"/>
                    </a:cubicBezTo>
                    <a:close/>
                    <a:moveTo>
                      <a:pt x="1662" y="17843"/>
                    </a:moveTo>
                    <a:cubicBezTo>
                      <a:pt x="19938" y="17843"/>
                      <a:pt x="19938" y="17843"/>
                      <a:pt x="19938" y="17843"/>
                    </a:cubicBezTo>
                    <a:cubicBezTo>
                      <a:pt x="19523" y="11035"/>
                      <a:pt x="17342" y="5400"/>
                      <a:pt x="14435" y="3991"/>
                    </a:cubicBezTo>
                    <a:cubicBezTo>
                      <a:pt x="13915" y="7513"/>
                      <a:pt x="12462" y="10330"/>
                      <a:pt x="10800" y="10330"/>
                    </a:cubicBezTo>
                    <a:cubicBezTo>
                      <a:pt x="9138" y="10330"/>
                      <a:pt x="7685" y="7513"/>
                      <a:pt x="7165" y="3991"/>
                    </a:cubicBezTo>
                    <a:cubicBezTo>
                      <a:pt x="4258" y="5400"/>
                      <a:pt x="2077" y="11035"/>
                      <a:pt x="1662" y="1784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89" name="Shape 989"/>
              <p:cNvSpPr/>
              <p:nvPr/>
            </p:nvSpPr>
            <p:spPr>
              <a:xfrm>
                <a:off x="105900" y="33144"/>
                <a:ext cx="466449" cy="2336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9733" y="354"/>
                      <a:pt x="17689" y="1593"/>
                      <a:pt x="15733" y="3718"/>
                    </a:cubicBezTo>
                    <a:cubicBezTo>
                      <a:pt x="12978" y="6374"/>
                      <a:pt x="10578" y="8321"/>
                      <a:pt x="8444" y="10092"/>
                    </a:cubicBezTo>
                    <a:cubicBezTo>
                      <a:pt x="4267" y="13456"/>
                      <a:pt x="1511" y="15757"/>
                      <a:pt x="0" y="21069"/>
                    </a:cubicBezTo>
                    <a:cubicBezTo>
                      <a:pt x="1156" y="21423"/>
                      <a:pt x="2311" y="21600"/>
                      <a:pt x="3556" y="21600"/>
                    </a:cubicBezTo>
                    <a:cubicBezTo>
                      <a:pt x="12533" y="21600"/>
                      <a:pt x="11911" y="11862"/>
                      <a:pt x="21600" y="0"/>
                    </a:cubicBezTo>
                  </a:path>
                </a:pathLst>
              </a:custGeom>
              <a:solidFill>
                <a:srgbClr val="D5D9DE"/>
              </a:solidFill>
              <a:ln w="12700" cap="flat">
                <a:noFill/>
                <a:miter lim="400000"/>
              </a:ln>
              <a:effectLst/>
            </p:spPr>
            <p:txBody>
              <a:bodyPr wrap="square" lIns="71436" tIns="71436" rIns="71436" bIns="71436" numCol="1" anchor="t">
                <a:noAutofit/>
              </a:bodyPr>
              <a:lstStyle/>
              <a:p>
                <a:pPr lvl="0"/>
              </a:p>
            </p:txBody>
          </p:sp>
          <p:sp>
            <p:nvSpPr>
              <p:cNvPr id="990" name="Shape 990"/>
              <p:cNvSpPr/>
              <p:nvPr/>
            </p:nvSpPr>
            <p:spPr>
              <a:xfrm>
                <a:off x="88924" y="15359"/>
                <a:ext cx="512527" cy="2457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9497" y="0"/>
                      <a:pt x="17151" y="1181"/>
                      <a:pt x="14724" y="3881"/>
                    </a:cubicBezTo>
                    <a:cubicBezTo>
                      <a:pt x="7200" y="11813"/>
                      <a:pt x="2184" y="12994"/>
                      <a:pt x="0" y="21263"/>
                    </a:cubicBezTo>
                    <a:cubicBezTo>
                      <a:pt x="243" y="21431"/>
                      <a:pt x="485" y="21431"/>
                      <a:pt x="728" y="21600"/>
                    </a:cubicBezTo>
                    <a:cubicBezTo>
                      <a:pt x="2103" y="16538"/>
                      <a:pt x="4611" y="14344"/>
                      <a:pt x="8413" y="11138"/>
                    </a:cubicBezTo>
                    <a:cubicBezTo>
                      <a:pt x="10355" y="9450"/>
                      <a:pt x="12539" y="7594"/>
                      <a:pt x="15047" y="5062"/>
                    </a:cubicBezTo>
                    <a:cubicBezTo>
                      <a:pt x="16827" y="3037"/>
                      <a:pt x="18688" y="1856"/>
                      <a:pt x="20387" y="1519"/>
                    </a:cubicBezTo>
                    <a:cubicBezTo>
                      <a:pt x="20791" y="1012"/>
                      <a:pt x="21196" y="506"/>
                      <a:pt x="216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nvGrpSpPr>
            <p:cNvPr id="1010" name="Group 1010"/>
            <p:cNvGrpSpPr/>
            <p:nvPr/>
          </p:nvGrpSpPr>
          <p:grpSpPr>
            <a:xfrm>
              <a:off x="1221732" y="8787289"/>
              <a:ext cx="1018257" cy="1123866"/>
              <a:chOff x="0" y="0"/>
              <a:chExt cx="1018255" cy="1123864"/>
            </a:xfrm>
          </p:grpSpPr>
          <p:sp>
            <p:nvSpPr>
              <p:cNvPr id="992" name="Shape 992"/>
              <p:cNvSpPr/>
              <p:nvPr/>
            </p:nvSpPr>
            <p:spPr>
              <a:xfrm>
                <a:off x="14974" y="14974"/>
                <a:ext cx="943385" cy="5910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714" y="3008"/>
                    </a:moveTo>
                    <a:cubicBezTo>
                      <a:pt x="13714" y="2734"/>
                      <a:pt x="13714" y="2734"/>
                      <a:pt x="13714" y="2734"/>
                    </a:cubicBezTo>
                    <a:cubicBezTo>
                      <a:pt x="13714" y="1230"/>
                      <a:pt x="12943" y="0"/>
                      <a:pt x="12000" y="0"/>
                    </a:cubicBezTo>
                    <a:cubicBezTo>
                      <a:pt x="12000" y="0"/>
                      <a:pt x="3729" y="0"/>
                      <a:pt x="0" y="0"/>
                    </a:cubicBezTo>
                    <a:cubicBezTo>
                      <a:pt x="0" y="5127"/>
                      <a:pt x="2400" y="6015"/>
                      <a:pt x="2400" y="6015"/>
                    </a:cubicBezTo>
                    <a:cubicBezTo>
                      <a:pt x="2400" y="21600"/>
                      <a:pt x="2400" y="21600"/>
                      <a:pt x="2400" y="21600"/>
                    </a:cubicBezTo>
                    <a:cubicBezTo>
                      <a:pt x="21600" y="21600"/>
                      <a:pt x="21600" y="21600"/>
                      <a:pt x="21600" y="21600"/>
                    </a:cubicBezTo>
                    <a:cubicBezTo>
                      <a:pt x="21600" y="7109"/>
                      <a:pt x="21600" y="7109"/>
                      <a:pt x="21600" y="7109"/>
                    </a:cubicBezTo>
                    <a:cubicBezTo>
                      <a:pt x="21600" y="4853"/>
                      <a:pt x="20443" y="3008"/>
                      <a:pt x="19029" y="3008"/>
                    </a:cubicBezTo>
                    <a:cubicBezTo>
                      <a:pt x="13714" y="3008"/>
                      <a:pt x="13714" y="3008"/>
                      <a:pt x="13714" y="3008"/>
                    </a:cubicBezTo>
                  </a:path>
                </a:pathLst>
              </a:custGeom>
              <a:solidFill>
                <a:srgbClr val="E89920"/>
              </a:solidFill>
              <a:ln w="12700" cap="flat">
                <a:noFill/>
                <a:miter lim="400000"/>
              </a:ln>
              <a:effectLst/>
            </p:spPr>
            <p:txBody>
              <a:bodyPr wrap="square" lIns="71436" tIns="71436" rIns="71436" bIns="71436" numCol="1" anchor="t">
                <a:noAutofit/>
              </a:bodyPr>
              <a:lstStyle/>
              <a:p>
                <a:pPr lvl="0"/>
              </a:p>
            </p:txBody>
          </p:sp>
          <p:sp>
            <p:nvSpPr>
              <p:cNvPr id="993" name="Shape 993"/>
              <p:cNvSpPr/>
              <p:nvPr/>
            </p:nvSpPr>
            <p:spPr>
              <a:xfrm>
                <a:off x="0" y="-1"/>
                <a:ext cx="973333" cy="6210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68" y="21600"/>
                    </a:moveTo>
                    <a:cubicBezTo>
                      <a:pt x="2658" y="21600"/>
                      <a:pt x="2658" y="21600"/>
                      <a:pt x="2658" y="21600"/>
                    </a:cubicBezTo>
                    <a:cubicBezTo>
                      <a:pt x="2492" y="21600"/>
                      <a:pt x="2326" y="21340"/>
                      <a:pt x="2326" y="21080"/>
                    </a:cubicBezTo>
                    <a:cubicBezTo>
                      <a:pt x="2326" y="6636"/>
                      <a:pt x="2326" y="6636"/>
                      <a:pt x="2326" y="6636"/>
                    </a:cubicBezTo>
                    <a:cubicBezTo>
                      <a:pt x="1662" y="6181"/>
                      <a:pt x="0" y="4749"/>
                      <a:pt x="0" y="520"/>
                    </a:cubicBezTo>
                    <a:cubicBezTo>
                      <a:pt x="0" y="260"/>
                      <a:pt x="166" y="0"/>
                      <a:pt x="332" y="0"/>
                    </a:cubicBezTo>
                    <a:cubicBezTo>
                      <a:pt x="11963" y="0"/>
                      <a:pt x="11963" y="0"/>
                      <a:pt x="11963" y="0"/>
                    </a:cubicBezTo>
                    <a:cubicBezTo>
                      <a:pt x="13002" y="0"/>
                      <a:pt x="13874" y="1236"/>
                      <a:pt x="13957" y="2863"/>
                    </a:cubicBezTo>
                    <a:cubicBezTo>
                      <a:pt x="18775" y="2863"/>
                      <a:pt x="18775" y="2863"/>
                      <a:pt x="18775" y="2863"/>
                    </a:cubicBezTo>
                    <a:cubicBezTo>
                      <a:pt x="20312" y="2863"/>
                      <a:pt x="21600" y="4880"/>
                      <a:pt x="21600" y="7287"/>
                    </a:cubicBezTo>
                    <a:cubicBezTo>
                      <a:pt x="21600" y="21080"/>
                      <a:pt x="21600" y="21080"/>
                      <a:pt x="21600" y="21080"/>
                    </a:cubicBezTo>
                    <a:cubicBezTo>
                      <a:pt x="21600" y="21340"/>
                      <a:pt x="21434" y="21600"/>
                      <a:pt x="21268" y="21600"/>
                    </a:cubicBezTo>
                    <a:moveTo>
                      <a:pt x="2991" y="20559"/>
                    </a:moveTo>
                    <a:cubicBezTo>
                      <a:pt x="20935" y="20559"/>
                      <a:pt x="20935" y="20559"/>
                      <a:pt x="20935" y="20559"/>
                    </a:cubicBezTo>
                    <a:cubicBezTo>
                      <a:pt x="20935" y="7287"/>
                      <a:pt x="20935" y="7287"/>
                      <a:pt x="20935" y="7287"/>
                    </a:cubicBezTo>
                    <a:cubicBezTo>
                      <a:pt x="20935" y="5400"/>
                      <a:pt x="19980" y="3904"/>
                      <a:pt x="18775" y="3904"/>
                    </a:cubicBezTo>
                    <a:cubicBezTo>
                      <a:pt x="13625" y="3904"/>
                      <a:pt x="13625" y="3904"/>
                      <a:pt x="13625" y="3904"/>
                    </a:cubicBezTo>
                    <a:cubicBezTo>
                      <a:pt x="13458" y="3904"/>
                      <a:pt x="13292" y="3643"/>
                      <a:pt x="13292" y="3383"/>
                    </a:cubicBezTo>
                    <a:cubicBezTo>
                      <a:pt x="13292" y="3123"/>
                      <a:pt x="13292" y="3123"/>
                      <a:pt x="13292" y="3123"/>
                    </a:cubicBezTo>
                    <a:cubicBezTo>
                      <a:pt x="13292" y="1952"/>
                      <a:pt x="12711" y="1041"/>
                      <a:pt x="11963" y="1041"/>
                    </a:cubicBezTo>
                    <a:cubicBezTo>
                      <a:pt x="665" y="1041"/>
                      <a:pt x="665" y="1041"/>
                      <a:pt x="665" y="1041"/>
                    </a:cubicBezTo>
                    <a:cubicBezTo>
                      <a:pt x="831" y="4945"/>
                      <a:pt x="2658" y="5725"/>
                      <a:pt x="2742" y="5725"/>
                    </a:cubicBezTo>
                    <a:cubicBezTo>
                      <a:pt x="2866" y="5790"/>
                      <a:pt x="2991" y="5986"/>
                      <a:pt x="2991" y="6246"/>
                    </a:cubicBezTo>
                    <a:cubicBezTo>
                      <a:pt x="2991" y="20559"/>
                      <a:pt x="2991" y="20559"/>
                      <a:pt x="2991" y="2055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94" name="Shape 994"/>
              <p:cNvSpPr/>
              <p:nvPr/>
            </p:nvSpPr>
            <p:spPr>
              <a:xfrm>
                <a:off x="134769" y="216734"/>
                <a:ext cx="808616" cy="3743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00" y="0"/>
                    </a:moveTo>
                    <a:cubicBezTo>
                      <a:pt x="1250" y="0"/>
                      <a:pt x="600" y="432"/>
                      <a:pt x="0" y="1188"/>
                    </a:cubicBezTo>
                    <a:cubicBezTo>
                      <a:pt x="0" y="21600"/>
                      <a:pt x="0" y="21600"/>
                      <a:pt x="0" y="21600"/>
                    </a:cubicBezTo>
                    <a:cubicBezTo>
                      <a:pt x="21600" y="21600"/>
                      <a:pt x="21600" y="21600"/>
                      <a:pt x="21600" y="21600"/>
                    </a:cubicBezTo>
                    <a:cubicBezTo>
                      <a:pt x="21600" y="1188"/>
                      <a:pt x="21600" y="1188"/>
                      <a:pt x="21600" y="1188"/>
                    </a:cubicBezTo>
                    <a:cubicBezTo>
                      <a:pt x="21000" y="432"/>
                      <a:pt x="20350" y="0"/>
                      <a:pt x="19600" y="0"/>
                    </a:cubicBezTo>
                    <a:cubicBezTo>
                      <a:pt x="19300" y="0"/>
                      <a:pt x="18950" y="0"/>
                      <a:pt x="18650" y="216"/>
                    </a:cubicBezTo>
                    <a:cubicBezTo>
                      <a:pt x="17050" y="1080"/>
                      <a:pt x="13850" y="2592"/>
                      <a:pt x="10800" y="2592"/>
                    </a:cubicBezTo>
                    <a:cubicBezTo>
                      <a:pt x="7750" y="2592"/>
                      <a:pt x="4550" y="1080"/>
                      <a:pt x="2950" y="216"/>
                    </a:cubicBezTo>
                    <a:cubicBezTo>
                      <a:pt x="2650" y="0"/>
                      <a:pt x="2300" y="0"/>
                      <a:pt x="2000" y="0"/>
                    </a:cubicBezTo>
                  </a:path>
                </a:pathLst>
              </a:custGeom>
              <a:solidFill>
                <a:srgbClr val="CA8E2E"/>
              </a:solidFill>
              <a:ln w="12700" cap="flat">
                <a:noFill/>
                <a:miter lim="400000"/>
              </a:ln>
              <a:effectLst/>
            </p:spPr>
            <p:txBody>
              <a:bodyPr wrap="square" lIns="71436" tIns="71436" rIns="71436" bIns="71436" numCol="1" anchor="t">
                <a:noAutofit/>
              </a:bodyPr>
              <a:lstStyle/>
              <a:p>
                <a:pPr lvl="0"/>
              </a:p>
            </p:txBody>
          </p:sp>
          <p:sp>
            <p:nvSpPr>
              <p:cNvPr id="995" name="Shape 995"/>
              <p:cNvSpPr/>
              <p:nvPr/>
            </p:nvSpPr>
            <p:spPr>
              <a:xfrm>
                <a:off x="119794" y="237225"/>
                <a:ext cx="838565" cy="3688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86" y="0"/>
                    </a:moveTo>
                    <a:cubicBezTo>
                      <a:pt x="241" y="219"/>
                      <a:pt x="145" y="439"/>
                      <a:pt x="0" y="658"/>
                    </a:cubicBezTo>
                    <a:cubicBezTo>
                      <a:pt x="0" y="21600"/>
                      <a:pt x="0" y="21600"/>
                      <a:pt x="0" y="21600"/>
                    </a:cubicBezTo>
                    <a:cubicBezTo>
                      <a:pt x="21600" y="21600"/>
                      <a:pt x="21600" y="21600"/>
                      <a:pt x="21600" y="21600"/>
                    </a:cubicBezTo>
                    <a:cubicBezTo>
                      <a:pt x="21600" y="658"/>
                      <a:pt x="21600" y="658"/>
                      <a:pt x="21600" y="658"/>
                    </a:cubicBezTo>
                    <a:cubicBezTo>
                      <a:pt x="21455" y="439"/>
                      <a:pt x="21359" y="219"/>
                      <a:pt x="21214" y="0"/>
                    </a:cubicBezTo>
                    <a:cubicBezTo>
                      <a:pt x="21214" y="20723"/>
                      <a:pt x="21214" y="20723"/>
                      <a:pt x="21214" y="20723"/>
                    </a:cubicBezTo>
                    <a:cubicBezTo>
                      <a:pt x="386" y="20723"/>
                      <a:pt x="386" y="20723"/>
                      <a:pt x="386" y="20723"/>
                    </a:cubicBezTo>
                    <a:cubicBezTo>
                      <a:pt x="386" y="0"/>
                      <a:pt x="386" y="0"/>
                      <a:pt x="386"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96" name="Shape 996"/>
              <p:cNvSpPr/>
              <p:nvPr/>
            </p:nvSpPr>
            <p:spPr>
              <a:xfrm>
                <a:off x="164717" y="312612"/>
                <a:ext cx="748719" cy="796539"/>
              </a:xfrm>
              <a:custGeom>
                <a:avLst/>
                <a:gdLst/>
                <a:ahLst/>
                <a:cxnLst>
                  <a:cxn ang="0">
                    <a:pos x="wd2" y="hd2"/>
                  </a:cxn>
                  <a:cxn ang="5400000">
                    <a:pos x="wd2" y="hd2"/>
                  </a:cxn>
                  <a:cxn ang="10800000">
                    <a:pos x="wd2" y="hd2"/>
                  </a:cxn>
                  <a:cxn ang="16200000">
                    <a:pos x="wd2" y="hd2"/>
                  </a:cxn>
                </a:cxnLst>
                <a:rect l="0" t="0" r="r" b="b"/>
                <a:pathLst>
                  <a:path w="21600" h="21340" fill="norm" stroke="1" extrusionOk="0">
                    <a:moveTo>
                      <a:pt x="1620" y="38"/>
                    </a:moveTo>
                    <a:cubicBezTo>
                      <a:pt x="810" y="-162"/>
                      <a:pt x="0" y="439"/>
                      <a:pt x="0" y="1241"/>
                    </a:cubicBezTo>
                    <a:cubicBezTo>
                      <a:pt x="0" y="3998"/>
                      <a:pt x="0" y="8007"/>
                      <a:pt x="0" y="11164"/>
                    </a:cubicBezTo>
                    <a:cubicBezTo>
                      <a:pt x="0" y="16677"/>
                      <a:pt x="4698" y="21238"/>
                      <a:pt x="10638" y="21338"/>
                    </a:cubicBezTo>
                    <a:cubicBezTo>
                      <a:pt x="16686" y="21438"/>
                      <a:pt x="21600" y="16928"/>
                      <a:pt x="21600" y="11315"/>
                    </a:cubicBezTo>
                    <a:cubicBezTo>
                      <a:pt x="21600" y="1241"/>
                      <a:pt x="21600" y="1241"/>
                      <a:pt x="21600" y="1241"/>
                    </a:cubicBezTo>
                    <a:cubicBezTo>
                      <a:pt x="21600" y="439"/>
                      <a:pt x="20790" y="-162"/>
                      <a:pt x="19980" y="38"/>
                    </a:cubicBezTo>
                    <a:cubicBezTo>
                      <a:pt x="17982" y="540"/>
                      <a:pt x="14364" y="1241"/>
                      <a:pt x="10800" y="1241"/>
                    </a:cubicBezTo>
                    <a:cubicBezTo>
                      <a:pt x="7236" y="1241"/>
                      <a:pt x="3618" y="540"/>
                      <a:pt x="1620" y="38"/>
                    </a:cubicBez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997" name="Shape 997"/>
              <p:cNvSpPr/>
              <p:nvPr/>
            </p:nvSpPr>
            <p:spPr>
              <a:xfrm>
                <a:off x="149743" y="298698"/>
                <a:ext cx="778667" cy="8251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748" y="21600"/>
                      <a:pt x="10696" y="21600"/>
                      <a:pt x="10592" y="21600"/>
                    </a:cubicBezTo>
                    <a:cubicBezTo>
                      <a:pt x="4777" y="21502"/>
                      <a:pt x="0" y="16898"/>
                      <a:pt x="0" y="11265"/>
                    </a:cubicBezTo>
                    <a:cubicBezTo>
                      <a:pt x="0" y="1567"/>
                      <a:pt x="0" y="1567"/>
                      <a:pt x="0" y="1567"/>
                    </a:cubicBezTo>
                    <a:cubicBezTo>
                      <a:pt x="0" y="686"/>
                      <a:pt x="727" y="0"/>
                      <a:pt x="1662" y="0"/>
                    </a:cubicBezTo>
                    <a:cubicBezTo>
                      <a:pt x="1817" y="0"/>
                      <a:pt x="1921" y="0"/>
                      <a:pt x="2077" y="49"/>
                    </a:cubicBezTo>
                    <a:cubicBezTo>
                      <a:pt x="3842" y="441"/>
                      <a:pt x="7373" y="1176"/>
                      <a:pt x="10800" y="1176"/>
                    </a:cubicBezTo>
                    <a:cubicBezTo>
                      <a:pt x="14227" y="1176"/>
                      <a:pt x="17758" y="441"/>
                      <a:pt x="19523" y="49"/>
                    </a:cubicBezTo>
                    <a:cubicBezTo>
                      <a:pt x="19679" y="0"/>
                      <a:pt x="19783" y="0"/>
                      <a:pt x="19938" y="0"/>
                    </a:cubicBezTo>
                    <a:cubicBezTo>
                      <a:pt x="20873" y="0"/>
                      <a:pt x="21600" y="686"/>
                      <a:pt x="21600" y="1567"/>
                    </a:cubicBezTo>
                    <a:cubicBezTo>
                      <a:pt x="21600" y="11412"/>
                      <a:pt x="21600" y="11412"/>
                      <a:pt x="21600" y="11412"/>
                    </a:cubicBezTo>
                    <a:cubicBezTo>
                      <a:pt x="21600" y="17045"/>
                      <a:pt x="16771" y="21600"/>
                      <a:pt x="10800" y="21600"/>
                    </a:cubicBezTo>
                    <a:close/>
                    <a:moveTo>
                      <a:pt x="1662" y="784"/>
                    </a:moveTo>
                    <a:cubicBezTo>
                      <a:pt x="1194" y="784"/>
                      <a:pt x="831" y="1127"/>
                      <a:pt x="831" y="1567"/>
                    </a:cubicBezTo>
                    <a:cubicBezTo>
                      <a:pt x="831" y="11265"/>
                      <a:pt x="831" y="11265"/>
                      <a:pt x="831" y="11265"/>
                    </a:cubicBezTo>
                    <a:cubicBezTo>
                      <a:pt x="831" y="16457"/>
                      <a:pt x="5244" y="20767"/>
                      <a:pt x="10644" y="20816"/>
                    </a:cubicBezTo>
                    <a:cubicBezTo>
                      <a:pt x="16200" y="20914"/>
                      <a:pt x="20769" y="16653"/>
                      <a:pt x="20769" y="11412"/>
                    </a:cubicBezTo>
                    <a:cubicBezTo>
                      <a:pt x="20769" y="1567"/>
                      <a:pt x="20769" y="1567"/>
                      <a:pt x="20769" y="1567"/>
                    </a:cubicBezTo>
                    <a:cubicBezTo>
                      <a:pt x="20769" y="1127"/>
                      <a:pt x="20406" y="784"/>
                      <a:pt x="19938" y="784"/>
                    </a:cubicBezTo>
                    <a:cubicBezTo>
                      <a:pt x="19887" y="784"/>
                      <a:pt x="19783" y="784"/>
                      <a:pt x="19731" y="784"/>
                    </a:cubicBezTo>
                    <a:cubicBezTo>
                      <a:pt x="17913" y="1224"/>
                      <a:pt x="14331" y="1959"/>
                      <a:pt x="10800" y="1959"/>
                    </a:cubicBezTo>
                    <a:cubicBezTo>
                      <a:pt x="7269" y="1959"/>
                      <a:pt x="3687" y="1224"/>
                      <a:pt x="1869" y="784"/>
                    </a:cubicBezTo>
                    <a:cubicBezTo>
                      <a:pt x="1817" y="784"/>
                      <a:pt x="1713" y="784"/>
                      <a:pt x="1662" y="784"/>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98" name="Shape 998"/>
              <p:cNvSpPr/>
              <p:nvPr/>
            </p:nvSpPr>
            <p:spPr>
              <a:xfrm>
                <a:off x="336528" y="561144"/>
                <a:ext cx="74873" cy="74872"/>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999" name="Shape 999"/>
              <p:cNvSpPr/>
              <p:nvPr/>
            </p:nvSpPr>
            <p:spPr>
              <a:xfrm>
                <a:off x="665964" y="561144"/>
                <a:ext cx="74873" cy="74872"/>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00" name="Shape 1000"/>
              <p:cNvSpPr/>
              <p:nvPr/>
            </p:nvSpPr>
            <p:spPr>
              <a:xfrm>
                <a:off x="299487" y="456323"/>
                <a:ext cx="149744" cy="74942"/>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01" name="Shape 1001"/>
              <p:cNvSpPr/>
              <p:nvPr/>
            </p:nvSpPr>
            <p:spPr>
              <a:xfrm>
                <a:off x="628922" y="456323"/>
                <a:ext cx="149745" cy="74942"/>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02" name="Shape 1002"/>
              <p:cNvSpPr/>
              <p:nvPr/>
            </p:nvSpPr>
            <p:spPr>
              <a:xfrm>
                <a:off x="450813" y="901613"/>
                <a:ext cx="176527" cy="89847"/>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03" name="Shape 1003"/>
              <p:cNvSpPr/>
              <p:nvPr/>
            </p:nvSpPr>
            <p:spPr>
              <a:xfrm>
                <a:off x="479179" y="617100"/>
                <a:ext cx="111914" cy="1867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20" y="21600"/>
                    </a:moveTo>
                    <a:cubicBezTo>
                      <a:pt x="2880" y="21600"/>
                      <a:pt x="2880" y="21600"/>
                      <a:pt x="2880" y="21600"/>
                    </a:cubicBezTo>
                    <a:cubicBezTo>
                      <a:pt x="1440" y="21600"/>
                      <a:pt x="0" y="20736"/>
                      <a:pt x="0" y="19872"/>
                    </a:cubicBezTo>
                    <a:cubicBezTo>
                      <a:pt x="0" y="1728"/>
                      <a:pt x="0" y="1728"/>
                      <a:pt x="0" y="1728"/>
                    </a:cubicBezTo>
                    <a:cubicBezTo>
                      <a:pt x="0" y="864"/>
                      <a:pt x="1440" y="0"/>
                      <a:pt x="2880" y="0"/>
                    </a:cubicBezTo>
                    <a:cubicBezTo>
                      <a:pt x="4320" y="0"/>
                      <a:pt x="5760" y="864"/>
                      <a:pt x="5760" y="1728"/>
                    </a:cubicBezTo>
                    <a:cubicBezTo>
                      <a:pt x="5760" y="18144"/>
                      <a:pt x="5760" y="18144"/>
                      <a:pt x="5760" y="18144"/>
                    </a:cubicBezTo>
                    <a:cubicBezTo>
                      <a:pt x="15840" y="18144"/>
                      <a:pt x="15840" y="18144"/>
                      <a:pt x="15840" y="18144"/>
                    </a:cubicBezTo>
                    <a:cubicBezTo>
                      <a:pt x="15840" y="14688"/>
                      <a:pt x="15840" y="14688"/>
                      <a:pt x="15840" y="14688"/>
                    </a:cubicBezTo>
                    <a:cubicBezTo>
                      <a:pt x="15840" y="13824"/>
                      <a:pt x="17280" y="12960"/>
                      <a:pt x="18720" y="12960"/>
                    </a:cubicBezTo>
                    <a:cubicBezTo>
                      <a:pt x="20160" y="12960"/>
                      <a:pt x="21600" y="13824"/>
                      <a:pt x="21600" y="14688"/>
                    </a:cubicBezTo>
                    <a:cubicBezTo>
                      <a:pt x="21600" y="19872"/>
                      <a:pt x="21600" y="19872"/>
                      <a:pt x="21600" y="19872"/>
                    </a:cubicBezTo>
                    <a:cubicBezTo>
                      <a:pt x="21600" y="20736"/>
                      <a:pt x="20160" y="21600"/>
                      <a:pt x="1872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04" name="Shape 1004"/>
              <p:cNvSpPr/>
              <p:nvPr/>
            </p:nvSpPr>
            <p:spPr>
              <a:xfrm>
                <a:off x="74871" y="501246"/>
                <a:ext cx="89847" cy="179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725"/>
                      <a:pt x="0" y="10800"/>
                    </a:cubicBezTo>
                    <a:cubicBezTo>
                      <a:pt x="0" y="16875"/>
                      <a:pt x="9450" y="21600"/>
                      <a:pt x="21600" y="21600"/>
                    </a:cubicBezTo>
                    <a:lnTo>
                      <a:pt x="2160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1005" name="Shape 1005"/>
              <p:cNvSpPr/>
              <p:nvPr/>
            </p:nvSpPr>
            <p:spPr>
              <a:xfrm>
                <a:off x="59897" y="486272"/>
                <a:ext cx="119796" cy="2096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8" y="21600"/>
                      <a:pt x="0" y="16779"/>
                      <a:pt x="0" y="10800"/>
                    </a:cubicBezTo>
                    <a:cubicBezTo>
                      <a:pt x="0" y="4821"/>
                      <a:pt x="8438" y="0"/>
                      <a:pt x="18900" y="0"/>
                    </a:cubicBezTo>
                    <a:cubicBezTo>
                      <a:pt x="20250" y="0"/>
                      <a:pt x="21600" y="771"/>
                      <a:pt x="21600" y="1543"/>
                    </a:cubicBezTo>
                    <a:cubicBezTo>
                      <a:pt x="21600" y="20057"/>
                      <a:pt x="21600" y="20057"/>
                      <a:pt x="21600" y="20057"/>
                    </a:cubicBezTo>
                    <a:cubicBezTo>
                      <a:pt x="21600" y="20829"/>
                      <a:pt x="20250" y="21600"/>
                      <a:pt x="18900" y="21600"/>
                    </a:cubicBezTo>
                    <a:close/>
                    <a:moveTo>
                      <a:pt x="16200" y="3279"/>
                    </a:moveTo>
                    <a:cubicBezTo>
                      <a:pt x="10125" y="4050"/>
                      <a:pt x="5400" y="7136"/>
                      <a:pt x="5400" y="10800"/>
                    </a:cubicBezTo>
                    <a:cubicBezTo>
                      <a:pt x="5400" y="14464"/>
                      <a:pt x="10125" y="17550"/>
                      <a:pt x="16200" y="18321"/>
                    </a:cubicBezTo>
                    <a:lnTo>
                      <a:pt x="16200" y="327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06" name="Shape 1006"/>
              <p:cNvSpPr/>
              <p:nvPr/>
            </p:nvSpPr>
            <p:spPr>
              <a:xfrm>
                <a:off x="913435" y="501246"/>
                <a:ext cx="89847" cy="179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875"/>
                      <a:pt x="12150" y="21600"/>
                      <a:pt x="0" y="21600"/>
                    </a:cubicBezTo>
                    <a:lnTo>
                      <a:pt x="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1007" name="Shape 1007"/>
              <p:cNvSpPr/>
              <p:nvPr/>
            </p:nvSpPr>
            <p:spPr>
              <a:xfrm>
                <a:off x="898461" y="486272"/>
                <a:ext cx="119795" cy="2096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771"/>
                      <a:pt x="1350" y="0"/>
                      <a:pt x="2700" y="0"/>
                    </a:cubicBezTo>
                    <a:cubicBezTo>
                      <a:pt x="13162" y="0"/>
                      <a:pt x="21600" y="4821"/>
                      <a:pt x="21600" y="10800"/>
                    </a:cubicBezTo>
                    <a:cubicBezTo>
                      <a:pt x="21600" y="16779"/>
                      <a:pt x="13162" y="21600"/>
                      <a:pt x="2700" y="21600"/>
                    </a:cubicBezTo>
                    <a:close/>
                    <a:moveTo>
                      <a:pt x="5400" y="3279"/>
                    </a:moveTo>
                    <a:cubicBezTo>
                      <a:pt x="5400" y="18321"/>
                      <a:pt x="5400" y="18321"/>
                      <a:pt x="5400" y="18321"/>
                    </a:cubicBezTo>
                    <a:cubicBezTo>
                      <a:pt x="11475" y="17550"/>
                      <a:pt x="16200" y="14464"/>
                      <a:pt x="16200" y="10800"/>
                    </a:cubicBezTo>
                    <a:cubicBezTo>
                      <a:pt x="16200" y="7136"/>
                      <a:pt x="11475" y="4050"/>
                      <a:pt x="5400" y="3279"/>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08" name="Shape 1008"/>
              <p:cNvSpPr/>
              <p:nvPr/>
            </p:nvSpPr>
            <p:spPr>
              <a:xfrm>
                <a:off x="14974" y="14974"/>
                <a:ext cx="593458" cy="449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21123" y="9000"/>
                      <a:pt x="20169" y="0"/>
                      <a:pt x="19079" y="0"/>
                    </a:cubicBezTo>
                    <a:cubicBezTo>
                      <a:pt x="19079" y="0"/>
                      <a:pt x="5928" y="0"/>
                      <a:pt x="0" y="0"/>
                    </a:cubicBezTo>
                    <a:cubicBezTo>
                      <a:pt x="0" y="8100"/>
                      <a:pt x="68" y="15300"/>
                      <a:pt x="136" y="21600"/>
                    </a:cubicBezTo>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1009" name="Shape 1009"/>
              <p:cNvSpPr/>
              <p:nvPr/>
            </p:nvSpPr>
            <p:spPr>
              <a:xfrm>
                <a:off x="0" y="-1"/>
                <a:ext cx="622708" cy="74946"/>
              </a:xfrm>
              <a:custGeom>
                <a:avLst/>
                <a:gdLst/>
                <a:ahLst/>
                <a:cxnLst>
                  <a:cxn ang="0">
                    <a:pos x="wd2" y="hd2"/>
                  </a:cxn>
                  <a:cxn ang="5400000">
                    <a:pos x="wd2" y="hd2"/>
                  </a:cxn>
                  <a:cxn ang="10800000">
                    <a:pos x="wd2" y="hd2"/>
                  </a:cxn>
                  <a:cxn ang="16200000">
                    <a:pos x="wd2" y="hd2"/>
                  </a:cxn>
                </a:cxnLst>
                <a:rect l="0" t="0" r="r" b="b"/>
                <a:pathLst>
                  <a:path w="21521" h="21175" fill="norm" stroke="1" extrusionOk="0">
                    <a:moveTo>
                      <a:pt x="21018" y="21073"/>
                    </a:moveTo>
                    <a:cubicBezTo>
                      <a:pt x="20824" y="21073"/>
                      <a:pt x="20630" y="20020"/>
                      <a:pt x="20501" y="18439"/>
                    </a:cubicBezTo>
                    <a:cubicBezTo>
                      <a:pt x="20177" y="12644"/>
                      <a:pt x="19466" y="8429"/>
                      <a:pt x="18625" y="8429"/>
                    </a:cubicBezTo>
                    <a:cubicBezTo>
                      <a:pt x="1035" y="8429"/>
                      <a:pt x="1035" y="8429"/>
                      <a:pt x="1035" y="8429"/>
                    </a:cubicBezTo>
                    <a:cubicBezTo>
                      <a:pt x="1099" y="11063"/>
                      <a:pt x="1099" y="13698"/>
                      <a:pt x="1164" y="15805"/>
                    </a:cubicBezTo>
                    <a:cubicBezTo>
                      <a:pt x="1229" y="18439"/>
                      <a:pt x="1035" y="20546"/>
                      <a:pt x="776" y="21073"/>
                    </a:cubicBezTo>
                    <a:cubicBezTo>
                      <a:pt x="453" y="21600"/>
                      <a:pt x="194" y="20020"/>
                      <a:pt x="129" y="17912"/>
                    </a:cubicBezTo>
                    <a:cubicBezTo>
                      <a:pt x="65" y="13171"/>
                      <a:pt x="0" y="8956"/>
                      <a:pt x="0" y="4215"/>
                    </a:cubicBezTo>
                    <a:cubicBezTo>
                      <a:pt x="0" y="2107"/>
                      <a:pt x="259" y="0"/>
                      <a:pt x="517" y="0"/>
                    </a:cubicBezTo>
                    <a:cubicBezTo>
                      <a:pt x="18625" y="0"/>
                      <a:pt x="18625" y="0"/>
                      <a:pt x="18625" y="0"/>
                    </a:cubicBezTo>
                    <a:cubicBezTo>
                      <a:pt x="19854" y="0"/>
                      <a:pt x="20953" y="5795"/>
                      <a:pt x="21471" y="15278"/>
                    </a:cubicBezTo>
                    <a:cubicBezTo>
                      <a:pt x="21600" y="17385"/>
                      <a:pt x="21471" y="20020"/>
                      <a:pt x="21212" y="20546"/>
                    </a:cubicBezTo>
                    <a:cubicBezTo>
                      <a:pt x="21147" y="21073"/>
                      <a:pt x="21083" y="21073"/>
                      <a:pt x="21018"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nvGrpSpPr>
            <p:cNvPr id="1035" name="Group 1035"/>
            <p:cNvGrpSpPr/>
            <p:nvPr/>
          </p:nvGrpSpPr>
          <p:grpSpPr>
            <a:xfrm>
              <a:off x="0" y="7499041"/>
              <a:ext cx="928666" cy="1396229"/>
              <a:chOff x="0" y="0"/>
              <a:chExt cx="928665" cy="1396228"/>
            </a:xfrm>
          </p:grpSpPr>
          <p:sp>
            <p:nvSpPr>
              <p:cNvPr id="1011" name="Shape 1011"/>
              <p:cNvSpPr/>
              <p:nvPr/>
            </p:nvSpPr>
            <p:spPr>
              <a:xfrm>
                <a:off x="15343" y="15343"/>
                <a:ext cx="897980" cy="1237405"/>
              </a:xfrm>
              <a:custGeom>
                <a:avLst/>
                <a:gdLst/>
                <a:ahLst/>
                <a:cxnLst>
                  <a:cxn ang="0">
                    <a:pos x="wd2" y="hd2"/>
                  </a:cxn>
                  <a:cxn ang="5400000">
                    <a:pos x="wd2" y="hd2"/>
                  </a:cxn>
                  <a:cxn ang="10800000">
                    <a:pos x="wd2" y="hd2"/>
                  </a:cxn>
                  <a:cxn ang="16200000">
                    <a:pos x="wd2" y="hd2"/>
                  </a:cxn>
                </a:cxnLst>
                <a:rect l="0" t="0" r="r" b="b"/>
                <a:pathLst>
                  <a:path w="21600" h="21534" fill="norm" stroke="1" extrusionOk="0">
                    <a:moveTo>
                      <a:pt x="21600" y="7767"/>
                    </a:moveTo>
                    <a:cubicBezTo>
                      <a:pt x="21600" y="3500"/>
                      <a:pt x="16754" y="0"/>
                      <a:pt x="10800" y="0"/>
                    </a:cubicBezTo>
                    <a:cubicBezTo>
                      <a:pt x="4846" y="0"/>
                      <a:pt x="0" y="3500"/>
                      <a:pt x="0" y="7767"/>
                    </a:cubicBezTo>
                    <a:cubicBezTo>
                      <a:pt x="0" y="7767"/>
                      <a:pt x="0" y="7767"/>
                      <a:pt x="0" y="7767"/>
                    </a:cubicBezTo>
                    <a:cubicBezTo>
                      <a:pt x="0" y="13600"/>
                      <a:pt x="0" y="13600"/>
                      <a:pt x="0" y="13600"/>
                    </a:cubicBezTo>
                    <a:cubicBezTo>
                      <a:pt x="0" y="17867"/>
                      <a:pt x="4708" y="21433"/>
                      <a:pt x="10615" y="21533"/>
                    </a:cubicBezTo>
                    <a:cubicBezTo>
                      <a:pt x="16662" y="21600"/>
                      <a:pt x="21600" y="18067"/>
                      <a:pt x="21600" y="13700"/>
                    </a:cubicBezTo>
                    <a:cubicBezTo>
                      <a:pt x="21600" y="7767"/>
                      <a:pt x="21600" y="7767"/>
                      <a:pt x="21600" y="7767"/>
                    </a:cubicBezTo>
                    <a:cubicBezTo>
                      <a:pt x="21600" y="7767"/>
                      <a:pt x="21600" y="7767"/>
                      <a:pt x="21600" y="7767"/>
                    </a:cubicBezTo>
                  </a:path>
                </a:pathLst>
              </a:custGeom>
              <a:solidFill>
                <a:srgbClr val="FF4E4A"/>
              </a:solidFill>
              <a:ln w="12700" cap="flat">
                <a:noFill/>
                <a:miter lim="400000"/>
              </a:ln>
              <a:effectLst/>
            </p:spPr>
            <p:txBody>
              <a:bodyPr wrap="square" lIns="71436" tIns="71436" rIns="71436" bIns="71436" numCol="1" anchor="t">
                <a:noAutofit/>
              </a:bodyPr>
              <a:lstStyle/>
              <a:p>
                <a:pPr lvl="0"/>
              </a:p>
            </p:txBody>
          </p:sp>
          <p:sp>
            <p:nvSpPr>
              <p:cNvPr id="1012" name="Shape 1012"/>
              <p:cNvSpPr/>
              <p:nvPr/>
            </p:nvSpPr>
            <p:spPr>
              <a:xfrm>
                <a:off x="-1" y="0"/>
                <a:ext cx="928667" cy="12678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755" y="21600"/>
                      <a:pt x="10666" y="21600"/>
                      <a:pt x="10621" y="21600"/>
                    </a:cubicBezTo>
                    <a:cubicBezTo>
                      <a:pt x="4775" y="21502"/>
                      <a:pt x="0" y="17913"/>
                      <a:pt x="0" y="13573"/>
                    </a:cubicBezTo>
                    <a:cubicBezTo>
                      <a:pt x="0" y="7602"/>
                      <a:pt x="0" y="7602"/>
                      <a:pt x="0" y="7602"/>
                    </a:cubicBezTo>
                    <a:cubicBezTo>
                      <a:pt x="0" y="7602"/>
                      <a:pt x="0" y="7602"/>
                      <a:pt x="0" y="7602"/>
                    </a:cubicBezTo>
                    <a:cubicBezTo>
                      <a:pt x="223" y="3393"/>
                      <a:pt x="4998" y="0"/>
                      <a:pt x="10800" y="0"/>
                    </a:cubicBezTo>
                    <a:cubicBezTo>
                      <a:pt x="16602" y="0"/>
                      <a:pt x="21377" y="3393"/>
                      <a:pt x="21600" y="7602"/>
                    </a:cubicBezTo>
                    <a:cubicBezTo>
                      <a:pt x="21600" y="7602"/>
                      <a:pt x="21600" y="7602"/>
                      <a:pt x="21600" y="7602"/>
                    </a:cubicBezTo>
                    <a:cubicBezTo>
                      <a:pt x="21600" y="7863"/>
                      <a:pt x="21600" y="7863"/>
                      <a:pt x="21600" y="7863"/>
                    </a:cubicBezTo>
                    <a:cubicBezTo>
                      <a:pt x="21600" y="13671"/>
                      <a:pt x="21600" y="13671"/>
                      <a:pt x="21600" y="13671"/>
                    </a:cubicBezTo>
                    <a:cubicBezTo>
                      <a:pt x="21600" y="15792"/>
                      <a:pt x="20484" y="17782"/>
                      <a:pt x="18431" y="19283"/>
                    </a:cubicBezTo>
                    <a:cubicBezTo>
                      <a:pt x="16423" y="20752"/>
                      <a:pt x="13701" y="21600"/>
                      <a:pt x="10800" y="21600"/>
                    </a:cubicBezTo>
                    <a:moveTo>
                      <a:pt x="714" y="8059"/>
                    </a:moveTo>
                    <a:cubicBezTo>
                      <a:pt x="714" y="13573"/>
                      <a:pt x="714" y="13573"/>
                      <a:pt x="714" y="13573"/>
                    </a:cubicBezTo>
                    <a:cubicBezTo>
                      <a:pt x="714" y="17619"/>
                      <a:pt x="5132" y="21013"/>
                      <a:pt x="10621" y="21078"/>
                    </a:cubicBezTo>
                    <a:cubicBezTo>
                      <a:pt x="13388" y="21111"/>
                      <a:pt x="15977" y="20327"/>
                      <a:pt x="17940" y="18892"/>
                    </a:cubicBezTo>
                    <a:cubicBezTo>
                      <a:pt x="19860" y="17521"/>
                      <a:pt x="20886" y="15662"/>
                      <a:pt x="20886" y="13671"/>
                    </a:cubicBezTo>
                    <a:cubicBezTo>
                      <a:pt x="20886" y="7863"/>
                      <a:pt x="20886" y="7863"/>
                      <a:pt x="20886" y="7863"/>
                    </a:cubicBezTo>
                    <a:cubicBezTo>
                      <a:pt x="20886" y="3818"/>
                      <a:pt x="16334" y="522"/>
                      <a:pt x="10800" y="522"/>
                    </a:cubicBezTo>
                    <a:cubicBezTo>
                      <a:pt x="5266" y="522"/>
                      <a:pt x="714" y="3818"/>
                      <a:pt x="714" y="7863"/>
                    </a:cubicBezTo>
                    <a:cubicBezTo>
                      <a:pt x="714" y="8059"/>
                      <a:pt x="714" y="8059"/>
                      <a:pt x="714" y="805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13" name="Shape 1013"/>
              <p:cNvSpPr/>
              <p:nvPr/>
            </p:nvSpPr>
            <p:spPr>
              <a:xfrm>
                <a:off x="30686" y="770388"/>
                <a:ext cx="867294" cy="2834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46"/>
                    </a:moveTo>
                    <a:cubicBezTo>
                      <a:pt x="0" y="2043"/>
                      <a:pt x="0" y="2043"/>
                      <a:pt x="0" y="2043"/>
                    </a:cubicBezTo>
                    <a:cubicBezTo>
                      <a:pt x="0" y="2627"/>
                      <a:pt x="0" y="3211"/>
                      <a:pt x="0" y="3795"/>
                    </a:cubicBezTo>
                    <a:cubicBezTo>
                      <a:pt x="239" y="5692"/>
                      <a:pt x="1577" y="15908"/>
                      <a:pt x="5161" y="21600"/>
                    </a:cubicBezTo>
                    <a:cubicBezTo>
                      <a:pt x="4062" y="18827"/>
                      <a:pt x="3154" y="15032"/>
                      <a:pt x="2581" y="10946"/>
                    </a:cubicBezTo>
                    <a:cubicBezTo>
                      <a:pt x="1242" y="7005"/>
                      <a:pt x="430" y="2773"/>
                      <a:pt x="0" y="146"/>
                    </a:cubicBezTo>
                    <a:moveTo>
                      <a:pt x="21600" y="0"/>
                    </a:moveTo>
                    <a:cubicBezTo>
                      <a:pt x="21218" y="2481"/>
                      <a:pt x="20405" y="6422"/>
                      <a:pt x="19163" y="10216"/>
                    </a:cubicBezTo>
                    <a:cubicBezTo>
                      <a:pt x="18733" y="13865"/>
                      <a:pt x="18016" y="17076"/>
                      <a:pt x="17108" y="19995"/>
                    </a:cubicBezTo>
                    <a:cubicBezTo>
                      <a:pt x="17060" y="20141"/>
                      <a:pt x="17012" y="20141"/>
                      <a:pt x="16965" y="20286"/>
                    </a:cubicBezTo>
                    <a:cubicBezTo>
                      <a:pt x="20119" y="14303"/>
                      <a:pt x="21409" y="5108"/>
                      <a:pt x="21600" y="3649"/>
                    </a:cubicBezTo>
                    <a:cubicBezTo>
                      <a:pt x="21600" y="3211"/>
                      <a:pt x="21600" y="2919"/>
                      <a:pt x="21600" y="2481"/>
                    </a:cubicBezTo>
                    <a:cubicBezTo>
                      <a:pt x="21600" y="0"/>
                      <a:pt x="21600" y="0"/>
                      <a:pt x="21600" y="0"/>
                    </a:cubicBezTo>
                  </a:path>
                </a:pathLst>
              </a:custGeom>
              <a:solidFill>
                <a:srgbClr val="D24E55"/>
              </a:solidFill>
              <a:ln w="12700" cap="flat">
                <a:noFill/>
                <a:miter lim="400000"/>
              </a:ln>
              <a:effectLst/>
            </p:spPr>
            <p:txBody>
              <a:bodyPr wrap="square" lIns="71436" tIns="71436" rIns="71436" bIns="71436" numCol="1" anchor="t">
                <a:noAutofit/>
              </a:bodyPr>
              <a:lstStyle/>
              <a:p>
                <a:pPr lvl="0"/>
              </a:p>
            </p:txBody>
          </p:sp>
          <p:sp>
            <p:nvSpPr>
              <p:cNvPr id="1014" name="Shape 1014"/>
              <p:cNvSpPr/>
              <p:nvPr/>
            </p:nvSpPr>
            <p:spPr>
              <a:xfrm>
                <a:off x="15343" y="735664"/>
                <a:ext cx="897980" cy="839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5891"/>
                      <a:pt x="0" y="11782"/>
                      <a:pt x="46" y="17673"/>
                    </a:cubicBezTo>
                    <a:cubicBezTo>
                      <a:pt x="185" y="18164"/>
                      <a:pt x="277" y="19145"/>
                      <a:pt x="323" y="20618"/>
                    </a:cubicBezTo>
                    <a:cubicBezTo>
                      <a:pt x="323" y="20618"/>
                      <a:pt x="369" y="21109"/>
                      <a:pt x="369" y="21600"/>
                    </a:cubicBezTo>
                    <a:cubicBezTo>
                      <a:pt x="369" y="19636"/>
                      <a:pt x="369" y="17673"/>
                      <a:pt x="369" y="15709"/>
                    </a:cubicBezTo>
                    <a:cubicBezTo>
                      <a:pt x="369" y="9327"/>
                      <a:pt x="369" y="9327"/>
                      <a:pt x="369" y="9327"/>
                    </a:cubicBezTo>
                    <a:cubicBezTo>
                      <a:pt x="92" y="3436"/>
                      <a:pt x="0" y="0"/>
                      <a:pt x="0" y="0"/>
                    </a:cubicBezTo>
                    <a:moveTo>
                      <a:pt x="21600" y="0"/>
                    </a:moveTo>
                    <a:cubicBezTo>
                      <a:pt x="21600" y="0"/>
                      <a:pt x="21508" y="3436"/>
                      <a:pt x="21231" y="8836"/>
                    </a:cubicBezTo>
                    <a:cubicBezTo>
                      <a:pt x="21231" y="17182"/>
                      <a:pt x="21231" y="17182"/>
                      <a:pt x="21231" y="17182"/>
                    </a:cubicBezTo>
                    <a:cubicBezTo>
                      <a:pt x="21231" y="18655"/>
                      <a:pt x="21231" y="19636"/>
                      <a:pt x="21231" y="21109"/>
                    </a:cubicBezTo>
                    <a:cubicBezTo>
                      <a:pt x="21277" y="20618"/>
                      <a:pt x="21277" y="20127"/>
                      <a:pt x="21277" y="20127"/>
                    </a:cubicBezTo>
                    <a:cubicBezTo>
                      <a:pt x="21323" y="19145"/>
                      <a:pt x="21415" y="18164"/>
                      <a:pt x="21508" y="17673"/>
                    </a:cubicBezTo>
                    <a:cubicBezTo>
                      <a:pt x="21600" y="6873"/>
                      <a:pt x="21600" y="0"/>
                      <a:pt x="216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15" name="Shape 1015"/>
              <p:cNvSpPr/>
              <p:nvPr/>
            </p:nvSpPr>
            <p:spPr>
              <a:xfrm>
                <a:off x="121130" y="155046"/>
                <a:ext cx="687214" cy="966087"/>
              </a:xfrm>
              <a:custGeom>
                <a:avLst/>
                <a:gdLst/>
                <a:ahLst/>
                <a:cxnLst>
                  <a:cxn ang="0">
                    <a:pos x="wd2" y="hd2"/>
                  </a:cxn>
                  <a:cxn ang="5400000">
                    <a:pos x="wd2" y="hd2"/>
                  </a:cxn>
                  <a:cxn ang="10800000">
                    <a:pos x="wd2" y="hd2"/>
                  </a:cxn>
                  <a:cxn ang="16200000">
                    <a:pos x="wd2" y="hd2"/>
                  </a:cxn>
                </a:cxnLst>
                <a:rect l="0" t="0" r="r" b="b"/>
                <a:pathLst>
                  <a:path w="21600" h="21516" fill="norm" stroke="1" extrusionOk="0">
                    <a:moveTo>
                      <a:pt x="21600" y="7556"/>
                    </a:moveTo>
                    <a:cubicBezTo>
                      <a:pt x="21540" y="3372"/>
                      <a:pt x="16713" y="0"/>
                      <a:pt x="10800" y="0"/>
                    </a:cubicBezTo>
                    <a:cubicBezTo>
                      <a:pt x="4887" y="0"/>
                      <a:pt x="60" y="3372"/>
                      <a:pt x="0" y="7556"/>
                    </a:cubicBezTo>
                    <a:cubicBezTo>
                      <a:pt x="0" y="7556"/>
                      <a:pt x="0" y="7556"/>
                      <a:pt x="0" y="7556"/>
                    </a:cubicBezTo>
                    <a:cubicBezTo>
                      <a:pt x="0" y="13788"/>
                      <a:pt x="0" y="13788"/>
                      <a:pt x="0" y="13788"/>
                    </a:cubicBezTo>
                    <a:cubicBezTo>
                      <a:pt x="0" y="17972"/>
                      <a:pt x="4706" y="21472"/>
                      <a:pt x="10619" y="21515"/>
                    </a:cubicBezTo>
                    <a:cubicBezTo>
                      <a:pt x="16653" y="21600"/>
                      <a:pt x="21600" y="18142"/>
                      <a:pt x="21600" y="13916"/>
                    </a:cubicBezTo>
                    <a:cubicBezTo>
                      <a:pt x="21600" y="7556"/>
                      <a:pt x="21600" y="7556"/>
                      <a:pt x="21600" y="7556"/>
                    </a:cubicBezTo>
                    <a:cubicBezTo>
                      <a:pt x="21600" y="7556"/>
                      <a:pt x="21600" y="7556"/>
                      <a:pt x="21600" y="7556"/>
                    </a:cubicBezTo>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1016" name="Shape 1016"/>
              <p:cNvSpPr/>
              <p:nvPr/>
            </p:nvSpPr>
            <p:spPr>
              <a:xfrm>
                <a:off x="105787" y="139703"/>
                <a:ext cx="717900" cy="996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800" y="21600"/>
                      <a:pt x="10800" y="21600"/>
                      <a:pt x="10800" y="21600"/>
                    </a:cubicBezTo>
                    <a:cubicBezTo>
                      <a:pt x="10742" y="21600"/>
                      <a:pt x="10684" y="21600"/>
                      <a:pt x="10627" y="21600"/>
                    </a:cubicBezTo>
                    <a:cubicBezTo>
                      <a:pt x="4794" y="21558"/>
                      <a:pt x="0" y="18028"/>
                      <a:pt x="0" y="13749"/>
                    </a:cubicBezTo>
                    <a:cubicBezTo>
                      <a:pt x="0" y="7685"/>
                      <a:pt x="0" y="7685"/>
                      <a:pt x="0" y="7685"/>
                    </a:cubicBezTo>
                    <a:cubicBezTo>
                      <a:pt x="0" y="7685"/>
                      <a:pt x="0" y="7685"/>
                      <a:pt x="0" y="7685"/>
                    </a:cubicBezTo>
                    <a:cubicBezTo>
                      <a:pt x="58" y="3448"/>
                      <a:pt x="4909" y="0"/>
                      <a:pt x="10800" y="0"/>
                    </a:cubicBezTo>
                    <a:cubicBezTo>
                      <a:pt x="16691" y="0"/>
                      <a:pt x="21542" y="3448"/>
                      <a:pt x="21600" y="7685"/>
                    </a:cubicBezTo>
                    <a:cubicBezTo>
                      <a:pt x="21600" y="7685"/>
                      <a:pt x="21600" y="7685"/>
                      <a:pt x="21600" y="7685"/>
                    </a:cubicBezTo>
                    <a:cubicBezTo>
                      <a:pt x="21600" y="13874"/>
                      <a:pt x="21600" y="13874"/>
                      <a:pt x="21600" y="13874"/>
                    </a:cubicBezTo>
                    <a:cubicBezTo>
                      <a:pt x="21600" y="15951"/>
                      <a:pt x="20445" y="17862"/>
                      <a:pt x="18424" y="19357"/>
                    </a:cubicBezTo>
                    <a:cubicBezTo>
                      <a:pt x="16402" y="20811"/>
                      <a:pt x="13688" y="21600"/>
                      <a:pt x="10800" y="21600"/>
                    </a:cubicBezTo>
                    <a:moveTo>
                      <a:pt x="924" y="7726"/>
                    </a:moveTo>
                    <a:cubicBezTo>
                      <a:pt x="924" y="13749"/>
                      <a:pt x="924" y="13749"/>
                      <a:pt x="924" y="13749"/>
                    </a:cubicBezTo>
                    <a:cubicBezTo>
                      <a:pt x="924" y="17654"/>
                      <a:pt x="5313" y="20894"/>
                      <a:pt x="10627" y="20935"/>
                    </a:cubicBezTo>
                    <a:cubicBezTo>
                      <a:pt x="10684" y="20935"/>
                      <a:pt x="10742" y="20935"/>
                      <a:pt x="10800" y="20935"/>
                    </a:cubicBezTo>
                    <a:cubicBezTo>
                      <a:pt x="10800" y="20935"/>
                      <a:pt x="10800" y="20935"/>
                      <a:pt x="10800" y="20935"/>
                    </a:cubicBezTo>
                    <a:cubicBezTo>
                      <a:pt x="13457" y="20935"/>
                      <a:pt x="15882" y="20229"/>
                      <a:pt x="17788" y="18858"/>
                    </a:cubicBezTo>
                    <a:cubicBezTo>
                      <a:pt x="19636" y="17529"/>
                      <a:pt x="20676" y="15743"/>
                      <a:pt x="20676" y="13874"/>
                    </a:cubicBezTo>
                    <a:cubicBezTo>
                      <a:pt x="20676" y="7726"/>
                      <a:pt x="20676" y="7726"/>
                      <a:pt x="20676" y="7726"/>
                    </a:cubicBezTo>
                    <a:cubicBezTo>
                      <a:pt x="20676" y="7685"/>
                      <a:pt x="20676" y="7685"/>
                      <a:pt x="20676" y="7685"/>
                    </a:cubicBezTo>
                    <a:cubicBezTo>
                      <a:pt x="20618" y="3822"/>
                      <a:pt x="16229" y="665"/>
                      <a:pt x="10800" y="665"/>
                    </a:cubicBezTo>
                    <a:cubicBezTo>
                      <a:pt x="5371" y="665"/>
                      <a:pt x="982" y="3822"/>
                      <a:pt x="924" y="7685"/>
                    </a:cubicBezTo>
                    <a:cubicBezTo>
                      <a:pt x="924" y="7726"/>
                      <a:pt x="924" y="7726"/>
                      <a:pt x="924" y="7726"/>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17" name="Shape 1017"/>
              <p:cNvSpPr/>
              <p:nvPr/>
            </p:nvSpPr>
            <p:spPr>
              <a:xfrm>
                <a:off x="256796" y="538626"/>
                <a:ext cx="76717" cy="7671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18" name="Shape 1018"/>
              <p:cNvSpPr/>
              <p:nvPr/>
            </p:nvSpPr>
            <p:spPr>
              <a:xfrm>
                <a:off x="595153" y="538626"/>
                <a:ext cx="76718" cy="7671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19" name="Shape 1019"/>
              <p:cNvSpPr/>
              <p:nvPr/>
            </p:nvSpPr>
            <p:spPr>
              <a:xfrm>
                <a:off x="218842" y="431223"/>
                <a:ext cx="153433" cy="76788"/>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20" name="Shape 1020"/>
              <p:cNvSpPr/>
              <p:nvPr/>
            </p:nvSpPr>
            <p:spPr>
              <a:xfrm>
                <a:off x="556392" y="431223"/>
                <a:ext cx="153432" cy="76788"/>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21" name="Shape 1021"/>
              <p:cNvSpPr/>
              <p:nvPr/>
            </p:nvSpPr>
            <p:spPr>
              <a:xfrm>
                <a:off x="387616" y="692057"/>
                <a:ext cx="153433" cy="912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60" y="21600"/>
                      <a:pt x="0" y="13500"/>
                      <a:pt x="0" y="3600"/>
                    </a:cubicBezTo>
                    <a:cubicBezTo>
                      <a:pt x="0" y="1800"/>
                      <a:pt x="1080" y="0"/>
                      <a:pt x="2160" y="0"/>
                    </a:cubicBezTo>
                    <a:cubicBezTo>
                      <a:pt x="3240" y="0"/>
                      <a:pt x="4320" y="1800"/>
                      <a:pt x="4320" y="3600"/>
                    </a:cubicBezTo>
                    <a:cubicBezTo>
                      <a:pt x="4320" y="9450"/>
                      <a:pt x="7290" y="14400"/>
                      <a:pt x="10800" y="14400"/>
                    </a:cubicBezTo>
                    <a:cubicBezTo>
                      <a:pt x="14310" y="14400"/>
                      <a:pt x="17280" y="9450"/>
                      <a:pt x="17280" y="3600"/>
                    </a:cubicBezTo>
                    <a:cubicBezTo>
                      <a:pt x="17280" y="1800"/>
                      <a:pt x="18360" y="0"/>
                      <a:pt x="19440" y="0"/>
                    </a:cubicBezTo>
                    <a:cubicBezTo>
                      <a:pt x="20520" y="0"/>
                      <a:pt x="21600" y="1800"/>
                      <a:pt x="21600" y="3600"/>
                    </a:cubicBezTo>
                    <a:cubicBezTo>
                      <a:pt x="21600" y="13500"/>
                      <a:pt x="16740" y="21600"/>
                      <a:pt x="1080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22" name="Shape 1022"/>
              <p:cNvSpPr/>
              <p:nvPr/>
            </p:nvSpPr>
            <p:spPr>
              <a:xfrm>
                <a:off x="373896" y="886673"/>
                <a:ext cx="180875" cy="92060"/>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23" name="Shape 1023"/>
              <p:cNvSpPr/>
              <p:nvPr/>
            </p:nvSpPr>
            <p:spPr>
              <a:xfrm>
                <a:off x="512785" y="157469"/>
                <a:ext cx="295559" cy="3480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4068" y="7240"/>
                      <a:pt x="12343" y="19582"/>
                      <a:pt x="21600" y="21600"/>
                    </a:cubicBezTo>
                    <a:cubicBezTo>
                      <a:pt x="21600" y="20888"/>
                      <a:pt x="21600" y="20888"/>
                      <a:pt x="21600" y="20888"/>
                    </a:cubicBezTo>
                    <a:cubicBezTo>
                      <a:pt x="21600" y="20888"/>
                      <a:pt x="21600" y="20888"/>
                      <a:pt x="21600" y="20888"/>
                    </a:cubicBezTo>
                    <a:cubicBezTo>
                      <a:pt x="21460" y="10325"/>
                      <a:pt x="12062" y="1424"/>
                      <a:pt x="0" y="0"/>
                    </a:cubicBezTo>
                  </a:path>
                </a:pathLst>
              </a:custGeom>
              <a:solidFill>
                <a:srgbClr val="3572B0"/>
              </a:solidFill>
              <a:ln w="12700" cap="flat">
                <a:noFill/>
                <a:miter lim="400000"/>
              </a:ln>
              <a:effectLst/>
            </p:spPr>
            <p:txBody>
              <a:bodyPr wrap="square" lIns="71436" tIns="71436" rIns="71436" bIns="71436" numCol="1" anchor="t">
                <a:noAutofit/>
              </a:bodyPr>
              <a:lstStyle/>
              <a:p>
                <a:pPr lvl="0"/>
              </a:p>
            </p:txBody>
          </p:sp>
          <p:sp>
            <p:nvSpPr>
              <p:cNvPr id="1024" name="Shape 1024"/>
              <p:cNvSpPr/>
              <p:nvPr/>
            </p:nvSpPr>
            <p:spPr>
              <a:xfrm>
                <a:off x="485328" y="138088"/>
                <a:ext cx="338359" cy="3892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20373" y="21281"/>
                      <a:pt x="20373" y="21281"/>
                      <a:pt x="20373" y="21281"/>
                    </a:cubicBezTo>
                    <a:cubicBezTo>
                      <a:pt x="11905" y="19366"/>
                      <a:pt x="4418" y="8087"/>
                      <a:pt x="859" y="1490"/>
                    </a:cubicBezTo>
                    <a:cubicBezTo>
                      <a:pt x="0" y="0"/>
                      <a:pt x="0" y="0"/>
                      <a:pt x="0" y="0"/>
                    </a:cubicBezTo>
                    <a:cubicBezTo>
                      <a:pt x="1841" y="319"/>
                      <a:pt x="1841" y="319"/>
                      <a:pt x="1841" y="319"/>
                    </a:cubicBezTo>
                    <a:cubicBezTo>
                      <a:pt x="12641" y="1596"/>
                      <a:pt x="20986" y="9576"/>
                      <a:pt x="21477" y="18940"/>
                    </a:cubicBezTo>
                    <a:cubicBezTo>
                      <a:pt x="21600" y="18940"/>
                      <a:pt x="21600" y="18940"/>
                      <a:pt x="21600" y="18940"/>
                    </a:cubicBezTo>
                    <a:cubicBezTo>
                      <a:pt x="21600" y="21600"/>
                      <a:pt x="21600" y="21600"/>
                      <a:pt x="21600" y="21600"/>
                    </a:cubicBezTo>
                    <a:moveTo>
                      <a:pt x="3436" y="2234"/>
                    </a:moveTo>
                    <a:cubicBezTo>
                      <a:pt x="6995" y="8300"/>
                      <a:pt x="12886" y="16918"/>
                      <a:pt x="19636" y="19259"/>
                    </a:cubicBezTo>
                    <a:cubicBezTo>
                      <a:pt x="19268" y="11066"/>
                      <a:pt x="12518" y="4150"/>
                      <a:pt x="3436" y="2234"/>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25" name="Shape 1025"/>
              <p:cNvSpPr/>
              <p:nvPr/>
            </p:nvSpPr>
            <p:spPr>
              <a:xfrm>
                <a:off x="139703" y="170390"/>
                <a:ext cx="391656" cy="2858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894" y="0"/>
                    </a:moveTo>
                    <a:cubicBezTo>
                      <a:pt x="8682" y="0"/>
                      <a:pt x="1059" y="9423"/>
                      <a:pt x="0" y="21600"/>
                    </a:cubicBezTo>
                    <a:cubicBezTo>
                      <a:pt x="2435" y="11452"/>
                      <a:pt x="9529" y="4059"/>
                      <a:pt x="17894" y="4059"/>
                    </a:cubicBezTo>
                    <a:cubicBezTo>
                      <a:pt x="19165" y="4059"/>
                      <a:pt x="20435" y="4204"/>
                      <a:pt x="21600" y="4494"/>
                    </a:cubicBezTo>
                    <a:cubicBezTo>
                      <a:pt x="20965" y="2899"/>
                      <a:pt x="20435" y="1450"/>
                      <a:pt x="19906" y="145"/>
                    </a:cubicBezTo>
                    <a:cubicBezTo>
                      <a:pt x="19271" y="0"/>
                      <a:pt x="18635" y="0"/>
                      <a:pt x="17894" y="0"/>
                    </a:cubicBezTo>
                  </a:path>
                </a:pathLst>
              </a:custGeom>
              <a:solidFill>
                <a:srgbClr val="AA795B"/>
              </a:solidFill>
              <a:ln w="12700" cap="flat">
                <a:noFill/>
                <a:miter lim="400000"/>
              </a:ln>
              <a:effectLst/>
            </p:spPr>
            <p:txBody>
              <a:bodyPr wrap="square" lIns="71436" tIns="71436" rIns="71436" bIns="71436" numCol="1" anchor="t">
                <a:noAutofit/>
              </a:bodyPr>
              <a:lstStyle/>
              <a:p>
                <a:pPr lvl="0"/>
              </a:p>
            </p:txBody>
          </p:sp>
          <p:sp>
            <p:nvSpPr>
              <p:cNvPr id="1026" name="Shape 1026"/>
              <p:cNvSpPr/>
              <p:nvPr/>
            </p:nvSpPr>
            <p:spPr>
              <a:xfrm>
                <a:off x="121130" y="155046"/>
                <a:ext cx="379542" cy="40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527" y="0"/>
                    </a:moveTo>
                    <a:cubicBezTo>
                      <a:pt x="8836" y="0"/>
                      <a:pt x="109" y="8011"/>
                      <a:pt x="0" y="17949"/>
                    </a:cubicBezTo>
                    <a:cubicBezTo>
                      <a:pt x="0" y="17949"/>
                      <a:pt x="0" y="17949"/>
                      <a:pt x="0" y="17949"/>
                    </a:cubicBezTo>
                    <a:cubicBezTo>
                      <a:pt x="0" y="21600"/>
                      <a:pt x="0" y="21600"/>
                      <a:pt x="0" y="21600"/>
                    </a:cubicBezTo>
                    <a:cubicBezTo>
                      <a:pt x="0" y="21600"/>
                      <a:pt x="0" y="21600"/>
                      <a:pt x="0" y="21600"/>
                    </a:cubicBezTo>
                    <a:cubicBezTo>
                      <a:pt x="0" y="19673"/>
                      <a:pt x="436" y="17746"/>
                      <a:pt x="1091" y="15921"/>
                    </a:cubicBezTo>
                    <a:cubicBezTo>
                      <a:pt x="2182" y="7403"/>
                      <a:pt x="10036" y="811"/>
                      <a:pt x="19527" y="811"/>
                    </a:cubicBezTo>
                    <a:cubicBezTo>
                      <a:pt x="20291" y="811"/>
                      <a:pt x="20945" y="811"/>
                      <a:pt x="21600" y="913"/>
                    </a:cubicBezTo>
                    <a:cubicBezTo>
                      <a:pt x="21600" y="710"/>
                      <a:pt x="21491" y="608"/>
                      <a:pt x="21491" y="507"/>
                    </a:cubicBezTo>
                    <a:cubicBezTo>
                      <a:pt x="21164" y="0"/>
                      <a:pt x="21164" y="0"/>
                      <a:pt x="21164" y="0"/>
                    </a:cubicBezTo>
                    <a:cubicBezTo>
                      <a:pt x="20618" y="0"/>
                      <a:pt x="20073" y="0"/>
                      <a:pt x="19527"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27" name="Shape 1027"/>
              <p:cNvSpPr/>
              <p:nvPr/>
            </p:nvSpPr>
            <p:spPr>
              <a:xfrm>
                <a:off x="539433" y="178465"/>
                <a:ext cx="249530" cy="2777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831" y="1490"/>
                      <a:pt x="1828" y="3128"/>
                      <a:pt x="2825" y="4916"/>
                    </a:cubicBezTo>
                    <a:cubicBezTo>
                      <a:pt x="11631" y="7448"/>
                      <a:pt x="18609" y="13705"/>
                      <a:pt x="21600" y="21600"/>
                    </a:cubicBezTo>
                    <a:cubicBezTo>
                      <a:pt x="20105" y="11172"/>
                      <a:pt x="11465" y="2383"/>
                      <a:pt x="0" y="0"/>
                    </a:cubicBezTo>
                  </a:path>
                </a:pathLst>
              </a:custGeom>
              <a:solidFill>
                <a:srgbClr val="316BA7"/>
              </a:solidFill>
              <a:ln w="12700" cap="flat">
                <a:noFill/>
                <a:miter lim="400000"/>
              </a:ln>
              <a:effectLst/>
            </p:spPr>
            <p:txBody>
              <a:bodyPr wrap="square" lIns="71436" tIns="71436" rIns="71436" bIns="71436" numCol="1" anchor="t">
                <a:noAutofit/>
              </a:bodyPr>
              <a:lstStyle/>
              <a:p>
                <a:pPr lvl="0"/>
              </a:p>
            </p:txBody>
          </p:sp>
          <p:sp>
            <p:nvSpPr>
              <p:cNvPr id="1028" name="Shape 1028"/>
              <p:cNvSpPr/>
              <p:nvPr/>
            </p:nvSpPr>
            <p:spPr>
              <a:xfrm>
                <a:off x="804305" y="520860"/>
                <a:ext cx="4039" cy="42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0800" y="7855"/>
                      <a:pt x="21600" y="14727"/>
                      <a:pt x="21600" y="21600"/>
                    </a:cubicBezTo>
                    <a:cubicBezTo>
                      <a:pt x="21600" y="21600"/>
                      <a:pt x="21600" y="21600"/>
                      <a:pt x="21600" y="21600"/>
                    </a:cubicBezTo>
                    <a:cubicBezTo>
                      <a:pt x="21600" y="982"/>
                      <a:pt x="21600" y="982"/>
                      <a:pt x="21600" y="982"/>
                    </a:cubicBezTo>
                    <a:cubicBezTo>
                      <a:pt x="0" y="0"/>
                      <a:pt x="0" y="0"/>
                      <a:pt x="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29" name="Shape 1029"/>
              <p:cNvSpPr/>
              <p:nvPr/>
            </p:nvSpPr>
            <p:spPr>
              <a:xfrm>
                <a:off x="493404" y="155046"/>
                <a:ext cx="314940" cy="3682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395" y="563"/>
                      <a:pt x="395" y="563"/>
                      <a:pt x="395" y="563"/>
                    </a:cubicBezTo>
                    <a:cubicBezTo>
                      <a:pt x="395" y="675"/>
                      <a:pt x="527" y="788"/>
                      <a:pt x="527" y="1013"/>
                    </a:cubicBezTo>
                    <a:cubicBezTo>
                      <a:pt x="1185" y="2025"/>
                      <a:pt x="1844" y="3150"/>
                      <a:pt x="2634" y="4388"/>
                    </a:cubicBezTo>
                    <a:cubicBezTo>
                      <a:pt x="3556" y="4613"/>
                      <a:pt x="4478" y="4725"/>
                      <a:pt x="5400" y="5063"/>
                    </a:cubicBezTo>
                    <a:cubicBezTo>
                      <a:pt x="4610" y="3713"/>
                      <a:pt x="3820" y="2475"/>
                      <a:pt x="3161" y="1350"/>
                    </a:cubicBezTo>
                    <a:cubicBezTo>
                      <a:pt x="12249" y="3150"/>
                      <a:pt x="19098" y="9788"/>
                      <a:pt x="20283" y="17662"/>
                    </a:cubicBezTo>
                    <a:cubicBezTo>
                      <a:pt x="20810" y="18900"/>
                      <a:pt x="21205" y="20250"/>
                      <a:pt x="21337" y="21487"/>
                    </a:cubicBezTo>
                    <a:cubicBezTo>
                      <a:pt x="21600" y="21600"/>
                      <a:pt x="21600" y="21600"/>
                      <a:pt x="21600" y="21600"/>
                    </a:cubicBezTo>
                    <a:cubicBezTo>
                      <a:pt x="21600" y="19913"/>
                      <a:pt x="21600" y="19913"/>
                      <a:pt x="21600" y="19913"/>
                    </a:cubicBezTo>
                    <a:cubicBezTo>
                      <a:pt x="21600" y="19913"/>
                      <a:pt x="21600" y="19913"/>
                      <a:pt x="21600" y="19913"/>
                    </a:cubicBezTo>
                    <a:cubicBezTo>
                      <a:pt x="21468" y="9450"/>
                      <a:pt x="12117" y="900"/>
                      <a:pt x="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30" name="Shape 1030"/>
              <p:cNvSpPr/>
              <p:nvPr/>
            </p:nvSpPr>
            <p:spPr>
              <a:xfrm>
                <a:off x="15343" y="819648"/>
                <a:ext cx="897980" cy="5612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338" y="21600"/>
                    </a:moveTo>
                    <a:cubicBezTo>
                      <a:pt x="3415" y="21600"/>
                      <a:pt x="0" y="11943"/>
                      <a:pt x="0" y="0"/>
                    </a:cubicBezTo>
                    <a:cubicBezTo>
                      <a:pt x="0" y="0"/>
                      <a:pt x="2354" y="11574"/>
                      <a:pt x="10708" y="11574"/>
                    </a:cubicBezTo>
                    <a:cubicBezTo>
                      <a:pt x="19062" y="11574"/>
                      <a:pt x="21600" y="0"/>
                      <a:pt x="21600" y="0"/>
                    </a:cubicBezTo>
                    <a:cubicBezTo>
                      <a:pt x="21600" y="0"/>
                      <a:pt x="21600" y="15481"/>
                      <a:pt x="16338" y="21600"/>
                    </a:cubicBezTo>
                  </a:path>
                </a:pathLst>
              </a:custGeom>
              <a:solidFill>
                <a:srgbClr val="FF4E4A"/>
              </a:solidFill>
              <a:ln w="12700" cap="flat">
                <a:noFill/>
                <a:miter lim="400000"/>
              </a:ln>
              <a:effectLst/>
            </p:spPr>
            <p:txBody>
              <a:bodyPr wrap="square" lIns="71436" tIns="71436" rIns="71436" bIns="71436" numCol="1" anchor="t">
                <a:noAutofit/>
              </a:bodyPr>
              <a:lstStyle/>
              <a:p>
                <a:pPr lvl="0"/>
              </a:p>
            </p:txBody>
          </p:sp>
          <p:sp>
            <p:nvSpPr>
              <p:cNvPr id="1031" name="Shape 1031"/>
              <p:cNvSpPr/>
              <p:nvPr/>
            </p:nvSpPr>
            <p:spPr>
              <a:xfrm>
                <a:off x="-1" y="804228"/>
                <a:ext cx="928667" cy="592001"/>
              </a:xfrm>
              <a:custGeom>
                <a:avLst/>
                <a:gdLst/>
                <a:ahLst/>
                <a:cxnLst>
                  <a:cxn ang="0">
                    <a:pos x="wd2" y="hd2"/>
                  </a:cxn>
                  <a:cxn ang="5400000">
                    <a:pos x="wd2" y="hd2"/>
                  </a:cxn>
                  <a:cxn ang="10800000">
                    <a:pos x="wd2" y="hd2"/>
                  </a:cxn>
                  <a:cxn ang="16200000">
                    <a:pos x="wd2" y="hd2"/>
                  </a:cxn>
                </a:cxnLst>
                <a:rect l="0" t="0" r="r" b="b"/>
                <a:pathLst>
                  <a:path w="21600" h="21544" fill="norm" stroke="1" extrusionOk="0">
                    <a:moveTo>
                      <a:pt x="16155" y="21544"/>
                    </a:moveTo>
                    <a:cubicBezTo>
                      <a:pt x="5266" y="21544"/>
                      <a:pt x="0" y="14716"/>
                      <a:pt x="0" y="571"/>
                    </a:cubicBezTo>
                    <a:cubicBezTo>
                      <a:pt x="0" y="292"/>
                      <a:pt x="134" y="83"/>
                      <a:pt x="268" y="14"/>
                    </a:cubicBezTo>
                    <a:cubicBezTo>
                      <a:pt x="446" y="-56"/>
                      <a:pt x="625" y="153"/>
                      <a:pt x="669" y="432"/>
                    </a:cubicBezTo>
                    <a:cubicBezTo>
                      <a:pt x="759" y="850"/>
                      <a:pt x="2990" y="10953"/>
                      <a:pt x="10711" y="10953"/>
                    </a:cubicBezTo>
                    <a:cubicBezTo>
                      <a:pt x="18431" y="10953"/>
                      <a:pt x="20886" y="501"/>
                      <a:pt x="20931" y="362"/>
                    </a:cubicBezTo>
                    <a:cubicBezTo>
                      <a:pt x="20975" y="153"/>
                      <a:pt x="21154" y="-56"/>
                      <a:pt x="21332" y="14"/>
                    </a:cubicBezTo>
                    <a:cubicBezTo>
                      <a:pt x="21466" y="83"/>
                      <a:pt x="21600" y="292"/>
                      <a:pt x="21600" y="571"/>
                    </a:cubicBezTo>
                    <a:cubicBezTo>
                      <a:pt x="21600" y="1198"/>
                      <a:pt x="21555" y="15552"/>
                      <a:pt x="16334" y="21405"/>
                    </a:cubicBezTo>
                    <a:cubicBezTo>
                      <a:pt x="16289" y="21474"/>
                      <a:pt x="16200" y="21544"/>
                      <a:pt x="16155" y="21544"/>
                    </a:cubicBezTo>
                    <a:moveTo>
                      <a:pt x="759" y="3219"/>
                    </a:moveTo>
                    <a:cubicBezTo>
                      <a:pt x="1383" y="14925"/>
                      <a:pt x="6293" y="20359"/>
                      <a:pt x="16021" y="20429"/>
                    </a:cubicBezTo>
                    <a:cubicBezTo>
                      <a:pt x="19547" y="16249"/>
                      <a:pt x="20529" y="7609"/>
                      <a:pt x="20797" y="3219"/>
                    </a:cubicBezTo>
                    <a:cubicBezTo>
                      <a:pt x="19502" y="6563"/>
                      <a:pt x="16468" y="12068"/>
                      <a:pt x="10711" y="12068"/>
                    </a:cubicBezTo>
                    <a:cubicBezTo>
                      <a:pt x="4954" y="12068"/>
                      <a:pt x="2008" y="6563"/>
                      <a:pt x="759" y="321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32" name="Shape 1032"/>
              <p:cNvSpPr/>
              <p:nvPr/>
            </p:nvSpPr>
            <p:spPr>
              <a:xfrm>
                <a:off x="882636" y="819648"/>
                <a:ext cx="30687" cy="637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0"/>
                      <a:pt x="14850" y="9164"/>
                      <a:pt x="0" y="21600"/>
                    </a:cubicBezTo>
                    <a:cubicBezTo>
                      <a:pt x="8100" y="18327"/>
                      <a:pt x="14850" y="15055"/>
                      <a:pt x="21600" y="12436"/>
                    </a:cubicBezTo>
                    <a:cubicBezTo>
                      <a:pt x="21600" y="4582"/>
                      <a:pt x="21600" y="0"/>
                      <a:pt x="216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33" name="Shape 1033"/>
              <p:cNvSpPr/>
              <p:nvPr/>
            </p:nvSpPr>
            <p:spPr>
              <a:xfrm>
                <a:off x="32301" y="893133"/>
                <a:ext cx="700942" cy="4724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828" y="14691"/>
                      <a:pt x="7338" y="21513"/>
                      <a:pt x="20239" y="21600"/>
                    </a:cubicBezTo>
                    <a:cubicBezTo>
                      <a:pt x="20712" y="21075"/>
                      <a:pt x="21186" y="20463"/>
                      <a:pt x="21600" y="19851"/>
                    </a:cubicBezTo>
                    <a:cubicBezTo>
                      <a:pt x="8581" y="19326"/>
                      <a:pt x="1894" y="10844"/>
                      <a:pt x="0" y="87"/>
                    </a:cubicBezTo>
                    <a:cubicBezTo>
                      <a:pt x="0" y="0"/>
                      <a:pt x="0" y="0"/>
                      <a:pt x="0" y="0"/>
                    </a:cubicBezTo>
                  </a:path>
                </a:pathLst>
              </a:custGeom>
              <a:solidFill>
                <a:srgbClr val="D24E55"/>
              </a:solidFill>
              <a:ln w="12700" cap="flat">
                <a:noFill/>
                <a:miter lim="400000"/>
              </a:ln>
              <a:effectLst/>
            </p:spPr>
            <p:txBody>
              <a:bodyPr wrap="square" lIns="71436" tIns="71436" rIns="71436" bIns="71436" numCol="1" anchor="t">
                <a:noAutofit/>
              </a:bodyPr>
              <a:lstStyle/>
              <a:p>
                <a:pPr lvl="0"/>
              </a:p>
            </p:txBody>
          </p:sp>
          <p:sp>
            <p:nvSpPr>
              <p:cNvPr id="1034" name="Shape 1034"/>
              <p:cNvSpPr/>
              <p:nvPr/>
            </p:nvSpPr>
            <p:spPr>
              <a:xfrm>
                <a:off x="15343" y="819648"/>
                <a:ext cx="737281" cy="5612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11943"/>
                      <a:pt x="4163" y="21600"/>
                      <a:pt x="19912" y="21600"/>
                    </a:cubicBezTo>
                    <a:cubicBezTo>
                      <a:pt x="20531" y="21010"/>
                      <a:pt x="21094" y="20273"/>
                      <a:pt x="21600" y="19536"/>
                    </a:cubicBezTo>
                    <a:cubicBezTo>
                      <a:pt x="21431" y="19536"/>
                      <a:pt x="21206" y="19536"/>
                      <a:pt x="21037" y="19536"/>
                    </a:cubicBezTo>
                    <a:cubicBezTo>
                      <a:pt x="20644" y="20052"/>
                      <a:pt x="20194" y="20568"/>
                      <a:pt x="19744" y="21010"/>
                    </a:cubicBezTo>
                    <a:cubicBezTo>
                      <a:pt x="7481" y="20937"/>
                      <a:pt x="1294" y="15186"/>
                      <a:pt x="506" y="2801"/>
                    </a:cubicBezTo>
                    <a:cubicBezTo>
                      <a:pt x="506" y="2801"/>
                      <a:pt x="506" y="2801"/>
                      <a:pt x="506" y="2875"/>
                    </a:cubicBezTo>
                    <a:cubicBezTo>
                      <a:pt x="394" y="2138"/>
                      <a:pt x="281" y="1401"/>
                      <a:pt x="169" y="737"/>
                    </a:cubicBezTo>
                    <a:cubicBezTo>
                      <a:pt x="56" y="295"/>
                      <a:pt x="0" y="0"/>
                      <a:pt x="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nvGrpSpPr>
            <p:cNvPr id="1058" name="Group 1058"/>
            <p:cNvGrpSpPr/>
            <p:nvPr/>
          </p:nvGrpSpPr>
          <p:grpSpPr>
            <a:xfrm>
              <a:off x="3357946" y="-1"/>
              <a:ext cx="1211980" cy="1312595"/>
              <a:chOff x="0" y="0"/>
              <a:chExt cx="1211978" cy="1312593"/>
            </a:xfrm>
          </p:grpSpPr>
          <p:sp>
            <p:nvSpPr>
              <p:cNvPr id="1036" name="Shape 1036"/>
              <p:cNvSpPr/>
              <p:nvPr/>
            </p:nvSpPr>
            <p:spPr>
              <a:xfrm>
                <a:off x="18072" y="16704"/>
                <a:ext cx="1177203" cy="9072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281" y="2433"/>
                    </a:moveTo>
                    <a:cubicBezTo>
                      <a:pt x="14209" y="1142"/>
                      <a:pt x="12255" y="0"/>
                      <a:pt x="9498" y="0"/>
                    </a:cubicBezTo>
                    <a:cubicBezTo>
                      <a:pt x="5132" y="0"/>
                      <a:pt x="2221" y="5661"/>
                      <a:pt x="2221" y="11172"/>
                    </a:cubicBezTo>
                    <a:cubicBezTo>
                      <a:pt x="2221" y="13556"/>
                      <a:pt x="2221" y="13556"/>
                      <a:pt x="2221" y="13556"/>
                    </a:cubicBezTo>
                    <a:cubicBezTo>
                      <a:pt x="2221" y="14946"/>
                      <a:pt x="1838" y="16337"/>
                      <a:pt x="1111" y="17429"/>
                    </a:cubicBezTo>
                    <a:cubicBezTo>
                      <a:pt x="460" y="18422"/>
                      <a:pt x="460" y="18422"/>
                      <a:pt x="460" y="18422"/>
                    </a:cubicBezTo>
                    <a:cubicBezTo>
                      <a:pt x="2221" y="18422"/>
                      <a:pt x="2221" y="18422"/>
                      <a:pt x="2221" y="18422"/>
                    </a:cubicBezTo>
                    <a:cubicBezTo>
                      <a:pt x="0" y="21600"/>
                      <a:pt x="0" y="21600"/>
                      <a:pt x="0" y="21600"/>
                    </a:cubicBezTo>
                    <a:cubicBezTo>
                      <a:pt x="1953" y="21600"/>
                      <a:pt x="1953" y="21600"/>
                      <a:pt x="1953" y="21600"/>
                    </a:cubicBezTo>
                    <a:cubicBezTo>
                      <a:pt x="7621" y="21600"/>
                      <a:pt x="7966" y="12364"/>
                      <a:pt x="10647" y="10527"/>
                    </a:cubicBezTo>
                    <a:cubicBezTo>
                      <a:pt x="10647" y="16734"/>
                      <a:pt x="10647" y="16734"/>
                      <a:pt x="10647" y="16734"/>
                    </a:cubicBezTo>
                    <a:cubicBezTo>
                      <a:pt x="17655" y="16734"/>
                      <a:pt x="17655" y="16734"/>
                      <a:pt x="17655" y="16734"/>
                    </a:cubicBezTo>
                    <a:cubicBezTo>
                      <a:pt x="20183" y="16734"/>
                      <a:pt x="21600" y="14251"/>
                      <a:pt x="21600" y="9583"/>
                    </a:cubicBezTo>
                    <a:cubicBezTo>
                      <a:pt x="21600" y="3724"/>
                      <a:pt x="17847" y="2582"/>
                      <a:pt x="15281" y="2433"/>
                    </a:cubicBezTo>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1037" name="Shape 1037"/>
              <p:cNvSpPr/>
              <p:nvPr/>
            </p:nvSpPr>
            <p:spPr>
              <a:xfrm>
                <a:off x="0" y="0"/>
                <a:ext cx="1211979" cy="940707"/>
              </a:xfrm>
              <a:custGeom>
                <a:avLst/>
                <a:gdLst/>
                <a:ahLst/>
                <a:cxnLst>
                  <a:cxn ang="0">
                    <a:pos x="wd2" y="hd2"/>
                  </a:cxn>
                  <a:cxn ang="5400000">
                    <a:pos x="wd2" y="hd2"/>
                  </a:cxn>
                  <a:cxn ang="10800000">
                    <a:pos x="wd2" y="hd2"/>
                  </a:cxn>
                  <a:cxn ang="16200000">
                    <a:pos x="wd2" y="hd2"/>
                  </a:cxn>
                </a:cxnLst>
                <a:rect l="0" t="0" r="r" b="b"/>
                <a:pathLst>
                  <a:path w="21577" h="21600" fill="norm" stroke="1" extrusionOk="0">
                    <a:moveTo>
                      <a:pt x="2208" y="21600"/>
                    </a:moveTo>
                    <a:cubicBezTo>
                      <a:pt x="312" y="21600"/>
                      <a:pt x="312" y="21600"/>
                      <a:pt x="312" y="21600"/>
                    </a:cubicBezTo>
                    <a:cubicBezTo>
                      <a:pt x="200" y="21600"/>
                      <a:pt x="89" y="21504"/>
                      <a:pt x="14" y="21361"/>
                    </a:cubicBezTo>
                    <a:cubicBezTo>
                      <a:pt x="-23" y="21217"/>
                      <a:pt x="14" y="21073"/>
                      <a:pt x="89" y="20977"/>
                    </a:cubicBezTo>
                    <a:cubicBezTo>
                      <a:pt x="1799" y="18535"/>
                      <a:pt x="1799" y="18535"/>
                      <a:pt x="1799" y="18535"/>
                    </a:cubicBezTo>
                    <a:cubicBezTo>
                      <a:pt x="758" y="18535"/>
                      <a:pt x="758" y="18535"/>
                      <a:pt x="758" y="18535"/>
                    </a:cubicBezTo>
                    <a:cubicBezTo>
                      <a:pt x="646" y="18535"/>
                      <a:pt x="535" y="18439"/>
                      <a:pt x="497" y="18295"/>
                    </a:cubicBezTo>
                    <a:cubicBezTo>
                      <a:pt x="423" y="18200"/>
                      <a:pt x="460" y="18008"/>
                      <a:pt x="535" y="17912"/>
                    </a:cubicBezTo>
                    <a:cubicBezTo>
                      <a:pt x="1167" y="16906"/>
                      <a:pt x="1167" y="16906"/>
                      <a:pt x="1167" y="16906"/>
                    </a:cubicBezTo>
                    <a:cubicBezTo>
                      <a:pt x="1799" y="15949"/>
                      <a:pt x="2170" y="14703"/>
                      <a:pt x="2170" y="13458"/>
                    </a:cubicBezTo>
                    <a:cubicBezTo>
                      <a:pt x="2170" y="11159"/>
                      <a:pt x="2170" y="11159"/>
                      <a:pt x="2170" y="11159"/>
                    </a:cubicBezTo>
                    <a:cubicBezTo>
                      <a:pt x="2170" y="5795"/>
                      <a:pt x="4996" y="0"/>
                      <a:pt x="9532" y="0"/>
                    </a:cubicBezTo>
                    <a:cubicBezTo>
                      <a:pt x="11874" y="0"/>
                      <a:pt x="13956" y="862"/>
                      <a:pt x="15257" y="2347"/>
                    </a:cubicBezTo>
                    <a:cubicBezTo>
                      <a:pt x="19346" y="2634"/>
                      <a:pt x="21577" y="5173"/>
                      <a:pt x="21577" y="9627"/>
                    </a:cubicBezTo>
                    <a:cubicBezTo>
                      <a:pt x="21577" y="14320"/>
                      <a:pt x="20090" y="16906"/>
                      <a:pt x="17450" y="16906"/>
                    </a:cubicBezTo>
                    <a:cubicBezTo>
                      <a:pt x="10647" y="16906"/>
                      <a:pt x="10647" y="16906"/>
                      <a:pt x="10647" y="16906"/>
                    </a:cubicBezTo>
                    <a:cubicBezTo>
                      <a:pt x="10461" y="16906"/>
                      <a:pt x="10349" y="16715"/>
                      <a:pt x="10349" y="16523"/>
                    </a:cubicBezTo>
                    <a:cubicBezTo>
                      <a:pt x="10349" y="11255"/>
                      <a:pt x="10349" y="11255"/>
                      <a:pt x="10349" y="11255"/>
                    </a:cubicBezTo>
                    <a:cubicBezTo>
                      <a:pt x="9680" y="12021"/>
                      <a:pt x="9160" y="13362"/>
                      <a:pt x="8602" y="14751"/>
                    </a:cubicBezTo>
                    <a:cubicBezTo>
                      <a:pt x="7375" y="17816"/>
                      <a:pt x="5851" y="21600"/>
                      <a:pt x="2208" y="21600"/>
                    </a:cubicBezTo>
                    <a:moveTo>
                      <a:pt x="981" y="20834"/>
                    </a:moveTo>
                    <a:cubicBezTo>
                      <a:pt x="2208" y="20834"/>
                      <a:pt x="2208" y="20834"/>
                      <a:pt x="2208" y="20834"/>
                    </a:cubicBezTo>
                    <a:cubicBezTo>
                      <a:pt x="5516" y="20834"/>
                      <a:pt x="6855" y="17433"/>
                      <a:pt x="8044" y="14416"/>
                    </a:cubicBezTo>
                    <a:cubicBezTo>
                      <a:pt x="8788" y="12596"/>
                      <a:pt x="9457" y="10920"/>
                      <a:pt x="10498" y="10201"/>
                    </a:cubicBezTo>
                    <a:cubicBezTo>
                      <a:pt x="10573" y="10106"/>
                      <a:pt x="10684" y="10106"/>
                      <a:pt x="10796" y="10201"/>
                    </a:cubicBezTo>
                    <a:cubicBezTo>
                      <a:pt x="10870" y="10249"/>
                      <a:pt x="10944" y="10393"/>
                      <a:pt x="10944" y="10537"/>
                    </a:cubicBezTo>
                    <a:cubicBezTo>
                      <a:pt x="10944" y="16140"/>
                      <a:pt x="10944" y="16140"/>
                      <a:pt x="10944" y="16140"/>
                    </a:cubicBezTo>
                    <a:cubicBezTo>
                      <a:pt x="17450" y="16140"/>
                      <a:pt x="17450" y="16140"/>
                      <a:pt x="17450" y="16140"/>
                    </a:cubicBezTo>
                    <a:cubicBezTo>
                      <a:pt x="20350" y="16140"/>
                      <a:pt x="20982" y="12596"/>
                      <a:pt x="20982" y="9627"/>
                    </a:cubicBezTo>
                    <a:cubicBezTo>
                      <a:pt x="20982" y="4502"/>
                      <a:pt x="17785" y="3257"/>
                      <a:pt x="15108" y="3113"/>
                    </a:cubicBezTo>
                    <a:cubicBezTo>
                      <a:pt x="15034" y="3113"/>
                      <a:pt x="14997" y="3065"/>
                      <a:pt x="14922" y="3017"/>
                    </a:cubicBezTo>
                    <a:cubicBezTo>
                      <a:pt x="14365" y="2347"/>
                      <a:pt x="12692" y="766"/>
                      <a:pt x="9532" y="766"/>
                    </a:cubicBezTo>
                    <a:cubicBezTo>
                      <a:pt x="5368" y="766"/>
                      <a:pt x="2765" y="6178"/>
                      <a:pt x="2765" y="11159"/>
                    </a:cubicBezTo>
                    <a:cubicBezTo>
                      <a:pt x="2765" y="13458"/>
                      <a:pt x="2765" y="13458"/>
                      <a:pt x="2765" y="13458"/>
                    </a:cubicBezTo>
                    <a:cubicBezTo>
                      <a:pt x="2765" y="14895"/>
                      <a:pt x="2356" y="16332"/>
                      <a:pt x="1613" y="17433"/>
                    </a:cubicBezTo>
                    <a:cubicBezTo>
                      <a:pt x="1390" y="17769"/>
                      <a:pt x="1390" y="17769"/>
                      <a:pt x="1390" y="17769"/>
                    </a:cubicBezTo>
                    <a:cubicBezTo>
                      <a:pt x="2468" y="17769"/>
                      <a:pt x="2468" y="17769"/>
                      <a:pt x="2468" y="17769"/>
                    </a:cubicBezTo>
                    <a:cubicBezTo>
                      <a:pt x="2579" y="17769"/>
                      <a:pt x="2691" y="17864"/>
                      <a:pt x="2728" y="18008"/>
                    </a:cubicBezTo>
                    <a:cubicBezTo>
                      <a:pt x="2765" y="18152"/>
                      <a:pt x="2765" y="18295"/>
                      <a:pt x="2691" y="18391"/>
                    </a:cubicBezTo>
                    <a:cubicBezTo>
                      <a:pt x="981" y="20834"/>
                      <a:pt x="981" y="20834"/>
                      <a:pt x="981" y="20834"/>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38" name="Shape 1038"/>
              <p:cNvSpPr/>
              <p:nvPr/>
            </p:nvSpPr>
            <p:spPr>
              <a:xfrm>
                <a:off x="18072" y="16704"/>
                <a:ext cx="1177203" cy="9072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281" y="2433"/>
                    </a:moveTo>
                    <a:cubicBezTo>
                      <a:pt x="14209" y="1142"/>
                      <a:pt x="12255" y="0"/>
                      <a:pt x="9498" y="0"/>
                    </a:cubicBezTo>
                    <a:cubicBezTo>
                      <a:pt x="5132" y="0"/>
                      <a:pt x="2221" y="5661"/>
                      <a:pt x="2221" y="11172"/>
                    </a:cubicBezTo>
                    <a:cubicBezTo>
                      <a:pt x="2221" y="13556"/>
                      <a:pt x="2221" y="13556"/>
                      <a:pt x="2221" y="13556"/>
                    </a:cubicBezTo>
                    <a:cubicBezTo>
                      <a:pt x="2221" y="14946"/>
                      <a:pt x="1838" y="16337"/>
                      <a:pt x="1111" y="17429"/>
                    </a:cubicBezTo>
                    <a:cubicBezTo>
                      <a:pt x="460" y="18422"/>
                      <a:pt x="460" y="18422"/>
                      <a:pt x="460" y="18422"/>
                    </a:cubicBezTo>
                    <a:cubicBezTo>
                      <a:pt x="2221" y="18422"/>
                      <a:pt x="2221" y="18422"/>
                      <a:pt x="2221" y="18422"/>
                    </a:cubicBezTo>
                    <a:cubicBezTo>
                      <a:pt x="0" y="21600"/>
                      <a:pt x="0" y="21600"/>
                      <a:pt x="0" y="21600"/>
                    </a:cubicBezTo>
                    <a:cubicBezTo>
                      <a:pt x="1953" y="21600"/>
                      <a:pt x="1953" y="21600"/>
                      <a:pt x="1953" y="21600"/>
                    </a:cubicBezTo>
                    <a:cubicBezTo>
                      <a:pt x="7621" y="21600"/>
                      <a:pt x="7966" y="12364"/>
                      <a:pt x="10647" y="10527"/>
                    </a:cubicBezTo>
                    <a:cubicBezTo>
                      <a:pt x="10647" y="16734"/>
                      <a:pt x="10647" y="16734"/>
                      <a:pt x="10647" y="16734"/>
                    </a:cubicBezTo>
                    <a:cubicBezTo>
                      <a:pt x="17655" y="16734"/>
                      <a:pt x="17655" y="16734"/>
                      <a:pt x="17655" y="16734"/>
                    </a:cubicBezTo>
                    <a:cubicBezTo>
                      <a:pt x="20183" y="16734"/>
                      <a:pt x="21600" y="14251"/>
                      <a:pt x="21600" y="9583"/>
                    </a:cubicBezTo>
                    <a:cubicBezTo>
                      <a:pt x="21600" y="3724"/>
                      <a:pt x="17847" y="2582"/>
                      <a:pt x="15281" y="2433"/>
                    </a:cubicBezTo>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1039" name="Shape 1039"/>
              <p:cNvSpPr/>
              <p:nvPr/>
            </p:nvSpPr>
            <p:spPr>
              <a:xfrm>
                <a:off x="0" y="0"/>
                <a:ext cx="1211979" cy="940707"/>
              </a:xfrm>
              <a:custGeom>
                <a:avLst/>
                <a:gdLst/>
                <a:ahLst/>
                <a:cxnLst>
                  <a:cxn ang="0">
                    <a:pos x="wd2" y="hd2"/>
                  </a:cxn>
                  <a:cxn ang="5400000">
                    <a:pos x="wd2" y="hd2"/>
                  </a:cxn>
                  <a:cxn ang="10800000">
                    <a:pos x="wd2" y="hd2"/>
                  </a:cxn>
                  <a:cxn ang="16200000">
                    <a:pos x="wd2" y="hd2"/>
                  </a:cxn>
                </a:cxnLst>
                <a:rect l="0" t="0" r="r" b="b"/>
                <a:pathLst>
                  <a:path w="21577" h="21600" fill="norm" stroke="1" extrusionOk="0">
                    <a:moveTo>
                      <a:pt x="2208" y="21600"/>
                    </a:moveTo>
                    <a:cubicBezTo>
                      <a:pt x="312" y="21600"/>
                      <a:pt x="312" y="21600"/>
                      <a:pt x="312" y="21600"/>
                    </a:cubicBezTo>
                    <a:cubicBezTo>
                      <a:pt x="200" y="21600"/>
                      <a:pt x="89" y="21504"/>
                      <a:pt x="14" y="21361"/>
                    </a:cubicBezTo>
                    <a:cubicBezTo>
                      <a:pt x="-23" y="21217"/>
                      <a:pt x="14" y="21073"/>
                      <a:pt x="89" y="20977"/>
                    </a:cubicBezTo>
                    <a:cubicBezTo>
                      <a:pt x="1799" y="18535"/>
                      <a:pt x="1799" y="18535"/>
                      <a:pt x="1799" y="18535"/>
                    </a:cubicBezTo>
                    <a:cubicBezTo>
                      <a:pt x="758" y="18535"/>
                      <a:pt x="758" y="18535"/>
                      <a:pt x="758" y="18535"/>
                    </a:cubicBezTo>
                    <a:cubicBezTo>
                      <a:pt x="646" y="18535"/>
                      <a:pt x="535" y="18439"/>
                      <a:pt x="497" y="18295"/>
                    </a:cubicBezTo>
                    <a:cubicBezTo>
                      <a:pt x="423" y="18200"/>
                      <a:pt x="460" y="18008"/>
                      <a:pt x="535" y="17912"/>
                    </a:cubicBezTo>
                    <a:cubicBezTo>
                      <a:pt x="1167" y="16906"/>
                      <a:pt x="1167" y="16906"/>
                      <a:pt x="1167" y="16906"/>
                    </a:cubicBezTo>
                    <a:cubicBezTo>
                      <a:pt x="1799" y="15949"/>
                      <a:pt x="2170" y="14703"/>
                      <a:pt x="2170" y="13458"/>
                    </a:cubicBezTo>
                    <a:cubicBezTo>
                      <a:pt x="2170" y="11159"/>
                      <a:pt x="2170" y="11159"/>
                      <a:pt x="2170" y="11159"/>
                    </a:cubicBezTo>
                    <a:cubicBezTo>
                      <a:pt x="2170" y="5795"/>
                      <a:pt x="4996" y="0"/>
                      <a:pt x="9532" y="0"/>
                    </a:cubicBezTo>
                    <a:cubicBezTo>
                      <a:pt x="11874" y="0"/>
                      <a:pt x="13956" y="862"/>
                      <a:pt x="15257" y="2347"/>
                    </a:cubicBezTo>
                    <a:cubicBezTo>
                      <a:pt x="19346" y="2634"/>
                      <a:pt x="21577" y="5173"/>
                      <a:pt x="21577" y="9627"/>
                    </a:cubicBezTo>
                    <a:cubicBezTo>
                      <a:pt x="21577" y="14320"/>
                      <a:pt x="20090" y="16906"/>
                      <a:pt x="17450" y="16906"/>
                    </a:cubicBezTo>
                    <a:cubicBezTo>
                      <a:pt x="10647" y="16906"/>
                      <a:pt x="10647" y="16906"/>
                      <a:pt x="10647" y="16906"/>
                    </a:cubicBezTo>
                    <a:cubicBezTo>
                      <a:pt x="10461" y="16906"/>
                      <a:pt x="10349" y="16715"/>
                      <a:pt x="10349" y="16523"/>
                    </a:cubicBezTo>
                    <a:cubicBezTo>
                      <a:pt x="10349" y="11255"/>
                      <a:pt x="10349" y="11255"/>
                      <a:pt x="10349" y="11255"/>
                    </a:cubicBezTo>
                    <a:cubicBezTo>
                      <a:pt x="9680" y="12021"/>
                      <a:pt x="9160" y="13362"/>
                      <a:pt x="8602" y="14751"/>
                    </a:cubicBezTo>
                    <a:cubicBezTo>
                      <a:pt x="7375" y="17816"/>
                      <a:pt x="5851" y="21600"/>
                      <a:pt x="2208" y="21600"/>
                    </a:cubicBezTo>
                    <a:moveTo>
                      <a:pt x="981" y="20834"/>
                    </a:moveTo>
                    <a:cubicBezTo>
                      <a:pt x="2208" y="20834"/>
                      <a:pt x="2208" y="20834"/>
                      <a:pt x="2208" y="20834"/>
                    </a:cubicBezTo>
                    <a:cubicBezTo>
                      <a:pt x="5516" y="20834"/>
                      <a:pt x="6855" y="17433"/>
                      <a:pt x="8044" y="14416"/>
                    </a:cubicBezTo>
                    <a:cubicBezTo>
                      <a:pt x="8788" y="12596"/>
                      <a:pt x="9457" y="10920"/>
                      <a:pt x="10498" y="10201"/>
                    </a:cubicBezTo>
                    <a:cubicBezTo>
                      <a:pt x="10573" y="10106"/>
                      <a:pt x="10684" y="10106"/>
                      <a:pt x="10796" y="10201"/>
                    </a:cubicBezTo>
                    <a:cubicBezTo>
                      <a:pt x="10870" y="10249"/>
                      <a:pt x="10944" y="10393"/>
                      <a:pt x="10944" y="10537"/>
                    </a:cubicBezTo>
                    <a:cubicBezTo>
                      <a:pt x="10944" y="16140"/>
                      <a:pt x="10944" y="16140"/>
                      <a:pt x="10944" y="16140"/>
                    </a:cubicBezTo>
                    <a:cubicBezTo>
                      <a:pt x="17450" y="16140"/>
                      <a:pt x="17450" y="16140"/>
                      <a:pt x="17450" y="16140"/>
                    </a:cubicBezTo>
                    <a:cubicBezTo>
                      <a:pt x="20350" y="16140"/>
                      <a:pt x="20982" y="12596"/>
                      <a:pt x="20982" y="9627"/>
                    </a:cubicBezTo>
                    <a:cubicBezTo>
                      <a:pt x="20982" y="4502"/>
                      <a:pt x="17785" y="3257"/>
                      <a:pt x="15108" y="3113"/>
                    </a:cubicBezTo>
                    <a:cubicBezTo>
                      <a:pt x="15034" y="3113"/>
                      <a:pt x="14997" y="3065"/>
                      <a:pt x="14922" y="3017"/>
                    </a:cubicBezTo>
                    <a:cubicBezTo>
                      <a:pt x="14365" y="2347"/>
                      <a:pt x="12692" y="766"/>
                      <a:pt x="9532" y="766"/>
                    </a:cubicBezTo>
                    <a:cubicBezTo>
                      <a:pt x="5368" y="766"/>
                      <a:pt x="2765" y="6178"/>
                      <a:pt x="2765" y="11159"/>
                    </a:cubicBezTo>
                    <a:cubicBezTo>
                      <a:pt x="2765" y="13458"/>
                      <a:pt x="2765" y="13458"/>
                      <a:pt x="2765" y="13458"/>
                    </a:cubicBezTo>
                    <a:cubicBezTo>
                      <a:pt x="2765" y="14895"/>
                      <a:pt x="2356" y="16332"/>
                      <a:pt x="1613" y="17433"/>
                    </a:cubicBezTo>
                    <a:cubicBezTo>
                      <a:pt x="1390" y="17769"/>
                      <a:pt x="1390" y="17769"/>
                      <a:pt x="1390" y="17769"/>
                    </a:cubicBezTo>
                    <a:cubicBezTo>
                      <a:pt x="2468" y="17769"/>
                      <a:pt x="2468" y="17769"/>
                      <a:pt x="2468" y="17769"/>
                    </a:cubicBezTo>
                    <a:cubicBezTo>
                      <a:pt x="2579" y="17769"/>
                      <a:pt x="2691" y="17864"/>
                      <a:pt x="2728" y="18008"/>
                    </a:cubicBezTo>
                    <a:cubicBezTo>
                      <a:pt x="2765" y="18152"/>
                      <a:pt x="2765" y="18295"/>
                      <a:pt x="2691" y="18391"/>
                    </a:cubicBezTo>
                    <a:cubicBezTo>
                      <a:pt x="981" y="20834"/>
                      <a:pt x="981" y="20834"/>
                      <a:pt x="981" y="20834"/>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40" name="Shape 1040"/>
              <p:cNvSpPr/>
              <p:nvPr/>
            </p:nvSpPr>
            <p:spPr>
              <a:xfrm>
                <a:off x="164014" y="33408"/>
                <a:ext cx="1010161" cy="3569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944" y="0"/>
                    </a:moveTo>
                    <a:cubicBezTo>
                      <a:pt x="3660" y="0"/>
                      <a:pt x="759" y="10358"/>
                      <a:pt x="0" y="21600"/>
                    </a:cubicBezTo>
                    <a:cubicBezTo>
                      <a:pt x="1160" y="11368"/>
                      <a:pt x="4061" y="3032"/>
                      <a:pt x="7944" y="3032"/>
                    </a:cubicBezTo>
                    <a:cubicBezTo>
                      <a:pt x="11157" y="3032"/>
                      <a:pt x="13433" y="5937"/>
                      <a:pt x="14683" y="9221"/>
                    </a:cubicBezTo>
                    <a:cubicBezTo>
                      <a:pt x="17093" y="9474"/>
                      <a:pt x="20440" y="11495"/>
                      <a:pt x="21600" y="20084"/>
                    </a:cubicBezTo>
                    <a:cubicBezTo>
                      <a:pt x="21064" y="9347"/>
                      <a:pt x="17583" y="6568"/>
                      <a:pt x="14638" y="6189"/>
                    </a:cubicBezTo>
                    <a:cubicBezTo>
                      <a:pt x="14549" y="6189"/>
                      <a:pt x="14504" y="6063"/>
                      <a:pt x="14415" y="5937"/>
                    </a:cubicBezTo>
                    <a:cubicBezTo>
                      <a:pt x="13745" y="4168"/>
                      <a:pt x="11737" y="0"/>
                      <a:pt x="7944" y="0"/>
                    </a:cubicBezTo>
                  </a:path>
                </a:pathLst>
              </a:custGeom>
              <a:solidFill>
                <a:srgbClr val="FFD774"/>
              </a:solidFill>
              <a:ln w="12700" cap="flat">
                <a:noFill/>
                <a:miter lim="400000"/>
              </a:ln>
              <a:effectLst/>
            </p:spPr>
            <p:txBody>
              <a:bodyPr wrap="square" lIns="71436" tIns="71436" rIns="71436" bIns="71436" numCol="1" anchor="t">
                <a:noAutofit/>
              </a:bodyPr>
              <a:lstStyle/>
              <a:p>
                <a:pPr lvl="0"/>
              </a:p>
            </p:txBody>
          </p:sp>
          <p:sp>
            <p:nvSpPr>
              <p:cNvPr id="1041" name="Shape 1041"/>
              <p:cNvSpPr/>
              <p:nvPr/>
            </p:nvSpPr>
            <p:spPr>
              <a:xfrm>
                <a:off x="0" y="0"/>
                <a:ext cx="1211979" cy="940707"/>
              </a:xfrm>
              <a:custGeom>
                <a:avLst/>
                <a:gdLst/>
                <a:ahLst/>
                <a:cxnLst>
                  <a:cxn ang="0">
                    <a:pos x="wd2" y="hd2"/>
                  </a:cxn>
                  <a:cxn ang="5400000">
                    <a:pos x="wd2" y="hd2"/>
                  </a:cxn>
                  <a:cxn ang="10800000">
                    <a:pos x="wd2" y="hd2"/>
                  </a:cxn>
                  <a:cxn ang="16200000">
                    <a:pos x="wd2" y="hd2"/>
                  </a:cxn>
                </a:cxnLst>
                <a:rect l="0" t="0" r="r" b="b"/>
                <a:pathLst>
                  <a:path w="21577" h="21600" fill="norm" stroke="1" extrusionOk="0">
                    <a:moveTo>
                      <a:pt x="2208" y="21600"/>
                    </a:moveTo>
                    <a:cubicBezTo>
                      <a:pt x="312" y="21600"/>
                      <a:pt x="312" y="21600"/>
                      <a:pt x="312" y="21600"/>
                    </a:cubicBezTo>
                    <a:cubicBezTo>
                      <a:pt x="200" y="21600"/>
                      <a:pt x="89" y="21504"/>
                      <a:pt x="14" y="21361"/>
                    </a:cubicBezTo>
                    <a:cubicBezTo>
                      <a:pt x="-23" y="21217"/>
                      <a:pt x="14" y="21073"/>
                      <a:pt x="89" y="20977"/>
                    </a:cubicBezTo>
                    <a:cubicBezTo>
                      <a:pt x="1799" y="18535"/>
                      <a:pt x="1799" y="18535"/>
                      <a:pt x="1799" y="18535"/>
                    </a:cubicBezTo>
                    <a:cubicBezTo>
                      <a:pt x="758" y="18535"/>
                      <a:pt x="758" y="18535"/>
                      <a:pt x="758" y="18535"/>
                    </a:cubicBezTo>
                    <a:cubicBezTo>
                      <a:pt x="646" y="18535"/>
                      <a:pt x="535" y="18439"/>
                      <a:pt x="497" y="18295"/>
                    </a:cubicBezTo>
                    <a:cubicBezTo>
                      <a:pt x="423" y="18200"/>
                      <a:pt x="460" y="18008"/>
                      <a:pt x="535" y="17912"/>
                    </a:cubicBezTo>
                    <a:cubicBezTo>
                      <a:pt x="1167" y="16906"/>
                      <a:pt x="1167" y="16906"/>
                      <a:pt x="1167" y="16906"/>
                    </a:cubicBezTo>
                    <a:cubicBezTo>
                      <a:pt x="1799" y="15949"/>
                      <a:pt x="2170" y="14703"/>
                      <a:pt x="2170" y="13458"/>
                    </a:cubicBezTo>
                    <a:cubicBezTo>
                      <a:pt x="2170" y="11159"/>
                      <a:pt x="2170" y="11159"/>
                      <a:pt x="2170" y="11159"/>
                    </a:cubicBezTo>
                    <a:cubicBezTo>
                      <a:pt x="2170" y="5795"/>
                      <a:pt x="4996" y="0"/>
                      <a:pt x="9532" y="0"/>
                    </a:cubicBezTo>
                    <a:cubicBezTo>
                      <a:pt x="11874" y="0"/>
                      <a:pt x="13956" y="862"/>
                      <a:pt x="15257" y="2347"/>
                    </a:cubicBezTo>
                    <a:cubicBezTo>
                      <a:pt x="19346" y="2634"/>
                      <a:pt x="21577" y="5173"/>
                      <a:pt x="21577" y="9627"/>
                    </a:cubicBezTo>
                    <a:cubicBezTo>
                      <a:pt x="21577" y="14320"/>
                      <a:pt x="20090" y="16906"/>
                      <a:pt x="17450" y="16906"/>
                    </a:cubicBezTo>
                    <a:cubicBezTo>
                      <a:pt x="10647" y="16906"/>
                      <a:pt x="10647" y="16906"/>
                      <a:pt x="10647" y="16906"/>
                    </a:cubicBezTo>
                    <a:cubicBezTo>
                      <a:pt x="10461" y="16906"/>
                      <a:pt x="10349" y="16715"/>
                      <a:pt x="10349" y="16523"/>
                    </a:cubicBezTo>
                    <a:cubicBezTo>
                      <a:pt x="10349" y="11255"/>
                      <a:pt x="10349" y="11255"/>
                      <a:pt x="10349" y="11255"/>
                    </a:cubicBezTo>
                    <a:cubicBezTo>
                      <a:pt x="9680" y="12021"/>
                      <a:pt x="9160" y="13362"/>
                      <a:pt x="8602" y="14751"/>
                    </a:cubicBezTo>
                    <a:cubicBezTo>
                      <a:pt x="7375" y="17816"/>
                      <a:pt x="5851" y="21600"/>
                      <a:pt x="2208" y="21600"/>
                    </a:cubicBezTo>
                    <a:moveTo>
                      <a:pt x="981" y="20834"/>
                    </a:moveTo>
                    <a:cubicBezTo>
                      <a:pt x="2208" y="20834"/>
                      <a:pt x="2208" y="20834"/>
                      <a:pt x="2208" y="20834"/>
                    </a:cubicBezTo>
                    <a:cubicBezTo>
                      <a:pt x="5516" y="20834"/>
                      <a:pt x="6855" y="17433"/>
                      <a:pt x="8044" y="14416"/>
                    </a:cubicBezTo>
                    <a:cubicBezTo>
                      <a:pt x="8788" y="12596"/>
                      <a:pt x="9457" y="10920"/>
                      <a:pt x="10498" y="10201"/>
                    </a:cubicBezTo>
                    <a:cubicBezTo>
                      <a:pt x="10573" y="10106"/>
                      <a:pt x="10684" y="10106"/>
                      <a:pt x="10796" y="10201"/>
                    </a:cubicBezTo>
                    <a:cubicBezTo>
                      <a:pt x="10870" y="10249"/>
                      <a:pt x="10944" y="10393"/>
                      <a:pt x="10944" y="10537"/>
                    </a:cubicBezTo>
                    <a:cubicBezTo>
                      <a:pt x="10944" y="16140"/>
                      <a:pt x="10944" y="16140"/>
                      <a:pt x="10944" y="16140"/>
                    </a:cubicBezTo>
                    <a:cubicBezTo>
                      <a:pt x="17450" y="16140"/>
                      <a:pt x="17450" y="16140"/>
                      <a:pt x="17450" y="16140"/>
                    </a:cubicBezTo>
                    <a:cubicBezTo>
                      <a:pt x="20350" y="16140"/>
                      <a:pt x="20982" y="12596"/>
                      <a:pt x="20982" y="9627"/>
                    </a:cubicBezTo>
                    <a:cubicBezTo>
                      <a:pt x="20982" y="4502"/>
                      <a:pt x="17785" y="3257"/>
                      <a:pt x="15108" y="3113"/>
                    </a:cubicBezTo>
                    <a:cubicBezTo>
                      <a:pt x="15034" y="3113"/>
                      <a:pt x="14997" y="3065"/>
                      <a:pt x="14922" y="3017"/>
                    </a:cubicBezTo>
                    <a:cubicBezTo>
                      <a:pt x="14365" y="2347"/>
                      <a:pt x="12692" y="766"/>
                      <a:pt x="9532" y="766"/>
                    </a:cubicBezTo>
                    <a:cubicBezTo>
                      <a:pt x="5368" y="766"/>
                      <a:pt x="2765" y="6178"/>
                      <a:pt x="2765" y="11159"/>
                    </a:cubicBezTo>
                    <a:cubicBezTo>
                      <a:pt x="2765" y="13458"/>
                      <a:pt x="2765" y="13458"/>
                      <a:pt x="2765" y="13458"/>
                    </a:cubicBezTo>
                    <a:cubicBezTo>
                      <a:pt x="2765" y="14895"/>
                      <a:pt x="2356" y="16332"/>
                      <a:pt x="1613" y="17433"/>
                    </a:cubicBezTo>
                    <a:cubicBezTo>
                      <a:pt x="1390" y="17769"/>
                      <a:pt x="1390" y="17769"/>
                      <a:pt x="1390" y="17769"/>
                    </a:cubicBezTo>
                    <a:cubicBezTo>
                      <a:pt x="2468" y="17769"/>
                      <a:pt x="2468" y="17769"/>
                      <a:pt x="2468" y="17769"/>
                    </a:cubicBezTo>
                    <a:cubicBezTo>
                      <a:pt x="2579" y="17769"/>
                      <a:pt x="2691" y="17864"/>
                      <a:pt x="2728" y="18008"/>
                    </a:cubicBezTo>
                    <a:cubicBezTo>
                      <a:pt x="2765" y="18152"/>
                      <a:pt x="2765" y="18295"/>
                      <a:pt x="2691" y="18391"/>
                    </a:cubicBezTo>
                    <a:cubicBezTo>
                      <a:pt x="981" y="20834"/>
                      <a:pt x="981" y="20834"/>
                      <a:pt x="981" y="20834"/>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42" name="Shape 1042"/>
              <p:cNvSpPr/>
              <p:nvPr/>
            </p:nvSpPr>
            <p:spPr>
              <a:xfrm>
                <a:off x="259843" y="352545"/>
                <a:ext cx="835207" cy="942759"/>
              </a:xfrm>
              <a:custGeom>
                <a:avLst/>
                <a:gdLst/>
                <a:ahLst/>
                <a:cxnLst>
                  <a:cxn ang="0">
                    <a:pos x="wd2" y="hd2"/>
                  </a:cxn>
                  <a:cxn ang="5400000">
                    <a:pos x="wd2" y="hd2"/>
                  </a:cxn>
                  <a:cxn ang="10800000">
                    <a:pos x="wd2" y="hd2"/>
                  </a:cxn>
                  <a:cxn ang="16200000">
                    <a:pos x="wd2" y="hd2"/>
                  </a:cxn>
                </a:cxnLst>
                <a:rect l="0" t="0" r="r" b="b"/>
                <a:pathLst>
                  <a:path w="21600" h="21506" fill="norm" stroke="1" extrusionOk="0">
                    <a:moveTo>
                      <a:pt x="18360" y="0"/>
                    </a:moveTo>
                    <a:cubicBezTo>
                      <a:pt x="18144" y="0"/>
                      <a:pt x="18144" y="0"/>
                      <a:pt x="18144" y="0"/>
                    </a:cubicBezTo>
                    <a:cubicBezTo>
                      <a:pt x="17172" y="0"/>
                      <a:pt x="16254" y="428"/>
                      <a:pt x="15606" y="1094"/>
                    </a:cubicBezTo>
                    <a:cubicBezTo>
                      <a:pt x="14796" y="1951"/>
                      <a:pt x="12852" y="2093"/>
                      <a:pt x="10152" y="2093"/>
                    </a:cubicBezTo>
                    <a:cubicBezTo>
                      <a:pt x="5778" y="2093"/>
                      <a:pt x="5400" y="9896"/>
                      <a:pt x="0" y="12322"/>
                    </a:cubicBezTo>
                    <a:cubicBezTo>
                      <a:pt x="270" y="17318"/>
                      <a:pt x="4860" y="21410"/>
                      <a:pt x="10638" y="21505"/>
                    </a:cubicBezTo>
                    <a:cubicBezTo>
                      <a:pt x="16686" y="21600"/>
                      <a:pt x="21600" y="17318"/>
                      <a:pt x="21600" y="11989"/>
                    </a:cubicBezTo>
                    <a:cubicBezTo>
                      <a:pt x="21600" y="2855"/>
                      <a:pt x="21600" y="2855"/>
                      <a:pt x="21600" y="2855"/>
                    </a:cubicBezTo>
                    <a:cubicBezTo>
                      <a:pt x="21600" y="1285"/>
                      <a:pt x="20142" y="0"/>
                      <a:pt x="18360" y="0"/>
                    </a:cubicBezTo>
                  </a:path>
                </a:pathLst>
              </a:custGeom>
              <a:solidFill>
                <a:srgbClr val="DCA378"/>
              </a:solidFill>
              <a:ln w="12700" cap="flat">
                <a:noFill/>
                <a:miter lim="400000"/>
              </a:ln>
              <a:effectLst/>
            </p:spPr>
            <p:txBody>
              <a:bodyPr wrap="square" lIns="71436" tIns="71436" rIns="71436" bIns="71436" numCol="1" anchor="t">
                <a:noAutofit/>
              </a:bodyPr>
              <a:lstStyle/>
              <a:p>
                <a:pPr lvl="0"/>
              </a:p>
            </p:txBody>
          </p:sp>
          <p:sp>
            <p:nvSpPr>
              <p:cNvPr id="1043" name="Shape 1043"/>
              <p:cNvSpPr/>
              <p:nvPr/>
            </p:nvSpPr>
            <p:spPr>
              <a:xfrm>
                <a:off x="243138" y="335841"/>
                <a:ext cx="868616" cy="9767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748" y="21600"/>
                      <a:pt x="10696" y="21600"/>
                      <a:pt x="10592" y="21600"/>
                    </a:cubicBezTo>
                    <a:cubicBezTo>
                      <a:pt x="4933" y="21508"/>
                      <a:pt x="312" y="17446"/>
                      <a:pt x="0" y="12323"/>
                    </a:cubicBezTo>
                    <a:cubicBezTo>
                      <a:pt x="0" y="12185"/>
                      <a:pt x="104" y="12046"/>
                      <a:pt x="260" y="12000"/>
                    </a:cubicBezTo>
                    <a:cubicBezTo>
                      <a:pt x="2648" y="10892"/>
                      <a:pt x="3998" y="8538"/>
                      <a:pt x="5192" y="6462"/>
                    </a:cubicBezTo>
                    <a:cubicBezTo>
                      <a:pt x="6542" y="4200"/>
                      <a:pt x="7788" y="2031"/>
                      <a:pt x="10177" y="2031"/>
                    </a:cubicBezTo>
                    <a:cubicBezTo>
                      <a:pt x="12306" y="2031"/>
                      <a:pt x="14435" y="1938"/>
                      <a:pt x="15110" y="1200"/>
                    </a:cubicBezTo>
                    <a:cubicBezTo>
                      <a:pt x="15837" y="415"/>
                      <a:pt x="16875" y="0"/>
                      <a:pt x="17862" y="0"/>
                    </a:cubicBezTo>
                    <a:cubicBezTo>
                      <a:pt x="18069" y="0"/>
                      <a:pt x="18069" y="0"/>
                      <a:pt x="18069" y="0"/>
                    </a:cubicBezTo>
                    <a:cubicBezTo>
                      <a:pt x="19990" y="0"/>
                      <a:pt x="21600" y="1431"/>
                      <a:pt x="21600" y="3138"/>
                    </a:cubicBezTo>
                    <a:cubicBezTo>
                      <a:pt x="21600" y="12000"/>
                      <a:pt x="21600" y="12000"/>
                      <a:pt x="21600" y="12000"/>
                    </a:cubicBezTo>
                    <a:cubicBezTo>
                      <a:pt x="21600" y="14585"/>
                      <a:pt x="20458" y="16985"/>
                      <a:pt x="18433" y="18785"/>
                    </a:cubicBezTo>
                    <a:cubicBezTo>
                      <a:pt x="16408" y="20585"/>
                      <a:pt x="13708" y="21600"/>
                      <a:pt x="10800" y="21600"/>
                    </a:cubicBezTo>
                    <a:moveTo>
                      <a:pt x="883" y="12554"/>
                    </a:moveTo>
                    <a:cubicBezTo>
                      <a:pt x="1246" y="17169"/>
                      <a:pt x="5504" y="20769"/>
                      <a:pt x="10644" y="20862"/>
                    </a:cubicBezTo>
                    <a:cubicBezTo>
                      <a:pt x="10696" y="20862"/>
                      <a:pt x="10748" y="20862"/>
                      <a:pt x="10800" y="20862"/>
                    </a:cubicBezTo>
                    <a:cubicBezTo>
                      <a:pt x="10800" y="20862"/>
                      <a:pt x="10800" y="20862"/>
                      <a:pt x="10800" y="20862"/>
                    </a:cubicBezTo>
                    <a:cubicBezTo>
                      <a:pt x="13448" y="20862"/>
                      <a:pt x="15992" y="19938"/>
                      <a:pt x="17862" y="18277"/>
                    </a:cubicBezTo>
                    <a:cubicBezTo>
                      <a:pt x="19731" y="16615"/>
                      <a:pt x="20769" y="14354"/>
                      <a:pt x="20769" y="12000"/>
                    </a:cubicBezTo>
                    <a:cubicBezTo>
                      <a:pt x="20769" y="3138"/>
                      <a:pt x="20769" y="3138"/>
                      <a:pt x="20769" y="3138"/>
                    </a:cubicBezTo>
                    <a:cubicBezTo>
                      <a:pt x="20769" y="1800"/>
                      <a:pt x="19575" y="738"/>
                      <a:pt x="18069" y="738"/>
                    </a:cubicBezTo>
                    <a:cubicBezTo>
                      <a:pt x="17862" y="738"/>
                      <a:pt x="17862" y="738"/>
                      <a:pt x="17862" y="738"/>
                    </a:cubicBezTo>
                    <a:cubicBezTo>
                      <a:pt x="17083" y="738"/>
                      <a:pt x="16356" y="1062"/>
                      <a:pt x="15733" y="1662"/>
                    </a:cubicBezTo>
                    <a:cubicBezTo>
                      <a:pt x="14850" y="2585"/>
                      <a:pt x="12981" y="2769"/>
                      <a:pt x="10177" y="2769"/>
                    </a:cubicBezTo>
                    <a:cubicBezTo>
                      <a:pt x="8256" y="2769"/>
                      <a:pt x="7217" y="4662"/>
                      <a:pt x="5919" y="6785"/>
                    </a:cubicBezTo>
                    <a:cubicBezTo>
                      <a:pt x="4725" y="8908"/>
                      <a:pt x="3375" y="11308"/>
                      <a:pt x="883" y="12554"/>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44" name="Shape 1044"/>
              <p:cNvSpPr/>
              <p:nvPr/>
            </p:nvSpPr>
            <p:spPr>
              <a:xfrm>
                <a:off x="1095049" y="603107"/>
                <a:ext cx="100226" cy="2004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875"/>
                      <a:pt x="12150" y="21600"/>
                      <a:pt x="0" y="21600"/>
                    </a:cubicBezTo>
                    <a:lnTo>
                      <a:pt x="0" y="0"/>
                    </a:lnTo>
                    <a:close/>
                  </a:path>
                </a:pathLst>
              </a:custGeom>
              <a:solidFill>
                <a:srgbClr val="DCA378"/>
              </a:solidFill>
              <a:ln w="12700" cap="flat">
                <a:noFill/>
                <a:miter lim="400000"/>
              </a:ln>
              <a:effectLst/>
            </p:spPr>
            <p:txBody>
              <a:bodyPr wrap="square" lIns="71436" tIns="71436" rIns="71436" bIns="71436" numCol="1" anchor="t">
                <a:noAutofit/>
              </a:bodyPr>
              <a:lstStyle/>
              <a:p>
                <a:pPr lvl="0"/>
              </a:p>
            </p:txBody>
          </p:sp>
          <p:sp>
            <p:nvSpPr>
              <p:cNvPr id="1045" name="Shape 1045"/>
              <p:cNvSpPr/>
              <p:nvPr/>
            </p:nvSpPr>
            <p:spPr>
              <a:xfrm>
                <a:off x="1078345" y="586403"/>
                <a:ext cx="133634" cy="2338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771"/>
                      <a:pt x="1350" y="0"/>
                      <a:pt x="2700" y="0"/>
                    </a:cubicBezTo>
                    <a:cubicBezTo>
                      <a:pt x="13163" y="0"/>
                      <a:pt x="21600" y="4821"/>
                      <a:pt x="21600" y="10800"/>
                    </a:cubicBezTo>
                    <a:cubicBezTo>
                      <a:pt x="21600" y="16779"/>
                      <a:pt x="13163" y="21600"/>
                      <a:pt x="2700" y="21600"/>
                    </a:cubicBezTo>
                    <a:close/>
                    <a:moveTo>
                      <a:pt x="5400" y="3279"/>
                    </a:moveTo>
                    <a:cubicBezTo>
                      <a:pt x="5400" y="18321"/>
                      <a:pt x="5400" y="18321"/>
                      <a:pt x="5400" y="18321"/>
                    </a:cubicBezTo>
                    <a:cubicBezTo>
                      <a:pt x="11475" y="17550"/>
                      <a:pt x="16200" y="14464"/>
                      <a:pt x="16200" y="10800"/>
                    </a:cubicBezTo>
                    <a:cubicBezTo>
                      <a:pt x="16200" y="7136"/>
                      <a:pt x="11475" y="4050"/>
                      <a:pt x="5400" y="3279"/>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46" name="Shape 1046"/>
              <p:cNvSpPr/>
              <p:nvPr/>
            </p:nvSpPr>
            <p:spPr>
              <a:xfrm>
                <a:off x="452380" y="636515"/>
                <a:ext cx="83521" cy="83522"/>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47" name="Shape 1047"/>
              <p:cNvSpPr/>
              <p:nvPr/>
            </p:nvSpPr>
            <p:spPr>
              <a:xfrm>
                <a:off x="818992" y="636515"/>
                <a:ext cx="83521" cy="83522"/>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48" name="Shape 1048"/>
              <p:cNvSpPr/>
              <p:nvPr/>
            </p:nvSpPr>
            <p:spPr>
              <a:xfrm>
                <a:off x="500665" y="531690"/>
                <a:ext cx="76557" cy="71418"/>
              </a:xfrm>
              <a:custGeom>
                <a:avLst/>
                <a:gdLst/>
                <a:ahLst/>
                <a:cxnLst>
                  <a:cxn ang="0">
                    <a:pos x="wd2" y="hd2"/>
                  </a:cxn>
                  <a:cxn ang="5400000">
                    <a:pos x="wd2" y="hd2"/>
                  </a:cxn>
                  <a:cxn ang="10800000">
                    <a:pos x="wd2" y="hd2"/>
                  </a:cxn>
                  <a:cxn ang="16200000">
                    <a:pos x="wd2" y="hd2"/>
                  </a:cxn>
                </a:cxnLst>
                <a:rect l="0" t="0" r="r" b="b"/>
                <a:pathLst>
                  <a:path w="20899" h="21140" fill="norm" stroke="1" extrusionOk="0">
                    <a:moveTo>
                      <a:pt x="16352" y="21140"/>
                    </a:moveTo>
                    <a:cubicBezTo>
                      <a:pt x="14078" y="21140"/>
                      <a:pt x="11804" y="19289"/>
                      <a:pt x="11804" y="16820"/>
                    </a:cubicBezTo>
                    <a:cubicBezTo>
                      <a:pt x="11236" y="13734"/>
                      <a:pt x="8962" y="11883"/>
                      <a:pt x="3278" y="9414"/>
                    </a:cubicBezTo>
                    <a:cubicBezTo>
                      <a:pt x="436" y="8797"/>
                      <a:pt x="-701" y="5711"/>
                      <a:pt x="436" y="3243"/>
                    </a:cubicBezTo>
                    <a:cubicBezTo>
                      <a:pt x="1004" y="774"/>
                      <a:pt x="3846" y="-460"/>
                      <a:pt x="6120" y="157"/>
                    </a:cubicBezTo>
                    <a:cubicBezTo>
                      <a:pt x="10099" y="2009"/>
                      <a:pt x="19194" y="5094"/>
                      <a:pt x="20899" y="15586"/>
                    </a:cubicBezTo>
                    <a:cubicBezTo>
                      <a:pt x="20899" y="18054"/>
                      <a:pt x="19194" y="20523"/>
                      <a:pt x="16920" y="21140"/>
                    </a:cubicBezTo>
                    <a:cubicBezTo>
                      <a:pt x="16920" y="21140"/>
                      <a:pt x="16352" y="21140"/>
                      <a:pt x="16352" y="2114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49" name="Shape 1049"/>
              <p:cNvSpPr/>
              <p:nvPr/>
            </p:nvSpPr>
            <p:spPr>
              <a:xfrm>
                <a:off x="777671" y="519586"/>
                <a:ext cx="167042" cy="83599"/>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50" name="Shape 1050"/>
              <p:cNvSpPr/>
              <p:nvPr/>
            </p:nvSpPr>
            <p:spPr>
              <a:xfrm>
                <a:off x="593925" y="803557"/>
                <a:ext cx="167043" cy="1002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60" y="21600"/>
                      <a:pt x="0" y="13500"/>
                      <a:pt x="0" y="3600"/>
                    </a:cubicBezTo>
                    <a:cubicBezTo>
                      <a:pt x="0" y="1800"/>
                      <a:pt x="1080" y="0"/>
                      <a:pt x="2160" y="0"/>
                    </a:cubicBezTo>
                    <a:cubicBezTo>
                      <a:pt x="3240" y="0"/>
                      <a:pt x="4320" y="1800"/>
                      <a:pt x="4320" y="3600"/>
                    </a:cubicBezTo>
                    <a:cubicBezTo>
                      <a:pt x="4320" y="9450"/>
                      <a:pt x="7290" y="14400"/>
                      <a:pt x="10800" y="14400"/>
                    </a:cubicBezTo>
                    <a:cubicBezTo>
                      <a:pt x="14310" y="14400"/>
                      <a:pt x="17280" y="9450"/>
                      <a:pt x="17280" y="3600"/>
                    </a:cubicBezTo>
                    <a:cubicBezTo>
                      <a:pt x="17280" y="1800"/>
                      <a:pt x="18360" y="0"/>
                      <a:pt x="19440" y="0"/>
                    </a:cubicBezTo>
                    <a:cubicBezTo>
                      <a:pt x="20520" y="0"/>
                      <a:pt x="21600" y="1800"/>
                      <a:pt x="21600" y="3600"/>
                    </a:cubicBezTo>
                    <a:cubicBezTo>
                      <a:pt x="21600" y="13500"/>
                      <a:pt x="16740" y="21600"/>
                      <a:pt x="1080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51" name="Shape 1051"/>
              <p:cNvSpPr/>
              <p:nvPr/>
            </p:nvSpPr>
            <p:spPr>
              <a:xfrm>
                <a:off x="578987" y="1016315"/>
                <a:ext cx="196919" cy="100225"/>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52" name="Shape 1052"/>
              <p:cNvSpPr/>
              <p:nvPr/>
            </p:nvSpPr>
            <p:spPr>
              <a:xfrm>
                <a:off x="539417" y="369249"/>
                <a:ext cx="517829" cy="211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942" y="0"/>
                    </a:moveTo>
                    <a:cubicBezTo>
                      <a:pt x="17594" y="0"/>
                      <a:pt x="17594" y="0"/>
                      <a:pt x="17594" y="0"/>
                    </a:cubicBezTo>
                    <a:cubicBezTo>
                      <a:pt x="16287" y="0"/>
                      <a:pt x="15068" y="1497"/>
                      <a:pt x="14023" y="4277"/>
                    </a:cubicBezTo>
                    <a:cubicBezTo>
                      <a:pt x="12542" y="8554"/>
                      <a:pt x="9406" y="9410"/>
                      <a:pt x="4703" y="9410"/>
                    </a:cubicBezTo>
                    <a:cubicBezTo>
                      <a:pt x="2787" y="9410"/>
                      <a:pt x="1306" y="12618"/>
                      <a:pt x="0" y="17537"/>
                    </a:cubicBezTo>
                    <a:cubicBezTo>
                      <a:pt x="610" y="18178"/>
                      <a:pt x="1306" y="19461"/>
                      <a:pt x="1481" y="21600"/>
                    </a:cubicBezTo>
                    <a:cubicBezTo>
                      <a:pt x="2874" y="17323"/>
                      <a:pt x="4442" y="14329"/>
                      <a:pt x="6532" y="14329"/>
                    </a:cubicBezTo>
                    <a:cubicBezTo>
                      <a:pt x="11148" y="14329"/>
                      <a:pt x="14545" y="13473"/>
                      <a:pt x="16026" y="9624"/>
                    </a:cubicBezTo>
                    <a:cubicBezTo>
                      <a:pt x="17071" y="6416"/>
                      <a:pt x="18639" y="4277"/>
                      <a:pt x="20381" y="4277"/>
                    </a:cubicBezTo>
                    <a:cubicBezTo>
                      <a:pt x="20729" y="4277"/>
                      <a:pt x="20729" y="4277"/>
                      <a:pt x="20729" y="4277"/>
                    </a:cubicBezTo>
                    <a:cubicBezTo>
                      <a:pt x="20990" y="4277"/>
                      <a:pt x="21252" y="4277"/>
                      <a:pt x="21600" y="4491"/>
                    </a:cubicBezTo>
                    <a:cubicBezTo>
                      <a:pt x="20729" y="1711"/>
                      <a:pt x="19423" y="0"/>
                      <a:pt x="17942" y="0"/>
                    </a:cubicBezTo>
                  </a:path>
                </a:pathLst>
              </a:custGeom>
              <a:solidFill>
                <a:srgbClr val="B6927A"/>
              </a:solidFill>
              <a:ln w="12700" cap="flat">
                <a:noFill/>
                <a:miter lim="400000"/>
              </a:ln>
              <a:effectLst/>
            </p:spPr>
            <p:txBody>
              <a:bodyPr wrap="square" lIns="71436" tIns="71436" rIns="71436" bIns="71436" numCol="1" anchor="t">
                <a:noAutofit/>
              </a:bodyPr>
              <a:lstStyle/>
              <a:p>
                <a:pPr lvl="0"/>
              </a:p>
            </p:txBody>
          </p:sp>
          <p:sp>
            <p:nvSpPr>
              <p:cNvPr id="1053" name="Shape 1053"/>
              <p:cNvSpPr/>
              <p:nvPr/>
            </p:nvSpPr>
            <p:spPr>
              <a:xfrm>
                <a:off x="525350" y="352545"/>
                <a:ext cx="554755" cy="1881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96" y="0"/>
                    </a:moveTo>
                    <a:cubicBezTo>
                      <a:pt x="16971" y="0"/>
                      <a:pt x="16971" y="0"/>
                      <a:pt x="16971" y="0"/>
                    </a:cubicBezTo>
                    <a:cubicBezTo>
                      <a:pt x="15510" y="0"/>
                      <a:pt x="14129" y="2160"/>
                      <a:pt x="13155" y="5520"/>
                    </a:cubicBezTo>
                    <a:cubicBezTo>
                      <a:pt x="11937" y="9840"/>
                      <a:pt x="9014" y="10560"/>
                      <a:pt x="4953" y="10560"/>
                    </a:cubicBezTo>
                    <a:cubicBezTo>
                      <a:pt x="2842" y="10560"/>
                      <a:pt x="1299" y="14640"/>
                      <a:pt x="0" y="20880"/>
                    </a:cubicBezTo>
                    <a:cubicBezTo>
                      <a:pt x="162" y="20880"/>
                      <a:pt x="325" y="21120"/>
                      <a:pt x="568" y="21600"/>
                    </a:cubicBezTo>
                    <a:cubicBezTo>
                      <a:pt x="1786" y="16080"/>
                      <a:pt x="3167" y="12480"/>
                      <a:pt x="4953" y="12480"/>
                    </a:cubicBezTo>
                    <a:cubicBezTo>
                      <a:pt x="9338" y="12480"/>
                      <a:pt x="12262" y="11520"/>
                      <a:pt x="13642" y="6720"/>
                    </a:cubicBezTo>
                    <a:cubicBezTo>
                      <a:pt x="14617" y="3600"/>
                      <a:pt x="15753" y="1920"/>
                      <a:pt x="16971" y="1920"/>
                    </a:cubicBezTo>
                    <a:cubicBezTo>
                      <a:pt x="17296" y="1920"/>
                      <a:pt x="17296" y="1920"/>
                      <a:pt x="17296" y="1920"/>
                    </a:cubicBezTo>
                    <a:cubicBezTo>
                      <a:pt x="18677" y="1920"/>
                      <a:pt x="19895" y="3840"/>
                      <a:pt x="20707" y="6960"/>
                    </a:cubicBezTo>
                    <a:cubicBezTo>
                      <a:pt x="20950" y="6960"/>
                      <a:pt x="21275" y="7200"/>
                      <a:pt x="21600" y="7680"/>
                    </a:cubicBezTo>
                    <a:cubicBezTo>
                      <a:pt x="20788" y="3120"/>
                      <a:pt x="19164" y="0"/>
                      <a:pt x="17296"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54" name="Shape 1054"/>
              <p:cNvSpPr/>
              <p:nvPr/>
            </p:nvSpPr>
            <p:spPr>
              <a:xfrm>
                <a:off x="278305" y="567061"/>
                <a:ext cx="282213" cy="4132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600" y="6655"/>
                    </a:moveTo>
                    <a:cubicBezTo>
                      <a:pt x="10240" y="10909"/>
                      <a:pt x="6240" y="15055"/>
                      <a:pt x="0" y="17564"/>
                    </a:cubicBezTo>
                    <a:cubicBezTo>
                      <a:pt x="160" y="18982"/>
                      <a:pt x="480" y="20291"/>
                      <a:pt x="960" y="21600"/>
                    </a:cubicBezTo>
                    <a:cubicBezTo>
                      <a:pt x="8480" y="18655"/>
                      <a:pt x="12800" y="13091"/>
                      <a:pt x="16640" y="7964"/>
                    </a:cubicBezTo>
                    <a:cubicBezTo>
                      <a:pt x="16640" y="7964"/>
                      <a:pt x="16480" y="7964"/>
                      <a:pt x="16480" y="7964"/>
                    </a:cubicBezTo>
                    <a:cubicBezTo>
                      <a:pt x="15200" y="7964"/>
                      <a:pt x="14080" y="7418"/>
                      <a:pt x="13600" y="6655"/>
                    </a:cubicBezTo>
                    <a:moveTo>
                      <a:pt x="18720" y="0"/>
                    </a:moveTo>
                    <a:cubicBezTo>
                      <a:pt x="17760" y="1200"/>
                      <a:pt x="16800" y="2400"/>
                      <a:pt x="15840" y="3600"/>
                    </a:cubicBezTo>
                    <a:cubicBezTo>
                      <a:pt x="16000" y="3600"/>
                      <a:pt x="16320" y="3600"/>
                      <a:pt x="16480" y="3600"/>
                    </a:cubicBezTo>
                    <a:cubicBezTo>
                      <a:pt x="17600" y="3600"/>
                      <a:pt x="18560" y="4036"/>
                      <a:pt x="19200" y="4582"/>
                    </a:cubicBezTo>
                    <a:cubicBezTo>
                      <a:pt x="20000" y="3600"/>
                      <a:pt x="20800" y="2727"/>
                      <a:pt x="21600" y="1855"/>
                    </a:cubicBezTo>
                    <a:cubicBezTo>
                      <a:pt x="21600" y="1855"/>
                      <a:pt x="21600" y="1855"/>
                      <a:pt x="21600" y="1855"/>
                    </a:cubicBezTo>
                    <a:cubicBezTo>
                      <a:pt x="20960" y="1855"/>
                      <a:pt x="20320" y="1527"/>
                      <a:pt x="20320" y="1091"/>
                    </a:cubicBezTo>
                    <a:cubicBezTo>
                      <a:pt x="20160" y="655"/>
                      <a:pt x="19680" y="327"/>
                      <a:pt x="18720" y="0"/>
                    </a:cubicBezTo>
                  </a:path>
                </a:pathLst>
              </a:custGeom>
              <a:solidFill>
                <a:srgbClr val="B6927A"/>
              </a:solidFill>
              <a:ln w="12700" cap="flat">
                <a:noFill/>
                <a:miter lim="400000"/>
              </a:ln>
              <a:effectLst/>
            </p:spPr>
            <p:txBody>
              <a:bodyPr wrap="square" lIns="71436" tIns="71436" rIns="71436" bIns="71436" numCol="1" anchor="t">
                <a:noAutofit/>
              </a:bodyPr>
              <a:lstStyle/>
              <a:p>
                <a:pPr lvl="0"/>
              </a:p>
            </p:txBody>
          </p:sp>
          <p:sp>
            <p:nvSpPr>
              <p:cNvPr id="1055" name="Shape 1055"/>
              <p:cNvSpPr/>
              <p:nvPr/>
            </p:nvSpPr>
            <p:spPr>
              <a:xfrm>
                <a:off x="259843" y="560907"/>
                <a:ext cx="262871" cy="4281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29" y="0"/>
                    </a:moveTo>
                    <a:cubicBezTo>
                      <a:pt x="15086" y="5584"/>
                      <a:pt x="10629" y="13381"/>
                      <a:pt x="0" y="16753"/>
                    </a:cubicBezTo>
                    <a:cubicBezTo>
                      <a:pt x="171" y="18439"/>
                      <a:pt x="686" y="20125"/>
                      <a:pt x="1371" y="21600"/>
                    </a:cubicBezTo>
                    <a:cubicBezTo>
                      <a:pt x="1371" y="21600"/>
                      <a:pt x="1371" y="21600"/>
                      <a:pt x="1371" y="21600"/>
                    </a:cubicBezTo>
                    <a:cubicBezTo>
                      <a:pt x="1714" y="21495"/>
                      <a:pt x="2229" y="21389"/>
                      <a:pt x="2571" y="21179"/>
                    </a:cubicBezTo>
                    <a:cubicBezTo>
                      <a:pt x="2057" y="19914"/>
                      <a:pt x="1714" y="18650"/>
                      <a:pt x="1543" y="17280"/>
                    </a:cubicBezTo>
                    <a:cubicBezTo>
                      <a:pt x="8229" y="14857"/>
                      <a:pt x="12514" y="10853"/>
                      <a:pt x="16114" y="6743"/>
                    </a:cubicBezTo>
                    <a:cubicBezTo>
                      <a:pt x="15943" y="6533"/>
                      <a:pt x="15771" y="6217"/>
                      <a:pt x="15771" y="5900"/>
                    </a:cubicBezTo>
                    <a:cubicBezTo>
                      <a:pt x="15771" y="4847"/>
                      <a:pt x="16971" y="4004"/>
                      <a:pt x="18514" y="3793"/>
                    </a:cubicBezTo>
                    <a:cubicBezTo>
                      <a:pt x="19543" y="2634"/>
                      <a:pt x="20571" y="1475"/>
                      <a:pt x="21600" y="316"/>
                    </a:cubicBezTo>
                    <a:cubicBezTo>
                      <a:pt x="21257" y="316"/>
                      <a:pt x="21086" y="211"/>
                      <a:pt x="20743" y="105"/>
                    </a:cubicBezTo>
                    <a:cubicBezTo>
                      <a:pt x="20571" y="105"/>
                      <a:pt x="20400" y="105"/>
                      <a:pt x="20229"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56" name="Shape 1056"/>
              <p:cNvSpPr/>
              <p:nvPr/>
            </p:nvSpPr>
            <p:spPr>
              <a:xfrm>
                <a:off x="452380" y="636515"/>
                <a:ext cx="76488" cy="835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676" y="0"/>
                    </a:moveTo>
                    <a:cubicBezTo>
                      <a:pt x="11092" y="0"/>
                      <a:pt x="9924" y="0"/>
                      <a:pt x="9341" y="0"/>
                    </a:cubicBezTo>
                    <a:cubicBezTo>
                      <a:pt x="4086" y="1080"/>
                      <a:pt x="0" y="5400"/>
                      <a:pt x="0" y="10800"/>
                    </a:cubicBezTo>
                    <a:cubicBezTo>
                      <a:pt x="0" y="12420"/>
                      <a:pt x="584" y="14040"/>
                      <a:pt x="1168" y="15120"/>
                    </a:cubicBezTo>
                    <a:cubicBezTo>
                      <a:pt x="2919" y="18900"/>
                      <a:pt x="7005" y="21600"/>
                      <a:pt x="11676" y="21600"/>
                    </a:cubicBezTo>
                    <a:cubicBezTo>
                      <a:pt x="11676" y="21600"/>
                      <a:pt x="12259" y="21600"/>
                      <a:pt x="12259" y="21600"/>
                    </a:cubicBezTo>
                    <a:cubicBezTo>
                      <a:pt x="15178" y="15660"/>
                      <a:pt x="18681" y="10260"/>
                      <a:pt x="21600" y="4860"/>
                    </a:cubicBezTo>
                    <a:cubicBezTo>
                      <a:pt x="19265" y="2160"/>
                      <a:pt x="15762" y="0"/>
                      <a:pt x="11676"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57" name="Shape 1057"/>
              <p:cNvSpPr/>
              <p:nvPr/>
            </p:nvSpPr>
            <p:spPr>
              <a:xfrm>
                <a:off x="506009" y="533653"/>
                <a:ext cx="69455" cy="694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891" y="0"/>
                    </a:moveTo>
                    <a:cubicBezTo>
                      <a:pt x="3927" y="2618"/>
                      <a:pt x="1964" y="5236"/>
                      <a:pt x="0" y="8509"/>
                    </a:cubicBezTo>
                    <a:cubicBezTo>
                      <a:pt x="655" y="9164"/>
                      <a:pt x="1309" y="9164"/>
                      <a:pt x="1964" y="9164"/>
                    </a:cubicBezTo>
                    <a:cubicBezTo>
                      <a:pt x="3273" y="9818"/>
                      <a:pt x="3927" y="10473"/>
                      <a:pt x="5236" y="10473"/>
                    </a:cubicBezTo>
                    <a:cubicBezTo>
                      <a:pt x="9164" y="12436"/>
                      <a:pt x="11127" y="14400"/>
                      <a:pt x="11782" y="17018"/>
                    </a:cubicBezTo>
                    <a:cubicBezTo>
                      <a:pt x="11782" y="19636"/>
                      <a:pt x="14400" y="21600"/>
                      <a:pt x="17018" y="21600"/>
                    </a:cubicBezTo>
                    <a:cubicBezTo>
                      <a:pt x="17018" y="21600"/>
                      <a:pt x="17018" y="21600"/>
                      <a:pt x="17018" y="21600"/>
                    </a:cubicBezTo>
                    <a:cubicBezTo>
                      <a:pt x="18327" y="18982"/>
                      <a:pt x="20291" y="17018"/>
                      <a:pt x="21600" y="14400"/>
                    </a:cubicBezTo>
                    <a:cubicBezTo>
                      <a:pt x="20291" y="7855"/>
                      <a:pt x="15055" y="3927"/>
                      <a:pt x="10473" y="1964"/>
                    </a:cubicBezTo>
                    <a:cubicBezTo>
                      <a:pt x="8509" y="655"/>
                      <a:pt x="7200" y="0"/>
                      <a:pt x="5891"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nvGrpSpPr>
            <p:cNvPr id="1081" name="Group 1081"/>
            <p:cNvGrpSpPr/>
            <p:nvPr/>
          </p:nvGrpSpPr>
          <p:grpSpPr>
            <a:xfrm>
              <a:off x="2791151" y="9123353"/>
              <a:ext cx="1080456" cy="1312594"/>
              <a:chOff x="0" y="0"/>
              <a:chExt cx="1080455" cy="1312593"/>
            </a:xfrm>
          </p:grpSpPr>
          <p:sp>
            <p:nvSpPr>
              <p:cNvPr id="1059" name="Shape 1059"/>
              <p:cNvSpPr/>
              <p:nvPr/>
            </p:nvSpPr>
            <p:spPr>
              <a:xfrm>
                <a:off x="14800" y="14800"/>
                <a:ext cx="1050855" cy="11022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0" y="0"/>
                      <a:pt x="0" y="4603"/>
                      <a:pt x="0" y="10293"/>
                    </a:cubicBezTo>
                    <a:cubicBezTo>
                      <a:pt x="0" y="21600"/>
                      <a:pt x="0" y="21600"/>
                      <a:pt x="0" y="21600"/>
                    </a:cubicBezTo>
                    <a:cubicBezTo>
                      <a:pt x="646" y="21600"/>
                      <a:pt x="1255" y="21346"/>
                      <a:pt x="1711" y="20911"/>
                    </a:cubicBezTo>
                    <a:cubicBezTo>
                      <a:pt x="2054" y="20585"/>
                      <a:pt x="2054" y="20585"/>
                      <a:pt x="2054" y="20585"/>
                    </a:cubicBezTo>
                    <a:cubicBezTo>
                      <a:pt x="2396" y="20911"/>
                      <a:pt x="2396" y="20911"/>
                      <a:pt x="2396" y="20911"/>
                    </a:cubicBezTo>
                    <a:cubicBezTo>
                      <a:pt x="2852" y="21346"/>
                      <a:pt x="3461" y="21600"/>
                      <a:pt x="4107" y="21600"/>
                    </a:cubicBezTo>
                    <a:cubicBezTo>
                      <a:pt x="17493" y="21600"/>
                      <a:pt x="17493" y="21600"/>
                      <a:pt x="17493" y="21600"/>
                    </a:cubicBezTo>
                    <a:cubicBezTo>
                      <a:pt x="18139" y="21600"/>
                      <a:pt x="18748" y="21346"/>
                      <a:pt x="19204" y="20911"/>
                    </a:cubicBezTo>
                    <a:cubicBezTo>
                      <a:pt x="19546" y="20585"/>
                      <a:pt x="19546" y="20585"/>
                      <a:pt x="19546" y="20585"/>
                    </a:cubicBezTo>
                    <a:cubicBezTo>
                      <a:pt x="19889" y="20911"/>
                      <a:pt x="19889" y="20911"/>
                      <a:pt x="19889" y="20911"/>
                    </a:cubicBezTo>
                    <a:cubicBezTo>
                      <a:pt x="20345" y="21346"/>
                      <a:pt x="20954" y="21600"/>
                      <a:pt x="21600" y="21600"/>
                    </a:cubicBezTo>
                    <a:cubicBezTo>
                      <a:pt x="21600" y="10293"/>
                      <a:pt x="21600" y="10293"/>
                      <a:pt x="21600" y="10293"/>
                    </a:cubicBezTo>
                    <a:cubicBezTo>
                      <a:pt x="21600" y="4603"/>
                      <a:pt x="16770" y="0"/>
                      <a:pt x="10800" y="0"/>
                    </a:cubicBezTo>
                  </a:path>
                </a:pathLst>
              </a:custGeom>
              <a:solidFill>
                <a:srgbClr val="E9E9E9"/>
              </a:solidFill>
              <a:ln w="12700" cap="flat">
                <a:noFill/>
                <a:miter lim="400000"/>
              </a:ln>
              <a:effectLst/>
            </p:spPr>
            <p:txBody>
              <a:bodyPr wrap="square" lIns="71436" tIns="71436" rIns="71436" bIns="71436" numCol="1" anchor="t">
                <a:noAutofit/>
              </a:bodyPr>
              <a:lstStyle/>
              <a:p>
                <a:pPr lvl="0"/>
              </a:p>
            </p:txBody>
          </p:sp>
          <p:sp>
            <p:nvSpPr>
              <p:cNvPr id="1060" name="Shape 1060"/>
              <p:cNvSpPr/>
              <p:nvPr/>
            </p:nvSpPr>
            <p:spPr>
              <a:xfrm>
                <a:off x="-1" y="-1"/>
                <a:ext cx="1080457" cy="11318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04" y="21600"/>
                    </a:moveTo>
                    <a:cubicBezTo>
                      <a:pt x="20601" y="21600"/>
                      <a:pt x="19936" y="21353"/>
                      <a:pt x="19455" y="20859"/>
                    </a:cubicBezTo>
                    <a:cubicBezTo>
                      <a:pt x="19307" y="20718"/>
                      <a:pt x="19307" y="20718"/>
                      <a:pt x="19307" y="20718"/>
                    </a:cubicBezTo>
                    <a:cubicBezTo>
                      <a:pt x="19159" y="20859"/>
                      <a:pt x="19159" y="20859"/>
                      <a:pt x="19159" y="20859"/>
                    </a:cubicBezTo>
                    <a:cubicBezTo>
                      <a:pt x="18678" y="21353"/>
                      <a:pt x="18012" y="21600"/>
                      <a:pt x="17310" y="21600"/>
                    </a:cubicBezTo>
                    <a:cubicBezTo>
                      <a:pt x="4290" y="21600"/>
                      <a:pt x="4290" y="21600"/>
                      <a:pt x="4290" y="21600"/>
                    </a:cubicBezTo>
                    <a:cubicBezTo>
                      <a:pt x="3588" y="21600"/>
                      <a:pt x="2922" y="21353"/>
                      <a:pt x="2441" y="20859"/>
                    </a:cubicBezTo>
                    <a:cubicBezTo>
                      <a:pt x="2293" y="20718"/>
                      <a:pt x="2293" y="20718"/>
                      <a:pt x="2293" y="20718"/>
                    </a:cubicBezTo>
                    <a:cubicBezTo>
                      <a:pt x="2145" y="20859"/>
                      <a:pt x="2145" y="20859"/>
                      <a:pt x="2145" y="20859"/>
                    </a:cubicBezTo>
                    <a:cubicBezTo>
                      <a:pt x="1664" y="21353"/>
                      <a:pt x="999" y="21600"/>
                      <a:pt x="296" y="21600"/>
                    </a:cubicBezTo>
                    <a:cubicBezTo>
                      <a:pt x="222" y="21600"/>
                      <a:pt x="148" y="21565"/>
                      <a:pt x="74" y="21529"/>
                    </a:cubicBezTo>
                    <a:cubicBezTo>
                      <a:pt x="37" y="21459"/>
                      <a:pt x="0" y="21388"/>
                      <a:pt x="0" y="21318"/>
                    </a:cubicBezTo>
                    <a:cubicBezTo>
                      <a:pt x="0" y="10306"/>
                      <a:pt x="0" y="10306"/>
                      <a:pt x="0" y="10306"/>
                    </a:cubicBezTo>
                    <a:cubicBezTo>
                      <a:pt x="0" y="4624"/>
                      <a:pt x="4845" y="0"/>
                      <a:pt x="10800" y="0"/>
                    </a:cubicBezTo>
                    <a:cubicBezTo>
                      <a:pt x="16755" y="0"/>
                      <a:pt x="21600" y="4624"/>
                      <a:pt x="21600" y="10306"/>
                    </a:cubicBezTo>
                    <a:cubicBezTo>
                      <a:pt x="21600" y="21318"/>
                      <a:pt x="21600" y="21318"/>
                      <a:pt x="21600" y="21318"/>
                    </a:cubicBezTo>
                    <a:cubicBezTo>
                      <a:pt x="21600" y="21388"/>
                      <a:pt x="21563" y="21459"/>
                      <a:pt x="21526" y="21529"/>
                    </a:cubicBezTo>
                    <a:cubicBezTo>
                      <a:pt x="21452" y="21565"/>
                      <a:pt x="21378" y="21600"/>
                      <a:pt x="21304" y="21600"/>
                    </a:cubicBezTo>
                    <a:moveTo>
                      <a:pt x="2293" y="20047"/>
                    </a:moveTo>
                    <a:cubicBezTo>
                      <a:pt x="2367" y="20047"/>
                      <a:pt x="2441" y="20082"/>
                      <a:pt x="2515" y="20118"/>
                    </a:cubicBezTo>
                    <a:cubicBezTo>
                      <a:pt x="2848" y="20471"/>
                      <a:pt x="2848" y="20471"/>
                      <a:pt x="2848" y="20471"/>
                    </a:cubicBezTo>
                    <a:cubicBezTo>
                      <a:pt x="3255" y="20824"/>
                      <a:pt x="3736" y="21035"/>
                      <a:pt x="4290" y="21035"/>
                    </a:cubicBezTo>
                    <a:cubicBezTo>
                      <a:pt x="17310" y="21035"/>
                      <a:pt x="17310" y="21035"/>
                      <a:pt x="17310" y="21035"/>
                    </a:cubicBezTo>
                    <a:cubicBezTo>
                      <a:pt x="17864" y="21035"/>
                      <a:pt x="18345" y="20824"/>
                      <a:pt x="18752" y="20471"/>
                    </a:cubicBezTo>
                    <a:cubicBezTo>
                      <a:pt x="19085" y="20118"/>
                      <a:pt x="19085" y="20118"/>
                      <a:pt x="19085" y="20118"/>
                    </a:cubicBezTo>
                    <a:cubicBezTo>
                      <a:pt x="19196" y="20012"/>
                      <a:pt x="19418" y="20012"/>
                      <a:pt x="19529" y="20118"/>
                    </a:cubicBezTo>
                    <a:cubicBezTo>
                      <a:pt x="19862" y="20471"/>
                      <a:pt x="19862" y="20471"/>
                      <a:pt x="19862" y="20471"/>
                    </a:cubicBezTo>
                    <a:cubicBezTo>
                      <a:pt x="20158" y="20753"/>
                      <a:pt x="20564" y="20965"/>
                      <a:pt x="21008" y="21000"/>
                    </a:cubicBezTo>
                    <a:cubicBezTo>
                      <a:pt x="21008" y="10306"/>
                      <a:pt x="21008" y="10306"/>
                      <a:pt x="21008" y="10306"/>
                    </a:cubicBezTo>
                    <a:cubicBezTo>
                      <a:pt x="21008" y="4941"/>
                      <a:pt x="16422" y="565"/>
                      <a:pt x="10800" y="565"/>
                    </a:cubicBezTo>
                    <a:cubicBezTo>
                      <a:pt x="5178" y="565"/>
                      <a:pt x="592" y="4941"/>
                      <a:pt x="592" y="10306"/>
                    </a:cubicBezTo>
                    <a:cubicBezTo>
                      <a:pt x="592" y="21000"/>
                      <a:pt x="592" y="21000"/>
                      <a:pt x="592" y="21000"/>
                    </a:cubicBezTo>
                    <a:cubicBezTo>
                      <a:pt x="1036" y="20965"/>
                      <a:pt x="1442" y="20753"/>
                      <a:pt x="1738" y="20471"/>
                    </a:cubicBezTo>
                    <a:cubicBezTo>
                      <a:pt x="2071" y="20118"/>
                      <a:pt x="2071" y="20118"/>
                      <a:pt x="2071" y="20118"/>
                    </a:cubicBezTo>
                    <a:cubicBezTo>
                      <a:pt x="2145" y="20082"/>
                      <a:pt x="2219" y="20047"/>
                      <a:pt x="2293" y="20047"/>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61" name="Shape 1061"/>
              <p:cNvSpPr/>
              <p:nvPr/>
            </p:nvSpPr>
            <p:spPr>
              <a:xfrm>
                <a:off x="14800" y="14800"/>
                <a:ext cx="1050855" cy="5694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0800" y="0"/>
                      <a:pt x="10800" y="0"/>
                      <a:pt x="10800" y="0"/>
                    </a:cubicBezTo>
                    <a:cubicBezTo>
                      <a:pt x="4830" y="0"/>
                      <a:pt x="0" y="8906"/>
                      <a:pt x="0" y="19917"/>
                    </a:cubicBezTo>
                    <a:cubicBezTo>
                      <a:pt x="0" y="21600"/>
                      <a:pt x="0" y="21600"/>
                      <a:pt x="0" y="21600"/>
                    </a:cubicBezTo>
                    <a:cubicBezTo>
                      <a:pt x="0" y="10590"/>
                      <a:pt x="4830" y="1683"/>
                      <a:pt x="10800" y="1683"/>
                    </a:cubicBezTo>
                    <a:cubicBezTo>
                      <a:pt x="10800" y="1683"/>
                      <a:pt x="10800" y="1683"/>
                      <a:pt x="10800" y="1683"/>
                    </a:cubicBezTo>
                    <a:cubicBezTo>
                      <a:pt x="16770" y="1683"/>
                      <a:pt x="21600" y="10590"/>
                      <a:pt x="21600" y="21600"/>
                    </a:cubicBezTo>
                    <a:cubicBezTo>
                      <a:pt x="21600" y="19917"/>
                      <a:pt x="21600" y="19917"/>
                      <a:pt x="21600" y="19917"/>
                    </a:cubicBezTo>
                    <a:cubicBezTo>
                      <a:pt x="21600" y="8906"/>
                      <a:pt x="16770" y="0"/>
                      <a:pt x="10800" y="0"/>
                    </a:cubicBezTo>
                    <a:close/>
                  </a:path>
                </a:pathLst>
              </a:custGeom>
              <a:solidFill>
                <a:srgbClr val="FFFFFF"/>
              </a:solidFill>
              <a:ln w="12700" cap="flat">
                <a:noFill/>
                <a:miter lim="400000"/>
              </a:ln>
              <a:effectLst/>
            </p:spPr>
            <p:txBody>
              <a:bodyPr wrap="square" lIns="71436" tIns="71436" rIns="71436" bIns="71436" numCol="1" anchor="t">
                <a:noAutofit/>
              </a:bodyPr>
              <a:lstStyle/>
              <a:p>
                <a:pPr lvl="0"/>
              </a:p>
            </p:txBody>
          </p:sp>
          <p:sp>
            <p:nvSpPr>
              <p:cNvPr id="1062" name="Shape 1062"/>
              <p:cNvSpPr/>
              <p:nvPr/>
            </p:nvSpPr>
            <p:spPr>
              <a:xfrm>
                <a:off x="-1" y="-1"/>
                <a:ext cx="1080457" cy="11318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04" y="21600"/>
                    </a:moveTo>
                    <a:cubicBezTo>
                      <a:pt x="20601" y="21600"/>
                      <a:pt x="19936" y="21353"/>
                      <a:pt x="19455" y="20859"/>
                    </a:cubicBezTo>
                    <a:cubicBezTo>
                      <a:pt x="19307" y="20718"/>
                      <a:pt x="19307" y="20718"/>
                      <a:pt x="19307" y="20718"/>
                    </a:cubicBezTo>
                    <a:cubicBezTo>
                      <a:pt x="19159" y="20859"/>
                      <a:pt x="19159" y="20859"/>
                      <a:pt x="19159" y="20859"/>
                    </a:cubicBezTo>
                    <a:cubicBezTo>
                      <a:pt x="18678" y="21353"/>
                      <a:pt x="18012" y="21600"/>
                      <a:pt x="17310" y="21600"/>
                    </a:cubicBezTo>
                    <a:cubicBezTo>
                      <a:pt x="4290" y="21600"/>
                      <a:pt x="4290" y="21600"/>
                      <a:pt x="4290" y="21600"/>
                    </a:cubicBezTo>
                    <a:cubicBezTo>
                      <a:pt x="3588" y="21600"/>
                      <a:pt x="2922" y="21353"/>
                      <a:pt x="2441" y="20859"/>
                    </a:cubicBezTo>
                    <a:cubicBezTo>
                      <a:pt x="2293" y="20718"/>
                      <a:pt x="2293" y="20718"/>
                      <a:pt x="2293" y="20718"/>
                    </a:cubicBezTo>
                    <a:cubicBezTo>
                      <a:pt x="2145" y="20859"/>
                      <a:pt x="2145" y="20859"/>
                      <a:pt x="2145" y="20859"/>
                    </a:cubicBezTo>
                    <a:cubicBezTo>
                      <a:pt x="1664" y="21353"/>
                      <a:pt x="999" y="21600"/>
                      <a:pt x="296" y="21600"/>
                    </a:cubicBezTo>
                    <a:cubicBezTo>
                      <a:pt x="222" y="21600"/>
                      <a:pt x="148" y="21565"/>
                      <a:pt x="74" y="21529"/>
                    </a:cubicBezTo>
                    <a:cubicBezTo>
                      <a:pt x="37" y="21459"/>
                      <a:pt x="0" y="21388"/>
                      <a:pt x="0" y="21318"/>
                    </a:cubicBezTo>
                    <a:cubicBezTo>
                      <a:pt x="0" y="10306"/>
                      <a:pt x="0" y="10306"/>
                      <a:pt x="0" y="10306"/>
                    </a:cubicBezTo>
                    <a:cubicBezTo>
                      <a:pt x="0" y="4624"/>
                      <a:pt x="4845" y="0"/>
                      <a:pt x="10800" y="0"/>
                    </a:cubicBezTo>
                    <a:cubicBezTo>
                      <a:pt x="16755" y="0"/>
                      <a:pt x="21600" y="4624"/>
                      <a:pt x="21600" y="10306"/>
                    </a:cubicBezTo>
                    <a:cubicBezTo>
                      <a:pt x="21600" y="21318"/>
                      <a:pt x="21600" y="21318"/>
                      <a:pt x="21600" y="21318"/>
                    </a:cubicBezTo>
                    <a:cubicBezTo>
                      <a:pt x="21600" y="21388"/>
                      <a:pt x="21563" y="21459"/>
                      <a:pt x="21526" y="21529"/>
                    </a:cubicBezTo>
                    <a:cubicBezTo>
                      <a:pt x="21452" y="21565"/>
                      <a:pt x="21378" y="21600"/>
                      <a:pt x="21304" y="21600"/>
                    </a:cubicBezTo>
                    <a:moveTo>
                      <a:pt x="2293" y="20047"/>
                    </a:moveTo>
                    <a:cubicBezTo>
                      <a:pt x="2367" y="20047"/>
                      <a:pt x="2441" y="20082"/>
                      <a:pt x="2515" y="20118"/>
                    </a:cubicBezTo>
                    <a:cubicBezTo>
                      <a:pt x="2848" y="20471"/>
                      <a:pt x="2848" y="20471"/>
                      <a:pt x="2848" y="20471"/>
                    </a:cubicBezTo>
                    <a:cubicBezTo>
                      <a:pt x="3255" y="20824"/>
                      <a:pt x="3736" y="21035"/>
                      <a:pt x="4290" y="21035"/>
                    </a:cubicBezTo>
                    <a:cubicBezTo>
                      <a:pt x="17310" y="21035"/>
                      <a:pt x="17310" y="21035"/>
                      <a:pt x="17310" y="21035"/>
                    </a:cubicBezTo>
                    <a:cubicBezTo>
                      <a:pt x="17864" y="21035"/>
                      <a:pt x="18345" y="20824"/>
                      <a:pt x="18752" y="20471"/>
                    </a:cubicBezTo>
                    <a:cubicBezTo>
                      <a:pt x="19085" y="20118"/>
                      <a:pt x="19085" y="20118"/>
                      <a:pt x="19085" y="20118"/>
                    </a:cubicBezTo>
                    <a:cubicBezTo>
                      <a:pt x="19196" y="20012"/>
                      <a:pt x="19418" y="20012"/>
                      <a:pt x="19529" y="20118"/>
                    </a:cubicBezTo>
                    <a:cubicBezTo>
                      <a:pt x="19862" y="20471"/>
                      <a:pt x="19862" y="20471"/>
                      <a:pt x="19862" y="20471"/>
                    </a:cubicBezTo>
                    <a:cubicBezTo>
                      <a:pt x="20158" y="20753"/>
                      <a:pt x="20564" y="20965"/>
                      <a:pt x="21008" y="21000"/>
                    </a:cubicBezTo>
                    <a:cubicBezTo>
                      <a:pt x="21008" y="10306"/>
                      <a:pt x="21008" y="10306"/>
                      <a:pt x="21008" y="10306"/>
                    </a:cubicBezTo>
                    <a:cubicBezTo>
                      <a:pt x="21008" y="4941"/>
                      <a:pt x="16422" y="565"/>
                      <a:pt x="10800" y="565"/>
                    </a:cubicBezTo>
                    <a:cubicBezTo>
                      <a:pt x="5178" y="565"/>
                      <a:pt x="592" y="4941"/>
                      <a:pt x="592" y="10306"/>
                    </a:cubicBezTo>
                    <a:cubicBezTo>
                      <a:pt x="592" y="21000"/>
                      <a:pt x="592" y="21000"/>
                      <a:pt x="592" y="21000"/>
                    </a:cubicBezTo>
                    <a:cubicBezTo>
                      <a:pt x="1036" y="20965"/>
                      <a:pt x="1442" y="20753"/>
                      <a:pt x="1738" y="20471"/>
                    </a:cubicBezTo>
                    <a:cubicBezTo>
                      <a:pt x="2071" y="20118"/>
                      <a:pt x="2071" y="20118"/>
                      <a:pt x="2071" y="20118"/>
                    </a:cubicBezTo>
                    <a:cubicBezTo>
                      <a:pt x="2145" y="20082"/>
                      <a:pt x="2219" y="20047"/>
                      <a:pt x="2293" y="20047"/>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63" name="Shape 1063"/>
              <p:cNvSpPr/>
              <p:nvPr/>
            </p:nvSpPr>
            <p:spPr>
              <a:xfrm>
                <a:off x="884150" y="772755"/>
                <a:ext cx="130092" cy="3271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6789" y="0"/>
                      <a:pt x="6789" y="0"/>
                      <a:pt x="6789" y="0"/>
                    </a:cubicBezTo>
                    <a:cubicBezTo>
                      <a:pt x="6789" y="10251"/>
                      <a:pt x="6789" y="10251"/>
                      <a:pt x="6789" y="10251"/>
                    </a:cubicBezTo>
                    <a:cubicBezTo>
                      <a:pt x="6789" y="14278"/>
                      <a:pt x="4320" y="18183"/>
                      <a:pt x="0" y="21600"/>
                    </a:cubicBezTo>
                    <a:cubicBezTo>
                      <a:pt x="3394" y="21356"/>
                      <a:pt x="6480" y="20746"/>
                      <a:pt x="8949" y="19769"/>
                    </a:cubicBezTo>
                    <a:cubicBezTo>
                      <a:pt x="11726" y="18549"/>
                      <a:pt x="11726" y="18549"/>
                      <a:pt x="11726" y="18549"/>
                    </a:cubicBezTo>
                    <a:cubicBezTo>
                      <a:pt x="12343" y="18427"/>
                      <a:pt x="12960" y="18305"/>
                      <a:pt x="13577" y="18305"/>
                    </a:cubicBezTo>
                    <a:cubicBezTo>
                      <a:pt x="14194" y="18305"/>
                      <a:pt x="14811" y="18427"/>
                      <a:pt x="15429" y="18549"/>
                    </a:cubicBezTo>
                    <a:cubicBezTo>
                      <a:pt x="18206" y="19769"/>
                      <a:pt x="18206" y="19769"/>
                      <a:pt x="18206" y="19769"/>
                    </a:cubicBezTo>
                    <a:cubicBezTo>
                      <a:pt x="19131" y="20136"/>
                      <a:pt x="20366" y="20502"/>
                      <a:pt x="21600" y="20746"/>
                    </a:cubicBezTo>
                    <a:cubicBezTo>
                      <a:pt x="21600" y="0"/>
                      <a:pt x="21600" y="0"/>
                      <a:pt x="21600" y="0"/>
                    </a:cubicBezTo>
                  </a:path>
                </a:pathLst>
              </a:custGeom>
              <a:solidFill>
                <a:srgbClr val="C1CAD4"/>
              </a:solidFill>
              <a:ln w="12700" cap="flat">
                <a:noFill/>
                <a:miter lim="400000"/>
              </a:ln>
              <a:effectLst/>
            </p:spPr>
            <p:txBody>
              <a:bodyPr wrap="square" lIns="71436" tIns="71436" rIns="71436" bIns="71436" numCol="1" anchor="t">
                <a:noAutofit/>
              </a:bodyPr>
              <a:lstStyle/>
              <a:p>
                <a:pPr lvl="0"/>
              </a:p>
            </p:txBody>
          </p:sp>
          <p:sp>
            <p:nvSpPr>
              <p:cNvPr id="1064" name="Shape 1064"/>
              <p:cNvSpPr/>
              <p:nvPr/>
            </p:nvSpPr>
            <p:spPr>
              <a:xfrm>
                <a:off x="877139" y="1050074"/>
                <a:ext cx="137103" cy="669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011" y="0"/>
                    </a:moveTo>
                    <a:cubicBezTo>
                      <a:pt x="13427" y="0"/>
                      <a:pt x="12843" y="600"/>
                      <a:pt x="12259" y="1200"/>
                    </a:cubicBezTo>
                    <a:cubicBezTo>
                      <a:pt x="9632" y="7200"/>
                      <a:pt x="9632" y="7200"/>
                      <a:pt x="9632" y="7200"/>
                    </a:cubicBezTo>
                    <a:cubicBezTo>
                      <a:pt x="7297" y="12000"/>
                      <a:pt x="4378" y="15000"/>
                      <a:pt x="1168" y="16200"/>
                    </a:cubicBezTo>
                    <a:cubicBezTo>
                      <a:pt x="876" y="18000"/>
                      <a:pt x="292" y="19800"/>
                      <a:pt x="0" y="21600"/>
                    </a:cubicBezTo>
                    <a:cubicBezTo>
                      <a:pt x="4086" y="20400"/>
                      <a:pt x="8173" y="16800"/>
                      <a:pt x="11384" y="10200"/>
                    </a:cubicBezTo>
                    <a:cubicBezTo>
                      <a:pt x="14011" y="4800"/>
                      <a:pt x="14011" y="4800"/>
                      <a:pt x="14011" y="4800"/>
                    </a:cubicBezTo>
                    <a:cubicBezTo>
                      <a:pt x="16638" y="10200"/>
                      <a:pt x="16638" y="10200"/>
                      <a:pt x="16638" y="10200"/>
                    </a:cubicBezTo>
                    <a:cubicBezTo>
                      <a:pt x="18097" y="13200"/>
                      <a:pt x="19849" y="15600"/>
                      <a:pt x="21600" y="17400"/>
                    </a:cubicBezTo>
                    <a:cubicBezTo>
                      <a:pt x="21600" y="12000"/>
                      <a:pt x="21600" y="12000"/>
                      <a:pt x="21600" y="12000"/>
                    </a:cubicBezTo>
                    <a:cubicBezTo>
                      <a:pt x="20432" y="10800"/>
                      <a:pt x="19265" y="9000"/>
                      <a:pt x="18389" y="7200"/>
                    </a:cubicBezTo>
                    <a:cubicBezTo>
                      <a:pt x="15762" y="1200"/>
                      <a:pt x="15762" y="1200"/>
                      <a:pt x="15762" y="1200"/>
                    </a:cubicBezTo>
                    <a:cubicBezTo>
                      <a:pt x="15178" y="600"/>
                      <a:pt x="14595" y="0"/>
                      <a:pt x="14011"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65" name="Shape 1065"/>
              <p:cNvSpPr/>
              <p:nvPr/>
            </p:nvSpPr>
            <p:spPr>
              <a:xfrm>
                <a:off x="66992" y="772755"/>
                <a:ext cx="130871" cy="3271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603" y="0"/>
                    </a:moveTo>
                    <a:cubicBezTo>
                      <a:pt x="0" y="0"/>
                      <a:pt x="0" y="0"/>
                      <a:pt x="0" y="0"/>
                    </a:cubicBezTo>
                    <a:cubicBezTo>
                      <a:pt x="0" y="20746"/>
                      <a:pt x="0" y="20746"/>
                      <a:pt x="0" y="20746"/>
                    </a:cubicBezTo>
                    <a:cubicBezTo>
                      <a:pt x="1217" y="20502"/>
                      <a:pt x="2434" y="20136"/>
                      <a:pt x="3346" y="19769"/>
                    </a:cubicBezTo>
                    <a:cubicBezTo>
                      <a:pt x="6085" y="18549"/>
                      <a:pt x="6085" y="18549"/>
                      <a:pt x="6085" y="18549"/>
                    </a:cubicBezTo>
                    <a:cubicBezTo>
                      <a:pt x="6693" y="18427"/>
                      <a:pt x="7301" y="18305"/>
                      <a:pt x="7910" y="18305"/>
                    </a:cubicBezTo>
                    <a:cubicBezTo>
                      <a:pt x="8518" y="18305"/>
                      <a:pt x="9127" y="18427"/>
                      <a:pt x="9735" y="18549"/>
                    </a:cubicBezTo>
                    <a:cubicBezTo>
                      <a:pt x="12473" y="19769"/>
                      <a:pt x="12473" y="19769"/>
                      <a:pt x="12473" y="19769"/>
                    </a:cubicBezTo>
                    <a:cubicBezTo>
                      <a:pt x="14907" y="20746"/>
                      <a:pt x="18254" y="21356"/>
                      <a:pt x="21600" y="21600"/>
                    </a:cubicBezTo>
                    <a:cubicBezTo>
                      <a:pt x="17037" y="18061"/>
                      <a:pt x="14603" y="14034"/>
                      <a:pt x="14603" y="9885"/>
                    </a:cubicBezTo>
                    <a:cubicBezTo>
                      <a:pt x="14603" y="0"/>
                      <a:pt x="14603" y="0"/>
                      <a:pt x="14603" y="0"/>
                    </a:cubicBezTo>
                  </a:path>
                </a:pathLst>
              </a:custGeom>
              <a:solidFill>
                <a:srgbClr val="C1CAD4"/>
              </a:solidFill>
              <a:ln w="12700" cap="flat">
                <a:noFill/>
                <a:miter lim="400000"/>
              </a:ln>
              <a:effectLst/>
            </p:spPr>
            <p:txBody>
              <a:bodyPr wrap="square" lIns="71436" tIns="71436" rIns="71436" bIns="71436" numCol="1" anchor="t">
                <a:noAutofit/>
              </a:bodyPr>
              <a:lstStyle/>
              <a:p>
                <a:pPr lvl="0"/>
              </a:p>
            </p:txBody>
          </p:sp>
          <p:sp>
            <p:nvSpPr>
              <p:cNvPr id="1066" name="Shape 1066"/>
              <p:cNvSpPr/>
              <p:nvPr/>
            </p:nvSpPr>
            <p:spPr>
              <a:xfrm>
                <a:off x="66992" y="1050074"/>
                <a:ext cx="140219" cy="669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389" y="0"/>
                    </a:moveTo>
                    <a:cubicBezTo>
                      <a:pt x="6821" y="0"/>
                      <a:pt x="6253" y="600"/>
                      <a:pt x="5684" y="1200"/>
                    </a:cubicBezTo>
                    <a:cubicBezTo>
                      <a:pt x="3126" y="7200"/>
                      <a:pt x="3126" y="7200"/>
                      <a:pt x="3126" y="7200"/>
                    </a:cubicBezTo>
                    <a:cubicBezTo>
                      <a:pt x="2274" y="9000"/>
                      <a:pt x="1137" y="10800"/>
                      <a:pt x="0" y="12000"/>
                    </a:cubicBezTo>
                    <a:cubicBezTo>
                      <a:pt x="0" y="17400"/>
                      <a:pt x="0" y="17400"/>
                      <a:pt x="0" y="17400"/>
                    </a:cubicBezTo>
                    <a:cubicBezTo>
                      <a:pt x="1705" y="15600"/>
                      <a:pt x="3411" y="13200"/>
                      <a:pt x="4832" y="10200"/>
                    </a:cubicBezTo>
                    <a:cubicBezTo>
                      <a:pt x="7389" y="4800"/>
                      <a:pt x="7389" y="4800"/>
                      <a:pt x="7389" y="4800"/>
                    </a:cubicBezTo>
                    <a:cubicBezTo>
                      <a:pt x="9947" y="10200"/>
                      <a:pt x="9947" y="10200"/>
                      <a:pt x="9947" y="10200"/>
                    </a:cubicBezTo>
                    <a:cubicBezTo>
                      <a:pt x="13074" y="16800"/>
                      <a:pt x="17337" y="21000"/>
                      <a:pt x="21600" y="21600"/>
                    </a:cubicBezTo>
                    <a:cubicBezTo>
                      <a:pt x="21032" y="19800"/>
                      <a:pt x="20747" y="18000"/>
                      <a:pt x="20179" y="16200"/>
                    </a:cubicBezTo>
                    <a:cubicBezTo>
                      <a:pt x="17053" y="15000"/>
                      <a:pt x="13926" y="12000"/>
                      <a:pt x="11653" y="7200"/>
                    </a:cubicBezTo>
                    <a:cubicBezTo>
                      <a:pt x="9095" y="1200"/>
                      <a:pt x="9095" y="1200"/>
                      <a:pt x="9095" y="1200"/>
                    </a:cubicBezTo>
                    <a:cubicBezTo>
                      <a:pt x="8526" y="600"/>
                      <a:pt x="7958" y="0"/>
                      <a:pt x="7389"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67" name="Shape 1067"/>
              <p:cNvSpPr/>
              <p:nvPr/>
            </p:nvSpPr>
            <p:spPr>
              <a:xfrm>
                <a:off x="81793" y="683950"/>
                <a:ext cx="88806" cy="1776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725"/>
                      <a:pt x="0" y="10800"/>
                    </a:cubicBezTo>
                    <a:cubicBezTo>
                      <a:pt x="0" y="16875"/>
                      <a:pt x="9450" y="21600"/>
                      <a:pt x="21600" y="21600"/>
                    </a:cubicBezTo>
                    <a:lnTo>
                      <a:pt x="2160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1068" name="Shape 1068"/>
              <p:cNvSpPr/>
              <p:nvPr/>
            </p:nvSpPr>
            <p:spPr>
              <a:xfrm>
                <a:off x="66992" y="669150"/>
                <a:ext cx="118407" cy="2072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7" y="21600"/>
                      <a:pt x="0" y="16779"/>
                      <a:pt x="0" y="10800"/>
                    </a:cubicBezTo>
                    <a:cubicBezTo>
                      <a:pt x="0" y="4821"/>
                      <a:pt x="8437" y="0"/>
                      <a:pt x="18900" y="0"/>
                    </a:cubicBezTo>
                    <a:cubicBezTo>
                      <a:pt x="20250" y="0"/>
                      <a:pt x="21600" y="771"/>
                      <a:pt x="21600" y="1543"/>
                    </a:cubicBezTo>
                    <a:cubicBezTo>
                      <a:pt x="21600" y="20057"/>
                      <a:pt x="21600" y="20057"/>
                      <a:pt x="21600" y="20057"/>
                    </a:cubicBezTo>
                    <a:cubicBezTo>
                      <a:pt x="21600" y="20829"/>
                      <a:pt x="20250" y="21600"/>
                      <a:pt x="18900" y="21600"/>
                    </a:cubicBezTo>
                    <a:close/>
                    <a:moveTo>
                      <a:pt x="16200" y="3279"/>
                    </a:moveTo>
                    <a:cubicBezTo>
                      <a:pt x="10125" y="4050"/>
                      <a:pt x="5400" y="7136"/>
                      <a:pt x="5400" y="10800"/>
                    </a:cubicBezTo>
                    <a:cubicBezTo>
                      <a:pt x="5400" y="14464"/>
                      <a:pt x="10125" y="17550"/>
                      <a:pt x="16200" y="18321"/>
                    </a:cubicBezTo>
                    <a:lnTo>
                      <a:pt x="16200" y="327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69" name="Shape 1069"/>
              <p:cNvSpPr/>
              <p:nvPr/>
            </p:nvSpPr>
            <p:spPr>
              <a:xfrm>
                <a:off x="910636" y="683950"/>
                <a:ext cx="88805" cy="1776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875"/>
                      <a:pt x="12150" y="21600"/>
                      <a:pt x="0" y="21600"/>
                    </a:cubicBezTo>
                    <a:lnTo>
                      <a:pt x="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1070" name="Shape 1070"/>
              <p:cNvSpPr/>
              <p:nvPr/>
            </p:nvSpPr>
            <p:spPr>
              <a:xfrm>
                <a:off x="895835" y="669150"/>
                <a:ext cx="118407" cy="2072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771"/>
                      <a:pt x="1350" y="0"/>
                      <a:pt x="2700" y="0"/>
                    </a:cubicBezTo>
                    <a:cubicBezTo>
                      <a:pt x="13163" y="0"/>
                      <a:pt x="21600" y="4821"/>
                      <a:pt x="21600" y="10800"/>
                    </a:cubicBezTo>
                    <a:cubicBezTo>
                      <a:pt x="21600" y="16779"/>
                      <a:pt x="13163" y="21600"/>
                      <a:pt x="2700" y="21600"/>
                    </a:cubicBezTo>
                    <a:close/>
                    <a:moveTo>
                      <a:pt x="5400" y="3279"/>
                    </a:moveTo>
                    <a:cubicBezTo>
                      <a:pt x="5400" y="18321"/>
                      <a:pt x="5400" y="18321"/>
                      <a:pt x="5400" y="18321"/>
                    </a:cubicBezTo>
                    <a:cubicBezTo>
                      <a:pt x="11475" y="17550"/>
                      <a:pt x="16200" y="14464"/>
                      <a:pt x="16200" y="10800"/>
                    </a:cubicBezTo>
                    <a:cubicBezTo>
                      <a:pt x="16200" y="7136"/>
                      <a:pt x="11475" y="4050"/>
                      <a:pt x="5400" y="3279"/>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71" name="Shape 1071"/>
              <p:cNvSpPr/>
              <p:nvPr/>
            </p:nvSpPr>
            <p:spPr>
              <a:xfrm>
                <a:off x="170598" y="440127"/>
                <a:ext cx="740039" cy="857924"/>
              </a:xfrm>
              <a:custGeom>
                <a:avLst/>
                <a:gdLst/>
                <a:ahLst/>
                <a:cxnLst>
                  <a:cxn ang="0">
                    <a:pos x="wd2" y="hd2"/>
                  </a:cxn>
                  <a:cxn ang="5400000">
                    <a:pos x="wd2" y="hd2"/>
                  </a:cxn>
                  <a:cxn ang="10800000">
                    <a:pos x="wd2" y="hd2"/>
                  </a:cxn>
                  <a:cxn ang="16200000">
                    <a:pos x="wd2" y="hd2"/>
                  </a:cxn>
                </a:cxnLst>
                <a:rect l="0" t="0" r="r" b="b"/>
                <a:pathLst>
                  <a:path w="21600" h="21509" fill="norm" stroke="1" extrusionOk="0">
                    <a:moveTo>
                      <a:pt x="14310" y="649"/>
                    </a:moveTo>
                    <a:cubicBezTo>
                      <a:pt x="13554" y="0"/>
                      <a:pt x="13554" y="0"/>
                      <a:pt x="13554" y="0"/>
                    </a:cubicBezTo>
                    <a:cubicBezTo>
                      <a:pt x="12798" y="649"/>
                      <a:pt x="12798" y="649"/>
                      <a:pt x="12798" y="649"/>
                    </a:cubicBezTo>
                    <a:cubicBezTo>
                      <a:pt x="12366" y="1020"/>
                      <a:pt x="11826" y="1205"/>
                      <a:pt x="11286" y="1205"/>
                    </a:cubicBezTo>
                    <a:cubicBezTo>
                      <a:pt x="432" y="1205"/>
                      <a:pt x="432" y="1205"/>
                      <a:pt x="432" y="1205"/>
                    </a:cubicBezTo>
                    <a:cubicBezTo>
                      <a:pt x="216" y="1205"/>
                      <a:pt x="0" y="1391"/>
                      <a:pt x="0" y="1576"/>
                    </a:cubicBezTo>
                    <a:cubicBezTo>
                      <a:pt x="0" y="12098"/>
                      <a:pt x="0" y="12098"/>
                      <a:pt x="0" y="12098"/>
                    </a:cubicBezTo>
                    <a:cubicBezTo>
                      <a:pt x="0" y="17150"/>
                      <a:pt x="4698" y="21415"/>
                      <a:pt x="10638" y="21507"/>
                    </a:cubicBezTo>
                    <a:cubicBezTo>
                      <a:pt x="16686" y="21600"/>
                      <a:pt x="21600" y="17428"/>
                      <a:pt x="21600" y="12237"/>
                    </a:cubicBezTo>
                    <a:cubicBezTo>
                      <a:pt x="21600" y="1576"/>
                      <a:pt x="21600" y="1576"/>
                      <a:pt x="21600" y="1576"/>
                    </a:cubicBezTo>
                    <a:cubicBezTo>
                      <a:pt x="21600" y="1391"/>
                      <a:pt x="21384" y="1205"/>
                      <a:pt x="21168" y="1205"/>
                    </a:cubicBezTo>
                    <a:cubicBezTo>
                      <a:pt x="15822" y="1205"/>
                      <a:pt x="15822" y="1205"/>
                      <a:pt x="15822" y="1205"/>
                    </a:cubicBezTo>
                    <a:cubicBezTo>
                      <a:pt x="15282" y="1205"/>
                      <a:pt x="14688" y="1020"/>
                      <a:pt x="14310" y="649"/>
                    </a:cubicBezTo>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1072" name="Shape 1072"/>
              <p:cNvSpPr/>
              <p:nvPr/>
            </p:nvSpPr>
            <p:spPr>
              <a:xfrm>
                <a:off x="155797" y="426713"/>
                <a:ext cx="769640" cy="885881"/>
              </a:xfrm>
              <a:custGeom>
                <a:avLst/>
                <a:gdLst/>
                <a:ahLst/>
                <a:cxnLst>
                  <a:cxn ang="0">
                    <a:pos x="wd2" y="hd2"/>
                  </a:cxn>
                  <a:cxn ang="5400000">
                    <a:pos x="wd2" y="hd2"/>
                  </a:cxn>
                  <a:cxn ang="10800000">
                    <a:pos x="wd2" y="hd2"/>
                  </a:cxn>
                  <a:cxn ang="16200000">
                    <a:pos x="wd2" y="hd2"/>
                  </a:cxn>
                </a:cxnLst>
                <a:rect l="0" t="0" r="r" b="b"/>
                <a:pathLst>
                  <a:path w="21600" h="21566" fill="norm" stroke="1" extrusionOk="0">
                    <a:moveTo>
                      <a:pt x="10800" y="21566"/>
                    </a:moveTo>
                    <a:cubicBezTo>
                      <a:pt x="10748" y="21566"/>
                      <a:pt x="10696" y="21566"/>
                      <a:pt x="10592" y="21566"/>
                    </a:cubicBezTo>
                    <a:cubicBezTo>
                      <a:pt x="4777" y="21476"/>
                      <a:pt x="0" y="17201"/>
                      <a:pt x="0" y="12071"/>
                    </a:cubicBezTo>
                    <a:cubicBezTo>
                      <a:pt x="0" y="1856"/>
                      <a:pt x="0" y="1856"/>
                      <a:pt x="0" y="1856"/>
                    </a:cubicBezTo>
                    <a:cubicBezTo>
                      <a:pt x="0" y="1451"/>
                      <a:pt x="363" y="1136"/>
                      <a:pt x="831" y="1136"/>
                    </a:cubicBezTo>
                    <a:cubicBezTo>
                      <a:pt x="11267" y="1136"/>
                      <a:pt x="11267" y="1136"/>
                      <a:pt x="11267" y="1136"/>
                    </a:cubicBezTo>
                    <a:cubicBezTo>
                      <a:pt x="11683" y="1136"/>
                      <a:pt x="12098" y="1001"/>
                      <a:pt x="12410" y="731"/>
                    </a:cubicBezTo>
                    <a:cubicBezTo>
                      <a:pt x="13137" y="101"/>
                      <a:pt x="13137" y="101"/>
                      <a:pt x="13137" y="101"/>
                    </a:cubicBezTo>
                    <a:cubicBezTo>
                      <a:pt x="13292" y="-34"/>
                      <a:pt x="13604" y="-34"/>
                      <a:pt x="13760" y="101"/>
                    </a:cubicBezTo>
                    <a:cubicBezTo>
                      <a:pt x="14487" y="731"/>
                      <a:pt x="14487" y="731"/>
                      <a:pt x="14487" y="731"/>
                    </a:cubicBezTo>
                    <a:cubicBezTo>
                      <a:pt x="14798" y="1001"/>
                      <a:pt x="15213" y="1136"/>
                      <a:pt x="15629" y="1136"/>
                    </a:cubicBezTo>
                    <a:cubicBezTo>
                      <a:pt x="20769" y="1136"/>
                      <a:pt x="20769" y="1136"/>
                      <a:pt x="20769" y="1136"/>
                    </a:cubicBezTo>
                    <a:cubicBezTo>
                      <a:pt x="21237" y="1136"/>
                      <a:pt x="21600" y="1451"/>
                      <a:pt x="21600" y="1856"/>
                    </a:cubicBezTo>
                    <a:cubicBezTo>
                      <a:pt x="21600" y="12206"/>
                      <a:pt x="21600" y="12206"/>
                      <a:pt x="21600" y="12206"/>
                    </a:cubicBezTo>
                    <a:cubicBezTo>
                      <a:pt x="21600" y="14726"/>
                      <a:pt x="20458" y="17066"/>
                      <a:pt x="18433" y="18821"/>
                    </a:cubicBezTo>
                    <a:cubicBezTo>
                      <a:pt x="16408" y="20576"/>
                      <a:pt x="13708" y="21566"/>
                      <a:pt x="10800" y="21566"/>
                    </a:cubicBezTo>
                    <a:moveTo>
                      <a:pt x="831" y="1856"/>
                    </a:moveTo>
                    <a:cubicBezTo>
                      <a:pt x="831" y="12071"/>
                      <a:pt x="831" y="12071"/>
                      <a:pt x="831" y="12071"/>
                    </a:cubicBezTo>
                    <a:cubicBezTo>
                      <a:pt x="831" y="16841"/>
                      <a:pt x="5244" y="20756"/>
                      <a:pt x="10644" y="20846"/>
                    </a:cubicBezTo>
                    <a:cubicBezTo>
                      <a:pt x="13344" y="20891"/>
                      <a:pt x="15940" y="19991"/>
                      <a:pt x="17862" y="18326"/>
                    </a:cubicBezTo>
                    <a:cubicBezTo>
                      <a:pt x="19731" y="16661"/>
                      <a:pt x="20769" y="14501"/>
                      <a:pt x="20769" y="12206"/>
                    </a:cubicBezTo>
                    <a:cubicBezTo>
                      <a:pt x="20769" y="1856"/>
                      <a:pt x="20769" y="1856"/>
                      <a:pt x="20769" y="1856"/>
                    </a:cubicBezTo>
                    <a:cubicBezTo>
                      <a:pt x="15629" y="1856"/>
                      <a:pt x="15629" y="1856"/>
                      <a:pt x="15629" y="1856"/>
                    </a:cubicBezTo>
                    <a:cubicBezTo>
                      <a:pt x="14954" y="1856"/>
                      <a:pt x="14331" y="1631"/>
                      <a:pt x="13863" y="1226"/>
                    </a:cubicBezTo>
                    <a:cubicBezTo>
                      <a:pt x="13448" y="866"/>
                      <a:pt x="13448" y="866"/>
                      <a:pt x="13448" y="866"/>
                    </a:cubicBezTo>
                    <a:cubicBezTo>
                      <a:pt x="13033" y="1226"/>
                      <a:pt x="13033" y="1226"/>
                      <a:pt x="13033" y="1226"/>
                    </a:cubicBezTo>
                    <a:cubicBezTo>
                      <a:pt x="12513" y="1631"/>
                      <a:pt x="11890" y="1856"/>
                      <a:pt x="11267" y="1856"/>
                    </a:cubicBezTo>
                    <a:cubicBezTo>
                      <a:pt x="831" y="1856"/>
                      <a:pt x="831" y="1856"/>
                      <a:pt x="831" y="1856"/>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73" name="Shape 1073"/>
              <p:cNvSpPr/>
              <p:nvPr/>
            </p:nvSpPr>
            <p:spPr>
              <a:xfrm>
                <a:off x="340417" y="713552"/>
                <a:ext cx="74005" cy="74004"/>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74" name="Shape 1074"/>
              <p:cNvSpPr/>
              <p:nvPr/>
            </p:nvSpPr>
            <p:spPr>
              <a:xfrm>
                <a:off x="666034" y="713552"/>
                <a:ext cx="74004" cy="74004"/>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75" name="Shape 1075"/>
              <p:cNvSpPr/>
              <p:nvPr/>
            </p:nvSpPr>
            <p:spPr>
              <a:xfrm>
                <a:off x="303805" y="609947"/>
                <a:ext cx="148008" cy="74836"/>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76" name="Shape 1076"/>
              <p:cNvSpPr/>
              <p:nvPr/>
            </p:nvSpPr>
            <p:spPr>
              <a:xfrm>
                <a:off x="629421" y="609947"/>
                <a:ext cx="148009" cy="74836"/>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77" name="Shape 1077"/>
              <p:cNvSpPr/>
              <p:nvPr/>
            </p:nvSpPr>
            <p:spPr>
              <a:xfrm>
                <a:off x="453377" y="1050074"/>
                <a:ext cx="174481" cy="88806"/>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78" name="Shape 1078"/>
              <p:cNvSpPr/>
              <p:nvPr/>
            </p:nvSpPr>
            <p:spPr>
              <a:xfrm>
                <a:off x="469729" y="907520"/>
                <a:ext cx="140998" cy="296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326" y="21600"/>
                    </a:moveTo>
                    <a:cubicBezTo>
                      <a:pt x="2274" y="21600"/>
                      <a:pt x="2274" y="21600"/>
                      <a:pt x="2274" y="21600"/>
                    </a:cubicBezTo>
                    <a:cubicBezTo>
                      <a:pt x="1137" y="21600"/>
                      <a:pt x="0" y="16200"/>
                      <a:pt x="0" y="10800"/>
                    </a:cubicBezTo>
                    <a:cubicBezTo>
                      <a:pt x="0" y="5400"/>
                      <a:pt x="1137" y="0"/>
                      <a:pt x="2274" y="0"/>
                    </a:cubicBezTo>
                    <a:cubicBezTo>
                      <a:pt x="19326" y="0"/>
                      <a:pt x="19326" y="0"/>
                      <a:pt x="19326" y="0"/>
                    </a:cubicBezTo>
                    <a:cubicBezTo>
                      <a:pt x="20463" y="0"/>
                      <a:pt x="21600" y="5400"/>
                      <a:pt x="21600" y="10800"/>
                    </a:cubicBezTo>
                    <a:cubicBezTo>
                      <a:pt x="21600" y="16200"/>
                      <a:pt x="20463" y="21600"/>
                      <a:pt x="19326"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79" name="Shape 1079"/>
              <p:cNvSpPr/>
              <p:nvPr/>
            </p:nvSpPr>
            <p:spPr>
              <a:xfrm>
                <a:off x="185398" y="462718"/>
                <a:ext cx="710438" cy="771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669" y="0"/>
                    </a:moveTo>
                    <a:cubicBezTo>
                      <a:pt x="13219" y="4114"/>
                      <a:pt x="13219" y="4114"/>
                      <a:pt x="13219" y="4114"/>
                    </a:cubicBezTo>
                    <a:cubicBezTo>
                      <a:pt x="12656" y="8743"/>
                      <a:pt x="11981" y="11314"/>
                      <a:pt x="11306" y="11314"/>
                    </a:cubicBezTo>
                    <a:cubicBezTo>
                      <a:pt x="0" y="11314"/>
                      <a:pt x="0" y="11314"/>
                      <a:pt x="0" y="11314"/>
                    </a:cubicBezTo>
                    <a:cubicBezTo>
                      <a:pt x="0" y="21600"/>
                      <a:pt x="0" y="21600"/>
                      <a:pt x="0" y="21600"/>
                    </a:cubicBezTo>
                    <a:cubicBezTo>
                      <a:pt x="21600" y="21600"/>
                      <a:pt x="21600" y="21600"/>
                      <a:pt x="21600" y="21600"/>
                    </a:cubicBezTo>
                    <a:cubicBezTo>
                      <a:pt x="21600" y="11314"/>
                      <a:pt x="21600" y="11314"/>
                      <a:pt x="21600" y="11314"/>
                    </a:cubicBezTo>
                    <a:cubicBezTo>
                      <a:pt x="16031" y="11314"/>
                      <a:pt x="16031" y="11314"/>
                      <a:pt x="16031" y="11314"/>
                    </a:cubicBezTo>
                    <a:cubicBezTo>
                      <a:pt x="15300" y="11314"/>
                      <a:pt x="14625" y="8743"/>
                      <a:pt x="14119" y="4114"/>
                    </a:cubicBezTo>
                    <a:cubicBezTo>
                      <a:pt x="13669" y="0"/>
                      <a:pt x="13669" y="0"/>
                      <a:pt x="13669" y="0"/>
                    </a:cubicBezTo>
                  </a:path>
                </a:pathLst>
              </a:custGeom>
              <a:solidFill>
                <a:srgbClr val="E8D2A0"/>
              </a:solidFill>
              <a:ln w="12700" cap="flat">
                <a:noFill/>
                <a:miter lim="400000"/>
              </a:ln>
              <a:effectLst/>
            </p:spPr>
            <p:txBody>
              <a:bodyPr wrap="square" lIns="71436" tIns="71436" rIns="71436" bIns="71436" numCol="1" anchor="t">
                <a:noAutofit/>
              </a:bodyPr>
              <a:lstStyle/>
              <a:p>
                <a:pPr lvl="0"/>
              </a:p>
            </p:txBody>
          </p:sp>
          <p:sp>
            <p:nvSpPr>
              <p:cNvPr id="1080" name="Shape 1080"/>
              <p:cNvSpPr/>
              <p:nvPr/>
            </p:nvSpPr>
            <p:spPr>
              <a:xfrm>
                <a:off x="170598" y="440127"/>
                <a:ext cx="740039" cy="997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554" y="0"/>
                    </a:moveTo>
                    <a:cubicBezTo>
                      <a:pt x="12798" y="5600"/>
                      <a:pt x="12798" y="5600"/>
                      <a:pt x="12798" y="5600"/>
                    </a:cubicBezTo>
                    <a:cubicBezTo>
                      <a:pt x="12366" y="8800"/>
                      <a:pt x="11826" y="10400"/>
                      <a:pt x="11286" y="10400"/>
                    </a:cubicBezTo>
                    <a:cubicBezTo>
                      <a:pt x="432" y="10400"/>
                      <a:pt x="432" y="10400"/>
                      <a:pt x="432" y="10400"/>
                    </a:cubicBezTo>
                    <a:cubicBezTo>
                      <a:pt x="216" y="10400"/>
                      <a:pt x="0" y="12000"/>
                      <a:pt x="0" y="13600"/>
                    </a:cubicBezTo>
                    <a:cubicBezTo>
                      <a:pt x="0" y="21600"/>
                      <a:pt x="0" y="21600"/>
                      <a:pt x="0" y="21600"/>
                    </a:cubicBezTo>
                    <a:cubicBezTo>
                      <a:pt x="432" y="21600"/>
                      <a:pt x="432" y="21600"/>
                      <a:pt x="432" y="21600"/>
                    </a:cubicBezTo>
                    <a:cubicBezTo>
                      <a:pt x="432" y="13600"/>
                      <a:pt x="432" y="13600"/>
                      <a:pt x="432" y="13600"/>
                    </a:cubicBezTo>
                    <a:cubicBezTo>
                      <a:pt x="11286" y="13600"/>
                      <a:pt x="11286" y="13600"/>
                      <a:pt x="11286" y="13600"/>
                    </a:cubicBezTo>
                    <a:cubicBezTo>
                      <a:pt x="11934" y="13600"/>
                      <a:pt x="12582" y="11600"/>
                      <a:pt x="13122" y="8000"/>
                    </a:cubicBezTo>
                    <a:cubicBezTo>
                      <a:pt x="13554" y="4800"/>
                      <a:pt x="13554" y="4800"/>
                      <a:pt x="13554" y="4800"/>
                    </a:cubicBezTo>
                    <a:cubicBezTo>
                      <a:pt x="13986" y="8000"/>
                      <a:pt x="13986" y="8000"/>
                      <a:pt x="13986" y="8000"/>
                    </a:cubicBezTo>
                    <a:cubicBezTo>
                      <a:pt x="14472" y="11600"/>
                      <a:pt x="15120" y="13600"/>
                      <a:pt x="15822" y="13600"/>
                    </a:cubicBezTo>
                    <a:cubicBezTo>
                      <a:pt x="21168" y="13600"/>
                      <a:pt x="21168" y="13600"/>
                      <a:pt x="21168" y="13600"/>
                    </a:cubicBezTo>
                    <a:cubicBezTo>
                      <a:pt x="21168" y="21600"/>
                      <a:pt x="21168" y="21600"/>
                      <a:pt x="21168" y="21600"/>
                    </a:cubicBezTo>
                    <a:cubicBezTo>
                      <a:pt x="21600" y="21600"/>
                      <a:pt x="21600" y="21600"/>
                      <a:pt x="21600" y="21600"/>
                    </a:cubicBezTo>
                    <a:cubicBezTo>
                      <a:pt x="21600" y="13600"/>
                      <a:pt x="21600" y="13600"/>
                      <a:pt x="21600" y="13600"/>
                    </a:cubicBezTo>
                    <a:cubicBezTo>
                      <a:pt x="21600" y="12000"/>
                      <a:pt x="21384" y="10400"/>
                      <a:pt x="21168" y="10400"/>
                    </a:cubicBezTo>
                    <a:cubicBezTo>
                      <a:pt x="15822" y="10400"/>
                      <a:pt x="15822" y="10400"/>
                      <a:pt x="15822" y="10400"/>
                    </a:cubicBezTo>
                    <a:cubicBezTo>
                      <a:pt x="15282" y="10400"/>
                      <a:pt x="14688" y="8800"/>
                      <a:pt x="14310" y="5600"/>
                    </a:cubicBezTo>
                    <a:cubicBezTo>
                      <a:pt x="13554" y="0"/>
                      <a:pt x="13554" y="0"/>
                      <a:pt x="13554"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grpSp>
        <p:nvGrpSpPr>
          <p:cNvPr id="1153" name="Group 1153"/>
          <p:cNvGrpSpPr/>
          <p:nvPr/>
        </p:nvGrpSpPr>
        <p:grpSpPr>
          <a:xfrm>
            <a:off x="1255635" y="4342363"/>
            <a:ext cx="4638100" cy="8157442"/>
            <a:chOff x="0" y="0"/>
            <a:chExt cx="4638099" cy="8157441"/>
          </a:xfrm>
        </p:grpSpPr>
        <p:grpSp>
          <p:nvGrpSpPr>
            <p:cNvPr id="1104" name="Group 1104"/>
            <p:cNvGrpSpPr/>
            <p:nvPr/>
          </p:nvGrpSpPr>
          <p:grpSpPr>
            <a:xfrm>
              <a:off x="0" y="477445"/>
              <a:ext cx="1224982" cy="1235076"/>
              <a:chOff x="0" y="0"/>
              <a:chExt cx="1224981" cy="1235075"/>
            </a:xfrm>
          </p:grpSpPr>
          <p:sp>
            <p:nvSpPr>
              <p:cNvPr id="1083" name="Shape 1083"/>
              <p:cNvSpPr/>
              <p:nvPr/>
            </p:nvSpPr>
            <p:spPr>
              <a:xfrm>
                <a:off x="13698" y="13699"/>
                <a:ext cx="1197585" cy="9920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872" y="11768"/>
                    </a:moveTo>
                    <a:cubicBezTo>
                      <a:pt x="19872" y="10279"/>
                      <a:pt x="19070" y="9050"/>
                      <a:pt x="17959" y="8640"/>
                    </a:cubicBezTo>
                    <a:cubicBezTo>
                      <a:pt x="17959" y="8491"/>
                      <a:pt x="17959" y="8491"/>
                      <a:pt x="17959" y="8491"/>
                    </a:cubicBezTo>
                    <a:cubicBezTo>
                      <a:pt x="17959" y="8491"/>
                      <a:pt x="17959" y="8491"/>
                      <a:pt x="17959" y="8491"/>
                    </a:cubicBezTo>
                    <a:cubicBezTo>
                      <a:pt x="17897" y="3799"/>
                      <a:pt x="14719" y="0"/>
                      <a:pt x="10800" y="0"/>
                    </a:cubicBezTo>
                    <a:cubicBezTo>
                      <a:pt x="6881" y="0"/>
                      <a:pt x="3703" y="3799"/>
                      <a:pt x="3641" y="8491"/>
                    </a:cubicBezTo>
                    <a:cubicBezTo>
                      <a:pt x="3641" y="8491"/>
                      <a:pt x="3641" y="8491"/>
                      <a:pt x="3641" y="8491"/>
                    </a:cubicBezTo>
                    <a:cubicBezTo>
                      <a:pt x="3641" y="8640"/>
                      <a:pt x="3641" y="8640"/>
                      <a:pt x="3641" y="8640"/>
                    </a:cubicBezTo>
                    <a:cubicBezTo>
                      <a:pt x="2530" y="9050"/>
                      <a:pt x="1728" y="10279"/>
                      <a:pt x="1728" y="11768"/>
                    </a:cubicBezTo>
                    <a:cubicBezTo>
                      <a:pt x="771" y="11768"/>
                      <a:pt x="0" y="13034"/>
                      <a:pt x="0" y="14599"/>
                    </a:cubicBezTo>
                    <a:cubicBezTo>
                      <a:pt x="0" y="16014"/>
                      <a:pt x="771" y="16982"/>
                      <a:pt x="1728" y="16982"/>
                    </a:cubicBezTo>
                    <a:cubicBezTo>
                      <a:pt x="1728" y="19514"/>
                      <a:pt x="3456" y="21600"/>
                      <a:pt x="5554" y="21600"/>
                    </a:cubicBezTo>
                    <a:cubicBezTo>
                      <a:pt x="10800" y="21600"/>
                      <a:pt x="10800" y="21600"/>
                      <a:pt x="10800" y="21600"/>
                    </a:cubicBezTo>
                    <a:cubicBezTo>
                      <a:pt x="16046" y="21600"/>
                      <a:pt x="16046" y="21600"/>
                      <a:pt x="16046" y="21600"/>
                    </a:cubicBezTo>
                    <a:cubicBezTo>
                      <a:pt x="18144" y="21600"/>
                      <a:pt x="19872" y="19514"/>
                      <a:pt x="19872" y="16982"/>
                    </a:cubicBezTo>
                    <a:cubicBezTo>
                      <a:pt x="20829" y="16982"/>
                      <a:pt x="21600" y="16014"/>
                      <a:pt x="21600" y="14599"/>
                    </a:cubicBezTo>
                    <a:cubicBezTo>
                      <a:pt x="21600" y="13034"/>
                      <a:pt x="20829" y="11768"/>
                      <a:pt x="19872" y="11768"/>
                    </a:cubicBezTo>
                  </a:path>
                </a:pathLst>
              </a:custGeom>
              <a:solidFill>
                <a:srgbClr val="3572B0"/>
              </a:solidFill>
              <a:ln w="12700" cap="flat">
                <a:noFill/>
                <a:miter lim="400000"/>
              </a:ln>
              <a:effectLst/>
            </p:spPr>
            <p:txBody>
              <a:bodyPr wrap="square" lIns="71436" tIns="71436" rIns="71436" bIns="71436" numCol="1" anchor="t">
                <a:noAutofit/>
              </a:bodyPr>
              <a:lstStyle/>
              <a:p>
                <a:pPr lvl="0"/>
              </a:p>
            </p:txBody>
          </p:sp>
          <p:sp>
            <p:nvSpPr>
              <p:cNvPr id="1084" name="Shape 1084"/>
              <p:cNvSpPr/>
              <p:nvPr/>
            </p:nvSpPr>
            <p:spPr>
              <a:xfrm>
                <a:off x="0" y="0"/>
                <a:ext cx="1224982" cy="10194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28" y="21600"/>
                    </a:moveTo>
                    <a:cubicBezTo>
                      <a:pt x="5672" y="21600"/>
                      <a:pt x="5672" y="21600"/>
                      <a:pt x="5672" y="21600"/>
                    </a:cubicBezTo>
                    <a:cubicBezTo>
                      <a:pt x="3560" y="21600"/>
                      <a:pt x="1810" y="19607"/>
                      <a:pt x="1689" y="17106"/>
                    </a:cubicBezTo>
                    <a:cubicBezTo>
                      <a:pt x="724" y="16925"/>
                      <a:pt x="0" y="15874"/>
                      <a:pt x="0" y="14497"/>
                    </a:cubicBezTo>
                    <a:cubicBezTo>
                      <a:pt x="0" y="12938"/>
                      <a:pt x="754" y="11670"/>
                      <a:pt x="1689" y="11489"/>
                    </a:cubicBezTo>
                    <a:cubicBezTo>
                      <a:pt x="1780" y="10111"/>
                      <a:pt x="2504" y="8952"/>
                      <a:pt x="3560" y="8481"/>
                    </a:cubicBezTo>
                    <a:cubicBezTo>
                      <a:pt x="3620" y="6234"/>
                      <a:pt x="4374" y="4095"/>
                      <a:pt x="5732" y="2501"/>
                    </a:cubicBezTo>
                    <a:cubicBezTo>
                      <a:pt x="7089" y="870"/>
                      <a:pt x="8899" y="0"/>
                      <a:pt x="10800" y="0"/>
                    </a:cubicBezTo>
                    <a:cubicBezTo>
                      <a:pt x="12701" y="0"/>
                      <a:pt x="14511" y="870"/>
                      <a:pt x="15868" y="2501"/>
                    </a:cubicBezTo>
                    <a:cubicBezTo>
                      <a:pt x="17226" y="4095"/>
                      <a:pt x="17980" y="6234"/>
                      <a:pt x="18040" y="8481"/>
                    </a:cubicBezTo>
                    <a:cubicBezTo>
                      <a:pt x="19096" y="8952"/>
                      <a:pt x="19820" y="10111"/>
                      <a:pt x="19911" y="11489"/>
                    </a:cubicBezTo>
                    <a:cubicBezTo>
                      <a:pt x="20846" y="11670"/>
                      <a:pt x="21600" y="12938"/>
                      <a:pt x="21600" y="14497"/>
                    </a:cubicBezTo>
                    <a:cubicBezTo>
                      <a:pt x="21600" y="15874"/>
                      <a:pt x="20876" y="16925"/>
                      <a:pt x="19911" y="17106"/>
                    </a:cubicBezTo>
                    <a:cubicBezTo>
                      <a:pt x="19790" y="19607"/>
                      <a:pt x="18040" y="21600"/>
                      <a:pt x="15928" y="21600"/>
                    </a:cubicBezTo>
                    <a:moveTo>
                      <a:pt x="4042" y="8589"/>
                    </a:moveTo>
                    <a:cubicBezTo>
                      <a:pt x="4042" y="8698"/>
                      <a:pt x="4042" y="8698"/>
                      <a:pt x="4042" y="8698"/>
                    </a:cubicBezTo>
                    <a:cubicBezTo>
                      <a:pt x="4042" y="8807"/>
                      <a:pt x="3982" y="8952"/>
                      <a:pt x="3861" y="8988"/>
                    </a:cubicBezTo>
                    <a:cubicBezTo>
                      <a:pt x="2866" y="9350"/>
                      <a:pt x="2172" y="10474"/>
                      <a:pt x="2172" y="11742"/>
                    </a:cubicBezTo>
                    <a:cubicBezTo>
                      <a:pt x="2172" y="11887"/>
                      <a:pt x="2051" y="12032"/>
                      <a:pt x="1931" y="12032"/>
                    </a:cubicBezTo>
                    <a:cubicBezTo>
                      <a:pt x="1146" y="12032"/>
                      <a:pt x="483" y="13156"/>
                      <a:pt x="483" y="14497"/>
                    </a:cubicBezTo>
                    <a:cubicBezTo>
                      <a:pt x="483" y="15656"/>
                      <a:pt x="1086" y="16526"/>
                      <a:pt x="1931" y="16526"/>
                    </a:cubicBezTo>
                    <a:cubicBezTo>
                      <a:pt x="2051" y="16526"/>
                      <a:pt x="2172" y="16671"/>
                      <a:pt x="2172" y="16816"/>
                    </a:cubicBezTo>
                    <a:cubicBezTo>
                      <a:pt x="2172" y="19136"/>
                      <a:pt x="3741" y="21020"/>
                      <a:pt x="5672" y="21020"/>
                    </a:cubicBezTo>
                    <a:cubicBezTo>
                      <a:pt x="15928" y="21020"/>
                      <a:pt x="15928" y="21020"/>
                      <a:pt x="15928" y="21020"/>
                    </a:cubicBezTo>
                    <a:cubicBezTo>
                      <a:pt x="17859" y="21020"/>
                      <a:pt x="19428" y="19136"/>
                      <a:pt x="19428" y="16816"/>
                    </a:cubicBezTo>
                    <a:cubicBezTo>
                      <a:pt x="19428" y="16671"/>
                      <a:pt x="19549" y="16526"/>
                      <a:pt x="19669" y="16526"/>
                    </a:cubicBezTo>
                    <a:cubicBezTo>
                      <a:pt x="20514" y="16526"/>
                      <a:pt x="21117" y="15656"/>
                      <a:pt x="21117" y="14497"/>
                    </a:cubicBezTo>
                    <a:cubicBezTo>
                      <a:pt x="21117" y="13156"/>
                      <a:pt x="20454" y="12032"/>
                      <a:pt x="19669" y="12032"/>
                    </a:cubicBezTo>
                    <a:cubicBezTo>
                      <a:pt x="19549" y="12032"/>
                      <a:pt x="19428" y="11887"/>
                      <a:pt x="19428" y="11742"/>
                    </a:cubicBezTo>
                    <a:cubicBezTo>
                      <a:pt x="19428" y="10474"/>
                      <a:pt x="18734" y="9350"/>
                      <a:pt x="17739" y="8988"/>
                    </a:cubicBezTo>
                    <a:cubicBezTo>
                      <a:pt x="17618" y="8952"/>
                      <a:pt x="17558" y="8807"/>
                      <a:pt x="17558" y="8698"/>
                    </a:cubicBezTo>
                    <a:cubicBezTo>
                      <a:pt x="17558" y="8589"/>
                      <a:pt x="17558" y="8589"/>
                      <a:pt x="17558" y="8589"/>
                    </a:cubicBezTo>
                    <a:cubicBezTo>
                      <a:pt x="17558" y="8589"/>
                      <a:pt x="17558" y="8589"/>
                      <a:pt x="17558" y="8553"/>
                    </a:cubicBezTo>
                    <a:cubicBezTo>
                      <a:pt x="17497" y="4168"/>
                      <a:pt x="14450" y="580"/>
                      <a:pt x="10800" y="580"/>
                    </a:cubicBezTo>
                    <a:cubicBezTo>
                      <a:pt x="7150" y="580"/>
                      <a:pt x="4103" y="4168"/>
                      <a:pt x="4042" y="8553"/>
                    </a:cubicBezTo>
                    <a:cubicBezTo>
                      <a:pt x="4042" y="8589"/>
                      <a:pt x="4042" y="8589"/>
                      <a:pt x="4042" y="858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85" name="Shape 1085"/>
              <p:cNvSpPr/>
              <p:nvPr/>
            </p:nvSpPr>
            <p:spPr>
              <a:xfrm>
                <a:off x="0" y="0"/>
                <a:ext cx="1224982" cy="10194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28" y="21600"/>
                    </a:moveTo>
                    <a:cubicBezTo>
                      <a:pt x="5672" y="21600"/>
                      <a:pt x="5672" y="21600"/>
                      <a:pt x="5672" y="21600"/>
                    </a:cubicBezTo>
                    <a:cubicBezTo>
                      <a:pt x="3560" y="21600"/>
                      <a:pt x="1810" y="19607"/>
                      <a:pt x="1689" y="17106"/>
                    </a:cubicBezTo>
                    <a:cubicBezTo>
                      <a:pt x="724" y="16925"/>
                      <a:pt x="0" y="15874"/>
                      <a:pt x="0" y="14497"/>
                    </a:cubicBezTo>
                    <a:cubicBezTo>
                      <a:pt x="0" y="12938"/>
                      <a:pt x="754" y="11670"/>
                      <a:pt x="1689" y="11489"/>
                    </a:cubicBezTo>
                    <a:cubicBezTo>
                      <a:pt x="1780" y="10111"/>
                      <a:pt x="2504" y="8952"/>
                      <a:pt x="3560" y="8481"/>
                    </a:cubicBezTo>
                    <a:cubicBezTo>
                      <a:pt x="3620" y="6234"/>
                      <a:pt x="4374" y="4095"/>
                      <a:pt x="5732" y="2501"/>
                    </a:cubicBezTo>
                    <a:cubicBezTo>
                      <a:pt x="7089" y="870"/>
                      <a:pt x="8899" y="0"/>
                      <a:pt x="10800" y="0"/>
                    </a:cubicBezTo>
                    <a:cubicBezTo>
                      <a:pt x="12701" y="0"/>
                      <a:pt x="14511" y="870"/>
                      <a:pt x="15868" y="2501"/>
                    </a:cubicBezTo>
                    <a:cubicBezTo>
                      <a:pt x="17226" y="4095"/>
                      <a:pt x="17980" y="6234"/>
                      <a:pt x="18040" y="8481"/>
                    </a:cubicBezTo>
                    <a:cubicBezTo>
                      <a:pt x="19096" y="8952"/>
                      <a:pt x="19820" y="10111"/>
                      <a:pt x="19911" y="11489"/>
                    </a:cubicBezTo>
                    <a:cubicBezTo>
                      <a:pt x="20846" y="11670"/>
                      <a:pt x="21600" y="12938"/>
                      <a:pt x="21600" y="14497"/>
                    </a:cubicBezTo>
                    <a:cubicBezTo>
                      <a:pt x="21600" y="15874"/>
                      <a:pt x="20876" y="16925"/>
                      <a:pt x="19911" y="17106"/>
                    </a:cubicBezTo>
                    <a:cubicBezTo>
                      <a:pt x="19790" y="19607"/>
                      <a:pt x="18040" y="21600"/>
                      <a:pt x="15928" y="21600"/>
                    </a:cubicBezTo>
                    <a:moveTo>
                      <a:pt x="4042" y="8589"/>
                    </a:moveTo>
                    <a:cubicBezTo>
                      <a:pt x="4042" y="8698"/>
                      <a:pt x="4042" y="8698"/>
                      <a:pt x="4042" y="8698"/>
                    </a:cubicBezTo>
                    <a:cubicBezTo>
                      <a:pt x="4042" y="8807"/>
                      <a:pt x="3982" y="8952"/>
                      <a:pt x="3861" y="8988"/>
                    </a:cubicBezTo>
                    <a:cubicBezTo>
                      <a:pt x="2866" y="9350"/>
                      <a:pt x="2172" y="10474"/>
                      <a:pt x="2172" y="11742"/>
                    </a:cubicBezTo>
                    <a:cubicBezTo>
                      <a:pt x="2172" y="11887"/>
                      <a:pt x="2051" y="12032"/>
                      <a:pt x="1931" y="12032"/>
                    </a:cubicBezTo>
                    <a:cubicBezTo>
                      <a:pt x="1146" y="12032"/>
                      <a:pt x="483" y="13156"/>
                      <a:pt x="483" y="14497"/>
                    </a:cubicBezTo>
                    <a:cubicBezTo>
                      <a:pt x="483" y="15656"/>
                      <a:pt x="1086" y="16526"/>
                      <a:pt x="1931" y="16526"/>
                    </a:cubicBezTo>
                    <a:cubicBezTo>
                      <a:pt x="2051" y="16526"/>
                      <a:pt x="2172" y="16671"/>
                      <a:pt x="2172" y="16816"/>
                    </a:cubicBezTo>
                    <a:cubicBezTo>
                      <a:pt x="2172" y="19136"/>
                      <a:pt x="3741" y="21020"/>
                      <a:pt x="5672" y="21020"/>
                    </a:cubicBezTo>
                    <a:cubicBezTo>
                      <a:pt x="15928" y="21020"/>
                      <a:pt x="15928" y="21020"/>
                      <a:pt x="15928" y="21020"/>
                    </a:cubicBezTo>
                    <a:cubicBezTo>
                      <a:pt x="17859" y="21020"/>
                      <a:pt x="19428" y="19136"/>
                      <a:pt x="19428" y="16816"/>
                    </a:cubicBezTo>
                    <a:cubicBezTo>
                      <a:pt x="19428" y="16671"/>
                      <a:pt x="19549" y="16526"/>
                      <a:pt x="19669" y="16526"/>
                    </a:cubicBezTo>
                    <a:cubicBezTo>
                      <a:pt x="20514" y="16526"/>
                      <a:pt x="21117" y="15656"/>
                      <a:pt x="21117" y="14497"/>
                    </a:cubicBezTo>
                    <a:cubicBezTo>
                      <a:pt x="21117" y="13156"/>
                      <a:pt x="20454" y="12032"/>
                      <a:pt x="19669" y="12032"/>
                    </a:cubicBezTo>
                    <a:cubicBezTo>
                      <a:pt x="19549" y="12032"/>
                      <a:pt x="19428" y="11887"/>
                      <a:pt x="19428" y="11742"/>
                    </a:cubicBezTo>
                    <a:cubicBezTo>
                      <a:pt x="19428" y="10474"/>
                      <a:pt x="18734" y="9350"/>
                      <a:pt x="17739" y="8988"/>
                    </a:cubicBezTo>
                    <a:cubicBezTo>
                      <a:pt x="17618" y="8952"/>
                      <a:pt x="17558" y="8807"/>
                      <a:pt x="17558" y="8698"/>
                    </a:cubicBezTo>
                    <a:cubicBezTo>
                      <a:pt x="17558" y="8589"/>
                      <a:pt x="17558" y="8589"/>
                      <a:pt x="17558" y="8589"/>
                    </a:cubicBezTo>
                    <a:cubicBezTo>
                      <a:pt x="17558" y="8589"/>
                      <a:pt x="17558" y="8589"/>
                      <a:pt x="17558" y="8553"/>
                    </a:cubicBezTo>
                    <a:cubicBezTo>
                      <a:pt x="17497" y="4168"/>
                      <a:pt x="14450" y="580"/>
                      <a:pt x="10800" y="580"/>
                    </a:cubicBezTo>
                    <a:cubicBezTo>
                      <a:pt x="7150" y="580"/>
                      <a:pt x="4103" y="4168"/>
                      <a:pt x="4042" y="8553"/>
                    </a:cubicBezTo>
                    <a:cubicBezTo>
                      <a:pt x="4042" y="8589"/>
                      <a:pt x="4042" y="8589"/>
                      <a:pt x="4042" y="858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86" name="Shape 1086"/>
              <p:cNvSpPr/>
              <p:nvPr/>
            </p:nvSpPr>
            <p:spPr>
              <a:xfrm>
                <a:off x="270375" y="369152"/>
                <a:ext cx="684231" cy="851744"/>
              </a:xfrm>
              <a:custGeom>
                <a:avLst/>
                <a:gdLst/>
                <a:ahLst/>
                <a:cxnLst>
                  <a:cxn ang="0">
                    <a:pos x="wd2" y="hd2"/>
                  </a:cxn>
                  <a:cxn ang="5400000">
                    <a:pos x="wd2" y="hd2"/>
                  </a:cxn>
                  <a:cxn ang="10800000">
                    <a:pos x="wd2" y="hd2"/>
                  </a:cxn>
                  <a:cxn ang="16200000">
                    <a:pos x="wd2" y="hd2"/>
                  </a:cxn>
                </a:cxnLst>
                <a:rect l="0" t="0" r="r" b="b"/>
                <a:pathLst>
                  <a:path w="21600" h="21515" fill="norm" stroke="1" extrusionOk="0">
                    <a:moveTo>
                      <a:pt x="0" y="4666"/>
                    </a:moveTo>
                    <a:cubicBezTo>
                      <a:pt x="0" y="12744"/>
                      <a:pt x="0" y="12744"/>
                      <a:pt x="0" y="12744"/>
                    </a:cubicBezTo>
                    <a:cubicBezTo>
                      <a:pt x="0" y="17453"/>
                      <a:pt x="4698" y="21427"/>
                      <a:pt x="10638" y="21514"/>
                    </a:cubicBezTo>
                    <a:cubicBezTo>
                      <a:pt x="16686" y="21600"/>
                      <a:pt x="21600" y="17712"/>
                      <a:pt x="21600" y="12874"/>
                    </a:cubicBezTo>
                    <a:cubicBezTo>
                      <a:pt x="21600" y="5357"/>
                      <a:pt x="21600" y="5357"/>
                      <a:pt x="21600" y="5357"/>
                    </a:cubicBezTo>
                    <a:cubicBezTo>
                      <a:pt x="21600" y="5357"/>
                      <a:pt x="14904" y="3283"/>
                      <a:pt x="10800" y="0"/>
                    </a:cubicBezTo>
                    <a:cubicBezTo>
                      <a:pt x="5346" y="4363"/>
                      <a:pt x="0" y="4666"/>
                      <a:pt x="0" y="4666"/>
                    </a:cubicBezTo>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1087" name="Shape 1087"/>
              <p:cNvSpPr/>
              <p:nvPr/>
            </p:nvSpPr>
            <p:spPr>
              <a:xfrm>
                <a:off x="256676" y="355294"/>
                <a:ext cx="711629" cy="879782"/>
              </a:xfrm>
              <a:custGeom>
                <a:avLst/>
                <a:gdLst/>
                <a:ahLst/>
                <a:cxnLst>
                  <a:cxn ang="0">
                    <a:pos x="wd2" y="hd2"/>
                  </a:cxn>
                  <a:cxn ang="5400000">
                    <a:pos x="wd2" y="hd2"/>
                  </a:cxn>
                  <a:cxn ang="10800000">
                    <a:pos x="wd2" y="hd2"/>
                  </a:cxn>
                  <a:cxn ang="16200000">
                    <a:pos x="wd2" y="hd2"/>
                  </a:cxn>
                </a:cxnLst>
                <a:rect l="0" t="0" r="r" b="b"/>
                <a:pathLst>
                  <a:path w="21600" h="21569" fill="norm" stroke="1" extrusionOk="0">
                    <a:moveTo>
                      <a:pt x="10800" y="21569"/>
                    </a:moveTo>
                    <a:cubicBezTo>
                      <a:pt x="10748" y="21569"/>
                      <a:pt x="10696" y="21569"/>
                      <a:pt x="10696" y="21569"/>
                    </a:cubicBezTo>
                    <a:cubicBezTo>
                      <a:pt x="10644" y="21569"/>
                      <a:pt x="10644" y="21569"/>
                      <a:pt x="10592" y="21569"/>
                    </a:cubicBezTo>
                    <a:cubicBezTo>
                      <a:pt x="4777" y="21485"/>
                      <a:pt x="0" y="17501"/>
                      <a:pt x="0" y="12719"/>
                    </a:cubicBezTo>
                    <a:cubicBezTo>
                      <a:pt x="0" y="4876"/>
                      <a:pt x="0" y="4876"/>
                      <a:pt x="0" y="4876"/>
                    </a:cubicBezTo>
                    <a:cubicBezTo>
                      <a:pt x="0" y="4708"/>
                      <a:pt x="156" y="4541"/>
                      <a:pt x="363" y="4541"/>
                    </a:cubicBezTo>
                    <a:cubicBezTo>
                      <a:pt x="415" y="4541"/>
                      <a:pt x="5452" y="4205"/>
                      <a:pt x="10488" y="95"/>
                    </a:cubicBezTo>
                    <a:cubicBezTo>
                      <a:pt x="10644" y="-31"/>
                      <a:pt x="10956" y="-31"/>
                      <a:pt x="11112" y="95"/>
                    </a:cubicBezTo>
                    <a:cubicBezTo>
                      <a:pt x="14954" y="3199"/>
                      <a:pt x="21288" y="5212"/>
                      <a:pt x="21340" y="5254"/>
                    </a:cubicBezTo>
                    <a:cubicBezTo>
                      <a:pt x="21496" y="5296"/>
                      <a:pt x="21600" y="5421"/>
                      <a:pt x="21600" y="5547"/>
                    </a:cubicBezTo>
                    <a:cubicBezTo>
                      <a:pt x="21600" y="12845"/>
                      <a:pt x="21600" y="12845"/>
                      <a:pt x="21600" y="12845"/>
                    </a:cubicBezTo>
                    <a:cubicBezTo>
                      <a:pt x="21600" y="15194"/>
                      <a:pt x="20458" y="17375"/>
                      <a:pt x="18433" y="19011"/>
                    </a:cubicBezTo>
                    <a:cubicBezTo>
                      <a:pt x="16408" y="20646"/>
                      <a:pt x="13708" y="21569"/>
                      <a:pt x="10800" y="21569"/>
                    </a:cubicBezTo>
                    <a:moveTo>
                      <a:pt x="831" y="5170"/>
                    </a:moveTo>
                    <a:cubicBezTo>
                      <a:pt x="831" y="12719"/>
                      <a:pt x="831" y="12719"/>
                      <a:pt x="831" y="12719"/>
                    </a:cubicBezTo>
                    <a:cubicBezTo>
                      <a:pt x="831" y="17165"/>
                      <a:pt x="5244" y="20814"/>
                      <a:pt x="10644" y="20898"/>
                    </a:cubicBezTo>
                    <a:cubicBezTo>
                      <a:pt x="13344" y="20940"/>
                      <a:pt x="15940" y="20101"/>
                      <a:pt x="17862" y="18549"/>
                    </a:cubicBezTo>
                    <a:cubicBezTo>
                      <a:pt x="19731" y="17039"/>
                      <a:pt x="20769" y="14984"/>
                      <a:pt x="20769" y="12845"/>
                    </a:cubicBezTo>
                    <a:cubicBezTo>
                      <a:pt x="20769" y="5757"/>
                      <a:pt x="20769" y="5757"/>
                      <a:pt x="20769" y="5757"/>
                    </a:cubicBezTo>
                    <a:cubicBezTo>
                      <a:pt x="19523" y="5379"/>
                      <a:pt x="14331" y="3576"/>
                      <a:pt x="10800" y="808"/>
                    </a:cubicBezTo>
                    <a:cubicBezTo>
                      <a:pt x="6387" y="4289"/>
                      <a:pt x="2129" y="5002"/>
                      <a:pt x="831" y="517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88" name="Shape 1088"/>
              <p:cNvSpPr/>
              <p:nvPr/>
            </p:nvSpPr>
            <p:spPr>
              <a:xfrm>
                <a:off x="215579" y="300657"/>
                <a:ext cx="793823" cy="6863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6797" y="4632"/>
                      <a:pt x="2840" y="6087"/>
                      <a:pt x="1024" y="6572"/>
                    </a:cubicBezTo>
                    <a:cubicBezTo>
                      <a:pt x="419" y="6733"/>
                      <a:pt x="0" y="7326"/>
                      <a:pt x="0" y="8026"/>
                    </a:cubicBezTo>
                    <a:cubicBezTo>
                      <a:pt x="0" y="18422"/>
                      <a:pt x="0" y="18422"/>
                      <a:pt x="0" y="18422"/>
                    </a:cubicBezTo>
                    <a:cubicBezTo>
                      <a:pt x="0" y="19284"/>
                      <a:pt x="47" y="20146"/>
                      <a:pt x="186" y="20954"/>
                    </a:cubicBezTo>
                    <a:cubicBezTo>
                      <a:pt x="652" y="21223"/>
                      <a:pt x="1117" y="21438"/>
                      <a:pt x="1629" y="21600"/>
                    </a:cubicBezTo>
                    <a:cubicBezTo>
                      <a:pt x="1303" y="20469"/>
                      <a:pt x="1117" y="19284"/>
                      <a:pt x="1117" y="18045"/>
                    </a:cubicBezTo>
                    <a:cubicBezTo>
                      <a:pt x="1117" y="7972"/>
                      <a:pt x="1117" y="7972"/>
                      <a:pt x="1117" y="7972"/>
                    </a:cubicBezTo>
                    <a:cubicBezTo>
                      <a:pt x="1117" y="7972"/>
                      <a:pt x="1117" y="7972"/>
                      <a:pt x="1117" y="7972"/>
                    </a:cubicBezTo>
                    <a:cubicBezTo>
                      <a:pt x="1117" y="7757"/>
                      <a:pt x="1257" y="7541"/>
                      <a:pt x="1443" y="7541"/>
                    </a:cubicBezTo>
                    <a:cubicBezTo>
                      <a:pt x="1490" y="7541"/>
                      <a:pt x="6005" y="7110"/>
                      <a:pt x="10521" y="1831"/>
                    </a:cubicBezTo>
                    <a:cubicBezTo>
                      <a:pt x="10614" y="1778"/>
                      <a:pt x="10707" y="1724"/>
                      <a:pt x="10800" y="1724"/>
                    </a:cubicBezTo>
                    <a:cubicBezTo>
                      <a:pt x="10893" y="1724"/>
                      <a:pt x="10986" y="1778"/>
                      <a:pt x="11079" y="1831"/>
                    </a:cubicBezTo>
                    <a:cubicBezTo>
                      <a:pt x="14524" y="5817"/>
                      <a:pt x="20203" y="8403"/>
                      <a:pt x="20250" y="8457"/>
                    </a:cubicBezTo>
                    <a:cubicBezTo>
                      <a:pt x="20390" y="8511"/>
                      <a:pt x="20483" y="8672"/>
                      <a:pt x="20483" y="8834"/>
                    </a:cubicBezTo>
                    <a:cubicBezTo>
                      <a:pt x="20483" y="18206"/>
                      <a:pt x="20483" y="18206"/>
                      <a:pt x="20483" y="18206"/>
                    </a:cubicBezTo>
                    <a:cubicBezTo>
                      <a:pt x="20483" y="18206"/>
                      <a:pt x="20483" y="18206"/>
                      <a:pt x="20483" y="18206"/>
                    </a:cubicBezTo>
                    <a:cubicBezTo>
                      <a:pt x="20483" y="19392"/>
                      <a:pt x="20343" y="20523"/>
                      <a:pt x="20064" y="21546"/>
                    </a:cubicBezTo>
                    <a:cubicBezTo>
                      <a:pt x="20529" y="21438"/>
                      <a:pt x="20995" y="21223"/>
                      <a:pt x="21414" y="20900"/>
                    </a:cubicBezTo>
                    <a:cubicBezTo>
                      <a:pt x="21553" y="20200"/>
                      <a:pt x="21600" y="19392"/>
                      <a:pt x="21600" y="18637"/>
                    </a:cubicBezTo>
                    <a:cubicBezTo>
                      <a:pt x="21600" y="8780"/>
                      <a:pt x="21600" y="8780"/>
                      <a:pt x="21600" y="8780"/>
                    </a:cubicBezTo>
                    <a:cubicBezTo>
                      <a:pt x="21600" y="8134"/>
                      <a:pt x="21321" y="7595"/>
                      <a:pt x="20809" y="7380"/>
                    </a:cubicBezTo>
                    <a:cubicBezTo>
                      <a:pt x="18947" y="6410"/>
                      <a:pt x="14059" y="3771"/>
                      <a:pt x="10800" y="0"/>
                    </a:cubicBezTo>
                  </a:path>
                </a:pathLst>
              </a:custGeom>
              <a:solidFill>
                <a:srgbClr val="316BA7"/>
              </a:solidFill>
              <a:ln w="12700" cap="flat">
                <a:noFill/>
                <a:miter lim="400000"/>
              </a:ln>
              <a:effectLst/>
            </p:spPr>
            <p:txBody>
              <a:bodyPr wrap="square" lIns="71436" tIns="71436" rIns="71436" bIns="71436" numCol="1" anchor="t">
                <a:noAutofit/>
              </a:bodyPr>
              <a:lstStyle/>
              <a:p>
                <a:pPr lvl="0"/>
              </a:p>
            </p:txBody>
          </p:sp>
          <p:sp>
            <p:nvSpPr>
              <p:cNvPr id="1089" name="Shape 1089"/>
              <p:cNvSpPr/>
              <p:nvPr/>
            </p:nvSpPr>
            <p:spPr>
              <a:xfrm>
                <a:off x="222789" y="964699"/>
                <a:ext cx="780124" cy="374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82"/>
                    </a:moveTo>
                    <a:cubicBezTo>
                      <a:pt x="47" y="3927"/>
                      <a:pt x="95" y="7855"/>
                      <a:pt x="142" y="10800"/>
                    </a:cubicBezTo>
                    <a:cubicBezTo>
                      <a:pt x="568" y="15709"/>
                      <a:pt x="1089" y="18655"/>
                      <a:pt x="1611" y="21600"/>
                    </a:cubicBezTo>
                    <a:cubicBezTo>
                      <a:pt x="1563" y="18655"/>
                      <a:pt x="1468" y="15709"/>
                      <a:pt x="1468" y="12764"/>
                    </a:cubicBezTo>
                    <a:cubicBezTo>
                      <a:pt x="947" y="9818"/>
                      <a:pt x="474" y="5891"/>
                      <a:pt x="0" y="982"/>
                    </a:cubicBezTo>
                    <a:moveTo>
                      <a:pt x="21600" y="0"/>
                    </a:moveTo>
                    <a:cubicBezTo>
                      <a:pt x="21174" y="5891"/>
                      <a:pt x="20700" y="9818"/>
                      <a:pt x="20226" y="11782"/>
                    </a:cubicBezTo>
                    <a:cubicBezTo>
                      <a:pt x="20179" y="14727"/>
                      <a:pt x="20132" y="17673"/>
                      <a:pt x="20037" y="20618"/>
                    </a:cubicBezTo>
                    <a:cubicBezTo>
                      <a:pt x="20558" y="18655"/>
                      <a:pt x="21032" y="14727"/>
                      <a:pt x="21505" y="10800"/>
                    </a:cubicBezTo>
                    <a:cubicBezTo>
                      <a:pt x="21553" y="6873"/>
                      <a:pt x="21600" y="3927"/>
                      <a:pt x="216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90" name="Shape 1090"/>
              <p:cNvSpPr/>
              <p:nvPr/>
            </p:nvSpPr>
            <p:spPr>
              <a:xfrm>
                <a:off x="270375" y="369152"/>
                <a:ext cx="684231" cy="851744"/>
              </a:xfrm>
              <a:custGeom>
                <a:avLst/>
                <a:gdLst/>
                <a:ahLst/>
                <a:cxnLst>
                  <a:cxn ang="0">
                    <a:pos x="wd2" y="hd2"/>
                  </a:cxn>
                  <a:cxn ang="5400000">
                    <a:pos x="wd2" y="hd2"/>
                  </a:cxn>
                  <a:cxn ang="10800000">
                    <a:pos x="wd2" y="hd2"/>
                  </a:cxn>
                  <a:cxn ang="16200000">
                    <a:pos x="wd2" y="hd2"/>
                  </a:cxn>
                </a:cxnLst>
                <a:rect l="0" t="0" r="r" b="b"/>
                <a:pathLst>
                  <a:path w="21600" h="21515" fill="norm" stroke="1" extrusionOk="0">
                    <a:moveTo>
                      <a:pt x="0" y="4666"/>
                    </a:moveTo>
                    <a:cubicBezTo>
                      <a:pt x="0" y="12744"/>
                      <a:pt x="0" y="12744"/>
                      <a:pt x="0" y="12744"/>
                    </a:cubicBezTo>
                    <a:cubicBezTo>
                      <a:pt x="0" y="17453"/>
                      <a:pt x="4698" y="21427"/>
                      <a:pt x="10638" y="21514"/>
                    </a:cubicBezTo>
                    <a:cubicBezTo>
                      <a:pt x="16686" y="21600"/>
                      <a:pt x="21600" y="17712"/>
                      <a:pt x="21600" y="12874"/>
                    </a:cubicBezTo>
                    <a:cubicBezTo>
                      <a:pt x="21600" y="5357"/>
                      <a:pt x="21600" y="5357"/>
                      <a:pt x="21600" y="5357"/>
                    </a:cubicBezTo>
                    <a:cubicBezTo>
                      <a:pt x="21600" y="5357"/>
                      <a:pt x="14904" y="3283"/>
                      <a:pt x="10800" y="0"/>
                    </a:cubicBezTo>
                    <a:cubicBezTo>
                      <a:pt x="5346" y="4363"/>
                      <a:pt x="0" y="4666"/>
                      <a:pt x="0" y="4666"/>
                    </a:cubicBezTo>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1091" name="Shape 1091"/>
              <p:cNvSpPr/>
              <p:nvPr/>
            </p:nvSpPr>
            <p:spPr>
              <a:xfrm>
                <a:off x="256676" y="355294"/>
                <a:ext cx="711629" cy="879782"/>
              </a:xfrm>
              <a:custGeom>
                <a:avLst/>
                <a:gdLst/>
                <a:ahLst/>
                <a:cxnLst>
                  <a:cxn ang="0">
                    <a:pos x="wd2" y="hd2"/>
                  </a:cxn>
                  <a:cxn ang="5400000">
                    <a:pos x="wd2" y="hd2"/>
                  </a:cxn>
                  <a:cxn ang="10800000">
                    <a:pos x="wd2" y="hd2"/>
                  </a:cxn>
                  <a:cxn ang="16200000">
                    <a:pos x="wd2" y="hd2"/>
                  </a:cxn>
                </a:cxnLst>
                <a:rect l="0" t="0" r="r" b="b"/>
                <a:pathLst>
                  <a:path w="21600" h="21569" fill="norm" stroke="1" extrusionOk="0">
                    <a:moveTo>
                      <a:pt x="10800" y="21569"/>
                    </a:moveTo>
                    <a:cubicBezTo>
                      <a:pt x="10748" y="21569"/>
                      <a:pt x="10696" y="21569"/>
                      <a:pt x="10696" y="21569"/>
                    </a:cubicBezTo>
                    <a:cubicBezTo>
                      <a:pt x="10644" y="21569"/>
                      <a:pt x="10644" y="21569"/>
                      <a:pt x="10592" y="21569"/>
                    </a:cubicBezTo>
                    <a:cubicBezTo>
                      <a:pt x="4777" y="21485"/>
                      <a:pt x="0" y="17501"/>
                      <a:pt x="0" y="12719"/>
                    </a:cubicBezTo>
                    <a:cubicBezTo>
                      <a:pt x="0" y="4876"/>
                      <a:pt x="0" y="4876"/>
                      <a:pt x="0" y="4876"/>
                    </a:cubicBezTo>
                    <a:cubicBezTo>
                      <a:pt x="0" y="4708"/>
                      <a:pt x="156" y="4541"/>
                      <a:pt x="363" y="4541"/>
                    </a:cubicBezTo>
                    <a:cubicBezTo>
                      <a:pt x="415" y="4541"/>
                      <a:pt x="5452" y="4205"/>
                      <a:pt x="10488" y="95"/>
                    </a:cubicBezTo>
                    <a:cubicBezTo>
                      <a:pt x="10644" y="-31"/>
                      <a:pt x="10956" y="-31"/>
                      <a:pt x="11112" y="95"/>
                    </a:cubicBezTo>
                    <a:cubicBezTo>
                      <a:pt x="14954" y="3199"/>
                      <a:pt x="21288" y="5212"/>
                      <a:pt x="21340" y="5254"/>
                    </a:cubicBezTo>
                    <a:cubicBezTo>
                      <a:pt x="21496" y="5296"/>
                      <a:pt x="21600" y="5421"/>
                      <a:pt x="21600" y="5547"/>
                    </a:cubicBezTo>
                    <a:cubicBezTo>
                      <a:pt x="21600" y="12845"/>
                      <a:pt x="21600" y="12845"/>
                      <a:pt x="21600" y="12845"/>
                    </a:cubicBezTo>
                    <a:cubicBezTo>
                      <a:pt x="21600" y="15194"/>
                      <a:pt x="20458" y="17375"/>
                      <a:pt x="18433" y="19011"/>
                    </a:cubicBezTo>
                    <a:cubicBezTo>
                      <a:pt x="16408" y="20646"/>
                      <a:pt x="13708" y="21569"/>
                      <a:pt x="10800" y="21569"/>
                    </a:cubicBezTo>
                    <a:moveTo>
                      <a:pt x="831" y="5170"/>
                    </a:moveTo>
                    <a:cubicBezTo>
                      <a:pt x="831" y="12719"/>
                      <a:pt x="831" y="12719"/>
                      <a:pt x="831" y="12719"/>
                    </a:cubicBezTo>
                    <a:cubicBezTo>
                      <a:pt x="831" y="17165"/>
                      <a:pt x="5244" y="20814"/>
                      <a:pt x="10644" y="20898"/>
                    </a:cubicBezTo>
                    <a:cubicBezTo>
                      <a:pt x="13344" y="20940"/>
                      <a:pt x="15940" y="20101"/>
                      <a:pt x="17862" y="18549"/>
                    </a:cubicBezTo>
                    <a:cubicBezTo>
                      <a:pt x="19731" y="17039"/>
                      <a:pt x="20769" y="14984"/>
                      <a:pt x="20769" y="12845"/>
                    </a:cubicBezTo>
                    <a:cubicBezTo>
                      <a:pt x="20769" y="5757"/>
                      <a:pt x="20769" y="5757"/>
                      <a:pt x="20769" y="5757"/>
                    </a:cubicBezTo>
                    <a:cubicBezTo>
                      <a:pt x="19523" y="5379"/>
                      <a:pt x="14331" y="3576"/>
                      <a:pt x="10800" y="808"/>
                    </a:cubicBezTo>
                    <a:cubicBezTo>
                      <a:pt x="6387" y="4289"/>
                      <a:pt x="2129" y="5002"/>
                      <a:pt x="831" y="517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92" name="Shape 1092"/>
              <p:cNvSpPr/>
              <p:nvPr/>
            </p:nvSpPr>
            <p:spPr>
              <a:xfrm>
                <a:off x="284074" y="387898"/>
                <a:ext cx="656833" cy="2364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6019" y="12991"/>
                      <a:pt x="1406" y="15652"/>
                      <a:pt x="0" y="16278"/>
                    </a:cubicBezTo>
                    <a:cubicBezTo>
                      <a:pt x="0" y="19565"/>
                      <a:pt x="0" y="19565"/>
                      <a:pt x="0" y="19565"/>
                    </a:cubicBezTo>
                    <a:cubicBezTo>
                      <a:pt x="1406" y="19409"/>
                      <a:pt x="6075" y="17687"/>
                      <a:pt x="10800" y="4539"/>
                    </a:cubicBezTo>
                    <a:cubicBezTo>
                      <a:pt x="14400" y="14557"/>
                      <a:pt x="19969" y="20191"/>
                      <a:pt x="21600" y="21600"/>
                    </a:cubicBezTo>
                    <a:cubicBezTo>
                      <a:pt x="21600" y="18470"/>
                      <a:pt x="21600" y="18470"/>
                      <a:pt x="21600" y="18470"/>
                    </a:cubicBezTo>
                    <a:cubicBezTo>
                      <a:pt x="20250" y="17061"/>
                      <a:pt x="14625" y="10330"/>
                      <a:pt x="10800" y="0"/>
                    </a:cubicBezTo>
                  </a:path>
                </a:pathLst>
              </a:custGeom>
              <a:solidFill>
                <a:srgbClr val="E8D2A0"/>
              </a:solidFill>
              <a:ln w="12700" cap="flat">
                <a:noFill/>
                <a:miter lim="400000"/>
              </a:ln>
              <a:effectLst/>
            </p:spPr>
            <p:txBody>
              <a:bodyPr wrap="square" lIns="71436" tIns="71436" rIns="71436" bIns="71436" numCol="1" anchor="t">
                <a:noAutofit/>
              </a:bodyPr>
              <a:lstStyle/>
              <a:p>
                <a:pPr lvl="0"/>
              </a:p>
            </p:txBody>
          </p:sp>
          <p:sp>
            <p:nvSpPr>
              <p:cNvPr id="1093" name="Shape 1093"/>
              <p:cNvSpPr/>
              <p:nvPr/>
            </p:nvSpPr>
            <p:spPr>
              <a:xfrm>
                <a:off x="270375" y="369152"/>
                <a:ext cx="684231" cy="2602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5346" y="14353"/>
                      <a:pt x="0" y="15347"/>
                      <a:pt x="0" y="15347"/>
                    </a:cubicBezTo>
                    <a:cubicBezTo>
                      <a:pt x="0" y="19326"/>
                      <a:pt x="0" y="19326"/>
                      <a:pt x="0" y="19326"/>
                    </a:cubicBezTo>
                    <a:cubicBezTo>
                      <a:pt x="0" y="19326"/>
                      <a:pt x="54" y="19326"/>
                      <a:pt x="108" y="19326"/>
                    </a:cubicBezTo>
                    <a:cubicBezTo>
                      <a:pt x="216" y="19326"/>
                      <a:pt x="324" y="19326"/>
                      <a:pt x="432" y="19326"/>
                    </a:cubicBezTo>
                    <a:cubicBezTo>
                      <a:pt x="432" y="16342"/>
                      <a:pt x="432" y="16342"/>
                      <a:pt x="432" y="16342"/>
                    </a:cubicBezTo>
                    <a:cubicBezTo>
                      <a:pt x="1782" y="15774"/>
                      <a:pt x="6210" y="13358"/>
                      <a:pt x="10800" y="1563"/>
                    </a:cubicBezTo>
                    <a:cubicBezTo>
                      <a:pt x="14472" y="10942"/>
                      <a:pt x="19872" y="17053"/>
                      <a:pt x="21168" y="18332"/>
                    </a:cubicBezTo>
                    <a:cubicBezTo>
                      <a:pt x="21168" y="21174"/>
                      <a:pt x="21168" y="21174"/>
                      <a:pt x="21168" y="21174"/>
                    </a:cubicBezTo>
                    <a:cubicBezTo>
                      <a:pt x="21438" y="21458"/>
                      <a:pt x="21600" y="21600"/>
                      <a:pt x="21600" y="21600"/>
                    </a:cubicBezTo>
                    <a:cubicBezTo>
                      <a:pt x="21600" y="17621"/>
                      <a:pt x="21600" y="17621"/>
                      <a:pt x="21600" y="17621"/>
                    </a:cubicBezTo>
                    <a:cubicBezTo>
                      <a:pt x="21600" y="17621"/>
                      <a:pt x="14904" y="10800"/>
                      <a:pt x="108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94" name="Shape 1094"/>
              <p:cNvSpPr/>
              <p:nvPr/>
            </p:nvSpPr>
            <p:spPr>
              <a:xfrm>
                <a:off x="188181" y="653227"/>
                <a:ext cx="82195" cy="164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725"/>
                      <a:pt x="0" y="10800"/>
                    </a:cubicBezTo>
                    <a:cubicBezTo>
                      <a:pt x="0" y="16875"/>
                      <a:pt x="9450" y="21600"/>
                      <a:pt x="21600" y="21600"/>
                    </a:cubicBezTo>
                    <a:lnTo>
                      <a:pt x="2160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1095" name="Shape 1095"/>
              <p:cNvSpPr/>
              <p:nvPr/>
            </p:nvSpPr>
            <p:spPr>
              <a:xfrm>
                <a:off x="174482" y="639528"/>
                <a:ext cx="109593" cy="1917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8" y="21600"/>
                      <a:pt x="0" y="16779"/>
                      <a:pt x="0" y="10800"/>
                    </a:cubicBezTo>
                    <a:cubicBezTo>
                      <a:pt x="0" y="4821"/>
                      <a:pt x="8438" y="0"/>
                      <a:pt x="18900" y="0"/>
                    </a:cubicBezTo>
                    <a:cubicBezTo>
                      <a:pt x="20250" y="0"/>
                      <a:pt x="21600" y="771"/>
                      <a:pt x="21600" y="1543"/>
                    </a:cubicBezTo>
                    <a:cubicBezTo>
                      <a:pt x="21600" y="20057"/>
                      <a:pt x="21600" y="20057"/>
                      <a:pt x="21600" y="20057"/>
                    </a:cubicBezTo>
                    <a:cubicBezTo>
                      <a:pt x="21600" y="20829"/>
                      <a:pt x="20250" y="21600"/>
                      <a:pt x="18900" y="21600"/>
                    </a:cubicBezTo>
                    <a:close/>
                    <a:moveTo>
                      <a:pt x="16200" y="3279"/>
                    </a:moveTo>
                    <a:cubicBezTo>
                      <a:pt x="10125" y="4050"/>
                      <a:pt x="5400" y="7136"/>
                      <a:pt x="5400" y="10800"/>
                    </a:cubicBezTo>
                    <a:cubicBezTo>
                      <a:pt x="5400" y="14464"/>
                      <a:pt x="10125" y="17550"/>
                      <a:pt x="16200" y="18321"/>
                    </a:cubicBezTo>
                    <a:lnTo>
                      <a:pt x="16200" y="327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96" name="Shape 1096"/>
              <p:cNvSpPr/>
              <p:nvPr/>
            </p:nvSpPr>
            <p:spPr>
              <a:xfrm>
                <a:off x="954605" y="653227"/>
                <a:ext cx="82195" cy="164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875"/>
                      <a:pt x="12150" y="21600"/>
                      <a:pt x="0" y="21600"/>
                    </a:cubicBezTo>
                    <a:lnTo>
                      <a:pt x="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1097" name="Shape 1097"/>
              <p:cNvSpPr/>
              <p:nvPr/>
            </p:nvSpPr>
            <p:spPr>
              <a:xfrm>
                <a:off x="940906" y="639528"/>
                <a:ext cx="109593" cy="1917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771"/>
                      <a:pt x="1350" y="0"/>
                      <a:pt x="2700" y="0"/>
                    </a:cubicBezTo>
                    <a:cubicBezTo>
                      <a:pt x="13163" y="0"/>
                      <a:pt x="21600" y="4821"/>
                      <a:pt x="21600" y="10800"/>
                    </a:cubicBezTo>
                    <a:cubicBezTo>
                      <a:pt x="21600" y="16779"/>
                      <a:pt x="13163" y="21600"/>
                      <a:pt x="2700" y="21600"/>
                    </a:cubicBezTo>
                    <a:close/>
                    <a:moveTo>
                      <a:pt x="5400" y="3279"/>
                    </a:moveTo>
                    <a:cubicBezTo>
                      <a:pt x="5400" y="18321"/>
                      <a:pt x="5400" y="18321"/>
                      <a:pt x="5400" y="18321"/>
                    </a:cubicBezTo>
                    <a:cubicBezTo>
                      <a:pt x="11475" y="17550"/>
                      <a:pt x="16200" y="14464"/>
                      <a:pt x="16200" y="10800"/>
                    </a:cubicBezTo>
                    <a:cubicBezTo>
                      <a:pt x="16200" y="7136"/>
                      <a:pt x="11475" y="4050"/>
                      <a:pt x="5400" y="3279"/>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98" name="Shape 1098"/>
              <p:cNvSpPr/>
              <p:nvPr/>
            </p:nvSpPr>
            <p:spPr>
              <a:xfrm>
                <a:off x="532098" y="982003"/>
                <a:ext cx="160785" cy="81474"/>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099" name="Shape 1099"/>
              <p:cNvSpPr/>
              <p:nvPr/>
            </p:nvSpPr>
            <p:spPr>
              <a:xfrm>
                <a:off x="558054" y="793822"/>
                <a:ext cx="102384" cy="951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20" y="21600"/>
                    </a:moveTo>
                    <a:cubicBezTo>
                      <a:pt x="2880" y="21600"/>
                      <a:pt x="2880" y="21600"/>
                      <a:pt x="2880" y="21600"/>
                    </a:cubicBezTo>
                    <a:cubicBezTo>
                      <a:pt x="1440" y="21600"/>
                      <a:pt x="0" y="20057"/>
                      <a:pt x="0" y="18514"/>
                    </a:cubicBezTo>
                    <a:cubicBezTo>
                      <a:pt x="0" y="3086"/>
                      <a:pt x="0" y="3086"/>
                      <a:pt x="0" y="3086"/>
                    </a:cubicBezTo>
                    <a:cubicBezTo>
                      <a:pt x="0" y="1543"/>
                      <a:pt x="1440" y="0"/>
                      <a:pt x="2880" y="0"/>
                    </a:cubicBezTo>
                    <a:cubicBezTo>
                      <a:pt x="4320" y="0"/>
                      <a:pt x="5760" y="1543"/>
                      <a:pt x="5760" y="3086"/>
                    </a:cubicBezTo>
                    <a:cubicBezTo>
                      <a:pt x="5760" y="15429"/>
                      <a:pt x="5760" y="15429"/>
                      <a:pt x="5760" y="15429"/>
                    </a:cubicBezTo>
                    <a:cubicBezTo>
                      <a:pt x="18720" y="15429"/>
                      <a:pt x="18720" y="15429"/>
                      <a:pt x="18720" y="15429"/>
                    </a:cubicBezTo>
                    <a:cubicBezTo>
                      <a:pt x="20160" y="15429"/>
                      <a:pt x="21600" y="16971"/>
                      <a:pt x="21600" y="18514"/>
                    </a:cubicBezTo>
                    <a:cubicBezTo>
                      <a:pt x="21600" y="20057"/>
                      <a:pt x="20160" y="21600"/>
                      <a:pt x="1872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100" name="Shape 1100"/>
              <p:cNvSpPr/>
              <p:nvPr/>
            </p:nvSpPr>
            <p:spPr>
              <a:xfrm>
                <a:off x="427553" y="694324"/>
                <a:ext cx="68496" cy="6849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101" name="Shape 1101"/>
              <p:cNvSpPr/>
              <p:nvPr/>
            </p:nvSpPr>
            <p:spPr>
              <a:xfrm>
                <a:off x="728932" y="694324"/>
                <a:ext cx="68496" cy="6849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102" name="Shape 1102"/>
              <p:cNvSpPr/>
              <p:nvPr/>
            </p:nvSpPr>
            <p:spPr>
              <a:xfrm>
                <a:off x="393666" y="598430"/>
                <a:ext cx="136991" cy="68560"/>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103" name="Shape 1103"/>
              <p:cNvSpPr/>
              <p:nvPr/>
            </p:nvSpPr>
            <p:spPr>
              <a:xfrm>
                <a:off x="694324" y="598430"/>
                <a:ext cx="136991" cy="68560"/>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nvGrpSpPr>
            <p:cNvPr id="1133" name="Group 1133"/>
            <p:cNvGrpSpPr/>
            <p:nvPr/>
          </p:nvGrpSpPr>
          <p:grpSpPr>
            <a:xfrm>
              <a:off x="3263182" y="-1"/>
              <a:ext cx="1083737" cy="1331598"/>
              <a:chOff x="0" y="0"/>
              <a:chExt cx="1083735" cy="1331596"/>
            </a:xfrm>
          </p:grpSpPr>
          <p:sp>
            <p:nvSpPr>
              <p:cNvPr id="1105" name="Shape 1105"/>
              <p:cNvSpPr/>
              <p:nvPr/>
            </p:nvSpPr>
            <p:spPr>
              <a:xfrm>
                <a:off x="15605" y="15195"/>
                <a:ext cx="1014547" cy="735778"/>
              </a:xfrm>
              <a:custGeom>
                <a:avLst/>
                <a:gdLst/>
                <a:ahLst/>
                <a:cxnLst>
                  <a:cxn ang="0">
                    <a:pos x="wd2" y="hd2"/>
                  </a:cxn>
                  <a:cxn ang="5400000">
                    <a:pos x="wd2" y="hd2"/>
                  </a:cxn>
                  <a:cxn ang="10800000">
                    <a:pos x="wd2" y="hd2"/>
                  </a:cxn>
                  <a:cxn ang="16200000">
                    <a:pos x="wd2" y="hd2"/>
                  </a:cxn>
                </a:cxnLst>
                <a:rect l="0" t="0" r="r" b="b"/>
                <a:pathLst>
                  <a:path w="21525" h="21600" fill="norm" stroke="1" extrusionOk="0">
                    <a:moveTo>
                      <a:pt x="9315" y="612"/>
                    </a:moveTo>
                    <a:cubicBezTo>
                      <a:pt x="9395" y="891"/>
                      <a:pt x="9476" y="1280"/>
                      <a:pt x="9516" y="1837"/>
                    </a:cubicBezTo>
                    <a:cubicBezTo>
                      <a:pt x="9556" y="2839"/>
                      <a:pt x="8831" y="3563"/>
                      <a:pt x="8186" y="3173"/>
                    </a:cubicBezTo>
                    <a:cubicBezTo>
                      <a:pt x="7259" y="2672"/>
                      <a:pt x="5929" y="2227"/>
                      <a:pt x="4600" y="2227"/>
                    </a:cubicBezTo>
                    <a:cubicBezTo>
                      <a:pt x="3028" y="2227"/>
                      <a:pt x="1134" y="3285"/>
                      <a:pt x="167" y="3841"/>
                    </a:cubicBezTo>
                    <a:cubicBezTo>
                      <a:pt x="-35" y="4008"/>
                      <a:pt x="-75" y="4454"/>
                      <a:pt x="167" y="4621"/>
                    </a:cubicBezTo>
                    <a:cubicBezTo>
                      <a:pt x="1134" y="5511"/>
                      <a:pt x="3149" y="7738"/>
                      <a:pt x="3149" y="11802"/>
                    </a:cubicBezTo>
                    <a:cubicBezTo>
                      <a:pt x="3149" y="17202"/>
                      <a:pt x="3149" y="21600"/>
                      <a:pt x="3149" y="21600"/>
                    </a:cubicBezTo>
                    <a:cubicBezTo>
                      <a:pt x="21525" y="21600"/>
                      <a:pt x="21525" y="21600"/>
                      <a:pt x="21525" y="21600"/>
                    </a:cubicBezTo>
                    <a:cubicBezTo>
                      <a:pt x="21525" y="21600"/>
                      <a:pt x="21525" y="12693"/>
                      <a:pt x="21525" y="8239"/>
                    </a:cubicBezTo>
                    <a:cubicBezTo>
                      <a:pt x="21525" y="2227"/>
                      <a:pt x="18059" y="111"/>
                      <a:pt x="9597" y="0"/>
                    </a:cubicBezTo>
                    <a:cubicBezTo>
                      <a:pt x="9355" y="0"/>
                      <a:pt x="9194" y="334"/>
                      <a:pt x="9315" y="612"/>
                    </a:cubicBezTo>
                  </a:path>
                </a:pathLst>
              </a:custGeom>
              <a:solidFill>
                <a:srgbClr val="3572B0"/>
              </a:solidFill>
              <a:ln w="12700" cap="flat">
                <a:noFill/>
                <a:miter lim="400000"/>
              </a:ln>
              <a:effectLst/>
            </p:spPr>
            <p:txBody>
              <a:bodyPr wrap="square" lIns="71436" tIns="71436" rIns="71436" bIns="71436" numCol="1" anchor="t">
                <a:noAutofit/>
              </a:bodyPr>
              <a:lstStyle/>
              <a:p>
                <a:pPr lvl="0"/>
              </a:p>
            </p:txBody>
          </p:sp>
          <p:sp>
            <p:nvSpPr>
              <p:cNvPr id="1106" name="Shape 1106"/>
              <p:cNvSpPr/>
              <p:nvPr/>
            </p:nvSpPr>
            <p:spPr>
              <a:xfrm>
                <a:off x="0" y="0"/>
                <a:ext cx="1045348" cy="766168"/>
              </a:xfrm>
              <a:custGeom>
                <a:avLst/>
                <a:gdLst/>
                <a:ahLst/>
                <a:cxnLst>
                  <a:cxn ang="0">
                    <a:pos x="wd2" y="hd2"/>
                  </a:cxn>
                  <a:cxn ang="5400000">
                    <a:pos x="wd2" y="hd2"/>
                  </a:cxn>
                  <a:cxn ang="10800000">
                    <a:pos x="wd2" y="hd2"/>
                  </a:cxn>
                  <a:cxn ang="16200000">
                    <a:pos x="wd2" y="hd2"/>
                  </a:cxn>
                </a:cxnLst>
                <a:rect l="0" t="0" r="r" b="b"/>
                <a:pathLst>
                  <a:path w="21568" h="21600" fill="norm" stroke="1" extrusionOk="0">
                    <a:moveTo>
                      <a:pt x="21254" y="21600"/>
                    </a:moveTo>
                    <a:cubicBezTo>
                      <a:pt x="3379" y="21600"/>
                      <a:pt x="3379" y="21600"/>
                      <a:pt x="3379" y="21600"/>
                    </a:cubicBezTo>
                    <a:cubicBezTo>
                      <a:pt x="3222" y="21600"/>
                      <a:pt x="3065" y="21386"/>
                      <a:pt x="3065" y="21172"/>
                    </a:cubicBezTo>
                    <a:cubicBezTo>
                      <a:pt x="3065" y="11762"/>
                      <a:pt x="3065" y="11762"/>
                      <a:pt x="3065" y="11762"/>
                    </a:cubicBezTo>
                    <a:cubicBezTo>
                      <a:pt x="3065" y="8127"/>
                      <a:pt x="1340" y="6149"/>
                      <a:pt x="282" y="5240"/>
                    </a:cubicBezTo>
                    <a:cubicBezTo>
                      <a:pt x="86" y="5079"/>
                      <a:pt x="-32" y="4758"/>
                      <a:pt x="7" y="4438"/>
                    </a:cubicBezTo>
                    <a:cubicBezTo>
                      <a:pt x="7" y="4170"/>
                      <a:pt x="164" y="3850"/>
                      <a:pt x="360" y="3743"/>
                    </a:cubicBezTo>
                    <a:cubicBezTo>
                      <a:pt x="1340" y="3154"/>
                      <a:pt x="3222" y="2139"/>
                      <a:pt x="4790" y="2139"/>
                    </a:cubicBezTo>
                    <a:cubicBezTo>
                      <a:pt x="5966" y="2139"/>
                      <a:pt x="7299" y="2513"/>
                      <a:pt x="8396" y="3101"/>
                    </a:cubicBezTo>
                    <a:cubicBezTo>
                      <a:pt x="8632" y="3208"/>
                      <a:pt x="8906" y="3154"/>
                      <a:pt x="9102" y="2887"/>
                    </a:cubicBezTo>
                    <a:cubicBezTo>
                      <a:pt x="9220" y="2727"/>
                      <a:pt x="9259" y="2459"/>
                      <a:pt x="9259" y="2246"/>
                    </a:cubicBezTo>
                    <a:cubicBezTo>
                      <a:pt x="9220" y="1818"/>
                      <a:pt x="9180" y="1444"/>
                      <a:pt x="9102" y="1230"/>
                    </a:cubicBezTo>
                    <a:cubicBezTo>
                      <a:pt x="8984" y="962"/>
                      <a:pt x="9024" y="642"/>
                      <a:pt x="9141" y="428"/>
                    </a:cubicBezTo>
                    <a:cubicBezTo>
                      <a:pt x="9259" y="160"/>
                      <a:pt x="9455" y="0"/>
                      <a:pt x="9651" y="0"/>
                    </a:cubicBezTo>
                    <a:cubicBezTo>
                      <a:pt x="13963" y="53"/>
                      <a:pt x="16825" y="642"/>
                      <a:pt x="18667" y="1871"/>
                    </a:cubicBezTo>
                    <a:cubicBezTo>
                      <a:pt x="20666" y="3208"/>
                      <a:pt x="21568" y="5240"/>
                      <a:pt x="21568" y="8341"/>
                    </a:cubicBezTo>
                    <a:cubicBezTo>
                      <a:pt x="21568" y="21172"/>
                      <a:pt x="21568" y="21172"/>
                      <a:pt x="21568" y="21172"/>
                    </a:cubicBezTo>
                    <a:cubicBezTo>
                      <a:pt x="21568" y="21386"/>
                      <a:pt x="21450" y="21600"/>
                      <a:pt x="21254" y="21600"/>
                    </a:cubicBezTo>
                    <a:moveTo>
                      <a:pt x="3692" y="20745"/>
                    </a:moveTo>
                    <a:cubicBezTo>
                      <a:pt x="20941" y="20745"/>
                      <a:pt x="20941" y="20745"/>
                      <a:pt x="20941" y="20745"/>
                    </a:cubicBezTo>
                    <a:cubicBezTo>
                      <a:pt x="20941" y="8341"/>
                      <a:pt x="20941" y="8341"/>
                      <a:pt x="20941" y="8341"/>
                    </a:cubicBezTo>
                    <a:cubicBezTo>
                      <a:pt x="20941" y="2994"/>
                      <a:pt x="17883" y="962"/>
                      <a:pt x="9651" y="855"/>
                    </a:cubicBezTo>
                    <a:cubicBezTo>
                      <a:pt x="9768" y="1176"/>
                      <a:pt x="9847" y="1604"/>
                      <a:pt x="9886" y="2192"/>
                    </a:cubicBezTo>
                    <a:cubicBezTo>
                      <a:pt x="9886" y="2673"/>
                      <a:pt x="9768" y="3101"/>
                      <a:pt x="9533" y="3475"/>
                    </a:cubicBezTo>
                    <a:cubicBezTo>
                      <a:pt x="9180" y="3956"/>
                      <a:pt x="8632" y="4170"/>
                      <a:pt x="8161" y="3903"/>
                    </a:cubicBezTo>
                    <a:cubicBezTo>
                      <a:pt x="7142" y="3315"/>
                      <a:pt x="5887" y="2994"/>
                      <a:pt x="4790" y="2994"/>
                    </a:cubicBezTo>
                    <a:cubicBezTo>
                      <a:pt x="3339" y="2994"/>
                      <a:pt x="1575" y="3956"/>
                      <a:pt x="634" y="4545"/>
                    </a:cubicBezTo>
                    <a:cubicBezTo>
                      <a:pt x="1536" y="5293"/>
                      <a:pt x="3692" y="7592"/>
                      <a:pt x="3692" y="11762"/>
                    </a:cubicBezTo>
                    <a:cubicBezTo>
                      <a:pt x="3692" y="20745"/>
                      <a:pt x="3692" y="20745"/>
                      <a:pt x="3692" y="20745"/>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107" name="Shape 1107"/>
              <p:cNvSpPr/>
              <p:nvPr/>
            </p:nvSpPr>
            <p:spPr>
              <a:xfrm>
                <a:off x="15605" y="15195"/>
                <a:ext cx="1014547" cy="735778"/>
              </a:xfrm>
              <a:custGeom>
                <a:avLst/>
                <a:gdLst/>
                <a:ahLst/>
                <a:cxnLst>
                  <a:cxn ang="0">
                    <a:pos x="wd2" y="hd2"/>
                  </a:cxn>
                  <a:cxn ang="5400000">
                    <a:pos x="wd2" y="hd2"/>
                  </a:cxn>
                  <a:cxn ang="10800000">
                    <a:pos x="wd2" y="hd2"/>
                  </a:cxn>
                  <a:cxn ang="16200000">
                    <a:pos x="wd2" y="hd2"/>
                  </a:cxn>
                </a:cxnLst>
                <a:rect l="0" t="0" r="r" b="b"/>
                <a:pathLst>
                  <a:path w="21525" h="21600" fill="norm" stroke="1" extrusionOk="0">
                    <a:moveTo>
                      <a:pt x="9315" y="612"/>
                    </a:moveTo>
                    <a:cubicBezTo>
                      <a:pt x="9395" y="891"/>
                      <a:pt x="9476" y="1280"/>
                      <a:pt x="9516" y="1837"/>
                    </a:cubicBezTo>
                    <a:cubicBezTo>
                      <a:pt x="9556" y="2839"/>
                      <a:pt x="8831" y="3563"/>
                      <a:pt x="8186" y="3173"/>
                    </a:cubicBezTo>
                    <a:cubicBezTo>
                      <a:pt x="7259" y="2672"/>
                      <a:pt x="5929" y="2227"/>
                      <a:pt x="4600" y="2227"/>
                    </a:cubicBezTo>
                    <a:cubicBezTo>
                      <a:pt x="3028" y="2227"/>
                      <a:pt x="1134" y="3285"/>
                      <a:pt x="167" y="3841"/>
                    </a:cubicBezTo>
                    <a:cubicBezTo>
                      <a:pt x="-35" y="4008"/>
                      <a:pt x="-75" y="4454"/>
                      <a:pt x="167" y="4621"/>
                    </a:cubicBezTo>
                    <a:cubicBezTo>
                      <a:pt x="1134" y="5511"/>
                      <a:pt x="3149" y="7738"/>
                      <a:pt x="3149" y="11802"/>
                    </a:cubicBezTo>
                    <a:cubicBezTo>
                      <a:pt x="3149" y="17202"/>
                      <a:pt x="3149" y="21600"/>
                      <a:pt x="3149" y="21600"/>
                    </a:cubicBezTo>
                    <a:cubicBezTo>
                      <a:pt x="21525" y="21600"/>
                      <a:pt x="21525" y="21600"/>
                      <a:pt x="21525" y="21600"/>
                    </a:cubicBezTo>
                    <a:cubicBezTo>
                      <a:pt x="21525" y="21600"/>
                      <a:pt x="21525" y="12693"/>
                      <a:pt x="21525" y="8239"/>
                    </a:cubicBezTo>
                    <a:cubicBezTo>
                      <a:pt x="21525" y="2227"/>
                      <a:pt x="18059" y="111"/>
                      <a:pt x="9597" y="0"/>
                    </a:cubicBezTo>
                    <a:cubicBezTo>
                      <a:pt x="9355" y="0"/>
                      <a:pt x="9194" y="334"/>
                      <a:pt x="9315" y="612"/>
                    </a:cubicBezTo>
                  </a:path>
                </a:pathLst>
              </a:custGeom>
              <a:solidFill>
                <a:srgbClr val="E9E9E9"/>
              </a:solidFill>
              <a:ln w="12700" cap="flat">
                <a:noFill/>
                <a:miter lim="400000"/>
              </a:ln>
              <a:effectLst/>
            </p:spPr>
            <p:txBody>
              <a:bodyPr wrap="square" lIns="71436" tIns="71436" rIns="71436" bIns="71436" numCol="1" anchor="t">
                <a:noAutofit/>
              </a:bodyPr>
              <a:lstStyle/>
              <a:p>
                <a:pPr lvl="0"/>
              </a:p>
            </p:txBody>
          </p:sp>
          <p:sp>
            <p:nvSpPr>
              <p:cNvPr id="1108" name="Shape 1108"/>
              <p:cNvSpPr/>
              <p:nvPr/>
            </p:nvSpPr>
            <p:spPr>
              <a:xfrm>
                <a:off x="0" y="0"/>
                <a:ext cx="1045348" cy="766168"/>
              </a:xfrm>
              <a:custGeom>
                <a:avLst/>
                <a:gdLst/>
                <a:ahLst/>
                <a:cxnLst>
                  <a:cxn ang="0">
                    <a:pos x="wd2" y="hd2"/>
                  </a:cxn>
                  <a:cxn ang="5400000">
                    <a:pos x="wd2" y="hd2"/>
                  </a:cxn>
                  <a:cxn ang="10800000">
                    <a:pos x="wd2" y="hd2"/>
                  </a:cxn>
                  <a:cxn ang="16200000">
                    <a:pos x="wd2" y="hd2"/>
                  </a:cxn>
                </a:cxnLst>
                <a:rect l="0" t="0" r="r" b="b"/>
                <a:pathLst>
                  <a:path w="21568" h="21600" fill="norm" stroke="1" extrusionOk="0">
                    <a:moveTo>
                      <a:pt x="21254" y="21600"/>
                    </a:moveTo>
                    <a:cubicBezTo>
                      <a:pt x="3379" y="21600"/>
                      <a:pt x="3379" y="21600"/>
                      <a:pt x="3379" y="21600"/>
                    </a:cubicBezTo>
                    <a:cubicBezTo>
                      <a:pt x="3222" y="21600"/>
                      <a:pt x="3065" y="21386"/>
                      <a:pt x="3065" y="21172"/>
                    </a:cubicBezTo>
                    <a:cubicBezTo>
                      <a:pt x="3065" y="11762"/>
                      <a:pt x="3065" y="11762"/>
                      <a:pt x="3065" y="11762"/>
                    </a:cubicBezTo>
                    <a:cubicBezTo>
                      <a:pt x="3065" y="8127"/>
                      <a:pt x="1340" y="6149"/>
                      <a:pt x="282" y="5240"/>
                    </a:cubicBezTo>
                    <a:cubicBezTo>
                      <a:pt x="86" y="5079"/>
                      <a:pt x="-32" y="4758"/>
                      <a:pt x="7" y="4438"/>
                    </a:cubicBezTo>
                    <a:cubicBezTo>
                      <a:pt x="7" y="4170"/>
                      <a:pt x="164" y="3850"/>
                      <a:pt x="360" y="3743"/>
                    </a:cubicBezTo>
                    <a:cubicBezTo>
                      <a:pt x="1340" y="3154"/>
                      <a:pt x="3222" y="2139"/>
                      <a:pt x="4790" y="2139"/>
                    </a:cubicBezTo>
                    <a:cubicBezTo>
                      <a:pt x="5966" y="2139"/>
                      <a:pt x="7299" y="2513"/>
                      <a:pt x="8396" y="3101"/>
                    </a:cubicBezTo>
                    <a:cubicBezTo>
                      <a:pt x="8632" y="3208"/>
                      <a:pt x="8906" y="3154"/>
                      <a:pt x="9102" y="2887"/>
                    </a:cubicBezTo>
                    <a:cubicBezTo>
                      <a:pt x="9220" y="2727"/>
                      <a:pt x="9259" y="2459"/>
                      <a:pt x="9259" y="2246"/>
                    </a:cubicBezTo>
                    <a:cubicBezTo>
                      <a:pt x="9220" y="1818"/>
                      <a:pt x="9180" y="1444"/>
                      <a:pt x="9102" y="1230"/>
                    </a:cubicBezTo>
                    <a:cubicBezTo>
                      <a:pt x="8984" y="962"/>
                      <a:pt x="9024" y="642"/>
                      <a:pt x="9141" y="428"/>
                    </a:cubicBezTo>
                    <a:cubicBezTo>
                      <a:pt x="9259" y="160"/>
                      <a:pt x="9455" y="0"/>
                      <a:pt x="9651" y="0"/>
                    </a:cubicBezTo>
                    <a:cubicBezTo>
                      <a:pt x="13963" y="53"/>
                      <a:pt x="16825" y="642"/>
                      <a:pt x="18667" y="1871"/>
                    </a:cubicBezTo>
                    <a:cubicBezTo>
                      <a:pt x="20666" y="3208"/>
                      <a:pt x="21568" y="5240"/>
                      <a:pt x="21568" y="8341"/>
                    </a:cubicBezTo>
                    <a:cubicBezTo>
                      <a:pt x="21568" y="21172"/>
                      <a:pt x="21568" y="21172"/>
                      <a:pt x="21568" y="21172"/>
                    </a:cubicBezTo>
                    <a:cubicBezTo>
                      <a:pt x="21568" y="21386"/>
                      <a:pt x="21450" y="21600"/>
                      <a:pt x="21254" y="21600"/>
                    </a:cubicBezTo>
                    <a:moveTo>
                      <a:pt x="3692" y="20745"/>
                    </a:moveTo>
                    <a:cubicBezTo>
                      <a:pt x="20941" y="20745"/>
                      <a:pt x="20941" y="20745"/>
                      <a:pt x="20941" y="20745"/>
                    </a:cubicBezTo>
                    <a:cubicBezTo>
                      <a:pt x="20941" y="8341"/>
                      <a:pt x="20941" y="8341"/>
                      <a:pt x="20941" y="8341"/>
                    </a:cubicBezTo>
                    <a:cubicBezTo>
                      <a:pt x="20941" y="2994"/>
                      <a:pt x="17883" y="962"/>
                      <a:pt x="9651" y="855"/>
                    </a:cubicBezTo>
                    <a:cubicBezTo>
                      <a:pt x="9768" y="1176"/>
                      <a:pt x="9847" y="1604"/>
                      <a:pt x="9886" y="2192"/>
                    </a:cubicBezTo>
                    <a:cubicBezTo>
                      <a:pt x="9886" y="2673"/>
                      <a:pt x="9768" y="3101"/>
                      <a:pt x="9533" y="3475"/>
                    </a:cubicBezTo>
                    <a:cubicBezTo>
                      <a:pt x="9180" y="3956"/>
                      <a:pt x="8632" y="4170"/>
                      <a:pt x="8161" y="3903"/>
                    </a:cubicBezTo>
                    <a:cubicBezTo>
                      <a:pt x="7142" y="3315"/>
                      <a:pt x="5887" y="2994"/>
                      <a:pt x="4790" y="2994"/>
                    </a:cubicBezTo>
                    <a:cubicBezTo>
                      <a:pt x="3339" y="2994"/>
                      <a:pt x="1575" y="3956"/>
                      <a:pt x="634" y="4545"/>
                    </a:cubicBezTo>
                    <a:cubicBezTo>
                      <a:pt x="1536" y="5293"/>
                      <a:pt x="3692" y="7592"/>
                      <a:pt x="3692" y="11762"/>
                    </a:cubicBezTo>
                    <a:cubicBezTo>
                      <a:pt x="3692" y="20745"/>
                      <a:pt x="3692" y="20745"/>
                      <a:pt x="3692" y="20745"/>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109" name="Shape 1109"/>
              <p:cNvSpPr/>
              <p:nvPr/>
            </p:nvSpPr>
            <p:spPr>
              <a:xfrm>
                <a:off x="158415" y="272717"/>
                <a:ext cx="856542" cy="4630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741" y="0"/>
                    </a:moveTo>
                    <a:cubicBezTo>
                      <a:pt x="2347" y="0"/>
                      <a:pt x="671" y="974"/>
                      <a:pt x="0" y="1505"/>
                    </a:cubicBezTo>
                    <a:cubicBezTo>
                      <a:pt x="335" y="3010"/>
                      <a:pt x="527" y="4692"/>
                      <a:pt x="527" y="6728"/>
                    </a:cubicBezTo>
                    <a:cubicBezTo>
                      <a:pt x="527" y="21600"/>
                      <a:pt x="527" y="21600"/>
                      <a:pt x="527" y="21600"/>
                    </a:cubicBezTo>
                    <a:cubicBezTo>
                      <a:pt x="1102" y="21600"/>
                      <a:pt x="1102" y="21600"/>
                      <a:pt x="1102" y="21600"/>
                    </a:cubicBezTo>
                    <a:cubicBezTo>
                      <a:pt x="1102" y="6639"/>
                      <a:pt x="1102" y="6639"/>
                      <a:pt x="1102" y="6639"/>
                    </a:cubicBezTo>
                    <a:cubicBezTo>
                      <a:pt x="1102" y="6639"/>
                      <a:pt x="1102" y="6639"/>
                      <a:pt x="1102" y="6639"/>
                    </a:cubicBezTo>
                    <a:cubicBezTo>
                      <a:pt x="1102" y="6285"/>
                      <a:pt x="1102" y="5931"/>
                      <a:pt x="2251" y="5400"/>
                    </a:cubicBezTo>
                    <a:cubicBezTo>
                      <a:pt x="2730" y="5223"/>
                      <a:pt x="3592" y="4957"/>
                      <a:pt x="4694" y="4957"/>
                    </a:cubicBezTo>
                    <a:cubicBezTo>
                      <a:pt x="6418" y="4957"/>
                      <a:pt x="8238" y="5577"/>
                      <a:pt x="10058" y="6728"/>
                    </a:cubicBezTo>
                    <a:cubicBezTo>
                      <a:pt x="12357" y="8321"/>
                      <a:pt x="14129" y="9030"/>
                      <a:pt x="15661" y="9030"/>
                    </a:cubicBezTo>
                    <a:cubicBezTo>
                      <a:pt x="17529" y="9030"/>
                      <a:pt x="19062" y="7879"/>
                      <a:pt x="20403" y="5400"/>
                    </a:cubicBezTo>
                    <a:cubicBezTo>
                      <a:pt x="20451" y="5223"/>
                      <a:pt x="20546" y="5134"/>
                      <a:pt x="20642" y="5134"/>
                    </a:cubicBezTo>
                    <a:cubicBezTo>
                      <a:pt x="20690" y="5134"/>
                      <a:pt x="20738" y="5134"/>
                      <a:pt x="20786" y="5223"/>
                    </a:cubicBezTo>
                    <a:cubicBezTo>
                      <a:pt x="20929" y="5311"/>
                      <a:pt x="21025" y="5577"/>
                      <a:pt x="21025" y="5843"/>
                    </a:cubicBezTo>
                    <a:cubicBezTo>
                      <a:pt x="21025" y="21600"/>
                      <a:pt x="21025" y="21600"/>
                      <a:pt x="21025" y="21600"/>
                    </a:cubicBezTo>
                    <a:cubicBezTo>
                      <a:pt x="21600" y="21600"/>
                      <a:pt x="21600" y="21600"/>
                      <a:pt x="21600" y="21600"/>
                    </a:cubicBezTo>
                    <a:cubicBezTo>
                      <a:pt x="21600" y="2036"/>
                      <a:pt x="21600" y="2036"/>
                      <a:pt x="21600" y="2036"/>
                    </a:cubicBezTo>
                    <a:cubicBezTo>
                      <a:pt x="20738" y="2567"/>
                      <a:pt x="18439" y="3895"/>
                      <a:pt x="15805" y="3895"/>
                    </a:cubicBezTo>
                    <a:cubicBezTo>
                      <a:pt x="14416" y="3895"/>
                      <a:pt x="12883" y="3541"/>
                      <a:pt x="11447" y="2479"/>
                    </a:cubicBezTo>
                    <a:cubicBezTo>
                      <a:pt x="8908" y="620"/>
                      <a:pt x="6609" y="0"/>
                      <a:pt x="4741" y="0"/>
                    </a:cubicBezTo>
                  </a:path>
                </a:pathLst>
              </a:custGeom>
              <a:solidFill>
                <a:srgbClr val="C1CAD4"/>
              </a:solidFill>
              <a:ln w="12700" cap="flat">
                <a:noFill/>
                <a:miter lim="400000"/>
              </a:ln>
              <a:effectLst/>
            </p:spPr>
            <p:txBody>
              <a:bodyPr wrap="square" lIns="71436" tIns="71436" rIns="71436" bIns="71436" numCol="1" anchor="t">
                <a:noAutofit/>
              </a:bodyPr>
              <a:lstStyle/>
              <a:p>
                <a:pPr lvl="0"/>
              </a:p>
            </p:txBody>
          </p:sp>
          <p:sp>
            <p:nvSpPr>
              <p:cNvPr id="1110" name="Shape 1110"/>
              <p:cNvSpPr/>
              <p:nvPr/>
            </p:nvSpPr>
            <p:spPr>
              <a:xfrm>
                <a:off x="143220" y="305507"/>
                <a:ext cx="886932" cy="4454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76"/>
                    </a:moveTo>
                    <a:cubicBezTo>
                      <a:pt x="21600" y="276"/>
                      <a:pt x="21461" y="368"/>
                      <a:pt x="21230" y="551"/>
                    </a:cubicBezTo>
                    <a:cubicBezTo>
                      <a:pt x="21230" y="20865"/>
                      <a:pt x="21230" y="20865"/>
                      <a:pt x="21230" y="20865"/>
                    </a:cubicBezTo>
                    <a:cubicBezTo>
                      <a:pt x="20675" y="20865"/>
                      <a:pt x="20675" y="20865"/>
                      <a:pt x="20675" y="20865"/>
                    </a:cubicBezTo>
                    <a:cubicBezTo>
                      <a:pt x="20675" y="21600"/>
                      <a:pt x="20675" y="21600"/>
                      <a:pt x="20675" y="21600"/>
                    </a:cubicBezTo>
                    <a:cubicBezTo>
                      <a:pt x="21600" y="21600"/>
                      <a:pt x="21600" y="21600"/>
                      <a:pt x="21600" y="21600"/>
                    </a:cubicBezTo>
                    <a:cubicBezTo>
                      <a:pt x="21600" y="21600"/>
                      <a:pt x="21600" y="7813"/>
                      <a:pt x="21600" y="276"/>
                    </a:cubicBezTo>
                    <a:moveTo>
                      <a:pt x="370" y="0"/>
                    </a:moveTo>
                    <a:cubicBezTo>
                      <a:pt x="139" y="184"/>
                      <a:pt x="0" y="276"/>
                      <a:pt x="0" y="276"/>
                    </a:cubicBezTo>
                    <a:cubicBezTo>
                      <a:pt x="324" y="1746"/>
                      <a:pt x="509" y="3493"/>
                      <a:pt x="509" y="5423"/>
                    </a:cubicBezTo>
                    <a:cubicBezTo>
                      <a:pt x="509" y="14339"/>
                      <a:pt x="509" y="21600"/>
                      <a:pt x="509" y="21600"/>
                    </a:cubicBezTo>
                    <a:cubicBezTo>
                      <a:pt x="1434" y="21600"/>
                      <a:pt x="1434" y="21600"/>
                      <a:pt x="1434" y="21600"/>
                    </a:cubicBezTo>
                    <a:cubicBezTo>
                      <a:pt x="1434" y="20865"/>
                      <a:pt x="1434" y="20865"/>
                      <a:pt x="1434" y="20865"/>
                    </a:cubicBezTo>
                    <a:cubicBezTo>
                      <a:pt x="879" y="20865"/>
                      <a:pt x="879" y="20865"/>
                      <a:pt x="879" y="20865"/>
                    </a:cubicBezTo>
                    <a:cubicBezTo>
                      <a:pt x="879" y="5423"/>
                      <a:pt x="879" y="5423"/>
                      <a:pt x="879" y="5423"/>
                    </a:cubicBezTo>
                    <a:cubicBezTo>
                      <a:pt x="879" y="3309"/>
                      <a:pt x="694" y="1563"/>
                      <a:pt x="37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111" name="Shape 1111"/>
              <p:cNvSpPr/>
              <p:nvPr/>
            </p:nvSpPr>
            <p:spPr>
              <a:xfrm>
                <a:off x="125625" y="662199"/>
                <a:ext cx="91173" cy="1815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900" y="0"/>
                      <a:pt x="0" y="4725"/>
                      <a:pt x="0" y="10800"/>
                    </a:cubicBezTo>
                    <a:cubicBezTo>
                      <a:pt x="0" y="16650"/>
                      <a:pt x="9900" y="21600"/>
                      <a:pt x="21600" y="21600"/>
                    </a:cubicBezTo>
                    <a:lnTo>
                      <a:pt x="21600" y="0"/>
                    </a:lnTo>
                    <a:close/>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1112" name="Shape 1112"/>
              <p:cNvSpPr/>
              <p:nvPr/>
            </p:nvSpPr>
            <p:spPr>
              <a:xfrm>
                <a:off x="110430" y="647003"/>
                <a:ext cx="121564" cy="2119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8" y="21600"/>
                      <a:pt x="0" y="16779"/>
                      <a:pt x="0" y="10800"/>
                    </a:cubicBezTo>
                    <a:cubicBezTo>
                      <a:pt x="0" y="4821"/>
                      <a:pt x="8438" y="0"/>
                      <a:pt x="18900" y="0"/>
                    </a:cubicBezTo>
                    <a:cubicBezTo>
                      <a:pt x="20587" y="0"/>
                      <a:pt x="21600" y="771"/>
                      <a:pt x="21600" y="1543"/>
                    </a:cubicBezTo>
                    <a:cubicBezTo>
                      <a:pt x="21600" y="20057"/>
                      <a:pt x="21600" y="20057"/>
                      <a:pt x="21600" y="20057"/>
                    </a:cubicBezTo>
                    <a:cubicBezTo>
                      <a:pt x="21600" y="20829"/>
                      <a:pt x="20587" y="21600"/>
                      <a:pt x="18900" y="21600"/>
                    </a:cubicBezTo>
                    <a:close/>
                    <a:moveTo>
                      <a:pt x="16200" y="3279"/>
                    </a:moveTo>
                    <a:cubicBezTo>
                      <a:pt x="10125" y="3857"/>
                      <a:pt x="5400" y="7136"/>
                      <a:pt x="5400" y="10800"/>
                    </a:cubicBezTo>
                    <a:cubicBezTo>
                      <a:pt x="5400" y="14464"/>
                      <a:pt x="10125" y="17550"/>
                      <a:pt x="16200" y="18321"/>
                    </a:cubicBezTo>
                    <a:lnTo>
                      <a:pt x="16200" y="327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113" name="Shape 1113"/>
              <p:cNvSpPr/>
              <p:nvPr/>
            </p:nvSpPr>
            <p:spPr>
              <a:xfrm>
                <a:off x="976567" y="662199"/>
                <a:ext cx="91973" cy="1815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650"/>
                      <a:pt x="12150" y="21600"/>
                      <a:pt x="0" y="21600"/>
                    </a:cubicBezTo>
                    <a:lnTo>
                      <a:pt x="0" y="0"/>
                    </a:lnTo>
                    <a:close/>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1114" name="Shape 1114"/>
              <p:cNvSpPr/>
              <p:nvPr/>
            </p:nvSpPr>
            <p:spPr>
              <a:xfrm>
                <a:off x="961372" y="647003"/>
                <a:ext cx="122364" cy="2119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771"/>
                      <a:pt x="1350" y="0"/>
                      <a:pt x="2700" y="0"/>
                    </a:cubicBezTo>
                    <a:cubicBezTo>
                      <a:pt x="13163" y="0"/>
                      <a:pt x="21600" y="4821"/>
                      <a:pt x="21600" y="10800"/>
                    </a:cubicBezTo>
                    <a:cubicBezTo>
                      <a:pt x="21600" y="16779"/>
                      <a:pt x="13163" y="21600"/>
                      <a:pt x="2700" y="21600"/>
                    </a:cubicBezTo>
                    <a:close/>
                    <a:moveTo>
                      <a:pt x="5400" y="3279"/>
                    </a:moveTo>
                    <a:cubicBezTo>
                      <a:pt x="5400" y="18321"/>
                      <a:pt x="5400" y="18321"/>
                      <a:pt x="5400" y="18321"/>
                    </a:cubicBezTo>
                    <a:cubicBezTo>
                      <a:pt x="11475" y="17550"/>
                      <a:pt x="16200" y="14464"/>
                      <a:pt x="16200" y="10800"/>
                    </a:cubicBezTo>
                    <a:cubicBezTo>
                      <a:pt x="16200" y="7136"/>
                      <a:pt x="11475" y="3857"/>
                      <a:pt x="5400" y="3279"/>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115" name="Shape 1115"/>
              <p:cNvSpPr/>
              <p:nvPr/>
            </p:nvSpPr>
            <p:spPr>
              <a:xfrm>
                <a:off x="216797" y="394506"/>
                <a:ext cx="759771" cy="893373"/>
              </a:xfrm>
              <a:custGeom>
                <a:avLst/>
                <a:gdLst/>
                <a:ahLst/>
                <a:cxnLst>
                  <a:cxn ang="0">
                    <a:pos x="wd2" y="hd2"/>
                  </a:cxn>
                  <a:cxn ang="5400000">
                    <a:pos x="wd2" y="hd2"/>
                  </a:cxn>
                  <a:cxn ang="10800000">
                    <a:pos x="wd2" y="hd2"/>
                  </a:cxn>
                  <a:cxn ang="16200000">
                    <a:pos x="wd2" y="hd2"/>
                  </a:cxn>
                </a:cxnLst>
                <a:rect l="0" t="0" r="r" b="b"/>
                <a:pathLst>
                  <a:path w="21600" h="20729" fill="norm" stroke="1" extrusionOk="0">
                    <a:moveTo>
                      <a:pt x="9504" y="887"/>
                    </a:moveTo>
                    <a:cubicBezTo>
                      <a:pt x="3780" y="-785"/>
                      <a:pt x="0" y="403"/>
                      <a:pt x="0" y="491"/>
                    </a:cubicBezTo>
                    <a:cubicBezTo>
                      <a:pt x="0" y="11797"/>
                      <a:pt x="0" y="11797"/>
                      <a:pt x="0" y="11797"/>
                    </a:cubicBezTo>
                    <a:cubicBezTo>
                      <a:pt x="0" y="16592"/>
                      <a:pt x="4698" y="20639"/>
                      <a:pt x="10638" y="20727"/>
                    </a:cubicBezTo>
                    <a:cubicBezTo>
                      <a:pt x="16686" y="20815"/>
                      <a:pt x="21600" y="16856"/>
                      <a:pt x="21600" y="11929"/>
                    </a:cubicBezTo>
                    <a:cubicBezTo>
                      <a:pt x="21600" y="11929"/>
                      <a:pt x="21600" y="1767"/>
                      <a:pt x="21600" y="95"/>
                    </a:cubicBezTo>
                    <a:cubicBezTo>
                      <a:pt x="18792" y="2426"/>
                      <a:pt x="15282" y="2558"/>
                      <a:pt x="9504" y="887"/>
                    </a:cubicBezTo>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1116" name="Shape 1116"/>
              <p:cNvSpPr/>
              <p:nvPr/>
            </p:nvSpPr>
            <p:spPr>
              <a:xfrm>
                <a:off x="201602" y="379085"/>
                <a:ext cx="790162" cy="9237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748" y="21600"/>
                      <a:pt x="10696" y="21600"/>
                      <a:pt x="10644" y="21600"/>
                    </a:cubicBezTo>
                    <a:cubicBezTo>
                      <a:pt x="4777" y="21511"/>
                      <a:pt x="0" y="17298"/>
                      <a:pt x="0" y="12241"/>
                    </a:cubicBezTo>
                    <a:cubicBezTo>
                      <a:pt x="0" y="843"/>
                      <a:pt x="0" y="843"/>
                      <a:pt x="0" y="843"/>
                    </a:cubicBezTo>
                    <a:cubicBezTo>
                      <a:pt x="0" y="665"/>
                      <a:pt x="0" y="488"/>
                      <a:pt x="1246" y="222"/>
                    </a:cubicBezTo>
                    <a:cubicBezTo>
                      <a:pt x="1765" y="133"/>
                      <a:pt x="2700" y="0"/>
                      <a:pt x="3894" y="0"/>
                    </a:cubicBezTo>
                    <a:cubicBezTo>
                      <a:pt x="5763" y="0"/>
                      <a:pt x="7737" y="310"/>
                      <a:pt x="9710" y="887"/>
                    </a:cubicBezTo>
                    <a:cubicBezTo>
                      <a:pt x="12202" y="1685"/>
                      <a:pt x="14123" y="2040"/>
                      <a:pt x="15785" y="2040"/>
                    </a:cubicBezTo>
                    <a:cubicBezTo>
                      <a:pt x="17810" y="2040"/>
                      <a:pt x="19471" y="1464"/>
                      <a:pt x="20925" y="222"/>
                    </a:cubicBezTo>
                    <a:cubicBezTo>
                      <a:pt x="21029" y="89"/>
                      <a:pt x="21185" y="89"/>
                      <a:pt x="21340" y="133"/>
                    </a:cubicBezTo>
                    <a:cubicBezTo>
                      <a:pt x="21496" y="177"/>
                      <a:pt x="21600" y="310"/>
                      <a:pt x="21600" y="444"/>
                    </a:cubicBezTo>
                    <a:cubicBezTo>
                      <a:pt x="21600" y="12375"/>
                      <a:pt x="21600" y="12375"/>
                      <a:pt x="21600" y="12375"/>
                    </a:cubicBezTo>
                    <a:cubicBezTo>
                      <a:pt x="21600" y="17475"/>
                      <a:pt x="16771" y="21600"/>
                      <a:pt x="10800" y="21600"/>
                    </a:cubicBezTo>
                    <a:moveTo>
                      <a:pt x="831" y="1064"/>
                    </a:moveTo>
                    <a:cubicBezTo>
                      <a:pt x="831" y="12241"/>
                      <a:pt x="831" y="12241"/>
                      <a:pt x="831" y="12241"/>
                    </a:cubicBezTo>
                    <a:cubicBezTo>
                      <a:pt x="831" y="16943"/>
                      <a:pt x="5244" y="20802"/>
                      <a:pt x="10644" y="20890"/>
                    </a:cubicBezTo>
                    <a:cubicBezTo>
                      <a:pt x="16200" y="20979"/>
                      <a:pt x="20769" y="17120"/>
                      <a:pt x="20769" y="12375"/>
                    </a:cubicBezTo>
                    <a:cubicBezTo>
                      <a:pt x="20769" y="1242"/>
                      <a:pt x="20769" y="1242"/>
                      <a:pt x="20769" y="1242"/>
                    </a:cubicBezTo>
                    <a:cubicBezTo>
                      <a:pt x="19315" y="2262"/>
                      <a:pt x="17706" y="2750"/>
                      <a:pt x="15785" y="2750"/>
                    </a:cubicBezTo>
                    <a:cubicBezTo>
                      <a:pt x="14019" y="2750"/>
                      <a:pt x="11994" y="2351"/>
                      <a:pt x="9450" y="1552"/>
                    </a:cubicBezTo>
                    <a:cubicBezTo>
                      <a:pt x="7529" y="976"/>
                      <a:pt x="5660" y="710"/>
                      <a:pt x="3894" y="710"/>
                    </a:cubicBezTo>
                    <a:cubicBezTo>
                      <a:pt x="2285" y="710"/>
                      <a:pt x="1246" y="931"/>
                      <a:pt x="831" y="1064"/>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117" name="Shape 1117"/>
              <p:cNvSpPr/>
              <p:nvPr/>
            </p:nvSpPr>
            <p:spPr>
              <a:xfrm>
                <a:off x="216797" y="394506"/>
                <a:ext cx="759771" cy="893373"/>
              </a:xfrm>
              <a:custGeom>
                <a:avLst/>
                <a:gdLst/>
                <a:ahLst/>
                <a:cxnLst>
                  <a:cxn ang="0">
                    <a:pos x="wd2" y="hd2"/>
                  </a:cxn>
                  <a:cxn ang="5400000">
                    <a:pos x="wd2" y="hd2"/>
                  </a:cxn>
                  <a:cxn ang="10800000">
                    <a:pos x="wd2" y="hd2"/>
                  </a:cxn>
                  <a:cxn ang="16200000">
                    <a:pos x="wd2" y="hd2"/>
                  </a:cxn>
                </a:cxnLst>
                <a:rect l="0" t="0" r="r" b="b"/>
                <a:pathLst>
                  <a:path w="21600" h="20729" fill="norm" stroke="1" extrusionOk="0">
                    <a:moveTo>
                      <a:pt x="9504" y="887"/>
                    </a:moveTo>
                    <a:cubicBezTo>
                      <a:pt x="3780" y="-785"/>
                      <a:pt x="0" y="403"/>
                      <a:pt x="0" y="491"/>
                    </a:cubicBezTo>
                    <a:cubicBezTo>
                      <a:pt x="0" y="11797"/>
                      <a:pt x="0" y="11797"/>
                      <a:pt x="0" y="11797"/>
                    </a:cubicBezTo>
                    <a:cubicBezTo>
                      <a:pt x="0" y="16592"/>
                      <a:pt x="4698" y="20639"/>
                      <a:pt x="10638" y="20727"/>
                    </a:cubicBezTo>
                    <a:cubicBezTo>
                      <a:pt x="16686" y="20815"/>
                      <a:pt x="21600" y="16856"/>
                      <a:pt x="21600" y="11929"/>
                    </a:cubicBezTo>
                    <a:cubicBezTo>
                      <a:pt x="21600" y="11929"/>
                      <a:pt x="21600" y="1767"/>
                      <a:pt x="21600" y="95"/>
                    </a:cubicBezTo>
                    <a:cubicBezTo>
                      <a:pt x="18792" y="2426"/>
                      <a:pt x="15282" y="2558"/>
                      <a:pt x="9504" y="887"/>
                    </a:cubicBezTo>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1118" name="Shape 1118"/>
              <p:cNvSpPr/>
              <p:nvPr/>
            </p:nvSpPr>
            <p:spPr>
              <a:xfrm>
                <a:off x="201602" y="379085"/>
                <a:ext cx="790162" cy="9237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748" y="21600"/>
                      <a:pt x="10696" y="21600"/>
                      <a:pt x="10644" y="21600"/>
                    </a:cubicBezTo>
                    <a:cubicBezTo>
                      <a:pt x="4777" y="21511"/>
                      <a:pt x="0" y="17298"/>
                      <a:pt x="0" y="12241"/>
                    </a:cubicBezTo>
                    <a:cubicBezTo>
                      <a:pt x="0" y="843"/>
                      <a:pt x="0" y="843"/>
                      <a:pt x="0" y="843"/>
                    </a:cubicBezTo>
                    <a:cubicBezTo>
                      <a:pt x="0" y="665"/>
                      <a:pt x="0" y="488"/>
                      <a:pt x="1246" y="222"/>
                    </a:cubicBezTo>
                    <a:cubicBezTo>
                      <a:pt x="1765" y="133"/>
                      <a:pt x="2700" y="0"/>
                      <a:pt x="3894" y="0"/>
                    </a:cubicBezTo>
                    <a:cubicBezTo>
                      <a:pt x="5763" y="0"/>
                      <a:pt x="7737" y="310"/>
                      <a:pt x="9710" y="887"/>
                    </a:cubicBezTo>
                    <a:cubicBezTo>
                      <a:pt x="12202" y="1685"/>
                      <a:pt x="14123" y="2040"/>
                      <a:pt x="15785" y="2040"/>
                    </a:cubicBezTo>
                    <a:cubicBezTo>
                      <a:pt x="17810" y="2040"/>
                      <a:pt x="19471" y="1464"/>
                      <a:pt x="20925" y="222"/>
                    </a:cubicBezTo>
                    <a:cubicBezTo>
                      <a:pt x="21029" y="89"/>
                      <a:pt x="21185" y="89"/>
                      <a:pt x="21340" y="133"/>
                    </a:cubicBezTo>
                    <a:cubicBezTo>
                      <a:pt x="21496" y="177"/>
                      <a:pt x="21600" y="310"/>
                      <a:pt x="21600" y="444"/>
                    </a:cubicBezTo>
                    <a:cubicBezTo>
                      <a:pt x="21600" y="12375"/>
                      <a:pt x="21600" y="12375"/>
                      <a:pt x="21600" y="12375"/>
                    </a:cubicBezTo>
                    <a:cubicBezTo>
                      <a:pt x="21600" y="17475"/>
                      <a:pt x="16771" y="21600"/>
                      <a:pt x="10800" y="21600"/>
                    </a:cubicBezTo>
                    <a:moveTo>
                      <a:pt x="831" y="1064"/>
                    </a:moveTo>
                    <a:cubicBezTo>
                      <a:pt x="831" y="12241"/>
                      <a:pt x="831" y="12241"/>
                      <a:pt x="831" y="12241"/>
                    </a:cubicBezTo>
                    <a:cubicBezTo>
                      <a:pt x="831" y="16943"/>
                      <a:pt x="5244" y="20802"/>
                      <a:pt x="10644" y="20890"/>
                    </a:cubicBezTo>
                    <a:cubicBezTo>
                      <a:pt x="16200" y="20979"/>
                      <a:pt x="20769" y="17120"/>
                      <a:pt x="20769" y="12375"/>
                    </a:cubicBezTo>
                    <a:cubicBezTo>
                      <a:pt x="20769" y="1242"/>
                      <a:pt x="20769" y="1242"/>
                      <a:pt x="20769" y="1242"/>
                    </a:cubicBezTo>
                    <a:cubicBezTo>
                      <a:pt x="19315" y="2262"/>
                      <a:pt x="17706" y="2750"/>
                      <a:pt x="15785" y="2750"/>
                    </a:cubicBezTo>
                    <a:cubicBezTo>
                      <a:pt x="14019" y="2750"/>
                      <a:pt x="11994" y="2351"/>
                      <a:pt x="9450" y="1552"/>
                    </a:cubicBezTo>
                    <a:cubicBezTo>
                      <a:pt x="7529" y="976"/>
                      <a:pt x="5660" y="710"/>
                      <a:pt x="3894" y="710"/>
                    </a:cubicBezTo>
                    <a:cubicBezTo>
                      <a:pt x="2285" y="710"/>
                      <a:pt x="1246" y="931"/>
                      <a:pt x="831" y="1064"/>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119" name="Shape 1119"/>
              <p:cNvSpPr/>
              <p:nvPr/>
            </p:nvSpPr>
            <p:spPr>
              <a:xfrm>
                <a:off x="231993" y="409475"/>
                <a:ext cx="729380" cy="1383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319" y="0"/>
                    </a:moveTo>
                    <a:cubicBezTo>
                      <a:pt x="1575" y="0"/>
                      <a:pt x="450" y="1479"/>
                      <a:pt x="0" y="2367"/>
                    </a:cubicBezTo>
                    <a:cubicBezTo>
                      <a:pt x="0" y="10356"/>
                      <a:pt x="0" y="10356"/>
                      <a:pt x="0" y="10356"/>
                    </a:cubicBezTo>
                    <a:cubicBezTo>
                      <a:pt x="619" y="9173"/>
                      <a:pt x="1744" y="7989"/>
                      <a:pt x="3319" y="7989"/>
                    </a:cubicBezTo>
                    <a:cubicBezTo>
                      <a:pt x="4950" y="7989"/>
                      <a:pt x="7031" y="9173"/>
                      <a:pt x="9450" y="13907"/>
                    </a:cubicBezTo>
                    <a:cubicBezTo>
                      <a:pt x="12094" y="18937"/>
                      <a:pt x="14288" y="21600"/>
                      <a:pt x="16200" y="21600"/>
                    </a:cubicBezTo>
                    <a:cubicBezTo>
                      <a:pt x="18337" y="21600"/>
                      <a:pt x="20081" y="18049"/>
                      <a:pt x="21600" y="10948"/>
                    </a:cubicBezTo>
                    <a:cubicBezTo>
                      <a:pt x="21600" y="3551"/>
                      <a:pt x="21600" y="3551"/>
                      <a:pt x="21600" y="3551"/>
                    </a:cubicBezTo>
                    <a:cubicBezTo>
                      <a:pt x="20025" y="10356"/>
                      <a:pt x="18281" y="13611"/>
                      <a:pt x="16200" y="13611"/>
                    </a:cubicBezTo>
                    <a:cubicBezTo>
                      <a:pt x="14288" y="13611"/>
                      <a:pt x="12094" y="10948"/>
                      <a:pt x="9338" y="5622"/>
                    </a:cubicBezTo>
                    <a:cubicBezTo>
                      <a:pt x="7256" y="1775"/>
                      <a:pt x="5231" y="0"/>
                      <a:pt x="3319" y="0"/>
                    </a:cubicBezTo>
                  </a:path>
                </a:pathLst>
              </a:custGeom>
              <a:solidFill>
                <a:srgbClr val="AA795B"/>
              </a:solidFill>
              <a:ln w="12700" cap="flat">
                <a:noFill/>
                <a:miter lim="400000"/>
              </a:ln>
              <a:effectLst/>
            </p:spPr>
            <p:txBody>
              <a:bodyPr wrap="square" lIns="71436" tIns="71436" rIns="71436" bIns="71436" numCol="1" anchor="t">
                <a:noAutofit/>
              </a:bodyPr>
              <a:lstStyle/>
              <a:p>
                <a:pPr lvl="0"/>
              </a:p>
            </p:txBody>
          </p:sp>
          <p:sp>
            <p:nvSpPr>
              <p:cNvPr id="1120" name="Shape 1120"/>
              <p:cNvSpPr/>
              <p:nvPr/>
            </p:nvSpPr>
            <p:spPr>
              <a:xfrm>
                <a:off x="216797" y="394280"/>
                <a:ext cx="759771" cy="1023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18" y="0"/>
                    </a:moveTo>
                    <a:cubicBezTo>
                      <a:pt x="1350" y="0"/>
                      <a:pt x="0" y="4000"/>
                      <a:pt x="0" y="4400"/>
                    </a:cubicBezTo>
                    <a:cubicBezTo>
                      <a:pt x="0" y="18400"/>
                      <a:pt x="0" y="18400"/>
                      <a:pt x="0" y="18400"/>
                    </a:cubicBezTo>
                    <a:cubicBezTo>
                      <a:pt x="0" y="18400"/>
                      <a:pt x="162" y="17600"/>
                      <a:pt x="432" y="17200"/>
                    </a:cubicBezTo>
                    <a:cubicBezTo>
                      <a:pt x="432" y="6400"/>
                      <a:pt x="432" y="6400"/>
                      <a:pt x="432" y="6400"/>
                    </a:cubicBezTo>
                    <a:cubicBezTo>
                      <a:pt x="864" y="5200"/>
                      <a:pt x="1944" y="3200"/>
                      <a:pt x="3618" y="3200"/>
                    </a:cubicBezTo>
                    <a:cubicBezTo>
                      <a:pt x="5454" y="3200"/>
                      <a:pt x="7398" y="5600"/>
                      <a:pt x="9396" y="10800"/>
                    </a:cubicBezTo>
                    <a:cubicBezTo>
                      <a:pt x="12042" y="18000"/>
                      <a:pt x="14148" y="21600"/>
                      <a:pt x="15984" y="21600"/>
                    </a:cubicBezTo>
                    <a:cubicBezTo>
                      <a:pt x="17982" y="21600"/>
                      <a:pt x="19656" y="17200"/>
                      <a:pt x="21168" y="8000"/>
                    </a:cubicBezTo>
                    <a:cubicBezTo>
                      <a:pt x="21168" y="18000"/>
                      <a:pt x="21168" y="18000"/>
                      <a:pt x="21168" y="18000"/>
                    </a:cubicBezTo>
                    <a:cubicBezTo>
                      <a:pt x="21330" y="16800"/>
                      <a:pt x="21492" y="16000"/>
                      <a:pt x="21600" y="14800"/>
                    </a:cubicBezTo>
                    <a:cubicBezTo>
                      <a:pt x="21600" y="8400"/>
                      <a:pt x="21600" y="3600"/>
                      <a:pt x="21600" y="800"/>
                    </a:cubicBezTo>
                    <a:cubicBezTo>
                      <a:pt x="20034" y="12800"/>
                      <a:pt x="18252" y="18400"/>
                      <a:pt x="15984" y="18400"/>
                    </a:cubicBezTo>
                    <a:cubicBezTo>
                      <a:pt x="14148" y="18400"/>
                      <a:pt x="12042" y="14800"/>
                      <a:pt x="9504" y="8000"/>
                    </a:cubicBezTo>
                    <a:cubicBezTo>
                      <a:pt x="7182" y="1600"/>
                      <a:pt x="5184" y="0"/>
                      <a:pt x="3618"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121" name="Shape 1121"/>
              <p:cNvSpPr/>
              <p:nvPr/>
            </p:nvSpPr>
            <p:spPr>
              <a:xfrm>
                <a:off x="566292" y="1130856"/>
                <a:ext cx="60782" cy="5998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BA7E57"/>
              </a:solidFill>
              <a:ln w="12700" cap="flat">
                <a:noFill/>
                <a:miter lim="400000"/>
              </a:ln>
              <a:effectLst/>
            </p:spPr>
            <p:txBody>
              <a:bodyPr wrap="square" lIns="71436" tIns="71436" rIns="71436" bIns="71436" numCol="1" anchor="t">
                <a:noAutofit/>
              </a:bodyPr>
              <a:lstStyle/>
              <a:p>
                <a:pPr lvl="0"/>
              </a:p>
            </p:txBody>
          </p:sp>
          <p:sp>
            <p:nvSpPr>
              <p:cNvPr id="1122" name="Shape 1122"/>
              <p:cNvSpPr/>
              <p:nvPr/>
            </p:nvSpPr>
            <p:spPr>
              <a:xfrm>
                <a:off x="391944" y="716582"/>
                <a:ext cx="75978" cy="75978"/>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123" name="Shape 1123"/>
              <p:cNvSpPr/>
              <p:nvPr/>
            </p:nvSpPr>
            <p:spPr>
              <a:xfrm>
                <a:off x="726243" y="716582"/>
                <a:ext cx="75978" cy="75978"/>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124" name="Shape 1124"/>
              <p:cNvSpPr/>
              <p:nvPr/>
            </p:nvSpPr>
            <p:spPr>
              <a:xfrm>
                <a:off x="355092" y="611014"/>
                <a:ext cx="151278" cy="76048"/>
              </a:xfrm>
              <a:custGeom>
                <a:avLst/>
                <a:gdLst/>
                <a:ahLst/>
                <a:cxnLst>
                  <a:cxn ang="0">
                    <a:pos x="wd2" y="hd2"/>
                  </a:cxn>
                  <a:cxn ang="5400000">
                    <a:pos x="wd2" y="hd2"/>
                  </a:cxn>
                  <a:cxn ang="10800000">
                    <a:pos x="wd2" y="hd2"/>
                  </a:cxn>
                  <a:cxn ang="16200000">
                    <a:pos x="wd2" y="hd2"/>
                  </a:cxn>
                </a:cxnLst>
                <a:rect l="0" t="0" r="r" b="b"/>
                <a:pathLst>
                  <a:path w="21169" h="21174" fill="norm" stroke="1" extrusionOk="0">
                    <a:moveTo>
                      <a:pt x="2185" y="21073"/>
                    </a:moveTo>
                    <a:cubicBezTo>
                      <a:pt x="1918" y="21073"/>
                      <a:pt x="1918" y="21073"/>
                      <a:pt x="1652" y="21073"/>
                    </a:cubicBezTo>
                    <a:cubicBezTo>
                      <a:pt x="585" y="20546"/>
                      <a:pt x="-215" y="18439"/>
                      <a:pt x="52" y="16332"/>
                    </a:cubicBezTo>
                    <a:cubicBezTo>
                      <a:pt x="585" y="6849"/>
                      <a:pt x="5385" y="0"/>
                      <a:pt x="10718" y="0"/>
                    </a:cubicBezTo>
                    <a:cubicBezTo>
                      <a:pt x="15785" y="0"/>
                      <a:pt x="20318" y="6849"/>
                      <a:pt x="21118" y="16332"/>
                    </a:cubicBezTo>
                    <a:cubicBezTo>
                      <a:pt x="21385" y="18439"/>
                      <a:pt x="20585" y="20546"/>
                      <a:pt x="19252" y="21073"/>
                    </a:cubicBezTo>
                    <a:cubicBezTo>
                      <a:pt x="18185" y="21600"/>
                      <a:pt x="17118" y="20020"/>
                      <a:pt x="16852" y="17385"/>
                    </a:cubicBezTo>
                    <a:cubicBezTo>
                      <a:pt x="16318" y="12644"/>
                      <a:pt x="13652" y="8429"/>
                      <a:pt x="10718" y="8429"/>
                    </a:cubicBezTo>
                    <a:cubicBezTo>
                      <a:pt x="7518" y="8429"/>
                      <a:pt x="4585" y="12644"/>
                      <a:pt x="4052" y="17385"/>
                    </a:cubicBezTo>
                    <a:cubicBezTo>
                      <a:pt x="4052" y="19493"/>
                      <a:pt x="2985" y="21073"/>
                      <a:pt x="2185"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125" name="Shape 1125"/>
              <p:cNvSpPr/>
              <p:nvPr/>
            </p:nvSpPr>
            <p:spPr>
              <a:xfrm>
                <a:off x="690254" y="1138054"/>
                <a:ext cx="189544" cy="1231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8424" y="0"/>
                      <a:pt x="8424" y="0"/>
                      <a:pt x="8424" y="0"/>
                    </a:cubicBezTo>
                    <a:cubicBezTo>
                      <a:pt x="0" y="21600"/>
                      <a:pt x="0" y="21600"/>
                      <a:pt x="0" y="21600"/>
                    </a:cubicBezTo>
                    <a:cubicBezTo>
                      <a:pt x="8640" y="17945"/>
                      <a:pt x="16200" y="10302"/>
                      <a:pt x="21600" y="0"/>
                    </a:cubicBezTo>
                  </a:path>
                </a:pathLst>
              </a:custGeom>
              <a:solidFill>
                <a:srgbClr val="BA7E57"/>
              </a:solidFill>
              <a:ln w="12700" cap="flat">
                <a:noFill/>
                <a:miter lim="400000"/>
              </a:ln>
              <a:effectLst/>
            </p:spPr>
            <p:txBody>
              <a:bodyPr wrap="square" lIns="71436" tIns="71436" rIns="71436" bIns="71436" numCol="1" anchor="t">
                <a:noAutofit/>
              </a:bodyPr>
              <a:lstStyle/>
              <a:p>
                <a:pPr lvl="0"/>
              </a:p>
            </p:txBody>
          </p:sp>
          <p:sp>
            <p:nvSpPr>
              <p:cNvPr id="1126" name="Shape 1126"/>
              <p:cNvSpPr/>
              <p:nvPr/>
            </p:nvSpPr>
            <p:spPr>
              <a:xfrm>
                <a:off x="679057" y="1138054"/>
                <a:ext cx="219935" cy="1407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9738" y="0"/>
                      <a:pt x="19738" y="0"/>
                      <a:pt x="19738" y="0"/>
                    </a:cubicBezTo>
                    <a:cubicBezTo>
                      <a:pt x="15083" y="9049"/>
                      <a:pt x="8566" y="15762"/>
                      <a:pt x="1117" y="18973"/>
                    </a:cubicBezTo>
                    <a:cubicBezTo>
                      <a:pt x="0" y="21600"/>
                      <a:pt x="0" y="21600"/>
                      <a:pt x="0" y="21600"/>
                    </a:cubicBezTo>
                    <a:cubicBezTo>
                      <a:pt x="8752" y="18681"/>
                      <a:pt x="16386" y="10800"/>
                      <a:pt x="216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127" name="Shape 1127"/>
              <p:cNvSpPr/>
              <p:nvPr/>
            </p:nvSpPr>
            <p:spPr>
              <a:xfrm>
                <a:off x="317567" y="1138054"/>
                <a:ext cx="186345" cy="1231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004" y="0"/>
                    </a:moveTo>
                    <a:cubicBezTo>
                      <a:pt x="0" y="0"/>
                      <a:pt x="0" y="0"/>
                      <a:pt x="0" y="0"/>
                    </a:cubicBezTo>
                    <a:cubicBezTo>
                      <a:pt x="5510" y="10302"/>
                      <a:pt x="13004" y="17945"/>
                      <a:pt x="21600" y="21600"/>
                    </a:cubicBezTo>
                    <a:cubicBezTo>
                      <a:pt x="13004" y="0"/>
                      <a:pt x="13004" y="0"/>
                      <a:pt x="13004" y="0"/>
                    </a:cubicBezTo>
                  </a:path>
                </a:pathLst>
              </a:custGeom>
              <a:solidFill>
                <a:srgbClr val="BA7E57"/>
              </a:solidFill>
              <a:ln w="12700" cap="flat">
                <a:noFill/>
                <a:miter lim="400000"/>
              </a:ln>
              <a:effectLst/>
            </p:spPr>
            <p:txBody>
              <a:bodyPr wrap="square" lIns="71436" tIns="71436" rIns="71436" bIns="71436" numCol="1" anchor="t">
                <a:noAutofit/>
              </a:bodyPr>
              <a:lstStyle/>
              <a:p>
                <a:pPr lvl="0"/>
              </a:p>
            </p:txBody>
          </p:sp>
          <p:sp>
            <p:nvSpPr>
              <p:cNvPr id="1128" name="Shape 1128"/>
              <p:cNvSpPr/>
              <p:nvPr/>
            </p:nvSpPr>
            <p:spPr>
              <a:xfrm>
                <a:off x="295174" y="1138054"/>
                <a:ext cx="219934" cy="1407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34" y="0"/>
                    </a:moveTo>
                    <a:cubicBezTo>
                      <a:pt x="0" y="0"/>
                      <a:pt x="0" y="0"/>
                      <a:pt x="0" y="0"/>
                    </a:cubicBezTo>
                    <a:cubicBezTo>
                      <a:pt x="5214" y="10800"/>
                      <a:pt x="12848" y="18681"/>
                      <a:pt x="21600" y="21600"/>
                    </a:cubicBezTo>
                    <a:cubicBezTo>
                      <a:pt x="20483" y="18973"/>
                      <a:pt x="20483" y="18973"/>
                      <a:pt x="20483" y="18973"/>
                    </a:cubicBezTo>
                    <a:cubicBezTo>
                      <a:pt x="13221" y="15762"/>
                      <a:pt x="6890" y="9049"/>
                      <a:pt x="2234"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129" name="Shape 1129"/>
              <p:cNvSpPr/>
              <p:nvPr/>
            </p:nvSpPr>
            <p:spPr>
              <a:xfrm>
                <a:off x="689391" y="611014"/>
                <a:ext cx="151278" cy="76048"/>
              </a:xfrm>
              <a:custGeom>
                <a:avLst/>
                <a:gdLst/>
                <a:ahLst/>
                <a:cxnLst>
                  <a:cxn ang="0">
                    <a:pos x="wd2" y="hd2"/>
                  </a:cxn>
                  <a:cxn ang="5400000">
                    <a:pos x="wd2" y="hd2"/>
                  </a:cxn>
                  <a:cxn ang="10800000">
                    <a:pos x="wd2" y="hd2"/>
                  </a:cxn>
                  <a:cxn ang="16200000">
                    <a:pos x="wd2" y="hd2"/>
                  </a:cxn>
                </a:cxnLst>
                <a:rect l="0" t="0" r="r" b="b"/>
                <a:pathLst>
                  <a:path w="21169" h="21174" fill="norm" stroke="1" extrusionOk="0">
                    <a:moveTo>
                      <a:pt x="2185" y="21073"/>
                    </a:moveTo>
                    <a:cubicBezTo>
                      <a:pt x="1918" y="21073"/>
                      <a:pt x="1918" y="21073"/>
                      <a:pt x="1652" y="21073"/>
                    </a:cubicBezTo>
                    <a:cubicBezTo>
                      <a:pt x="585" y="20546"/>
                      <a:pt x="-215" y="18439"/>
                      <a:pt x="52" y="16332"/>
                    </a:cubicBezTo>
                    <a:cubicBezTo>
                      <a:pt x="585" y="6849"/>
                      <a:pt x="5385" y="0"/>
                      <a:pt x="10718" y="0"/>
                    </a:cubicBezTo>
                    <a:cubicBezTo>
                      <a:pt x="15785" y="0"/>
                      <a:pt x="20318" y="6849"/>
                      <a:pt x="21118" y="16332"/>
                    </a:cubicBezTo>
                    <a:cubicBezTo>
                      <a:pt x="21385" y="18439"/>
                      <a:pt x="20585" y="20546"/>
                      <a:pt x="19252" y="21073"/>
                    </a:cubicBezTo>
                    <a:cubicBezTo>
                      <a:pt x="18185" y="21600"/>
                      <a:pt x="17118" y="20020"/>
                      <a:pt x="16852" y="17385"/>
                    </a:cubicBezTo>
                    <a:cubicBezTo>
                      <a:pt x="16318" y="12644"/>
                      <a:pt x="13652" y="8429"/>
                      <a:pt x="10718" y="8429"/>
                    </a:cubicBezTo>
                    <a:cubicBezTo>
                      <a:pt x="7518" y="8429"/>
                      <a:pt x="4585" y="12644"/>
                      <a:pt x="4052" y="17385"/>
                    </a:cubicBezTo>
                    <a:cubicBezTo>
                      <a:pt x="4052" y="19493"/>
                      <a:pt x="2985" y="21073"/>
                      <a:pt x="2185"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130" name="Shape 1130"/>
              <p:cNvSpPr/>
              <p:nvPr/>
            </p:nvSpPr>
            <p:spPr>
              <a:xfrm>
                <a:off x="426334" y="891729"/>
                <a:ext cx="341498" cy="425011"/>
              </a:xfrm>
              <a:custGeom>
                <a:avLst/>
                <a:gdLst/>
                <a:ahLst/>
                <a:cxnLst>
                  <a:cxn ang="0">
                    <a:pos x="wd2" y="hd2"/>
                  </a:cxn>
                  <a:cxn ang="5400000">
                    <a:pos x="wd2" y="hd2"/>
                  </a:cxn>
                  <a:cxn ang="10800000">
                    <a:pos x="wd2" y="hd2"/>
                  </a:cxn>
                  <a:cxn ang="16200000">
                    <a:pos x="wd2" y="hd2"/>
                  </a:cxn>
                </a:cxnLst>
                <a:rect l="0" t="0" r="r" b="b"/>
                <a:pathLst>
                  <a:path w="21600" h="21416" fill="norm" stroke="1" extrusionOk="0">
                    <a:moveTo>
                      <a:pt x="17640" y="478"/>
                    </a:moveTo>
                    <a:cubicBezTo>
                      <a:pt x="16920" y="287"/>
                      <a:pt x="16920" y="287"/>
                      <a:pt x="16920" y="287"/>
                    </a:cubicBezTo>
                    <a:cubicBezTo>
                      <a:pt x="16440" y="191"/>
                      <a:pt x="15960" y="96"/>
                      <a:pt x="15480" y="0"/>
                    </a:cubicBezTo>
                    <a:cubicBezTo>
                      <a:pt x="15240" y="1912"/>
                      <a:pt x="13200" y="3441"/>
                      <a:pt x="10680" y="3441"/>
                    </a:cubicBezTo>
                    <a:cubicBezTo>
                      <a:pt x="8160" y="3441"/>
                      <a:pt x="6240" y="1912"/>
                      <a:pt x="5880" y="96"/>
                    </a:cubicBezTo>
                    <a:cubicBezTo>
                      <a:pt x="5520" y="96"/>
                      <a:pt x="5160" y="191"/>
                      <a:pt x="4680" y="287"/>
                    </a:cubicBezTo>
                    <a:cubicBezTo>
                      <a:pt x="4080" y="478"/>
                      <a:pt x="4080" y="478"/>
                      <a:pt x="4080" y="478"/>
                    </a:cubicBezTo>
                    <a:cubicBezTo>
                      <a:pt x="1680" y="1147"/>
                      <a:pt x="0" y="2963"/>
                      <a:pt x="0" y="5065"/>
                    </a:cubicBezTo>
                    <a:cubicBezTo>
                      <a:pt x="0" y="12616"/>
                      <a:pt x="0" y="12616"/>
                      <a:pt x="0" y="12616"/>
                    </a:cubicBezTo>
                    <a:cubicBezTo>
                      <a:pt x="0" y="17299"/>
                      <a:pt x="4560" y="21218"/>
                      <a:pt x="10440" y="21409"/>
                    </a:cubicBezTo>
                    <a:cubicBezTo>
                      <a:pt x="16560" y="21600"/>
                      <a:pt x="21600" y="17681"/>
                      <a:pt x="21600" y="12807"/>
                    </a:cubicBezTo>
                    <a:cubicBezTo>
                      <a:pt x="21600" y="5065"/>
                      <a:pt x="21600" y="5065"/>
                      <a:pt x="21600" y="5065"/>
                    </a:cubicBezTo>
                    <a:cubicBezTo>
                      <a:pt x="21600" y="2963"/>
                      <a:pt x="20040" y="1147"/>
                      <a:pt x="17640" y="478"/>
                    </a:cubicBezTo>
                    <a:close/>
                  </a:path>
                </a:pathLst>
              </a:custGeom>
              <a:solidFill>
                <a:srgbClr val="E9E9E9"/>
              </a:solidFill>
              <a:ln w="12700" cap="flat">
                <a:noFill/>
                <a:miter lim="400000"/>
              </a:ln>
              <a:effectLst/>
            </p:spPr>
            <p:txBody>
              <a:bodyPr wrap="square" lIns="71436" tIns="71436" rIns="71436" bIns="71436" numCol="1" anchor="t">
                <a:noAutofit/>
              </a:bodyPr>
              <a:lstStyle/>
              <a:p>
                <a:pPr lvl="0"/>
              </a:p>
            </p:txBody>
          </p:sp>
          <p:sp>
            <p:nvSpPr>
              <p:cNvPr id="1131" name="Shape 1131"/>
              <p:cNvSpPr/>
              <p:nvPr/>
            </p:nvSpPr>
            <p:spPr>
              <a:xfrm>
                <a:off x="411139" y="876534"/>
                <a:ext cx="371888" cy="4550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800" y="21600"/>
                      <a:pt x="10800" y="21600"/>
                      <a:pt x="10800" y="21600"/>
                    </a:cubicBezTo>
                    <a:cubicBezTo>
                      <a:pt x="10690" y="21600"/>
                      <a:pt x="10580" y="21600"/>
                      <a:pt x="10469" y="21600"/>
                    </a:cubicBezTo>
                    <a:cubicBezTo>
                      <a:pt x="4739" y="21420"/>
                      <a:pt x="0" y="17370"/>
                      <a:pt x="0" y="12600"/>
                    </a:cubicBezTo>
                    <a:cubicBezTo>
                      <a:pt x="0" y="5490"/>
                      <a:pt x="0" y="5490"/>
                      <a:pt x="0" y="5490"/>
                    </a:cubicBezTo>
                    <a:cubicBezTo>
                      <a:pt x="0" y="3240"/>
                      <a:pt x="1763" y="1260"/>
                      <a:pt x="4298" y="450"/>
                    </a:cubicBezTo>
                    <a:cubicBezTo>
                      <a:pt x="4959" y="270"/>
                      <a:pt x="4959" y="270"/>
                      <a:pt x="4959" y="270"/>
                    </a:cubicBezTo>
                    <a:cubicBezTo>
                      <a:pt x="5290" y="180"/>
                      <a:pt x="5731" y="90"/>
                      <a:pt x="6171" y="90"/>
                    </a:cubicBezTo>
                    <a:cubicBezTo>
                      <a:pt x="6392" y="0"/>
                      <a:pt x="6612" y="90"/>
                      <a:pt x="6833" y="180"/>
                    </a:cubicBezTo>
                    <a:cubicBezTo>
                      <a:pt x="7053" y="360"/>
                      <a:pt x="7163" y="450"/>
                      <a:pt x="7163" y="720"/>
                    </a:cubicBezTo>
                    <a:cubicBezTo>
                      <a:pt x="7384" y="2160"/>
                      <a:pt x="8927" y="3240"/>
                      <a:pt x="10690" y="3240"/>
                    </a:cubicBezTo>
                    <a:cubicBezTo>
                      <a:pt x="12453" y="3240"/>
                      <a:pt x="13996" y="2160"/>
                      <a:pt x="14216" y="630"/>
                    </a:cubicBezTo>
                    <a:cubicBezTo>
                      <a:pt x="14216" y="270"/>
                      <a:pt x="14657" y="0"/>
                      <a:pt x="15208" y="0"/>
                    </a:cubicBezTo>
                    <a:cubicBezTo>
                      <a:pt x="15649" y="90"/>
                      <a:pt x="16200" y="180"/>
                      <a:pt x="16751" y="270"/>
                    </a:cubicBezTo>
                    <a:cubicBezTo>
                      <a:pt x="17302" y="450"/>
                      <a:pt x="17302" y="450"/>
                      <a:pt x="17302" y="450"/>
                    </a:cubicBezTo>
                    <a:cubicBezTo>
                      <a:pt x="19947" y="1260"/>
                      <a:pt x="21600" y="3240"/>
                      <a:pt x="21600" y="5490"/>
                    </a:cubicBezTo>
                    <a:cubicBezTo>
                      <a:pt x="21600" y="12780"/>
                      <a:pt x="21600" y="12780"/>
                      <a:pt x="21600" y="12780"/>
                    </a:cubicBezTo>
                    <a:cubicBezTo>
                      <a:pt x="21600" y="15120"/>
                      <a:pt x="20498" y="17370"/>
                      <a:pt x="18514" y="18990"/>
                    </a:cubicBezTo>
                    <a:cubicBezTo>
                      <a:pt x="16420" y="20700"/>
                      <a:pt x="13665" y="21600"/>
                      <a:pt x="10800" y="21600"/>
                    </a:cubicBezTo>
                    <a:close/>
                    <a:moveTo>
                      <a:pt x="5620" y="1620"/>
                    </a:moveTo>
                    <a:cubicBezTo>
                      <a:pt x="5620" y="1620"/>
                      <a:pt x="5510" y="1620"/>
                      <a:pt x="5510" y="1620"/>
                    </a:cubicBezTo>
                    <a:cubicBezTo>
                      <a:pt x="4959" y="1800"/>
                      <a:pt x="4959" y="1800"/>
                      <a:pt x="4959" y="1800"/>
                    </a:cubicBezTo>
                    <a:cubicBezTo>
                      <a:pt x="3086" y="2340"/>
                      <a:pt x="1763" y="3870"/>
                      <a:pt x="1763" y="5490"/>
                    </a:cubicBezTo>
                    <a:cubicBezTo>
                      <a:pt x="1763" y="12600"/>
                      <a:pt x="1763" y="12600"/>
                      <a:pt x="1763" y="12600"/>
                    </a:cubicBezTo>
                    <a:cubicBezTo>
                      <a:pt x="1763" y="16650"/>
                      <a:pt x="5731" y="19980"/>
                      <a:pt x="10469" y="20160"/>
                    </a:cubicBezTo>
                    <a:cubicBezTo>
                      <a:pt x="13004" y="20250"/>
                      <a:pt x="15429" y="19440"/>
                      <a:pt x="17192" y="18000"/>
                    </a:cubicBezTo>
                    <a:cubicBezTo>
                      <a:pt x="18955" y="16560"/>
                      <a:pt x="19837" y="14760"/>
                      <a:pt x="19837" y="12780"/>
                    </a:cubicBezTo>
                    <a:cubicBezTo>
                      <a:pt x="19837" y="5490"/>
                      <a:pt x="19837" y="5490"/>
                      <a:pt x="19837" y="5490"/>
                    </a:cubicBezTo>
                    <a:cubicBezTo>
                      <a:pt x="19837" y="3870"/>
                      <a:pt x="18624" y="2340"/>
                      <a:pt x="16751" y="1800"/>
                    </a:cubicBezTo>
                    <a:cubicBezTo>
                      <a:pt x="16090" y="1620"/>
                      <a:pt x="16090" y="1620"/>
                      <a:pt x="16090" y="1620"/>
                    </a:cubicBezTo>
                    <a:cubicBezTo>
                      <a:pt x="15980" y="1620"/>
                      <a:pt x="15869" y="1620"/>
                      <a:pt x="15759" y="1530"/>
                    </a:cubicBezTo>
                    <a:cubicBezTo>
                      <a:pt x="15098" y="3420"/>
                      <a:pt x="13114" y="4680"/>
                      <a:pt x="10690" y="4680"/>
                    </a:cubicBezTo>
                    <a:cubicBezTo>
                      <a:pt x="8376" y="4680"/>
                      <a:pt x="6282" y="3420"/>
                      <a:pt x="5620" y="162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132" name="Shape 1132"/>
              <p:cNvSpPr/>
              <p:nvPr/>
            </p:nvSpPr>
            <p:spPr>
              <a:xfrm>
                <a:off x="507116" y="1066076"/>
                <a:ext cx="179133" cy="91173"/>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6010"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nvGrpSpPr>
            <p:cNvPr id="1152" name="Group 1152"/>
            <p:cNvGrpSpPr/>
            <p:nvPr/>
          </p:nvGrpSpPr>
          <p:grpSpPr>
            <a:xfrm>
              <a:off x="3636420" y="6915807"/>
              <a:ext cx="1001680" cy="1241635"/>
              <a:chOff x="0" y="0"/>
              <a:chExt cx="1001678" cy="1241634"/>
            </a:xfrm>
          </p:grpSpPr>
          <p:sp>
            <p:nvSpPr>
              <p:cNvPr id="1134" name="Shape 1134"/>
              <p:cNvSpPr/>
              <p:nvPr/>
            </p:nvSpPr>
            <p:spPr>
              <a:xfrm>
                <a:off x="53292" y="15112"/>
                <a:ext cx="933124" cy="664168"/>
              </a:xfrm>
              <a:custGeom>
                <a:avLst/>
                <a:gdLst/>
                <a:ahLst/>
                <a:cxnLst>
                  <a:cxn ang="0">
                    <a:pos x="wd2" y="hd2"/>
                  </a:cxn>
                  <a:cxn ang="5400000">
                    <a:pos x="wd2" y="hd2"/>
                  </a:cxn>
                  <a:cxn ang="10800000">
                    <a:pos x="wd2" y="hd2"/>
                  </a:cxn>
                  <a:cxn ang="16200000">
                    <a:pos x="wd2" y="hd2"/>
                  </a:cxn>
                </a:cxnLst>
                <a:rect l="0" t="0" r="r" b="b"/>
                <a:pathLst>
                  <a:path w="19613" h="21600" fill="norm" stroke="1" extrusionOk="0">
                    <a:moveTo>
                      <a:pt x="18106" y="21600"/>
                    </a:moveTo>
                    <a:cubicBezTo>
                      <a:pt x="0" y="21600"/>
                      <a:pt x="0" y="21600"/>
                      <a:pt x="0" y="21600"/>
                    </a:cubicBezTo>
                    <a:cubicBezTo>
                      <a:pt x="0" y="21600"/>
                      <a:pt x="0" y="11905"/>
                      <a:pt x="0" y="8100"/>
                    </a:cubicBezTo>
                    <a:cubicBezTo>
                      <a:pt x="0" y="4295"/>
                      <a:pt x="1191" y="0"/>
                      <a:pt x="9053" y="0"/>
                    </a:cubicBezTo>
                    <a:cubicBezTo>
                      <a:pt x="15088" y="0"/>
                      <a:pt x="13818" y="4909"/>
                      <a:pt x="17947" y="7609"/>
                    </a:cubicBezTo>
                    <a:cubicBezTo>
                      <a:pt x="21600" y="10002"/>
                      <a:pt x="18106" y="21600"/>
                      <a:pt x="18106" y="21600"/>
                    </a:cubicBezTo>
                  </a:path>
                </a:pathLst>
              </a:custGeom>
              <a:solidFill>
                <a:srgbClr val="3572B0"/>
              </a:solidFill>
              <a:ln w="12700" cap="flat">
                <a:noFill/>
                <a:miter lim="400000"/>
              </a:ln>
              <a:effectLst/>
            </p:spPr>
            <p:txBody>
              <a:bodyPr wrap="square" lIns="71436" tIns="71436" rIns="71436" bIns="71436" numCol="1" anchor="t">
                <a:noAutofit/>
              </a:bodyPr>
              <a:lstStyle/>
              <a:p>
                <a:pPr lvl="0"/>
              </a:p>
            </p:txBody>
          </p:sp>
          <p:sp>
            <p:nvSpPr>
              <p:cNvPr id="1135" name="Shape 1135"/>
              <p:cNvSpPr/>
              <p:nvPr/>
            </p:nvSpPr>
            <p:spPr>
              <a:xfrm>
                <a:off x="38179" y="0"/>
                <a:ext cx="963500" cy="694393"/>
              </a:xfrm>
              <a:custGeom>
                <a:avLst/>
                <a:gdLst/>
                <a:ahLst/>
                <a:cxnLst>
                  <a:cxn ang="0">
                    <a:pos x="wd2" y="hd2"/>
                  </a:cxn>
                  <a:cxn ang="5400000">
                    <a:pos x="wd2" y="hd2"/>
                  </a:cxn>
                  <a:cxn ang="10800000">
                    <a:pos x="wd2" y="hd2"/>
                  </a:cxn>
                  <a:cxn ang="16200000">
                    <a:pos x="wd2" y="hd2"/>
                  </a:cxn>
                </a:cxnLst>
                <a:rect l="0" t="0" r="r" b="b"/>
                <a:pathLst>
                  <a:path w="20799" h="21600" fill="norm" stroke="1" extrusionOk="0">
                    <a:moveTo>
                      <a:pt x="18910" y="21600"/>
                    </a:moveTo>
                    <a:cubicBezTo>
                      <a:pt x="326" y="21600"/>
                      <a:pt x="326" y="21600"/>
                      <a:pt x="326" y="21600"/>
                    </a:cubicBezTo>
                    <a:cubicBezTo>
                      <a:pt x="163" y="21600"/>
                      <a:pt x="0" y="21424"/>
                      <a:pt x="0" y="21130"/>
                    </a:cubicBezTo>
                    <a:cubicBezTo>
                      <a:pt x="0" y="8217"/>
                      <a:pt x="0" y="8217"/>
                      <a:pt x="0" y="8217"/>
                    </a:cubicBezTo>
                    <a:cubicBezTo>
                      <a:pt x="0" y="2641"/>
                      <a:pt x="3057" y="0"/>
                      <a:pt x="9618" y="0"/>
                    </a:cubicBezTo>
                    <a:cubicBezTo>
                      <a:pt x="13490" y="0"/>
                      <a:pt x="14590" y="1878"/>
                      <a:pt x="15731" y="3815"/>
                    </a:cubicBezTo>
                    <a:cubicBezTo>
                      <a:pt x="16506" y="5048"/>
                      <a:pt x="17239" y="6339"/>
                      <a:pt x="18869" y="7337"/>
                    </a:cubicBezTo>
                    <a:cubicBezTo>
                      <a:pt x="19644" y="7807"/>
                      <a:pt x="20174" y="8628"/>
                      <a:pt x="20500" y="9802"/>
                    </a:cubicBezTo>
                    <a:cubicBezTo>
                      <a:pt x="21600" y="13911"/>
                      <a:pt x="19318" y="21072"/>
                      <a:pt x="19195" y="21365"/>
                    </a:cubicBezTo>
                    <a:cubicBezTo>
                      <a:pt x="19155" y="21483"/>
                      <a:pt x="19032" y="21600"/>
                      <a:pt x="18910" y="21600"/>
                    </a:cubicBezTo>
                    <a:moveTo>
                      <a:pt x="652" y="20661"/>
                    </a:moveTo>
                    <a:cubicBezTo>
                      <a:pt x="18706" y="20661"/>
                      <a:pt x="18706" y="20661"/>
                      <a:pt x="18706" y="20661"/>
                    </a:cubicBezTo>
                    <a:cubicBezTo>
                      <a:pt x="19114" y="19370"/>
                      <a:pt x="20785" y="13441"/>
                      <a:pt x="19888" y="10096"/>
                    </a:cubicBezTo>
                    <a:cubicBezTo>
                      <a:pt x="19644" y="9215"/>
                      <a:pt x="19236" y="8570"/>
                      <a:pt x="18625" y="8217"/>
                    </a:cubicBezTo>
                    <a:cubicBezTo>
                      <a:pt x="16872" y="7102"/>
                      <a:pt x="16017" y="5693"/>
                      <a:pt x="15242" y="4402"/>
                    </a:cubicBezTo>
                    <a:cubicBezTo>
                      <a:pt x="14142" y="2583"/>
                      <a:pt x="13205" y="939"/>
                      <a:pt x="9618" y="939"/>
                    </a:cubicBezTo>
                    <a:cubicBezTo>
                      <a:pt x="1589" y="939"/>
                      <a:pt x="652" y="5107"/>
                      <a:pt x="652" y="8217"/>
                    </a:cubicBezTo>
                    <a:cubicBezTo>
                      <a:pt x="652" y="20661"/>
                      <a:pt x="652" y="20661"/>
                      <a:pt x="652" y="20661"/>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136" name="Shape 1136"/>
              <p:cNvSpPr/>
              <p:nvPr/>
            </p:nvSpPr>
            <p:spPr>
              <a:xfrm>
                <a:off x="73973" y="30225"/>
                <a:ext cx="893245" cy="3189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910" y="0"/>
                    </a:moveTo>
                    <a:cubicBezTo>
                      <a:pt x="2557" y="0"/>
                      <a:pt x="502" y="6007"/>
                      <a:pt x="0" y="11886"/>
                    </a:cubicBezTo>
                    <a:cubicBezTo>
                      <a:pt x="959" y="6518"/>
                      <a:pt x="3516" y="2045"/>
                      <a:pt x="9910" y="2045"/>
                    </a:cubicBezTo>
                    <a:cubicBezTo>
                      <a:pt x="16851" y="2045"/>
                      <a:pt x="15389" y="12270"/>
                      <a:pt x="20139" y="17893"/>
                    </a:cubicBezTo>
                    <a:cubicBezTo>
                      <a:pt x="20824" y="18788"/>
                      <a:pt x="21280" y="20066"/>
                      <a:pt x="21600" y="21600"/>
                    </a:cubicBezTo>
                    <a:cubicBezTo>
                      <a:pt x="21554" y="21089"/>
                      <a:pt x="21463" y="20450"/>
                      <a:pt x="21417" y="19938"/>
                    </a:cubicBezTo>
                    <a:cubicBezTo>
                      <a:pt x="21143" y="18021"/>
                      <a:pt x="20687" y="16615"/>
                      <a:pt x="20002" y="15849"/>
                    </a:cubicBezTo>
                    <a:cubicBezTo>
                      <a:pt x="18038" y="13420"/>
                      <a:pt x="17079" y="10353"/>
                      <a:pt x="16211" y="7541"/>
                    </a:cubicBezTo>
                    <a:cubicBezTo>
                      <a:pt x="14978" y="3579"/>
                      <a:pt x="13928" y="0"/>
                      <a:pt x="9910" y="0"/>
                    </a:cubicBezTo>
                  </a:path>
                </a:pathLst>
              </a:custGeom>
              <a:solidFill>
                <a:srgbClr val="4B97CD"/>
              </a:solidFill>
              <a:ln w="12700" cap="flat">
                <a:noFill/>
                <a:miter lim="400000"/>
              </a:ln>
              <a:effectLst/>
            </p:spPr>
            <p:txBody>
              <a:bodyPr wrap="square" lIns="71436" tIns="71436" rIns="71436" bIns="71436" numCol="1" anchor="t">
                <a:noAutofit/>
              </a:bodyPr>
              <a:lstStyle/>
              <a:p>
                <a:pPr lvl="0"/>
              </a:p>
            </p:txBody>
          </p:sp>
          <p:sp>
            <p:nvSpPr>
              <p:cNvPr id="1137" name="Shape 1137"/>
              <p:cNvSpPr/>
              <p:nvPr/>
            </p:nvSpPr>
            <p:spPr>
              <a:xfrm>
                <a:off x="38179" y="0"/>
                <a:ext cx="963500" cy="694393"/>
              </a:xfrm>
              <a:custGeom>
                <a:avLst/>
                <a:gdLst/>
                <a:ahLst/>
                <a:cxnLst>
                  <a:cxn ang="0">
                    <a:pos x="wd2" y="hd2"/>
                  </a:cxn>
                  <a:cxn ang="5400000">
                    <a:pos x="wd2" y="hd2"/>
                  </a:cxn>
                  <a:cxn ang="10800000">
                    <a:pos x="wd2" y="hd2"/>
                  </a:cxn>
                  <a:cxn ang="16200000">
                    <a:pos x="wd2" y="hd2"/>
                  </a:cxn>
                </a:cxnLst>
                <a:rect l="0" t="0" r="r" b="b"/>
                <a:pathLst>
                  <a:path w="20799" h="21600" fill="norm" stroke="1" extrusionOk="0">
                    <a:moveTo>
                      <a:pt x="18910" y="21600"/>
                    </a:moveTo>
                    <a:cubicBezTo>
                      <a:pt x="326" y="21600"/>
                      <a:pt x="326" y="21600"/>
                      <a:pt x="326" y="21600"/>
                    </a:cubicBezTo>
                    <a:cubicBezTo>
                      <a:pt x="163" y="21600"/>
                      <a:pt x="0" y="21424"/>
                      <a:pt x="0" y="21130"/>
                    </a:cubicBezTo>
                    <a:cubicBezTo>
                      <a:pt x="0" y="8217"/>
                      <a:pt x="0" y="8217"/>
                      <a:pt x="0" y="8217"/>
                    </a:cubicBezTo>
                    <a:cubicBezTo>
                      <a:pt x="0" y="2641"/>
                      <a:pt x="3057" y="0"/>
                      <a:pt x="9618" y="0"/>
                    </a:cubicBezTo>
                    <a:cubicBezTo>
                      <a:pt x="13490" y="0"/>
                      <a:pt x="14590" y="1878"/>
                      <a:pt x="15731" y="3815"/>
                    </a:cubicBezTo>
                    <a:cubicBezTo>
                      <a:pt x="16506" y="5048"/>
                      <a:pt x="17239" y="6339"/>
                      <a:pt x="18869" y="7337"/>
                    </a:cubicBezTo>
                    <a:cubicBezTo>
                      <a:pt x="19644" y="7807"/>
                      <a:pt x="20174" y="8628"/>
                      <a:pt x="20500" y="9802"/>
                    </a:cubicBezTo>
                    <a:cubicBezTo>
                      <a:pt x="21600" y="13911"/>
                      <a:pt x="19318" y="21072"/>
                      <a:pt x="19195" y="21365"/>
                    </a:cubicBezTo>
                    <a:cubicBezTo>
                      <a:pt x="19155" y="21483"/>
                      <a:pt x="19032" y="21600"/>
                      <a:pt x="18910" y="21600"/>
                    </a:cubicBezTo>
                    <a:moveTo>
                      <a:pt x="652" y="20661"/>
                    </a:moveTo>
                    <a:cubicBezTo>
                      <a:pt x="18706" y="20661"/>
                      <a:pt x="18706" y="20661"/>
                      <a:pt x="18706" y="20661"/>
                    </a:cubicBezTo>
                    <a:cubicBezTo>
                      <a:pt x="19114" y="19370"/>
                      <a:pt x="20785" y="13441"/>
                      <a:pt x="19888" y="10096"/>
                    </a:cubicBezTo>
                    <a:cubicBezTo>
                      <a:pt x="19644" y="9215"/>
                      <a:pt x="19236" y="8570"/>
                      <a:pt x="18625" y="8217"/>
                    </a:cubicBezTo>
                    <a:cubicBezTo>
                      <a:pt x="16872" y="7102"/>
                      <a:pt x="16017" y="5693"/>
                      <a:pt x="15242" y="4402"/>
                    </a:cubicBezTo>
                    <a:cubicBezTo>
                      <a:pt x="14142" y="2583"/>
                      <a:pt x="13205" y="939"/>
                      <a:pt x="9618" y="939"/>
                    </a:cubicBezTo>
                    <a:cubicBezTo>
                      <a:pt x="1589" y="939"/>
                      <a:pt x="652" y="5107"/>
                      <a:pt x="652" y="8217"/>
                    </a:cubicBezTo>
                    <a:cubicBezTo>
                      <a:pt x="652" y="20661"/>
                      <a:pt x="652" y="20661"/>
                      <a:pt x="652" y="20661"/>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138" name="Shape 1138"/>
              <p:cNvSpPr/>
              <p:nvPr/>
            </p:nvSpPr>
            <p:spPr>
              <a:xfrm>
                <a:off x="15112" y="603715"/>
                <a:ext cx="90678" cy="1813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725"/>
                      <a:pt x="0" y="10800"/>
                    </a:cubicBezTo>
                    <a:cubicBezTo>
                      <a:pt x="0" y="16650"/>
                      <a:pt x="9450" y="21600"/>
                      <a:pt x="21600" y="21600"/>
                    </a:cubicBezTo>
                    <a:cubicBezTo>
                      <a:pt x="21600" y="0"/>
                      <a:pt x="21600" y="0"/>
                      <a:pt x="21600" y="0"/>
                    </a:cubicBezTo>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1139" name="Shape 1139"/>
              <p:cNvSpPr/>
              <p:nvPr/>
            </p:nvSpPr>
            <p:spPr>
              <a:xfrm>
                <a:off x="0" y="588602"/>
                <a:ext cx="120903" cy="2115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8" y="21600"/>
                      <a:pt x="0" y="16779"/>
                      <a:pt x="0" y="10800"/>
                    </a:cubicBezTo>
                    <a:cubicBezTo>
                      <a:pt x="0" y="4821"/>
                      <a:pt x="8438" y="0"/>
                      <a:pt x="18900" y="0"/>
                    </a:cubicBezTo>
                    <a:cubicBezTo>
                      <a:pt x="20250" y="0"/>
                      <a:pt x="21600" y="579"/>
                      <a:pt x="21600" y="1543"/>
                    </a:cubicBezTo>
                    <a:cubicBezTo>
                      <a:pt x="21600" y="20057"/>
                      <a:pt x="21600" y="20057"/>
                      <a:pt x="21600" y="20057"/>
                    </a:cubicBezTo>
                    <a:cubicBezTo>
                      <a:pt x="21600" y="20829"/>
                      <a:pt x="20250" y="21600"/>
                      <a:pt x="18900" y="21600"/>
                    </a:cubicBezTo>
                    <a:moveTo>
                      <a:pt x="16200" y="3279"/>
                    </a:moveTo>
                    <a:cubicBezTo>
                      <a:pt x="10125" y="3857"/>
                      <a:pt x="5400" y="6943"/>
                      <a:pt x="5400" y="10800"/>
                    </a:cubicBezTo>
                    <a:cubicBezTo>
                      <a:pt x="5400" y="14464"/>
                      <a:pt x="10125" y="17550"/>
                      <a:pt x="16200" y="18321"/>
                    </a:cubicBezTo>
                    <a:cubicBezTo>
                      <a:pt x="16200" y="3279"/>
                      <a:pt x="16200" y="3279"/>
                      <a:pt x="16200" y="327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140" name="Shape 1140"/>
              <p:cNvSpPr/>
              <p:nvPr/>
            </p:nvSpPr>
            <p:spPr>
              <a:xfrm>
                <a:off x="861427" y="603715"/>
                <a:ext cx="90678" cy="1813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650"/>
                      <a:pt x="12150" y="21600"/>
                      <a:pt x="0" y="21600"/>
                    </a:cubicBezTo>
                    <a:cubicBezTo>
                      <a:pt x="0" y="0"/>
                      <a:pt x="0" y="0"/>
                      <a:pt x="0" y="0"/>
                    </a:cubicBezTo>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1141" name="Shape 1141"/>
              <p:cNvSpPr/>
              <p:nvPr/>
            </p:nvSpPr>
            <p:spPr>
              <a:xfrm>
                <a:off x="846315" y="588602"/>
                <a:ext cx="120903" cy="2115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579"/>
                      <a:pt x="1350" y="0"/>
                      <a:pt x="2700" y="0"/>
                    </a:cubicBezTo>
                    <a:cubicBezTo>
                      <a:pt x="13162" y="0"/>
                      <a:pt x="21600" y="4821"/>
                      <a:pt x="21600" y="10800"/>
                    </a:cubicBezTo>
                    <a:cubicBezTo>
                      <a:pt x="21600" y="16779"/>
                      <a:pt x="13162" y="21600"/>
                      <a:pt x="2700" y="21600"/>
                    </a:cubicBezTo>
                    <a:moveTo>
                      <a:pt x="5400" y="3279"/>
                    </a:moveTo>
                    <a:cubicBezTo>
                      <a:pt x="5400" y="18321"/>
                      <a:pt x="5400" y="18321"/>
                      <a:pt x="5400" y="18321"/>
                    </a:cubicBezTo>
                    <a:cubicBezTo>
                      <a:pt x="11475" y="17550"/>
                      <a:pt x="16200" y="14464"/>
                      <a:pt x="16200" y="10800"/>
                    </a:cubicBezTo>
                    <a:cubicBezTo>
                      <a:pt x="16200" y="6943"/>
                      <a:pt x="11475" y="3857"/>
                      <a:pt x="5400" y="327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142" name="Shape 1142"/>
              <p:cNvSpPr/>
              <p:nvPr/>
            </p:nvSpPr>
            <p:spPr>
              <a:xfrm>
                <a:off x="105789" y="368274"/>
                <a:ext cx="755639" cy="858513"/>
              </a:xfrm>
              <a:custGeom>
                <a:avLst/>
                <a:gdLst/>
                <a:ahLst/>
                <a:cxnLst>
                  <a:cxn ang="0">
                    <a:pos x="wd2" y="hd2"/>
                  </a:cxn>
                  <a:cxn ang="5400000">
                    <a:pos x="wd2" y="hd2"/>
                  </a:cxn>
                  <a:cxn ang="10800000">
                    <a:pos x="wd2" y="hd2"/>
                  </a:cxn>
                  <a:cxn ang="16200000">
                    <a:pos x="wd2" y="hd2"/>
                  </a:cxn>
                </a:cxnLst>
                <a:rect l="0" t="0" r="r" b="b"/>
                <a:pathLst>
                  <a:path w="21600" h="21507" fill="norm" stroke="1" extrusionOk="0">
                    <a:moveTo>
                      <a:pt x="17658" y="0"/>
                    </a:moveTo>
                    <a:cubicBezTo>
                      <a:pt x="16902" y="1276"/>
                      <a:pt x="16686" y="2174"/>
                      <a:pt x="14904" y="2174"/>
                    </a:cubicBezTo>
                    <a:cubicBezTo>
                      <a:pt x="4428" y="2174"/>
                      <a:pt x="4428" y="2174"/>
                      <a:pt x="4428" y="2174"/>
                    </a:cubicBezTo>
                    <a:cubicBezTo>
                      <a:pt x="7128" y="1229"/>
                      <a:pt x="6642" y="614"/>
                      <a:pt x="7128" y="0"/>
                    </a:cubicBezTo>
                    <a:cubicBezTo>
                      <a:pt x="1296" y="0"/>
                      <a:pt x="1296" y="0"/>
                      <a:pt x="1296" y="0"/>
                    </a:cubicBezTo>
                    <a:cubicBezTo>
                      <a:pt x="594" y="0"/>
                      <a:pt x="0" y="473"/>
                      <a:pt x="0" y="1134"/>
                    </a:cubicBezTo>
                    <a:cubicBezTo>
                      <a:pt x="0" y="11863"/>
                      <a:pt x="0" y="11863"/>
                      <a:pt x="0" y="11863"/>
                    </a:cubicBezTo>
                    <a:cubicBezTo>
                      <a:pt x="0" y="17063"/>
                      <a:pt x="4698" y="21411"/>
                      <a:pt x="10638" y="21505"/>
                    </a:cubicBezTo>
                    <a:cubicBezTo>
                      <a:pt x="16686" y="21600"/>
                      <a:pt x="21600" y="17299"/>
                      <a:pt x="21600" y="12053"/>
                    </a:cubicBezTo>
                    <a:cubicBezTo>
                      <a:pt x="21600" y="756"/>
                      <a:pt x="21600" y="756"/>
                      <a:pt x="21600" y="756"/>
                    </a:cubicBezTo>
                    <a:cubicBezTo>
                      <a:pt x="21600" y="331"/>
                      <a:pt x="21222" y="0"/>
                      <a:pt x="20736" y="0"/>
                    </a:cubicBezTo>
                    <a:cubicBezTo>
                      <a:pt x="17658" y="0"/>
                      <a:pt x="17658" y="0"/>
                      <a:pt x="17658" y="0"/>
                    </a:cubicBezTo>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1143" name="Shape 1143"/>
              <p:cNvSpPr/>
              <p:nvPr/>
            </p:nvSpPr>
            <p:spPr>
              <a:xfrm>
                <a:off x="90676" y="353161"/>
                <a:ext cx="785865" cy="8884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800" y="21600"/>
                      <a:pt x="10800" y="21600"/>
                      <a:pt x="10800" y="21600"/>
                    </a:cubicBezTo>
                    <a:cubicBezTo>
                      <a:pt x="10748" y="21600"/>
                      <a:pt x="10696" y="21600"/>
                      <a:pt x="10592" y="21600"/>
                    </a:cubicBezTo>
                    <a:cubicBezTo>
                      <a:pt x="4777" y="21508"/>
                      <a:pt x="0" y="17152"/>
                      <a:pt x="0" y="11878"/>
                    </a:cubicBezTo>
                    <a:cubicBezTo>
                      <a:pt x="0" y="1468"/>
                      <a:pt x="0" y="1468"/>
                      <a:pt x="0" y="1468"/>
                    </a:cubicBezTo>
                    <a:cubicBezTo>
                      <a:pt x="0" y="642"/>
                      <a:pt x="727" y="0"/>
                      <a:pt x="1662" y="0"/>
                    </a:cubicBezTo>
                    <a:cubicBezTo>
                      <a:pt x="7269" y="0"/>
                      <a:pt x="7269" y="0"/>
                      <a:pt x="7269" y="0"/>
                    </a:cubicBezTo>
                    <a:cubicBezTo>
                      <a:pt x="7425" y="0"/>
                      <a:pt x="7581" y="46"/>
                      <a:pt x="7633" y="183"/>
                    </a:cubicBezTo>
                    <a:cubicBezTo>
                      <a:pt x="7685" y="321"/>
                      <a:pt x="7685" y="459"/>
                      <a:pt x="7633" y="550"/>
                    </a:cubicBezTo>
                    <a:cubicBezTo>
                      <a:pt x="7529" y="642"/>
                      <a:pt x="7477" y="780"/>
                      <a:pt x="7425" y="917"/>
                    </a:cubicBezTo>
                    <a:cubicBezTo>
                      <a:pt x="7269" y="1330"/>
                      <a:pt x="7062" y="1697"/>
                      <a:pt x="6438" y="2110"/>
                    </a:cubicBezTo>
                    <a:cubicBezTo>
                      <a:pt x="14746" y="2110"/>
                      <a:pt x="14746" y="2110"/>
                      <a:pt x="14746" y="2110"/>
                    </a:cubicBezTo>
                    <a:cubicBezTo>
                      <a:pt x="15940" y="2110"/>
                      <a:pt x="16200" y="1651"/>
                      <a:pt x="16719" y="642"/>
                    </a:cubicBezTo>
                    <a:cubicBezTo>
                      <a:pt x="16823" y="504"/>
                      <a:pt x="16927" y="367"/>
                      <a:pt x="17031" y="183"/>
                    </a:cubicBezTo>
                    <a:cubicBezTo>
                      <a:pt x="17083" y="46"/>
                      <a:pt x="17238" y="0"/>
                      <a:pt x="17394" y="0"/>
                    </a:cubicBezTo>
                    <a:cubicBezTo>
                      <a:pt x="20354" y="0"/>
                      <a:pt x="20354" y="0"/>
                      <a:pt x="20354" y="0"/>
                    </a:cubicBezTo>
                    <a:cubicBezTo>
                      <a:pt x="21029" y="0"/>
                      <a:pt x="21600" y="504"/>
                      <a:pt x="21600" y="1101"/>
                    </a:cubicBezTo>
                    <a:cubicBezTo>
                      <a:pt x="21600" y="12061"/>
                      <a:pt x="21600" y="12061"/>
                      <a:pt x="21600" y="12061"/>
                    </a:cubicBezTo>
                    <a:cubicBezTo>
                      <a:pt x="21600" y="14583"/>
                      <a:pt x="20458" y="17014"/>
                      <a:pt x="18433" y="18803"/>
                    </a:cubicBezTo>
                    <a:cubicBezTo>
                      <a:pt x="16408" y="20591"/>
                      <a:pt x="13708" y="21600"/>
                      <a:pt x="10800" y="21600"/>
                    </a:cubicBezTo>
                    <a:moveTo>
                      <a:pt x="1662" y="734"/>
                    </a:moveTo>
                    <a:cubicBezTo>
                      <a:pt x="1194" y="734"/>
                      <a:pt x="831" y="1055"/>
                      <a:pt x="831" y="1468"/>
                    </a:cubicBezTo>
                    <a:cubicBezTo>
                      <a:pt x="831" y="11878"/>
                      <a:pt x="831" y="11878"/>
                      <a:pt x="831" y="11878"/>
                    </a:cubicBezTo>
                    <a:cubicBezTo>
                      <a:pt x="831" y="16739"/>
                      <a:pt x="5244" y="20775"/>
                      <a:pt x="10644" y="20866"/>
                    </a:cubicBezTo>
                    <a:cubicBezTo>
                      <a:pt x="13344" y="20912"/>
                      <a:pt x="15940" y="19995"/>
                      <a:pt x="17862" y="18298"/>
                    </a:cubicBezTo>
                    <a:cubicBezTo>
                      <a:pt x="19731" y="16601"/>
                      <a:pt x="20769" y="14400"/>
                      <a:pt x="20769" y="12061"/>
                    </a:cubicBezTo>
                    <a:cubicBezTo>
                      <a:pt x="20769" y="1101"/>
                      <a:pt x="20769" y="1101"/>
                      <a:pt x="20769" y="1101"/>
                    </a:cubicBezTo>
                    <a:cubicBezTo>
                      <a:pt x="20769" y="871"/>
                      <a:pt x="20562" y="734"/>
                      <a:pt x="20354" y="734"/>
                    </a:cubicBezTo>
                    <a:cubicBezTo>
                      <a:pt x="17654" y="734"/>
                      <a:pt x="17654" y="734"/>
                      <a:pt x="17654" y="734"/>
                    </a:cubicBezTo>
                    <a:cubicBezTo>
                      <a:pt x="17602" y="825"/>
                      <a:pt x="17550" y="917"/>
                      <a:pt x="17498" y="963"/>
                    </a:cubicBezTo>
                    <a:cubicBezTo>
                      <a:pt x="16927" y="1972"/>
                      <a:pt x="16460" y="2843"/>
                      <a:pt x="14746" y="2843"/>
                    </a:cubicBezTo>
                    <a:cubicBezTo>
                      <a:pt x="4673" y="2843"/>
                      <a:pt x="4673" y="2843"/>
                      <a:pt x="4673" y="2843"/>
                    </a:cubicBezTo>
                    <a:cubicBezTo>
                      <a:pt x="4517" y="2843"/>
                      <a:pt x="4310" y="2706"/>
                      <a:pt x="4258" y="2522"/>
                    </a:cubicBezTo>
                    <a:cubicBezTo>
                      <a:pt x="4258" y="2339"/>
                      <a:pt x="4362" y="2201"/>
                      <a:pt x="4517" y="2110"/>
                    </a:cubicBezTo>
                    <a:cubicBezTo>
                      <a:pt x="6231" y="1513"/>
                      <a:pt x="6490" y="1101"/>
                      <a:pt x="6646" y="734"/>
                    </a:cubicBezTo>
                    <a:cubicBezTo>
                      <a:pt x="1662" y="734"/>
                      <a:pt x="1662" y="734"/>
                      <a:pt x="1662" y="734"/>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144" name="Shape 1144"/>
              <p:cNvSpPr/>
              <p:nvPr/>
            </p:nvSpPr>
            <p:spPr>
              <a:xfrm>
                <a:off x="120902" y="628373"/>
                <a:ext cx="725414" cy="5830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7899"/>
                      <a:pt x="0" y="7899"/>
                      <a:pt x="0" y="7899"/>
                    </a:cubicBezTo>
                    <a:cubicBezTo>
                      <a:pt x="0" y="9996"/>
                      <a:pt x="394" y="12023"/>
                      <a:pt x="1069" y="13771"/>
                    </a:cubicBezTo>
                    <a:cubicBezTo>
                      <a:pt x="1519" y="14889"/>
                      <a:pt x="2025" y="15868"/>
                      <a:pt x="2588" y="16777"/>
                    </a:cubicBezTo>
                    <a:cubicBezTo>
                      <a:pt x="4556" y="19643"/>
                      <a:pt x="7425" y="21530"/>
                      <a:pt x="10631" y="21600"/>
                    </a:cubicBezTo>
                    <a:cubicBezTo>
                      <a:pt x="10687" y="21600"/>
                      <a:pt x="10744" y="21600"/>
                      <a:pt x="10800" y="21600"/>
                    </a:cubicBezTo>
                    <a:cubicBezTo>
                      <a:pt x="13669" y="21600"/>
                      <a:pt x="16369" y="20202"/>
                      <a:pt x="18394" y="17685"/>
                    </a:cubicBezTo>
                    <a:cubicBezTo>
                      <a:pt x="19350" y="16427"/>
                      <a:pt x="20138" y="14959"/>
                      <a:pt x="20756" y="13421"/>
                    </a:cubicBezTo>
                    <a:cubicBezTo>
                      <a:pt x="21319" y="11744"/>
                      <a:pt x="21600" y="9996"/>
                      <a:pt x="21600" y="8179"/>
                    </a:cubicBezTo>
                    <a:cubicBezTo>
                      <a:pt x="21600" y="0"/>
                      <a:pt x="21600" y="0"/>
                      <a:pt x="21600" y="0"/>
                    </a:cubicBezTo>
                    <a:cubicBezTo>
                      <a:pt x="20700" y="210"/>
                      <a:pt x="20025" y="1258"/>
                      <a:pt x="20025" y="2447"/>
                    </a:cubicBezTo>
                    <a:cubicBezTo>
                      <a:pt x="20025" y="8249"/>
                      <a:pt x="20025" y="8249"/>
                      <a:pt x="20025" y="8249"/>
                    </a:cubicBezTo>
                    <a:cubicBezTo>
                      <a:pt x="20025" y="10276"/>
                      <a:pt x="18731" y="11883"/>
                      <a:pt x="17100" y="11883"/>
                    </a:cubicBezTo>
                    <a:cubicBezTo>
                      <a:pt x="17044" y="11883"/>
                      <a:pt x="16931" y="11883"/>
                      <a:pt x="16819" y="11883"/>
                    </a:cubicBezTo>
                    <a:cubicBezTo>
                      <a:pt x="15300" y="11674"/>
                      <a:pt x="13219" y="10695"/>
                      <a:pt x="10800" y="10695"/>
                    </a:cubicBezTo>
                    <a:cubicBezTo>
                      <a:pt x="8381" y="10695"/>
                      <a:pt x="6300" y="11674"/>
                      <a:pt x="4781" y="11883"/>
                    </a:cubicBezTo>
                    <a:cubicBezTo>
                      <a:pt x="4669" y="11883"/>
                      <a:pt x="4556" y="11883"/>
                      <a:pt x="4500" y="11883"/>
                    </a:cubicBezTo>
                    <a:cubicBezTo>
                      <a:pt x="2869" y="11883"/>
                      <a:pt x="1575" y="10276"/>
                      <a:pt x="1575" y="8249"/>
                    </a:cubicBezTo>
                    <a:cubicBezTo>
                      <a:pt x="1575" y="2447"/>
                      <a:pt x="1575" y="2447"/>
                      <a:pt x="1575" y="2447"/>
                    </a:cubicBezTo>
                    <a:cubicBezTo>
                      <a:pt x="1575" y="1258"/>
                      <a:pt x="900" y="210"/>
                      <a:pt x="0" y="0"/>
                    </a:cubicBezTo>
                  </a:path>
                </a:pathLst>
              </a:custGeom>
              <a:solidFill>
                <a:srgbClr val="E8D2A0"/>
              </a:solidFill>
              <a:ln w="12700" cap="flat">
                <a:noFill/>
                <a:miter lim="400000"/>
              </a:ln>
              <a:effectLst/>
            </p:spPr>
            <p:txBody>
              <a:bodyPr wrap="square" lIns="71436" tIns="71436" rIns="71436" bIns="71436" numCol="1" anchor="t">
                <a:noAutofit/>
              </a:bodyPr>
              <a:lstStyle/>
              <a:p>
                <a:pPr lvl="0"/>
              </a:p>
            </p:txBody>
          </p:sp>
          <p:sp>
            <p:nvSpPr>
              <p:cNvPr id="1145" name="Shape 1145"/>
              <p:cNvSpPr/>
              <p:nvPr/>
            </p:nvSpPr>
            <p:spPr>
              <a:xfrm>
                <a:off x="105789" y="626782"/>
                <a:ext cx="755639" cy="5997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916" y="16370"/>
                    </a:moveTo>
                    <a:cubicBezTo>
                      <a:pt x="4860" y="19426"/>
                      <a:pt x="7560" y="21532"/>
                      <a:pt x="10638" y="21600"/>
                    </a:cubicBezTo>
                    <a:cubicBezTo>
                      <a:pt x="10638" y="21600"/>
                      <a:pt x="10692" y="21600"/>
                      <a:pt x="10746" y="21600"/>
                    </a:cubicBezTo>
                    <a:cubicBezTo>
                      <a:pt x="13608" y="21600"/>
                      <a:pt x="16200" y="19834"/>
                      <a:pt x="18090" y="17253"/>
                    </a:cubicBezTo>
                    <a:cubicBezTo>
                      <a:pt x="16146" y="19698"/>
                      <a:pt x="13554" y="21057"/>
                      <a:pt x="10800" y="21057"/>
                    </a:cubicBezTo>
                    <a:cubicBezTo>
                      <a:pt x="10746" y="21057"/>
                      <a:pt x="10692" y="21057"/>
                      <a:pt x="10638" y="21057"/>
                    </a:cubicBezTo>
                    <a:cubicBezTo>
                      <a:pt x="7560" y="20989"/>
                      <a:pt x="4806" y="19155"/>
                      <a:pt x="2916" y="16370"/>
                    </a:cubicBezTo>
                    <a:moveTo>
                      <a:pt x="0" y="0"/>
                    </a:moveTo>
                    <a:cubicBezTo>
                      <a:pt x="0" y="6181"/>
                      <a:pt x="0" y="6181"/>
                      <a:pt x="0" y="6181"/>
                    </a:cubicBezTo>
                    <a:cubicBezTo>
                      <a:pt x="0" y="8694"/>
                      <a:pt x="540" y="11208"/>
                      <a:pt x="1458" y="13449"/>
                    </a:cubicBezTo>
                    <a:cubicBezTo>
                      <a:pt x="810" y="11751"/>
                      <a:pt x="432" y="9781"/>
                      <a:pt x="432" y="7743"/>
                    </a:cubicBezTo>
                    <a:cubicBezTo>
                      <a:pt x="432" y="68"/>
                      <a:pt x="432" y="68"/>
                      <a:pt x="432" y="68"/>
                    </a:cubicBezTo>
                    <a:cubicBezTo>
                      <a:pt x="270" y="0"/>
                      <a:pt x="162" y="0"/>
                      <a:pt x="0" y="0"/>
                    </a:cubicBezTo>
                    <a:moveTo>
                      <a:pt x="21600" y="0"/>
                    </a:moveTo>
                    <a:cubicBezTo>
                      <a:pt x="21438" y="0"/>
                      <a:pt x="21330" y="0"/>
                      <a:pt x="21168" y="68"/>
                    </a:cubicBezTo>
                    <a:cubicBezTo>
                      <a:pt x="21168" y="8015"/>
                      <a:pt x="21168" y="8015"/>
                      <a:pt x="21168" y="8015"/>
                    </a:cubicBezTo>
                    <a:cubicBezTo>
                      <a:pt x="21168" y="9781"/>
                      <a:pt x="20898" y="11479"/>
                      <a:pt x="20358" y="13109"/>
                    </a:cubicBezTo>
                    <a:cubicBezTo>
                      <a:pt x="21168" y="11004"/>
                      <a:pt x="21600" y="8694"/>
                      <a:pt x="21600" y="6385"/>
                    </a:cubicBezTo>
                    <a:cubicBezTo>
                      <a:pt x="21600" y="0"/>
                      <a:pt x="21600" y="0"/>
                      <a:pt x="216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146" name="Shape 1146"/>
              <p:cNvSpPr/>
              <p:nvPr/>
            </p:nvSpPr>
            <p:spPr>
              <a:xfrm>
                <a:off x="394529" y="975967"/>
                <a:ext cx="178159" cy="90677"/>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147" name="Shape 1147"/>
              <p:cNvSpPr/>
              <p:nvPr/>
            </p:nvSpPr>
            <p:spPr>
              <a:xfrm>
                <a:off x="423157" y="768365"/>
                <a:ext cx="113744" cy="906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20" y="21600"/>
                    </a:moveTo>
                    <a:cubicBezTo>
                      <a:pt x="2880" y="21600"/>
                      <a:pt x="2880" y="21600"/>
                      <a:pt x="2880" y="21600"/>
                    </a:cubicBezTo>
                    <a:cubicBezTo>
                      <a:pt x="1440" y="21600"/>
                      <a:pt x="0" y="19800"/>
                      <a:pt x="0" y="18000"/>
                    </a:cubicBezTo>
                    <a:cubicBezTo>
                      <a:pt x="0" y="3600"/>
                      <a:pt x="0" y="3600"/>
                      <a:pt x="0" y="3600"/>
                    </a:cubicBezTo>
                    <a:cubicBezTo>
                      <a:pt x="0" y="1350"/>
                      <a:pt x="1440" y="0"/>
                      <a:pt x="2880" y="0"/>
                    </a:cubicBezTo>
                    <a:cubicBezTo>
                      <a:pt x="4320" y="0"/>
                      <a:pt x="5760" y="1350"/>
                      <a:pt x="5760" y="3600"/>
                    </a:cubicBezTo>
                    <a:cubicBezTo>
                      <a:pt x="5760" y="14400"/>
                      <a:pt x="5760" y="14400"/>
                      <a:pt x="5760" y="14400"/>
                    </a:cubicBezTo>
                    <a:cubicBezTo>
                      <a:pt x="18720" y="14400"/>
                      <a:pt x="18720" y="14400"/>
                      <a:pt x="18720" y="14400"/>
                    </a:cubicBezTo>
                    <a:cubicBezTo>
                      <a:pt x="20160" y="14400"/>
                      <a:pt x="21600" y="15750"/>
                      <a:pt x="21600" y="18000"/>
                    </a:cubicBezTo>
                    <a:cubicBezTo>
                      <a:pt x="21600" y="19800"/>
                      <a:pt x="20160" y="21600"/>
                      <a:pt x="1872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148" name="Shape 1148"/>
              <p:cNvSpPr/>
              <p:nvPr/>
            </p:nvSpPr>
            <p:spPr>
              <a:xfrm>
                <a:off x="279983" y="643486"/>
                <a:ext cx="75565" cy="75564"/>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149" name="Shape 1149"/>
              <p:cNvSpPr/>
              <p:nvPr/>
            </p:nvSpPr>
            <p:spPr>
              <a:xfrm>
                <a:off x="612464" y="643486"/>
                <a:ext cx="75565" cy="75564"/>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150" name="Shape 1150"/>
              <p:cNvSpPr/>
              <p:nvPr/>
            </p:nvSpPr>
            <p:spPr>
              <a:xfrm>
                <a:off x="241804" y="537696"/>
                <a:ext cx="151129" cy="76414"/>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151" name="Shape 1151"/>
              <p:cNvSpPr/>
              <p:nvPr/>
            </p:nvSpPr>
            <p:spPr>
              <a:xfrm>
                <a:off x="574285" y="537696"/>
                <a:ext cx="151128" cy="76414"/>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pic>
        <p:nvPicPr>
          <p:cNvPr id="1154" name="pasted-image.pdf"/>
          <p:cNvPicPr/>
          <p:nvPr/>
        </p:nvPicPr>
        <p:blipFill>
          <a:blip r:embed="rId3">
            <a:extLst/>
          </a:blip>
          <a:stretch>
            <a:fillRect/>
          </a:stretch>
        </p:blipFill>
        <p:spPr>
          <a:xfrm>
            <a:off x="19992959" y="5797624"/>
            <a:ext cx="1272465" cy="2120708"/>
          </a:xfrm>
          <a:prstGeom prst="rect">
            <a:avLst/>
          </a:prstGeom>
          <a:ln w="12700">
            <a:miter lim="400000"/>
          </a:ln>
        </p:spPr>
      </p:pic>
      <p:grpSp>
        <p:nvGrpSpPr>
          <p:cNvPr id="1175" name="Group 1175"/>
          <p:cNvGrpSpPr/>
          <p:nvPr/>
        </p:nvGrpSpPr>
        <p:grpSpPr>
          <a:xfrm>
            <a:off x="6280439" y="2784938"/>
            <a:ext cx="3220777" cy="8740189"/>
            <a:chOff x="0" y="0"/>
            <a:chExt cx="3220776" cy="8740188"/>
          </a:xfrm>
        </p:grpSpPr>
        <p:sp>
          <p:nvSpPr>
            <p:cNvPr id="1155" name="Shape 1155"/>
            <p:cNvSpPr/>
            <p:nvPr/>
          </p:nvSpPr>
          <p:spPr>
            <a:xfrm>
              <a:off x="2471476" y="1595368"/>
              <a:ext cx="749301" cy="7557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defTabSz="243840">
                <a:lnSpc>
                  <a:spcPct val="100000"/>
                </a:lnSpc>
                <a:tabLst>
                  <a:tab pos="177800" algn="l"/>
                  <a:tab pos="368300" algn="l"/>
                  <a:tab pos="558800" algn="l"/>
                  <a:tab pos="749300" algn="l"/>
                  <a:tab pos="939800" algn="l"/>
                  <a:tab pos="1130300" algn="l"/>
                  <a:tab pos="1320800" algn="l"/>
                  <a:tab pos="1511300" algn="l"/>
                  <a:tab pos="1701800" algn="l"/>
                  <a:tab pos="1892300" algn="l"/>
                  <a:tab pos="2082800" algn="l"/>
                  <a:tab pos="2273300" algn="l"/>
                </a:tabLst>
                <a:defRPr baseline="-3999" sz="5000">
                  <a:solidFill>
                    <a:srgbClr val="1C4F82"/>
                  </a:solidFill>
                  <a:latin typeface="Atlassian-icons"/>
                  <a:ea typeface="Atlassian-icons"/>
                  <a:cs typeface="Atlassian-icons"/>
                  <a:sym typeface="Atlassian-icons"/>
                </a:defRPr>
              </a:lvl1pPr>
            </a:lstStyle>
            <a:p>
              <a:pPr lvl="0">
                <a:defRPr baseline="0" sz="1800">
                  <a:solidFill>
                    <a:srgbClr val="000000"/>
                  </a:solidFill>
                </a:defRPr>
              </a:pPr>
              <a:r>
                <a:rPr baseline="-3999" sz="5000">
                  <a:solidFill>
                    <a:srgbClr val="1C4F82"/>
                  </a:solidFill>
                </a:rPr>
                <a:t></a:t>
              </a:r>
            </a:p>
          </p:txBody>
        </p:sp>
        <p:sp>
          <p:nvSpPr>
            <p:cNvPr id="1156" name="Shape 1156"/>
            <p:cNvSpPr/>
            <p:nvPr/>
          </p:nvSpPr>
          <p:spPr>
            <a:xfrm>
              <a:off x="293995" y="1815540"/>
              <a:ext cx="749301" cy="7557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defTabSz="243840">
                <a:lnSpc>
                  <a:spcPct val="100000"/>
                </a:lnSpc>
                <a:tabLst>
                  <a:tab pos="177800" algn="l"/>
                  <a:tab pos="368300" algn="l"/>
                  <a:tab pos="558800" algn="l"/>
                  <a:tab pos="749300" algn="l"/>
                  <a:tab pos="939800" algn="l"/>
                  <a:tab pos="1130300" algn="l"/>
                  <a:tab pos="1320800" algn="l"/>
                  <a:tab pos="1511300" algn="l"/>
                  <a:tab pos="1701800" algn="l"/>
                  <a:tab pos="1892300" algn="l"/>
                  <a:tab pos="2082800" algn="l"/>
                  <a:tab pos="2273300" algn="l"/>
                </a:tabLst>
                <a:defRPr baseline="-3999" sz="5000">
                  <a:solidFill>
                    <a:srgbClr val="1C4F82"/>
                  </a:solidFill>
                  <a:latin typeface="Atlassian-icons"/>
                  <a:ea typeface="Atlassian-icons"/>
                  <a:cs typeface="Atlassian-icons"/>
                  <a:sym typeface="Atlassian-icons"/>
                </a:defRPr>
              </a:lvl1pPr>
            </a:lstStyle>
            <a:p>
              <a:pPr lvl="0">
                <a:defRPr baseline="0" sz="1800">
                  <a:solidFill>
                    <a:srgbClr val="000000"/>
                  </a:solidFill>
                </a:defRPr>
              </a:pPr>
              <a:r>
                <a:rPr baseline="-3999" sz="5000">
                  <a:solidFill>
                    <a:srgbClr val="1C4F82"/>
                  </a:solidFill>
                </a:rPr>
                <a:t></a:t>
              </a:r>
            </a:p>
          </p:txBody>
        </p:sp>
        <p:sp>
          <p:nvSpPr>
            <p:cNvPr id="1157" name="Shape 1157"/>
            <p:cNvSpPr/>
            <p:nvPr/>
          </p:nvSpPr>
          <p:spPr>
            <a:xfrm>
              <a:off x="159041" y="208388"/>
              <a:ext cx="749301" cy="7557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defTabSz="243840">
                <a:lnSpc>
                  <a:spcPct val="100000"/>
                </a:lnSpc>
                <a:tabLst>
                  <a:tab pos="177800" algn="l"/>
                  <a:tab pos="368300" algn="l"/>
                  <a:tab pos="558800" algn="l"/>
                  <a:tab pos="749300" algn="l"/>
                  <a:tab pos="939800" algn="l"/>
                  <a:tab pos="1130300" algn="l"/>
                  <a:tab pos="1320800" algn="l"/>
                  <a:tab pos="1511300" algn="l"/>
                  <a:tab pos="1701800" algn="l"/>
                  <a:tab pos="1892300" algn="l"/>
                  <a:tab pos="2082800" algn="l"/>
                  <a:tab pos="2273300" algn="l"/>
                </a:tabLst>
                <a:defRPr baseline="-3999" sz="5000">
                  <a:solidFill>
                    <a:srgbClr val="1C4F82"/>
                  </a:solidFill>
                  <a:latin typeface="Atlassian-icons"/>
                  <a:ea typeface="Atlassian-icons"/>
                  <a:cs typeface="Atlassian-icons"/>
                  <a:sym typeface="Atlassian-icons"/>
                </a:defRPr>
              </a:lvl1pPr>
            </a:lstStyle>
            <a:p>
              <a:pPr lvl="0">
                <a:defRPr baseline="0" sz="1800">
                  <a:solidFill>
                    <a:srgbClr val="000000"/>
                  </a:solidFill>
                </a:defRPr>
              </a:pPr>
              <a:r>
                <a:rPr baseline="-3999" sz="5000">
                  <a:solidFill>
                    <a:srgbClr val="1C4F82"/>
                  </a:solidFill>
                </a:rPr>
                <a:t></a:t>
              </a:r>
            </a:p>
          </p:txBody>
        </p:sp>
        <p:sp>
          <p:nvSpPr>
            <p:cNvPr id="1158" name="Shape 1158"/>
            <p:cNvSpPr/>
            <p:nvPr/>
          </p:nvSpPr>
          <p:spPr>
            <a:xfrm>
              <a:off x="1640814" y="1035099"/>
              <a:ext cx="749301" cy="7557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defTabSz="243840">
                <a:lnSpc>
                  <a:spcPct val="100000"/>
                </a:lnSpc>
                <a:tabLst>
                  <a:tab pos="177800" algn="l"/>
                  <a:tab pos="368300" algn="l"/>
                  <a:tab pos="558800" algn="l"/>
                  <a:tab pos="749300" algn="l"/>
                  <a:tab pos="939800" algn="l"/>
                  <a:tab pos="1130300" algn="l"/>
                  <a:tab pos="1320800" algn="l"/>
                  <a:tab pos="1511300" algn="l"/>
                  <a:tab pos="1701800" algn="l"/>
                  <a:tab pos="1892300" algn="l"/>
                  <a:tab pos="2082800" algn="l"/>
                  <a:tab pos="2273300" algn="l"/>
                </a:tabLst>
                <a:defRPr baseline="-3999" sz="5000">
                  <a:solidFill>
                    <a:srgbClr val="1C4F82"/>
                  </a:solidFill>
                  <a:latin typeface="Atlassian-icons"/>
                  <a:ea typeface="Atlassian-icons"/>
                  <a:cs typeface="Atlassian-icons"/>
                  <a:sym typeface="Atlassian-icons"/>
                </a:defRPr>
              </a:lvl1pPr>
            </a:lstStyle>
            <a:p>
              <a:pPr lvl="0">
                <a:defRPr baseline="0" sz="1800">
                  <a:solidFill>
                    <a:srgbClr val="000000"/>
                  </a:solidFill>
                </a:defRPr>
              </a:pPr>
              <a:r>
                <a:rPr baseline="-3999" sz="5000">
                  <a:solidFill>
                    <a:srgbClr val="1C4F82"/>
                  </a:solidFill>
                </a:rPr>
                <a:t></a:t>
              </a:r>
            </a:p>
          </p:txBody>
        </p:sp>
        <p:sp>
          <p:nvSpPr>
            <p:cNvPr id="1159" name="Shape 1159"/>
            <p:cNvSpPr/>
            <p:nvPr/>
          </p:nvSpPr>
          <p:spPr>
            <a:xfrm>
              <a:off x="1720348" y="2072569"/>
              <a:ext cx="749301" cy="7557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defTabSz="243840">
                <a:lnSpc>
                  <a:spcPct val="100000"/>
                </a:lnSpc>
                <a:tabLst>
                  <a:tab pos="177800" algn="l"/>
                  <a:tab pos="368300" algn="l"/>
                  <a:tab pos="558800" algn="l"/>
                  <a:tab pos="749300" algn="l"/>
                  <a:tab pos="939800" algn="l"/>
                  <a:tab pos="1130300" algn="l"/>
                  <a:tab pos="1320800" algn="l"/>
                  <a:tab pos="1511300" algn="l"/>
                  <a:tab pos="1701800" algn="l"/>
                  <a:tab pos="1892300" algn="l"/>
                  <a:tab pos="2082800" algn="l"/>
                  <a:tab pos="2273300" algn="l"/>
                </a:tabLst>
                <a:defRPr baseline="-3999" sz="5000">
                  <a:solidFill>
                    <a:srgbClr val="1C4F82"/>
                  </a:solidFill>
                  <a:latin typeface="Atlassian-icons"/>
                  <a:ea typeface="Atlassian-icons"/>
                  <a:cs typeface="Atlassian-icons"/>
                  <a:sym typeface="Atlassian-icons"/>
                </a:defRPr>
              </a:lvl1pPr>
            </a:lstStyle>
            <a:p>
              <a:pPr lvl="0">
                <a:defRPr baseline="0" sz="1800">
                  <a:solidFill>
                    <a:srgbClr val="000000"/>
                  </a:solidFill>
                </a:defRPr>
              </a:pPr>
              <a:r>
                <a:rPr baseline="-3999" sz="5000">
                  <a:solidFill>
                    <a:srgbClr val="1C4F82"/>
                  </a:solidFill>
                </a:rPr>
                <a:t></a:t>
              </a:r>
            </a:p>
          </p:txBody>
        </p:sp>
        <p:sp>
          <p:nvSpPr>
            <p:cNvPr id="1160" name="Shape 1160"/>
            <p:cNvSpPr/>
            <p:nvPr/>
          </p:nvSpPr>
          <p:spPr>
            <a:xfrm>
              <a:off x="1059798" y="343103"/>
              <a:ext cx="749301" cy="7557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defTabSz="243840">
                <a:lnSpc>
                  <a:spcPct val="100000"/>
                </a:lnSpc>
                <a:tabLst>
                  <a:tab pos="177800" algn="l"/>
                  <a:tab pos="368300" algn="l"/>
                  <a:tab pos="558800" algn="l"/>
                  <a:tab pos="749300" algn="l"/>
                  <a:tab pos="939800" algn="l"/>
                  <a:tab pos="1130300" algn="l"/>
                  <a:tab pos="1320800" algn="l"/>
                  <a:tab pos="1511300" algn="l"/>
                  <a:tab pos="1701800" algn="l"/>
                  <a:tab pos="1892300" algn="l"/>
                  <a:tab pos="2082800" algn="l"/>
                  <a:tab pos="2273300" algn="l"/>
                </a:tabLst>
                <a:defRPr baseline="-3999" sz="5000">
                  <a:solidFill>
                    <a:srgbClr val="1C4F82"/>
                  </a:solidFill>
                  <a:latin typeface="Atlassian-icons"/>
                  <a:ea typeface="Atlassian-icons"/>
                  <a:cs typeface="Atlassian-icons"/>
                  <a:sym typeface="Atlassian-icons"/>
                </a:defRPr>
              </a:lvl1pPr>
            </a:lstStyle>
            <a:p>
              <a:pPr lvl="0">
                <a:defRPr baseline="0" sz="1800">
                  <a:solidFill>
                    <a:srgbClr val="000000"/>
                  </a:solidFill>
                </a:defRPr>
              </a:pPr>
              <a:r>
                <a:rPr baseline="-3999" sz="5000">
                  <a:solidFill>
                    <a:srgbClr val="1C4F82"/>
                  </a:solidFill>
                </a:rPr>
                <a:t></a:t>
              </a:r>
            </a:p>
          </p:txBody>
        </p:sp>
        <p:sp>
          <p:nvSpPr>
            <p:cNvPr id="1161" name="Shape 1161"/>
            <p:cNvSpPr/>
            <p:nvPr/>
          </p:nvSpPr>
          <p:spPr>
            <a:xfrm>
              <a:off x="840672" y="2403268"/>
              <a:ext cx="749301" cy="7557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defTabSz="243840">
                <a:lnSpc>
                  <a:spcPct val="100000"/>
                </a:lnSpc>
                <a:tabLst>
                  <a:tab pos="177800" algn="l"/>
                  <a:tab pos="368300" algn="l"/>
                  <a:tab pos="558800" algn="l"/>
                  <a:tab pos="749300" algn="l"/>
                  <a:tab pos="939800" algn="l"/>
                  <a:tab pos="1130300" algn="l"/>
                  <a:tab pos="1320800" algn="l"/>
                  <a:tab pos="1511300" algn="l"/>
                  <a:tab pos="1701800" algn="l"/>
                  <a:tab pos="1892300" algn="l"/>
                  <a:tab pos="2082800" algn="l"/>
                  <a:tab pos="2273300" algn="l"/>
                </a:tabLst>
                <a:defRPr baseline="-3999" sz="5000">
                  <a:solidFill>
                    <a:srgbClr val="1C4F82"/>
                  </a:solidFill>
                  <a:latin typeface="Atlassian-icons"/>
                  <a:ea typeface="Atlassian-icons"/>
                  <a:cs typeface="Atlassian-icons"/>
                  <a:sym typeface="Atlassian-icons"/>
                </a:defRPr>
              </a:lvl1pPr>
            </a:lstStyle>
            <a:p>
              <a:pPr lvl="0">
                <a:defRPr baseline="0" sz="1800">
                  <a:solidFill>
                    <a:srgbClr val="000000"/>
                  </a:solidFill>
                </a:defRPr>
              </a:pPr>
              <a:r>
                <a:rPr baseline="-3999" sz="5000">
                  <a:solidFill>
                    <a:srgbClr val="1C4F82"/>
                  </a:solidFill>
                </a:rPr>
                <a:t></a:t>
              </a:r>
            </a:p>
          </p:txBody>
        </p:sp>
        <p:sp>
          <p:nvSpPr>
            <p:cNvPr id="1162" name="Shape 1162"/>
            <p:cNvSpPr/>
            <p:nvPr/>
          </p:nvSpPr>
          <p:spPr>
            <a:xfrm>
              <a:off x="804516" y="1396177"/>
              <a:ext cx="749301" cy="7557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defTabSz="243840">
                <a:lnSpc>
                  <a:spcPct val="100000"/>
                </a:lnSpc>
                <a:tabLst>
                  <a:tab pos="177800" algn="l"/>
                  <a:tab pos="368300" algn="l"/>
                  <a:tab pos="558800" algn="l"/>
                  <a:tab pos="749300" algn="l"/>
                  <a:tab pos="939800" algn="l"/>
                  <a:tab pos="1130300" algn="l"/>
                  <a:tab pos="1320800" algn="l"/>
                  <a:tab pos="1511300" algn="l"/>
                  <a:tab pos="1701800" algn="l"/>
                  <a:tab pos="1892300" algn="l"/>
                  <a:tab pos="2082800" algn="l"/>
                  <a:tab pos="2273300" algn="l"/>
                </a:tabLst>
                <a:defRPr baseline="-3999" sz="5000">
                  <a:solidFill>
                    <a:srgbClr val="1C4F82"/>
                  </a:solidFill>
                  <a:latin typeface="Atlassian-icons"/>
                  <a:ea typeface="Atlassian-icons"/>
                  <a:cs typeface="Atlassian-icons"/>
                  <a:sym typeface="Atlassian-icons"/>
                </a:defRPr>
              </a:lvl1pPr>
            </a:lstStyle>
            <a:p>
              <a:pPr lvl="0">
                <a:defRPr baseline="0" sz="1800">
                  <a:solidFill>
                    <a:srgbClr val="000000"/>
                  </a:solidFill>
                </a:defRPr>
              </a:pPr>
              <a:r>
                <a:rPr baseline="-3999" sz="5000">
                  <a:solidFill>
                    <a:srgbClr val="1C4F82"/>
                  </a:solidFill>
                </a:rPr>
                <a:t></a:t>
              </a:r>
            </a:p>
          </p:txBody>
        </p:sp>
        <p:sp>
          <p:nvSpPr>
            <p:cNvPr id="1163" name="Shape 1163"/>
            <p:cNvSpPr/>
            <p:nvPr/>
          </p:nvSpPr>
          <p:spPr>
            <a:xfrm>
              <a:off x="2040541" y="0"/>
              <a:ext cx="749301" cy="7557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defTabSz="243840">
                <a:lnSpc>
                  <a:spcPct val="100000"/>
                </a:lnSpc>
                <a:tabLst>
                  <a:tab pos="177800" algn="l"/>
                  <a:tab pos="368300" algn="l"/>
                  <a:tab pos="558800" algn="l"/>
                  <a:tab pos="749300" algn="l"/>
                  <a:tab pos="939800" algn="l"/>
                  <a:tab pos="1130300" algn="l"/>
                  <a:tab pos="1320800" algn="l"/>
                  <a:tab pos="1511300" algn="l"/>
                  <a:tab pos="1701800" algn="l"/>
                  <a:tab pos="1892300" algn="l"/>
                  <a:tab pos="2082800" algn="l"/>
                  <a:tab pos="2273300" algn="l"/>
                </a:tabLst>
                <a:defRPr baseline="-3999" sz="5000">
                  <a:solidFill>
                    <a:srgbClr val="1C4F82"/>
                  </a:solidFill>
                  <a:latin typeface="Atlassian-icons"/>
                  <a:ea typeface="Atlassian-icons"/>
                  <a:cs typeface="Atlassian-icons"/>
                  <a:sym typeface="Atlassian-icons"/>
                </a:defRPr>
              </a:lvl1pPr>
            </a:lstStyle>
            <a:p>
              <a:pPr lvl="0">
                <a:defRPr baseline="0" sz="1800">
                  <a:solidFill>
                    <a:srgbClr val="000000"/>
                  </a:solidFill>
                </a:defRPr>
              </a:pPr>
              <a:r>
                <a:rPr baseline="-3999" sz="5000">
                  <a:solidFill>
                    <a:srgbClr val="1C4F82"/>
                  </a:solidFill>
                </a:rPr>
                <a:t></a:t>
              </a:r>
            </a:p>
          </p:txBody>
        </p:sp>
        <p:sp>
          <p:nvSpPr>
            <p:cNvPr id="1164" name="Shape 1164"/>
            <p:cNvSpPr/>
            <p:nvPr/>
          </p:nvSpPr>
          <p:spPr>
            <a:xfrm>
              <a:off x="662908" y="3251970"/>
              <a:ext cx="1689101" cy="16421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spAutoFit/>
            </a:bodyPr>
            <a:lstStyle>
              <a:lvl1pPr algn="ctr" defTabSz="243840">
                <a:lnSpc>
                  <a:spcPct val="100000"/>
                </a:lnSpc>
                <a:tabLst>
                  <a:tab pos="177800" algn="l"/>
                  <a:tab pos="368300" algn="l"/>
                  <a:tab pos="558800" algn="l"/>
                  <a:tab pos="749300" algn="l"/>
                  <a:tab pos="939800" algn="l"/>
                  <a:tab pos="1130300" algn="l"/>
                  <a:tab pos="1320800" algn="l"/>
                  <a:tab pos="1511300" algn="l"/>
                  <a:tab pos="1701800" algn="l"/>
                  <a:tab pos="1892300" algn="l"/>
                  <a:tab pos="2082800" algn="l"/>
                  <a:tab pos="2273300" algn="l"/>
                </a:tabLst>
                <a:defRPr baseline="-1639" sz="12200">
                  <a:solidFill>
                    <a:srgbClr val="1C4F82"/>
                  </a:solidFill>
                  <a:latin typeface="Atlassian-icons"/>
                  <a:ea typeface="Atlassian-icons"/>
                  <a:cs typeface="Atlassian-icons"/>
                  <a:sym typeface="Atlassian-icons"/>
                </a:defRPr>
              </a:lvl1pPr>
            </a:lstStyle>
            <a:p>
              <a:pPr lvl="0">
                <a:defRPr baseline="0" sz="1800">
                  <a:solidFill>
                    <a:srgbClr val="000000"/>
                  </a:solidFill>
                </a:defRPr>
              </a:pPr>
              <a:r>
                <a:rPr baseline="-1639" sz="12200">
                  <a:solidFill>
                    <a:srgbClr val="1C4F82"/>
                  </a:solidFill>
                </a:rPr>
                <a:t></a:t>
              </a:r>
            </a:p>
          </p:txBody>
        </p:sp>
        <p:sp>
          <p:nvSpPr>
            <p:cNvPr id="1165" name="Shape 1165"/>
            <p:cNvSpPr/>
            <p:nvPr/>
          </p:nvSpPr>
          <p:spPr>
            <a:xfrm>
              <a:off x="2329907" y="5467851"/>
              <a:ext cx="749301" cy="7557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defTabSz="243840">
                <a:lnSpc>
                  <a:spcPct val="100000"/>
                </a:lnSpc>
                <a:tabLst>
                  <a:tab pos="177800" algn="l"/>
                  <a:tab pos="368300" algn="l"/>
                  <a:tab pos="558800" algn="l"/>
                  <a:tab pos="749300" algn="l"/>
                  <a:tab pos="939800" algn="l"/>
                  <a:tab pos="1130300" algn="l"/>
                  <a:tab pos="1320800" algn="l"/>
                  <a:tab pos="1511300" algn="l"/>
                  <a:tab pos="1701800" algn="l"/>
                  <a:tab pos="1892300" algn="l"/>
                  <a:tab pos="2082800" algn="l"/>
                  <a:tab pos="2273300" algn="l"/>
                </a:tabLst>
                <a:defRPr baseline="-3999" sz="5000">
                  <a:solidFill>
                    <a:srgbClr val="1C4F82"/>
                  </a:solidFill>
                  <a:latin typeface="Atlassian-icons"/>
                  <a:ea typeface="Atlassian-icons"/>
                  <a:cs typeface="Atlassian-icons"/>
                  <a:sym typeface="Atlassian-icons"/>
                </a:defRPr>
              </a:lvl1pPr>
            </a:lstStyle>
            <a:p>
              <a:pPr lvl="0">
                <a:defRPr baseline="0" sz="1800">
                  <a:solidFill>
                    <a:srgbClr val="000000"/>
                  </a:solidFill>
                </a:defRPr>
              </a:pPr>
              <a:r>
                <a:rPr baseline="-3999" sz="5000">
                  <a:solidFill>
                    <a:srgbClr val="1C4F82"/>
                  </a:solidFill>
                </a:rPr>
                <a:t></a:t>
              </a:r>
            </a:p>
          </p:txBody>
        </p:sp>
        <p:sp>
          <p:nvSpPr>
            <p:cNvPr id="1166" name="Shape 1166"/>
            <p:cNvSpPr/>
            <p:nvPr/>
          </p:nvSpPr>
          <p:spPr>
            <a:xfrm>
              <a:off x="641154" y="6564854"/>
              <a:ext cx="749301" cy="7557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defTabSz="243840">
                <a:lnSpc>
                  <a:spcPct val="100000"/>
                </a:lnSpc>
                <a:tabLst>
                  <a:tab pos="177800" algn="l"/>
                  <a:tab pos="368300" algn="l"/>
                  <a:tab pos="558800" algn="l"/>
                  <a:tab pos="749300" algn="l"/>
                  <a:tab pos="939800" algn="l"/>
                  <a:tab pos="1130300" algn="l"/>
                  <a:tab pos="1320800" algn="l"/>
                  <a:tab pos="1511300" algn="l"/>
                  <a:tab pos="1701800" algn="l"/>
                  <a:tab pos="1892300" algn="l"/>
                  <a:tab pos="2082800" algn="l"/>
                  <a:tab pos="2273300" algn="l"/>
                </a:tabLst>
                <a:defRPr baseline="-3999" sz="5000">
                  <a:solidFill>
                    <a:srgbClr val="1C4F82"/>
                  </a:solidFill>
                  <a:latin typeface="Atlassian-icons"/>
                  <a:ea typeface="Atlassian-icons"/>
                  <a:cs typeface="Atlassian-icons"/>
                  <a:sym typeface="Atlassian-icons"/>
                </a:defRPr>
              </a:lvl1pPr>
            </a:lstStyle>
            <a:p>
              <a:pPr lvl="0">
                <a:defRPr baseline="0" sz="1800">
                  <a:solidFill>
                    <a:srgbClr val="000000"/>
                  </a:solidFill>
                </a:defRPr>
              </a:pPr>
              <a:r>
                <a:rPr baseline="-3999" sz="5000">
                  <a:solidFill>
                    <a:srgbClr val="1C4F82"/>
                  </a:solidFill>
                </a:rPr>
                <a:t></a:t>
              </a:r>
            </a:p>
          </p:txBody>
        </p:sp>
        <p:sp>
          <p:nvSpPr>
            <p:cNvPr id="1167" name="Shape 1167"/>
            <p:cNvSpPr/>
            <p:nvPr/>
          </p:nvSpPr>
          <p:spPr>
            <a:xfrm>
              <a:off x="507349" y="5410444"/>
              <a:ext cx="749301" cy="7557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defTabSz="243840">
                <a:lnSpc>
                  <a:spcPct val="100000"/>
                </a:lnSpc>
                <a:tabLst>
                  <a:tab pos="177800" algn="l"/>
                  <a:tab pos="368300" algn="l"/>
                  <a:tab pos="558800" algn="l"/>
                  <a:tab pos="749300" algn="l"/>
                  <a:tab pos="939800" algn="l"/>
                  <a:tab pos="1130300" algn="l"/>
                  <a:tab pos="1320800" algn="l"/>
                  <a:tab pos="1511300" algn="l"/>
                  <a:tab pos="1701800" algn="l"/>
                  <a:tab pos="1892300" algn="l"/>
                  <a:tab pos="2082800" algn="l"/>
                  <a:tab pos="2273300" algn="l"/>
                </a:tabLst>
                <a:defRPr baseline="-3999" sz="5000">
                  <a:solidFill>
                    <a:srgbClr val="1C4F82"/>
                  </a:solidFill>
                  <a:latin typeface="Atlassian-icons"/>
                  <a:ea typeface="Atlassian-icons"/>
                  <a:cs typeface="Atlassian-icons"/>
                  <a:sym typeface="Atlassian-icons"/>
                </a:defRPr>
              </a:lvl1pPr>
            </a:lstStyle>
            <a:p>
              <a:pPr lvl="0">
                <a:defRPr baseline="0" sz="1800">
                  <a:solidFill>
                    <a:srgbClr val="000000"/>
                  </a:solidFill>
                </a:defRPr>
              </a:pPr>
              <a:r>
                <a:rPr baseline="-3999" sz="5000">
                  <a:solidFill>
                    <a:srgbClr val="1C4F82"/>
                  </a:solidFill>
                </a:rPr>
                <a:t></a:t>
              </a:r>
            </a:p>
          </p:txBody>
        </p:sp>
        <p:sp>
          <p:nvSpPr>
            <p:cNvPr id="1168" name="Shape 1168"/>
            <p:cNvSpPr/>
            <p:nvPr/>
          </p:nvSpPr>
          <p:spPr>
            <a:xfrm>
              <a:off x="1989122" y="6237155"/>
              <a:ext cx="749301" cy="7557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defTabSz="243840">
                <a:lnSpc>
                  <a:spcPct val="100000"/>
                </a:lnSpc>
                <a:tabLst>
                  <a:tab pos="177800" algn="l"/>
                  <a:tab pos="368300" algn="l"/>
                  <a:tab pos="558800" algn="l"/>
                  <a:tab pos="749300" algn="l"/>
                  <a:tab pos="939800" algn="l"/>
                  <a:tab pos="1130300" algn="l"/>
                  <a:tab pos="1320800" algn="l"/>
                  <a:tab pos="1511300" algn="l"/>
                  <a:tab pos="1701800" algn="l"/>
                  <a:tab pos="1892300" algn="l"/>
                  <a:tab pos="2082800" algn="l"/>
                  <a:tab pos="2273300" algn="l"/>
                </a:tabLst>
                <a:defRPr baseline="-3999" sz="5000">
                  <a:solidFill>
                    <a:srgbClr val="1C4F82"/>
                  </a:solidFill>
                  <a:latin typeface="Atlassian-icons"/>
                  <a:ea typeface="Atlassian-icons"/>
                  <a:cs typeface="Atlassian-icons"/>
                  <a:sym typeface="Atlassian-icons"/>
                </a:defRPr>
              </a:lvl1pPr>
            </a:lstStyle>
            <a:p>
              <a:pPr lvl="0">
                <a:defRPr baseline="0" sz="1800">
                  <a:solidFill>
                    <a:srgbClr val="000000"/>
                  </a:solidFill>
                </a:defRPr>
              </a:pPr>
              <a:r>
                <a:rPr baseline="-3999" sz="5000">
                  <a:solidFill>
                    <a:srgbClr val="1C4F82"/>
                  </a:solidFill>
                </a:rPr>
                <a:t></a:t>
              </a:r>
            </a:p>
          </p:txBody>
        </p:sp>
        <p:sp>
          <p:nvSpPr>
            <p:cNvPr id="1169" name="Shape 1169"/>
            <p:cNvSpPr/>
            <p:nvPr/>
          </p:nvSpPr>
          <p:spPr>
            <a:xfrm>
              <a:off x="1425013" y="7008390"/>
              <a:ext cx="749301" cy="7557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defTabSz="243840">
                <a:lnSpc>
                  <a:spcPct val="100000"/>
                </a:lnSpc>
                <a:tabLst>
                  <a:tab pos="177800" algn="l"/>
                  <a:tab pos="368300" algn="l"/>
                  <a:tab pos="558800" algn="l"/>
                  <a:tab pos="749300" algn="l"/>
                  <a:tab pos="939800" algn="l"/>
                  <a:tab pos="1130300" algn="l"/>
                  <a:tab pos="1320800" algn="l"/>
                  <a:tab pos="1511300" algn="l"/>
                  <a:tab pos="1701800" algn="l"/>
                  <a:tab pos="1892300" algn="l"/>
                  <a:tab pos="2082800" algn="l"/>
                  <a:tab pos="2273300" algn="l"/>
                </a:tabLst>
                <a:defRPr baseline="-3999" sz="5000">
                  <a:solidFill>
                    <a:srgbClr val="1C4F82"/>
                  </a:solidFill>
                  <a:latin typeface="Atlassian-icons"/>
                  <a:ea typeface="Atlassian-icons"/>
                  <a:cs typeface="Atlassian-icons"/>
                  <a:sym typeface="Atlassian-icons"/>
                </a:defRPr>
              </a:lvl1pPr>
            </a:lstStyle>
            <a:p>
              <a:pPr lvl="0">
                <a:defRPr baseline="0" sz="1800">
                  <a:solidFill>
                    <a:srgbClr val="000000"/>
                  </a:solidFill>
                </a:defRPr>
              </a:pPr>
              <a:r>
                <a:rPr baseline="-3999" sz="5000">
                  <a:solidFill>
                    <a:srgbClr val="1C4F82"/>
                  </a:solidFill>
                </a:rPr>
                <a:t></a:t>
              </a:r>
            </a:p>
          </p:txBody>
        </p:sp>
        <p:sp>
          <p:nvSpPr>
            <p:cNvPr id="1170" name="Shape 1170"/>
            <p:cNvSpPr/>
            <p:nvPr/>
          </p:nvSpPr>
          <p:spPr>
            <a:xfrm>
              <a:off x="1164953" y="6038210"/>
              <a:ext cx="749301" cy="7557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defTabSz="243840">
                <a:lnSpc>
                  <a:spcPct val="100000"/>
                </a:lnSpc>
                <a:tabLst>
                  <a:tab pos="177800" algn="l"/>
                  <a:tab pos="368300" algn="l"/>
                  <a:tab pos="558800" algn="l"/>
                  <a:tab pos="749300" algn="l"/>
                  <a:tab pos="939800" algn="l"/>
                  <a:tab pos="1130300" algn="l"/>
                  <a:tab pos="1320800" algn="l"/>
                  <a:tab pos="1511300" algn="l"/>
                  <a:tab pos="1701800" algn="l"/>
                  <a:tab pos="1892300" algn="l"/>
                  <a:tab pos="2082800" algn="l"/>
                  <a:tab pos="2273300" algn="l"/>
                </a:tabLst>
                <a:defRPr baseline="-3999" sz="5000">
                  <a:solidFill>
                    <a:srgbClr val="1C4F82"/>
                  </a:solidFill>
                  <a:latin typeface="Atlassian-icons"/>
                  <a:ea typeface="Atlassian-icons"/>
                  <a:cs typeface="Atlassian-icons"/>
                  <a:sym typeface="Atlassian-icons"/>
                </a:defRPr>
              </a:lvl1pPr>
            </a:lstStyle>
            <a:p>
              <a:pPr lvl="0">
                <a:defRPr baseline="0" sz="1800">
                  <a:solidFill>
                    <a:srgbClr val="000000"/>
                  </a:solidFill>
                </a:defRPr>
              </a:pPr>
              <a:r>
                <a:rPr baseline="-3999" sz="5000">
                  <a:solidFill>
                    <a:srgbClr val="1C4F82"/>
                  </a:solidFill>
                </a:rPr>
                <a:t></a:t>
              </a:r>
            </a:p>
          </p:txBody>
        </p:sp>
        <p:sp>
          <p:nvSpPr>
            <p:cNvPr id="1171" name="Shape 1171"/>
            <p:cNvSpPr/>
            <p:nvPr/>
          </p:nvSpPr>
          <p:spPr>
            <a:xfrm>
              <a:off x="767626" y="7596181"/>
              <a:ext cx="749301" cy="7557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defTabSz="243840">
                <a:lnSpc>
                  <a:spcPct val="100000"/>
                </a:lnSpc>
                <a:tabLst>
                  <a:tab pos="177800" algn="l"/>
                  <a:tab pos="368300" algn="l"/>
                  <a:tab pos="558800" algn="l"/>
                  <a:tab pos="749300" algn="l"/>
                  <a:tab pos="939800" algn="l"/>
                  <a:tab pos="1130300" algn="l"/>
                  <a:tab pos="1320800" algn="l"/>
                  <a:tab pos="1511300" algn="l"/>
                  <a:tab pos="1701800" algn="l"/>
                  <a:tab pos="1892300" algn="l"/>
                  <a:tab pos="2082800" algn="l"/>
                  <a:tab pos="2273300" algn="l"/>
                </a:tabLst>
                <a:defRPr baseline="-3999" sz="5000">
                  <a:solidFill>
                    <a:srgbClr val="1C4F82"/>
                  </a:solidFill>
                  <a:latin typeface="Atlassian-icons"/>
                  <a:ea typeface="Atlassian-icons"/>
                  <a:cs typeface="Atlassian-icons"/>
                  <a:sym typeface="Atlassian-icons"/>
                </a:defRPr>
              </a:lvl1pPr>
            </a:lstStyle>
            <a:p>
              <a:pPr lvl="0">
                <a:defRPr baseline="0" sz="1800">
                  <a:solidFill>
                    <a:srgbClr val="000000"/>
                  </a:solidFill>
                </a:defRPr>
              </a:pPr>
              <a:r>
                <a:rPr baseline="-3999" sz="5000">
                  <a:solidFill>
                    <a:srgbClr val="1C4F82"/>
                  </a:solidFill>
                </a:rPr>
                <a:t></a:t>
              </a:r>
            </a:p>
          </p:txBody>
        </p:sp>
        <p:sp>
          <p:nvSpPr>
            <p:cNvPr id="1172" name="Shape 1172"/>
            <p:cNvSpPr/>
            <p:nvPr/>
          </p:nvSpPr>
          <p:spPr>
            <a:xfrm>
              <a:off x="1482177" y="5193097"/>
              <a:ext cx="749301" cy="7557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defTabSz="243840">
                <a:lnSpc>
                  <a:spcPct val="100000"/>
                </a:lnSpc>
                <a:tabLst>
                  <a:tab pos="177800" algn="l"/>
                  <a:tab pos="368300" algn="l"/>
                  <a:tab pos="558800" algn="l"/>
                  <a:tab pos="749300" algn="l"/>
                  <a:tab pos="939800" algn="l"/>
                  <a:tab pos="1130300" algn="l"/>
                  <a:tab pos="1320800" algn="l"/>
                  <a:tab pos="1511300" algn="l"/>
                  <a:tab pos="1701800" algn="l"/>
                  <a:tab pos="1892300" algn="l"/>
                  <a:tab pos="2082800" algn="l"/>
                  <a:tab pos="2273300" algn="l"/>
                </a:tabLst>
                <a:defRPr baseline="-3999" sz="5000">
                  <a:solidFill>
                    <a:srgbClr val="1C4F82"/>
                  </a:solidFill>
                  <a:latin typeface="Atlassian-icons"/>
                  <a:ea typeface="Atlassian-icons"/>
                  <a:cs typeface="Atlassian-icons"/>
                  <a:sym typeface="Atlassian-icons"/>
                </a:defRPr>
              </a:lvl1pPr>
            </a:lstStyle>
            <a:p>
              <a:pPr lvl="0">
                <a:defRPr baseline="0" sz="1800">
                  <a:solidFill>
                    <a:srgbClr val="000000"/>
                  </a:solidFill>
                </a:defRPr>
              </a:pPr>
              <a:r>
                <a:rPr baseline="-3999" sz="5000">
                  <a:solidFill>
                    <a:srgbClr val="1C4F82"/>
                  </a:solidFill>
                </a:rPr>
                <a:t></a:t>
              </a:r>
            </a:p>
          </p:txBody>
        </p:sp>
        <p:sp>
          <p:nvSpPr>
            <p:cNvPr id="1173" name="Shape 1173"/>
            <p:cNvSpPr/>
            <p:nvPr/>
          </p:nvSpPr>
          <p:spPr>
            <a:xfrm>
              <a:off x="-1" y="6237155"/>
              <a:ext cx="749301" cy="7557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defTabSz="243840">
                <a:lnSpc>
                  <a:spcPct val="100000"/>
                </a:lnSpc>
                <a:tabLst>
                  <a:tab pos="177800" algn="l"/>
                  <a:tab pos="368300" algn="l"/>
                  <a:tab pos="558800" algn="l"/>
                  <a:tab pos="749300" algn="l"/>
                  <a:tab pos="939800" algn="l"/>
                  <a:tab pos="1130300" algn="l"/>
                  <a:tab pos="1320800" algn="l"/>
                  <a:tab pos="1511300" algn="l"/>
                  <a:tab pos="1701800" algn="l"/>
                  <a:tab pos="1892300" algn="l"/>
                  <a:tab pos="2082800" algn="l"/>
                  <a:tab pos="2273300" algn="l"/>
                </a:tabLst>
                <a:defRPr baseline="-3999" sz="5000">
                  <a:solidFill>
                    <a:srgbClr val="1C4F82"/>
                  </a:solidFill>
                  <a:latin typeface="Atlassian-icons"/>
                  <a:ea typeface="Atlassian-icons"/>
                  <a:cs typeface="Atlassian-icons"/>
                  <a:sym typeface="Atlassian-icons"/>
                </a:defRPr>
              </a:lvl1pPr>
            </a:lstStyle>
            <a:p>
              <a:pPr lvl="0">
                <a:defRPr baseline="0" sz="1800">
                  <a:solidFill>
                    <a:srgbClr val="000000"/>
                  </a:solidFill>
                </a:defRPr>
              </a:pPr>
              <a:r>
                <a:rPr baseline="-3999" sz="5000">
                  <a:solidFill>
                    <a:srgbClr val="1C4F82"/>
                  </a:solidFill>
                </a:rPr>
                <a:t></a:t>
              </a:r>
            </a:p>
          </p:txBody>
        </p:sp>
        <p:sp>
          <p:nvSpPr>
            <p:cNvPr id="1174" name="Shape 1174"/>
            <p:cNvSpPr/>
            <p:nvPr/>
          </p:nvSpPr>
          <p:spPr>
            <a:xfrm>
              <a:off x="1485961" y="7984439"/>
              <a:ext cx="749301" cy="7557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defTabSz="243840">
                <a:lnSpc>
                  <a:spcPct val="100000"/>
                </a:lnSpc>
                <a:tabLst>
                  <a:tab pos="177800" algn="l"/>
                  <a:tab pos="368300" algn="l"/>
                  <a:tab pos="558800" algn="l"/>
                  <a:tab pos="749300" algn="l"/>
                  <a:tab pos="939800" algn="l"/>
                  <a:tab pos="1130300" algn="l"/>
                  <a:tab pos="1320800" algn="l"/>
                  <a:tab pos="1511300" algn="l"/>
                  <a:tab pos="1701800" algn="l"/>
                  <a:tab pos="1892300" algn="l"/>
                  <a:tab pos="2082800" algn="l"/>
                  <a:tab pos="2273300" algn="l"/>
                </a:tabLst>
                <a:defRPr baseline="-3999" sz="5000">
                  <a:solidFill>
                    <a:srgbClr val="1C4F82"/>
                  </a:solidFill>
                  <a:latin typeface="Atlassian-icons"/>
                  <a:ea typeface="Atlassian-icons"/>
                  <a:cs typeface="Atlassian-icons"/>
                  <a:sym typeface="Atlassian-icons"/>
                </a:defRPr>
              </a:lvl1pPr>
            </a:lstStyle>
            <a:p>
              <a:pPr lvl="0">
                <a:defRPr baseline="0" sz="1800">
                  <a:solidFill>
                    <a:srgbClr val="000000"/>
                  </a:solidFill>
                </a:defRPr>
              </a:pPr>
              <a:r>
                <a:rPr baseline="-3999" sz="5000">
                  <a:solidFill>
                    <a:srgbClr val="1C4F82"/>
                  </a:solidFill>
                </a:rPr>
                <a:t></a:t>
              </a:r>
            </a:p>
          </p:txBody>
        </p:sp>
      </p:grpSp>
      <p:grpSp>
        <p:nvGrpSpPr>
          <p:cNvPr id="1191" name="Group 1191"/>
          <p:cNvGrpSpPr/>
          <p:nvPr/>
        </p:nvGrpSpPr>
        <p:grpSpPr>
          <a:xfrm>
            <a:off x="10604780" y="2790172"/>
            <a:ext cx="2522232" cy="7985932"/>
            <a:chOff x="0" y="0"/>
            <a:chExt cx="2522231" cy="7985931"/>
          </a:xfrm>
        </p:grpSpPr>
        <p:sp>
          <p:nvSpPr>
            <p:cNvPr id="1176" name="Shape 1176"/>
            <p:cNvSpPr/>
            <p:nvPr/>
          </p:nvSpPr>
          <p:spPr>
            <a:xfrm>
              <a:off x="-1" y="1319083"/>
              <a:ext cx="714588" cy="7452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27093" tIns="27093" rIns="27093" bIns="27093" numCol="1" anchor="ctr">
              <a:spAutoFit/>
            </a:bodyPr>
            <a:lstStyle>
              <a:lvl1pPr algn="ctr" defTabSz="243840">
                <a:lnSpc>
                  <a:spcPct val="100000"/>
                </a:lnSpc>
                <a:tabLst>
                  <a:tab pos="177800" algn="l"/>
                  <a:tab pos="368300" algn="l"/>
                  <a:tab pos="558800" algn="l"/>
                  <a:tab pos="749300" algn="l"/>
                  <a:tab pos="939800" algn="l"/>
                  <a:tab pos="1130300" algn="l"/>
                  <a:tab pos="1320800" algn="l"/>
                  <a:tab pos="1511300" algn="l"/>
                  <a:tab pos="1701800" algn="l"/>
                  <a:tab pos="1892300" algn="l"/>
                  <a:tab pos="2082800" algn="l"/>
                  <a:tab pos="2273300" algn="l"/>
                </a:tabLst>
                <a:defRPr baseline="-3921" sz="5100">
                  <a:solidFill>
                    <a:srgbClr val="1C4F82"/>
                  </a:solidFill>
                  <a:latin typeface="Atlassian-icons"/>
                  <a:ea typeface="Atlassian-icons"/>
                  <a:cs typeface="Atlassian-icons"/>
                  <a:sym typeface="Atlassian-icons"/>
                </a:defRPr>
              </a:lvl1pPr>
            </a:lstStyle>
            <a:p>
              <a:pPr lvl="0">
                <a:defRPr baseline="0" sz="1800">
                  <a:solidFill>
                    <a:srgbClr val="000000"/>
                  </a:solidFill>
                </a:defRPr>
              </a:pPr>
              <a:r>
                <a:rPr baseline="-3921" sz="5100">
                  <a:solidFill>
                    <a:srgbClr val="1C4F82"/>
                  </a:solidFill>
                </a:rPr>
                <a:t></a:t>
              </a:r>
            </a:p>
          </p:txBody>
        </p:sp>
        <p:pic>
          <p:nvPicPr>
            <p:cNvPr id="1177" name="pasted-image.pdf"/>
            <p:cNvPicPr/>
            <p:nvPr/>
          </p:nvPicPr>
          <p:blipFill>
            <a:blip r:embed="rId4">
              <a:extLst/>
            </a:blip>
            <a:srcRect l="0" t="0" r="0" b="0"/>
            <a:stretch>
              <a:fillRect/>
            </a:stretch>
          </p:blipFill>
          <p:spPr>
            <a:xfrm>
              <a:off x="946358" y="1457381"/>
              <a:ext cx="993486" cy="1030624"/>
            </a:xfrm>
            <a:prstGeom prst="rect">
              <a:avLst/>
            </a:prstGeom>
            <a:ln w="12700" cap="flat">
              <a:noFill/>
              <a:miter lim="400000"/>
            </a:ln>
            <a:effectLst/>
          </p:spPr>
        </p:pic>
        <p:pic>
          <p:nvPicPr>
            <p:cNvPr id="1178" name="pasted-image.pdf"/>
            <p:cNvPicPr/>
            <p:nvPr/>
          </p:nvPicPr>
          <p:blipFill>
            <a:blip r:embed="rId5">
              <a:extLst/>
            </a:blip>
            <a:srcRect l="0" t="24499" r="79527" b="0"/>
            <a:stretch>
              <a:fillRect/>
            </a:stretch>
          </p:blipFill>
          <p:spPr>
            <a:xfrm>
              <a:off x="1623735" y="722812"/>
              <a:ext cx="817881" cy="863636"/>
            </a:xfrm>
            <a:prstGeom prst="rect">
              <a:avLst/>
            </a:prstGeom>
            <a:ln w="12700" cap="flat">
              <a:noFill/>
              <a:miter lim="400000"/>
            </a:ln>
            <a:effectLst/>
          </p:spPr>
        </p:pic>
        <p:pic>
          <p:nvPicPr>
            <p:cNvPr id="1179" name="pasted-image.pdf"/>
            <p:cNvPicPr/>
            <p:nvPr/>
          </p:nvPicPr>
          <p:blipFill>
            <a:blip r:embed="rId5">
              <a:extLst/>
            </a:blip>
            <a:srcRect l="0" t="24499" r="79527" b="0"/>
            <a:stretch>
              <a:fillRect/>
            </a:stretch>
          </p:blipFill>
          <p:spPr>
            <a:xfrm>
              <a:off x="306617" y="579457"/>
              <a:ext cx="714446" cy="745391"/>
            </a:xfrm>
            <a:prstGeom prst="rect">
              <a:avLst/>
            </a:prstGeom>
            <a:ln w="12700" cap="flat">
              <a:noFill/>
              <a:miter lim="400000"/>
            </a:ln>
            <a:effectLst/>
          </p:spPr>
        </p:pic>
        <p:sp>
          <p:nvSpPr>
            <p:cNvPr id="1180" name="Shape 1180"/>
            <p:cNvSpPr/>
            <p:nvPr/>
          </p:nvSpPr>
          <p:spPr>
            <a:xfrm>
              <a:off x="1724918" y="2404865"/>
              <a:ext cx="797314" cy="7452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spAutoFit/>
            </a:bodyPr>
            <a:lstStyle>
              <a:lvl1pPr algn="ctr" defTabSz="243840">
                <a:lnSpc>
                  <a:spcPct val="100000"/>
                </a:lnSpc>
                <a:tabLst>
                  <a:tab pos="177800" algn="l"/>
                  <a:tab pos="368300" algn="l"/>
                  <a:tab pos="558800" algn="l"/>
                  <a:tab pos="749300" algn="l"/>
                  <a:tab pos="939800" algn="l"/>
                  <a:tab pos="1130300" algn="l"/>
                  <a:tab pos="1320800" algn="l"/>
                  <a:tab pos="1511300" algn="l"/>
                  <a:tab pos="1701800" algn="l"/>
                  <a:tab pos="1892300" algn="l"/>
                  <a:tab pos="2082800" algn="l"/>
                  <a:tab pos="2273300" algn="l"/>
                </a:tabLst>
                <a:defRPr baseline="-3921" sz="5100">
                  <a:solidFill>
                    <a:srgbClr val="1C4F82"/>
                  </a:solidFill>
                  <a:latin typeface="Atlassian-icons"/>
                  <a:ea typeface="Atlassian-icons"/>
                  <a:cs typeface="Atlassian-icons"/>
                  <a:sym typeface="Atlassian-icons"/>
                </a:defRPr>
              </a:lvl1pPr>
            </a:lstStyle>
            <a:p>
              <a:pPr lvl="0">
                <a:defRPr baseline="0" sz="1800">
                  <a:solidFill>
                    <a:srgbClr val="000000"/>
                  </a:solidFill>
                </a:defRPr>
              </a:pPr>
              <a:r>
                <a:rPr baseline="-3921" sz="5100">
                  <a:solidFill>
                    <a:srgbClr val="1C4F82"/>
                  </a:solidFill>
                </a:rPr>
                <a:t></a:t>
              </a:r>
            </a:p>
          </p:txBody>
        </p:sp>
        <p:sp>
          <p:nvSpPr>
            <p:cNvPr id="1181" name="Shape 1181"/>
            <p:cNvSpPr/>
            <p:nvPr/>
          </p:nvSpPr>
          <p:spPr>
            <a:xfrm>
              <a:off x="1085754" y="0"/>
              <a:ext cx="714587" cy="7452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27093" tIns="27093" rIns="27093" bIns="27093" numCol="1" anchor="ctr">
              <a:spAutoFit/>
            </a:bodyPr>
            <a:lstStyle>
              <a:lvl1pPr algn="ctr" defTabSz="243840">
                <a:lnSpc>
                  <a:spcPct val="100000"/>
                </a:lnSpc>
                <a:tabLst>
                  <a:tab pos="177800" algn="l"/>
                  <a:tab pos="368300" algn="l"/>
                  <a:tab pos="558800" algn="l"/>
                  <a:tab pos="749300" algn="l"/>
                  <a:tab pos="939800" algn="l"/>
                  <a:tab pos="1130300" algn="l"/>
                  <a:tab pos="1320800" algn="l"/>
                  <a:tab pos="1511300" algn="l"/>
                  <a:tab pos="1701800" algn="l"/>
                  <a:tab pos="1892300" algn="l"/>
                  <a:tab pos="2082800" algn="l"/>
                  <a:tab pos="2273300" algn="l"/>
                </a:tabLst>
                <a:defRPr baseline="-3921" sz="5100">
                  <a:solidFill>
                    <a:srgbClr val="1C4F82"/>
                  </a:solidFill>
                  <a:latin typeface="Atlassian-icons"/>
                  <a:ea typeface="Atlassian-icons"/>
                  <a:cs typeface="Atlassian-icons"/>
                  <a:sym typeface="Atlassian-icons"/>
                </a:defRPr>
              </a:lvl1pPr>
            </a:lstStyle>
            <a:p>
              <a:pPr lvl="0">
                <a:defRPr baseline="0" sz="1800">
                  <a:solidFill>
                    <a:srgbClr val="000000"/>
                  </a:solidFill>
                </a:defRPr>
              </a:pPr>
              <a:r>
                <a:rPr baseline="-3921" sz="5100">
                  <a:solidFill>
                    <a:srgbClr val="1C4F82"/>
                  </a:solidFill>
                </a:rPr>
                <a:t></a:t>
              </a:r>
            </a:p>
          </p:txBody>
        </p:sp>
        <p:sp>
          <p:nvSpPr>
            <p:cNvPr id="1182" name="Shape 1182"/>
            <p:cNvSpPr/>
            <p:nvPr/>
          </p:nvSpPr>
          <p:spPr>
            <a:xfrm>
              <a:off x="268786" y="2164022"/>
              <a:ext cx="714588" cy="7452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27093" tIns="27093" rIns="27093" bIns="27093" numCol="1" anchor="ctr">
              <a:spAutoFit/>
            </a:bodyPr>
            <a:lstStyle>
              <a:lvl1pPr algn="ctr" defTabSz="243840">
                <a:lnSpc>
                  <a:spcPct val="100000"/>
                </a:lnSpc>
                <a:tabLst>
                  <a:tab pos="177800" algn="l"/>
                  <a:tab pos="368300" algn="l"/>
                  <a:tab pos="558800" algn="l"/>
                  <a:tab pos="749300" algn="l"/>
                  <a:tab pos="939800" algn="l"/>
                  <a:tab pos="1130300" algn="l"/>
                  <a:tab pos="1320800" algn="l"/>
                  <a:tab pos="1511300" algn="l"/>
                  <a:tab pos="1701800" algn="l"/>
                  <a:tab pos="1892300" algn="l"/>
                  <a:tab pos="2082800" algn="l"/>
                  <a:tab pos="2273300" algn="l"/>
                </a:tabLst>
                <a:defRPr baseline="-3921" sz="5100">
                  <a:solidFill>
                    <a:srgbClr val="1C4F82"/>
                  </a:solidFill>
                  <a:latin typeface="Atlassian-icons"/>
                  <a:ea typeface="Atlassian-icons"/>
                  <a:cs typeface="Atlassian-icons"/>
                  <a:sym typeface="Atlassian-icons"/>
                </a:defRPr>
              </a:lvl1pPr>
            </a:lstStyle>
            <a:p>
              <a:pPr lvl="0">
                <a:defRPr baseline="0" sz="1800">
                  <a:solidFill>
                    <a:srgbClr val="000000"/>
                  </a:solidFill>
                </a:defRPr>
              </a:pPr>
              <a:r>
                <a:rPr baseline="-3921" sz="5100">
                  <a:solidFill>
                    <a:srgbClr val="1C4F82"/>
                  </a:solidFill>
                </a:rPr>
                <a:t></a:t>
              </a:r>
            </a:p>
          </p:txBody>
        </p:sp>
        <p:pic>
          <p:nvPicPr>
            <p:cNvPr id="1183" name="pasted-image.tif"/>
            <p:cNvPicPr/>
            <p:nvPr/>
          </p:nvPicPr>
          <p:blipFill>
            <a:blip r:embed="rId6">
              <a:extLst/>
            </a:blip>
            <a:srcRect l="0" t="601" r="0" b="601"/>
            <a:stretch>
              <a:fillRect/>
            </a:stretch>
          </p:blipFill>
          <p:spPr>
            <a:xfrm>
              <a:off x="469658" y="3116121"/>
              <a:ext cx="2001860" cy="1903609"/>
            </a:xfrm>
            <a:prstGeom prst="rect">
              <a:avLst/>
            </a:prstGeom>
            <a:ln w="12700" cap="flat">
              <a:noFill/>
              <a:miter lim="400000"/>
            </a:ln>
            <a:effectLst/>
          </p:spPr>
        </p:pic>
        <p:sp>
          <p:nvSpPr>
            <p:cNvPr id="1184" name="Shape 1184"/>
            <p:cNvSpPr/>
            <p:nvPr/>
          </p:nvSpPr>
          <p:spPr>
            <a:xfrm>
              <a:off x="-1" y="6154854"/>
              <a:ext cx="714588" cy="7452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27093" tIns="27093" rIns="27093" bIns="27093" numCol="1" anchor="ctr">
              <a:spAutoFit/>
            </a:bodyPr>
            <a:lstStyle>
              <a:lvl1pPr algn="ctr" defTabSz="243840">
                <a:lnSpc>
                  <a:spcPct val="100000"/>
                </a:lnSpc>
                <a:tabLst>
                  <a:tab pos="177800" algn="l"/>
                  <a:tab pos="368300" algn="l"/>
                  <a:tab pos="558800" algn="l"/>
                  <a:tab pos="749300" algn="l"/>
                  <a:tab pos="939800" algn="l"/>
                  <a:tab pos="1130300" algn="l"/>
                  <a:tab pos="1320800" algn="l"/>
                  <a:tab pos="1511300" algn="l"/>
                  <a:tab pos="1701800" algn="l"/>
                  <a:tab pos="1892300" algn="l"/>
                  <a:tab pos="2082800" algn="l"/>
                  <a:tab pos="2273300" algn="l"/>
                </a:tabLst>
                <a:defRPr baseline="-3921" sz="5100">
                  <a:solidFill>
                    <a:srgbClr val="1C4F82"/>
                  </a:solidFill>
                  <a:latin typeface="Atlassian-icons"/>
                  <a:ea typeface="Atlassian-icons"/>
                  <a:cs typeface="Atlassian-icons"/>
                  <a:sym typeface="Atlassian-icons"/>
                </a:defRPr>
              </a:lvl1pPr>
            </a:lstStyle>
            <a:p>
              <a:pPr lvl="0">
                <a:defRPr baseline="0" sz="1800">
                  <a:solidFill>
                    <a:srgbClr val="000000"/>
                  </a:solidFill>
                </a:defRPr>
              </a:pPr>
              <a:r>
                <a:rPr baseline="-3921" sz="5100">
                  <a:solidFill>
                    <a:srgbClr val="1C4F82"/>
                  </a:solidFill>
                </a:rPr>
                <a:t></a:t>
              </a:r>
            </a:p>
          </p:txBody>
        </p:sp>
        <p:pic>
          <p:nvPicPr>
            <p:cNvPr id="1185" name="pasted-image.pdf"/>
            <p:cNvPicPr/>
            <p:nvPr/>
          </p:nvPicPr>
          <p:blipFill>
            <a:blip r:embed="rId4">
              <a:extLst/>
            </a:blip>
            <a:srcRect l="0" t="0" r="0" b="0"/>
            <a:stretch>
              <a:fillRect/>
            </a:stretch>
          </p:blipFill>
          <p:spPr>
            <a:xfrm>
              <a:off x="946358" y="6293152"/>
              <a:ext cx="993486" cy="1030624"/>
            </a:xfrm>
            <a:prstGeom prst="rect">
              <a:avLst/>
            </a:prstGeom>
            <a:ln w="12700" cap="flat">
              <a:noFill/>
              <a:miter lim="400000"/>
            </a:ln>
            <a:effectLst/>
          </p:spPr>
        </p:pic>
        <p:pic>
          <p:nvPicPr>
            <p:cNvPr id="1186" name="pasted-image.pdf"/>
            <p:cNvPicPr/>
            <p:nvPr/>
          </p:nvPicPr>
          <p:blipFill>
            <a:blip r:embed="rId5">
              <a:extLst/>
            </a:blip>
            <a:srcRect l="0" t="24499" r="79527" b="0"/>
            <a:stretch>
              <a:fillRect/>
            </a:stretch>
          </p:blipFill>
          <p:spPr>
            <a:xfrm>
              <a:off x="1623734" y="5558583"/>
              <a:ext cx="817881" cy="863636"/>
            </a:xfrm>
            <a:prstGeom prst="rect">
              <a:avLst/>
            </a:prstGeom>
            <a:ln w="12700" cap="flat">
              <a:noFill/>
              <a:miter lim="400000"/>
            </a:ln>
            <a:effectLst/>
          </p:spPr>
        </p:pic>
        <p:pic>
          <p:nvPicPr>
            <p:cNvPr id="1187" name="pasted-image.pdf"/>
            <p:cNvPicPr/>
            <p:nvPr/>
          </p:nvPicPr>
          <p:blipFill>
            <a:blip r:embed="rId5">
              <a:extLst/>
            </a:blip>
            <a:srcRect l="0" t="24499" r="79527" b="0"/>
            <a:stretch>
              <a:fillRect/>
            </a:stretch>
          </p:blipFill>
          <p:spPr>
            <a:xfrm>
              <a:off x="306617" y="5415228"/>
              <a:ext cx="714446" cy="745391"/>
            </a:xfrm>
            <a:prstGeom prst="rect">
              <a:avLst/>
            </a:prstGeom>
            <a:ln w="12700" cap="flat">
              <a:noFill/>
              <a:miter lim="400000"/>
            </a:ln>
            <a:effectLst/>
          </p:spPr>
        </p:pic>
        <p:sp>
          <p:nvSpPr>
            <p:cNvPr id="1188" name="Shape 1188"/>
            <p:cNvSpPr/>
            <p:nvPr/>
          </p:nvSpPr>
          <p:spPr>
            <a:xfrm>
              <a:off x="1724918" y="7240636"/>
              <a:ext cx="797314" cy="7452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spAutoFit/>
            </a:bodyPr>
            <a:lstStyle>
              <a:lvl1pPr algn="ctr" defTabSz="243840">
                <a:lnSpc>
                  <a:spcPct val="100000"/>
                </a:lnSpc>
                <a:tabLst>
                  <a:tab pos="177800" algn="l"/>
                  <a:tab pos="368300" algn="l"/>
                  <a:tab pos="558800" algn="l"/>
                  <a:tab pos="749300" algn="l"/>
                  <a:tab pos="939800" algn="l"/>
                  <a:tab pos="1130300" algn="l"/>
                  <a:tab pos="1320800" algn="l"/>
                  <a:tab pos="1511300" algn="l"/>
                  <a:tab pos="1701800" algn="l"/>
                  <a:tab pos="1892300" algn="l"/>
                  <a:tab pos="2082800" algn="l"/>
                  <a:tab pos="2273300" algn="l"/>
                </a:tabLst>
                <a:defRPr baseline="-3921" sz="5100">
                  <a:solidFill>
                    <a:srgbClr val="1C4F82"/>
                  </a:solidFill>
                  <a:latin typeface="Atlassian-icons"/>
                  <a:ea typeface="Atlassian-icons"/>
                  <a:cs typeface="Atlassian-icons"/>
                  <a:sym typeface="Atlassian-icons"/>
                </a:defRPr>
              </a:lvl1pPr>
            </a:lstStyle>
            <a:p>
              <a:pPr lvl="0">
                <a:defRPr baseline="0" sz="1800">
                  <a:solidFill>
                    <a:srgbClr val="000000"/>
                  </a:solidFill>
                </a:defRPr>
              </a:pPr>
              <a:r>
                <a:rPr baseline="-3921" sz="5100">
                  <a:solidFill>
                    <a:srgbClr val="1C4F82"/>
                  </a:solidFill>
                </a:rPr>
                <a:t></a:t>
              </a:r>
            </a:p>
          </p:txBody>
        </p:sp>
        <p:sp>
          <p:nvSpPr>
            <p:cNvPr id="1189" name="Shape 1189"/>
            <p:cNvSpPr/>
            <p:nvPr/>
          </p:nvSpPr>
          <p:spPr>
            <a:xfrm>
              <a:off x="1085753" y="4835771"/>
              <a:ext cx="714588" cy="7452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27093" tIns="27093" rIns="27093" bIns="27093" numCol="1" anchor="ctr">
              <a:spAutoFit/>
            </a:bodyPr>
            <a:lstStyle>
              <a:lvl1pPr algn="ctr" defTabSz="243840">
                <a:lnSpc>
                  <a:spcPct val="100000"/>
                </a:lnSpc>
                <a:tabLst>
                  <a:tab pos="177800" algn="l"/>
                  <a:tab pos="368300" algn="l"/>
                  <a:tab pos="558800" algn="l"/>
                  <a:tab pos="749300" algn="l"/>
                  <a:tab pos="939800" algn="l"/>
                  <a:tab pos="1130300" algn="l"/>
                  <a:tab pos="1320800" algn="l"/>
                  <a:tab pos="1511300" algn="l"/>
                  <a:tab pos="1701800" algn="l"/>
                  <a:tab pos="1892300" algn="l"/>
                  <a:tab pos="2082800" algn="l"/>
                  <a:tab pos="2273300" algn="l"/>
                </a:tabLst>
                <a:defRPr baseline="-3921" sz="5100">
                  <a:solidFill>
                    <a:srgbClr val="1C4F82"/>
                  </a:solidFill>
                  <a:latin typeface="Atlassian-icons"/>
                  <a:ea typeface="Atlassian-icons"/>
                  <a:cs typeface="Atlassian-icons"/>
                  <a:sym typeface="Atlassian-icons"/>
                </a:defRPr>
              </a:lvl1pPr>
            </a:lstStyle>
            <a:p>
              <a:pPr lvl="0">
                <a:defRPr baseline="0" sz="1800">
                  <a:solidFill>
                    <a:srgbClr val="000000"/>
                  </a:solidFill>
                </a:defRPr>
              </a:pPr>
              <a:r>
                <a:rPr baseline="-3921" sz="5100">
                  <a:solidFill>
                    <a:srgbClr val="1C4F82"/>
                  </a:solidFill>
                </a:rPr>
                <a:t></a:t>
              </a:r>
            </a:p>
          </p:txBody>
        </p:sp>
        <p:sp>
          <p:nvSpPr>
            <p:cNvPr id="1190" name="Shape 1190"/>
            <p:cNvSpPr/>
            <p:nvPr/>
          </p:nvSpPr>
          <p:spPr>
            <a:xfrm>
              <a:off x="268785" y="6999794"/>
              <a:ext cx="714588" cy="7452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27093" tIns="27093" rIns="27093" bIns="27093" numCol="1" anchor="ctr">
              <a:spAutoFit/>
            </a:bodyPr>
            <a:lstStyle>
              <a:lvl1pPr algn="ctr" defTabSz="243840">
                <a:lnSpc>
                  <a:spcPct val="100000"/>
                </a:lnSpc>
                <a:tabLst>
                  <a:tab pos="177800" algn="l"/>
                  <a:tab pos="368300" algn="l"/>
                  <a:tab pos="558800" algn="l"/>
                  <a:tab pos="749300" algn="l"/>
                  <a:tab pos="939800" algn="l"/>
                  <a:tab pos="1130300" algn="l"/>
                  <a:tab pos="1320800" algn="l"/>
                  <a:tab pos="1511300" algn="l"/>
                  <a:tab pos="1701800" algn="l"/>
                  <a:tab pos="1892300" algn="l"/>
                  <a:tab pos="2082800" algn="l"/>
                  <a:tab pos="2273300" algn="l"/>
                </a:tabLst>
                <a:defRPr baseline="-3921" sz="5100">
                  <a:solidFill>
                    <a:srgbClr val="1C4F82"/>
                  </a:solidFill>
                  <a:latin typeface="Atlassian-icons"/>
                  <a:ea typeface="Atlassian-icons"/>
                  <a:cs typeface="Atlassian-icons"/>
                  <a:sym typeface="Atlassian-icons"/>
                </a:defRPr>
              </a:lvl1pPr>
            </a:lstStyle>
            <a:p>
              <a:pPr lvl="0">
                <a:defRPr baseline="0" sz="1800">
                  <a:solidFill>
                    <a:srgbClr val="000000"/>
                  </a:solidFill>
                </a:defRPr>
              </a:pPr>
              <a:r>
                <a:rPr baseline="-3921" sz="5100">
                  <a:solidFill>
                    <a:srgbClr val="1C4F82"/>
                  </a:solidFill>
                </a:rPr>
                <a:t></a:t>
              </a:r>
            </a:p>
          </p:txBody>
        </p:sp>
      </p:grpSp>
      <p:grpSp>
        <p:nvGrpSpPr>
          <p:cNvPr id="1209" name="Group 1209"/>
          <p:cNvGrpSpPr/>
          <p:nvPr/>
        </p:nvGrpSpPr>
        <p:grpSpPr>
          <a:xfrm>
            <a:off x="14600412" y="1843790"/>
            <a:ext cx="3691500" cy="9327215"/>
            <a:chOff x="0" y="0"/>
            <a:chExt cx="3691498" cy="9327214"/>
          </a:xfrm>
        </p:grpSpPr>
        <p:sp>
          <p:nvSpPr>
            <p:cNvPr id="1192" name="Shape 1192"/>
            <p:cNvSpPr/>
            <p:nvPr/>
          </p:nvSpPr>
          <p:spPr>
            <a:xfrm>
              <a:off x="1660988" y="2994817"/>
              <a:ext cx="797313" cy="7903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spAutoFit/>
            </a:bodyPr>
            <a:lstStyle>
              <a:lvl1pPr algn="ctr" defTabSz="243840">
                <a:lnSpc>
                  <a:spcPct val="100000"/>
                </a:lnSpc>
                <a:tabLst>
                  <a:tab pos="177800" algn="l"/>
                  <a:tab pos="368300" algn="l"/>
                  <a:tab pos="558800" algn="l"/>
                  <a:tab pos="749300" algn="l"/>
                  <a:tab pos="939800" algn="l"/>
                  <a:tab pos="1130300" algn="l"/>
                  <a:tab pos="1320800" algn="l"/>
                  <a:tab pos="1511300" algn="l"/>
                  <a:tab pos="1701800" algn="l"/>
                  <a:tab pos="1892300" algn="l"/>
                  <a:tab pos="2082800" algn="l"/>
                  <a:tab pos="2273300" algn="l"/>
                </a:tabLst>
                <a:defRPr baseline="-3571" sz="5600">
                  <a:solidFill>
                    <a:srgbClr val="1C4F82"/>
                  </a:solidFill>
                  <a:latin typeface="Atlassian-icons"/>
                  <a:ea typeface="Atlassian-icons"/>
                  <a:cs typeface="Atlassian-icons"/>
                  <a:sym typeface="Atlassian-icons"/>
                </a:defRPr>
              </a:lvl1pPr>
            </a:lstStyle>
            <a:p>
              <a:pPr lvl="0">
                <a:defRPr baseline="0" sz="1800">
                  <a:solidFill>
                    <a:srgbClr val="000000"/>
                  </a:solidFill>
                </a:defRPr>
              </a:pPr>
              <a:r>
                <a:rPr baseline="-3571" sz="5600">
                  <a:solidFill>
                    <a:srgbClr val="1C4F82"/>
                  </a:solidFill>
                </a:rPr>
                <a:t></a:t>
              </a:r>
            </a:p>
          </p:txBody>
        </p:sp>
        <p:pic>
          <p:nvPicPr>
            <p:cNvPr id="1193" name="pasted-image.pdf"/>
            <p:cNvPicPr/>
            <p:nvPr/>
          </p:nvPicPr>
          <p:blipFill>
            <a:blip r:embed="rId7">
              <a:extLst/>
            </a:blip>
            <a:srcRect l="980" t="0" r="980" b="0"/>
            <a:stretch>
              <a:fillRect/>
            </a:stretch>
          </p:blipFill>
          <p:spPr>
            <a:xfrm>
              <a:off x="742243" y="2930034"/>
              <a:ext cx="919852" cy="919851"/>
            </a:xfrm>
            <a:prstGeom prst="rect">
              <a:avLst/>
            </a:prstGeom>
            <a:ln w="12700" cap="flat">
              <a:noFill/>
              <a:miter lim="400000"/>
            </a:ln>
            <a:effectLst/>
          </p:spPr>
        </p:pic>
        <p:sp>
          <p:nvSpPr>
            <p:cNvPr id="1194" name="Shape 1194"/>
            <p:cNvSpPr/>
            <p:nvPr/>
          </p:nvSpPr>
          <p:spPr>
            <a:xfrm>
              <a:off x="2004024" y="1510091"/>
              <a:ext cx="778088" cy="7903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27093" tIns="27093" rIns="27093" bIns="27093" numCol="1" anchor="ctr">
              <a:spAutoFit/>
            </a:bodyPr>
            <a:lstStyle>
              <a:lvl1pPr algn="ctr" defTabSz="243840">
                <a:lnSpc>
                  <a:spcPct val="100000"/>
                </a:lnSpc>
                <a:tabLst>
                  <a:tab pos="177800" algn="l"/>
                  <a:tab pos="368300" algn="l"/>
                  <a:tab pos="558800" algn="l"/>
                  <a:tab pos="749300" algn="l"/>
                  <a:tab pos="939800" algn="l"/>
                  <a:tab pos="1130300" algn="l"/>
                  <a:tab pos="1320800" algn="l"/>
                  <a:tab pos="1511300" algn="l"/>
                  <a:tab pos="1701800" algn="l"/>
                  <a:tab pos="1892300" algn="l"/>
                  <a:tab pos="2082800" algn="l"/>
                  <a:tab pos="2273300" algn="l"/>
                </a:tabLst>
                <a:defRPr baseline="-3571" sz="5600">
                  <a:solidFill>
                    <a:srgbClr val="1C4F82"/>
                  </a:solidFill>
                  <a:latin typeface="Atlassian-icons"/>
                  <a:ea typeface="Atlassian-icons"/>
                  <a:cs typeface="Atlassian-icons"/>
                  <a:sym typeface="Atlassian-icons"/>
                </a:defRPr>
              </a:lvl1pPr>
            </a:lstStyle>
            <a:p>
              <a:pPr lvl="0">
                <a:defRPr baseline="0" sz="1800">
                  <a:solidFill>
                    <a:srgbClr val="000000"/>
                  </a:solidFill>
                </a:defRPr>
              </a:pPr>
              <a:r>
                <a:rPr baseline="-3571" sz="5600">
                  <a:solidFill>
                    <a:srgbClr val="1C4F82"/>
                  </a:solidFill>
                </a:rPr>
                <a:t></a:t>
              </a:r>
            </a:p>
          </p:txBody>
        </p:sp>
        <p:pic>
          <p:nvPicPr>
            <p:cNvPr id="1195" name="pasted-image.pdf"/>
            <p:cNvPicPr/>
            <p:nvPr/>
          </p:nvPicPr>
          <p:blipFill>
            <a:blip r:embed="rId7">
              <a:extLst/>
            </a:blip>
            <a:srcRect l="980" t="0" r="980" b="0"/>
            <a:stretch>
              <a:fillRect/>
            </a:stretch>
          </p:blipFill>
          <p:spPr>
            <a:xfrm>
              <a:off x="0" y="2093004"/>
              <a:ext cx="817780" cy="817780"/>
            </a:xfrm>
            <a:prstGeom prst="rect">
              <a:avLst/>
            </a:prstGeom>
            <a:ln w="12700" cap="flat">
              <a:noFill/>
              <a:miter lim="400000"/>
            </a:ln>
            <a:effectLst/>
          </p:spPr>
        </p:pic>
        <p:pic>
          <p:nvPicPr>
            <p:cNvPr id="1196" name="pasted-image.pdf"/>
            <p:cNvPicPr/>
            <p:nvPr/>
          </p:nvPicPr>
          <p:blipFill>
            <a:blip r:embed="rId8">
              <a:extLst/>
            </a:blip>
            <a:srcRect l="549" t="0" r="549" b="0"/>
            <a:stretch>
              <a:fillRect/>
            </a:stretch>
          </p:blipFill>
          <p:spPr>
            <a:xfrm>
              <a:off x="1184678" y="2203725"/>
              <a:ext cx="778123" cy="484166"/>
            </a:xfrm>
            <a:prstGeom prst="rect">
              <a:avLst/>
            </a:prstGeom>
            <a:ln w="12700" cap="flat">
              <a:noFill/>
              <a:miter lim="400000"/>
            </a:ln>
            <a:effectLst/>
          </p:spPr>
        </p:pic>
        <p:pic>
          <p:nvPicPr>
            <p:cNvPr id="1197" name="pasted-image.pdf"/>
            <p:cNvPicPr/>
            <p:nvPr/>
          </p:nvPicPr>
          <p:blipFill>
            <a:blip r:embed="rId9">
              <a:extLst/>
            </a:blip>
            <a:srcRect l="0" t="693" r="0" b="693"/>
            <a:stretch>
              <a:fillRect/>
            </a:stretch>
          </p:blipFill>
          <p:spPr>
            <a:xfrm>
              <a:off x="245060" y="0"/>
              <a:ext cx="985077" cy="1030894"/>
            </a:xfrm>
            <a:prstGeom prst="rect">
              <a:avLst/>
            </a:prstGeom>
            <a:ln w="12700" cap="flat">
              <a:noFill/>
              <a:miter lim="400000"/>
            </a:ln>
            <a:effectLst/>
          </p:spPr>
        </p:pic>
        <p:pic>
          <p:nvPicPr>
            <p:cNvPr id="1198" name="pasted-image.pdf"/>
            <p:cNvPicPr/>
            <p:nvPr/>
          </p:nvPicPr>
          <p:blipFill>
            <a:blip r:embed="rId10">
              <a:extLst/>
            </a:blip>
            <a:srcRect l="310" t="0" r="310" b="0"/>
            <a:stretch>
              <a:fillRect/>
            </a:stretch>
          </p:blipFill>
          <p:spPr>
            <a:xfrm>
              <a:off x="1164834" y="710238"/>
              <a:ext cx="818053" cy="922931"/>
            </a:xfrm>
            <a:prstGeom prst="rect">
              <a:avLst/>
            </a:prstGeom>
            <a:ln w="12700" cap="flat">
              <a:noFill/>
              <a:miter lim="400000"/>
            </a:ln>
            <a:effectLst/>
          </p:spPr>
        </p:pic>
        <p:pic>
          <p:nvPicPr>
            <p:cNvPr id="1199" name="pasted-image.pdf"/>
            <p:cNvPicPr/>
            <p:nvPr/>
          </p:nvPicPr>
          <p:blipFill>
            <a:blip r:embed="rId11">
              <a:extLst/>
            </a:blip>
            <a:srcRect l="0" t="0" r="0" b="0"/>
            <a:stretch>
              <a:fillRect/>
            </a:stretch>
          </p:blipFill>
          <p:spPr>
            <a:xfrm>
              <a:off x="919471" y="4099016"/>
              <a:ext cx="1654308" cy="1830302"/>
            </a:xfrm>
            <a:prstGeom prst="rect">
              <a:avLst/>
            </a:prstGeom>
            <a:ln w="12700" cap="flat">
              <a:noFill/>
              <a:miter lim="400000"/>
            </a:ln>
            <a:effectLst/>
          </p:spPr>
        </p:pic>
        <p:sp>
          <p:nvSpPr>
            <p:cNvPr id="1200" name="Shape 1200"/>
            <p:cNvSpPr/>
            <p:nvPr/>
          </p:nvSpPr>
          <p:spPr>
            <a:xfrm>
              <a:off x="348539" y="1283543"/>
              <a:ext cx="778087" cy="7903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27093" tIns="27093" rIns="27093" bIns="27093" numCol="1" anchor="ctr">
              <a:spAutoFit/>
            </a:bodyPr>
            <a:lstStyle>
              <a:lvl1pPr algn="ctr" defTabSz="243840">
                <a:lnSpc>
                  <a:spcPct val="100000"/>
                </a:lnSpc>
                <a:tabLst>
                  <a:tab pos="177800" algn="l"/>
                  <a:tab pos="368300" algn="l"/>
                  <a:tab pos="558800" algn="l"/>
                  <a:tab pos="749300" algn="l"/>
                  <a:tab pos="939800" algn="l"/>
                  <a:tab pos="1130300" algn="l"/>
                  <a:tab pos="1320800" algn="l"/>
                  <a:tab pos="1511300" algn="l"/>
                  <a:tab pos="1701800" algn="l"/>
                  <a:tab pos="1892300" algn="l"/>
                  <a:tab pos="2082800" algn="l"/>
                  <a:tab pos="2273300" algn="l"/>
                </a:tabLst>
                <a:defRPr baseline="-3571" sz="5600">
                  <a:solidFill>
                    <a:srgbClr val="1C4F82"/>
                  </a:solidFill>
                  <a:latin typeface="Atlassian-icons"/>
                  <a:ea typeface="Atlassian-icons"/>
                  <a:cs typeface="Atlassian-icons"/>
                  <a:sym typeface="Atlassian-icons"/>
                </a:defRPr>
              </a:lvl1pPr>
            </a:lstStyle>
            <a:p>
              <a:pPr lvl="0">
                <a:defRPr baseline="0" sz="1800">
                  <a:solidFill>
                    <a:srgbClr val="000000"/>
                  </a:solidFill>
                </a:defRPr>
              </a:pPr>
              <a:r>
                <a:rPr baseline="-3571" sz="5600">
                  <a:solidFill>
                    <a:srgbClr val="1C4F82"/>
                  </a:solidFill>
                </a:rPr>
                <a:t></a:t>
              </a:r>
            </a:p>
          </p:txBody>
        </p:sp>
        <p:sp>
          <p:nvSpPr>
            <p:cNvPr id="1201" name="Shape 1201"/>
            <p:cNvSpPr/>
            <p:nvPr/>
          </p:nvSpPr>
          <p:spPr>
            <a:xfrm>
              <a:off x="1718141" y="8472146"/>
              <a:ext cx="797314" cy="7903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spAutoFit/>
            </a:bodyPr>
            <a:lstStyle>
              <a:lvl1pPr algn="ctr" defTabSz="243840">
                <a:lnSpc>
                  <a:spcPct val="100000"/>
                </a:lnSpc>
                <a:tabLst>
                  <a:tab pos="177800" algn="l"/>
                  <a:tab pos="368300" algn="l"/>
                  <a:tab pos="558800" algn="l"/>
                  <a:tab pos="749300" algn="l"/>
                  <a:tab pos="939800" algn="l"/>
                  <a:tab pos="1130300" algn="l"/>
                  <a:tab pos="1320800" algn="l"/>
                  <a:tab pos="1511300" algn="l"/>
                  <a:tab pos="1701800" algn="l"/>
                  <a:tab pos="1892300" algn="l"/>
                  <a:tab pos="2082800" algn="l"/>
                  <a:tab pos="2273300" algn="l"/>
                </a:tabLst>
                <a:defRPr baseline="-3571" sz="5600">
                  <a:solidFill>
                    <a:srgbClr val="1C4F82"/>
                  </a:solidFill>
                  <a:latin typeface="Atlassian-icons"/>
                  <a:ea typeface="Atlassian-icons"/>
                  <a:cs typeface="Atlassian-icons"/>
                  <a:sym typeface="Atlassian-icons"/>
                </a:defRPr>
              </a:lvl1pPr>
            </a:lstStyle>
            <a:p>
              <a:pPr lvl="0">
                <a:defRPr baseline="0" sz="1800">
                  <a:solidFill>
                    <a:srgbClr val="000000"/>
                  </a:solidFill>
                </a:defRPr>
              </a:pPr>
              <a:r>
                <a:rPr baseline="-3571" sz="5600">
                  <a:solidFill>
                    <a:srgbClr val="1C4F82"/>
                  </a:solidFill>
                </a:rPr>
                <a:t></a:t>
              </a:r>
            </a:p>
          </p:txBody>
        </p:sp>
        <p:pic>
          <p:nvPicPr>
            <p:cNvPr id="1202" name="pasted-image.pdf"/>
            <p:cNvPicPr/>
            <p:nvPr/>
          </p:nvPicPr>
          <p:blipFill>
            <a:blip r:embed="rId7">
              <a:extLst/>
            </a:blip>
            <a:srcRect l="980" t="0" r="980" b="0"/>
            <a:stretch>
              <a:fillRect/>
            </a:stretch>
          </p:blipFill>
          <p:spPr>
            <a:xfrm>
              <a:off x="799397" y="8407363"/>
              <a:ext cx="919852" cy="919852"/>
            </a:xfrm>
            <a:prstGeom prst="rect">
              <a:avLst/>
            </a:prstGeom>
            <a:ln w="12700" cap="flat">
              <a:noFill/>
              <a:miter lim="400000"/>
            </a:ln>
            <a:effectLst/>
          </p:spPr>
        </p:pic>
        <p:sp>
          <p:nvSpPr>
            <p:cNvPr id="1203" name="Shape 1203"/>
            <p:cNvSpPr/>
            <p:nvPr/>
          </p:nvSpPr>
          <p:spPr>
            <a:xfrm>
              <a:off x="2061177" y="6987420"/>
              <a:ext cx="778088" cy="7903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27093" tIns="27093" rIns="27093" bIns="27093" numCol="1" anchor="ctr">
              <a:spAutoFit/>
            </a:bodyPr>
            <a:lstStyle>
              <a:lvl1pPr algn="ctr" defTabSz="243840">
                <a:lnSpc>
                  <a:spcPct val="100000"/>
                </a:lnSpc>
                <a:tabLst>
                  <a:tab pos="177800" algn="l"/>
                  <a:tab pos="368300" algn="l"/>
                  <a:tab pos="558800" algn="l"/>
                  <a:tab pos="749300" algn="l"/>
                  <a:tab pos="939800" algn="l"/>
                  <a:tab pos="1130300" algn="l"/>
                  <a:tab pos="1320800" algn="l"/>
                  <a:tab pos="1511300" algn="l"/>
                  <a:tab pos="1701800" algn="l"/>
                  <a:tab pos="1892300" algn="l"/>
                  <a:tab pos="2082800" algn="l"/>
                  <a:tab pos="2273300" algn="l"/>
                </a:tabLst>
                <a:defRPr baseline="-3571" sz="5600">
                  <a:solidFill>
                    <a:srgbClr val="1C4F82"/>
                  </a:solidFill>
                  <a:latin typeface="Atlassian-icons"/>
                  <a:ea typeface="Atlassian-icons"/>
                  <a:cs typeface="Atlassian-icons"/>
                  <a:sym typeface="Atlassian-icons"/>
                </a:defRPr>
              </a:lvl1pPr>
            </a:lstStyle>
            <a:p>
              <a:pPr lvl="0">
                <a:defRPr baseline="0" sz="1800">
                  <a:solidFill>
                    <a:srgbClr val="000000"/>
                  </a:solidFill>
                </a:defRPr>
              </a:pPr>
              <a:r>
                <a:rPr baseline="-3571" sz="5600">
                  <a:solidFill>
                    <a:srgbClr val="1C4F82"/>
                  </a:solidFill>
                </a:rPr>
                <a:t></a:t>
              </a:r>
            </a:p>
          </p:txBody>
        </p:sp>
        <p:pic>
          <p:nvPicPr>
            <p:cNvPr id="1204" name="pasted-image.pdf"/>
            <p:cNvPicPr/>
            <p:nvPr/>
          </p:nvPicPr>
          <p:blipFill>
            <a:blip r:embed="rId7">
              <a:extLst/>
            </a:blip>
            <a:srcRect l="980" t="0" r="980" b="0"/>
            <a:stretch>
              <a:fillRect/>
            </a:stretch>
          </p:blipFill>
          <p:spPr>
            <a:xfrm>
              <a:off x="57153" y="7570333"/>
              <a:ext cx="817781" cy="817780"/>
            </a:xfrm>
            <a:prstGeom prst="rect">
              <a:avLst/>
            </a:prstGeom>
            <a:ln w="12700" cap="flat">
              <a:noFill/>
              <a:miter lim="400000"/>
            </a:ln>
            <a:effectLst/>
          </p:spPr>
        </p:pic>
        <p:pic>
          <p:nvPicPr>
            <p:cNvPr id="1205" name="pasted-image.pdf"/>
            <p:cNvPicPr/>
            <p:nvPr/>
          </p:nvPicPr>
          <p:blipFill>
            <a:blip r:embed="rId8">
              <a:extLst/>
            </a:blip>
            <a:srcRect l="549" t="0" r="549" b="0"/>
            <a:stretch>
              <a:fillRect/>
            </a:stretch>
          </p:blipFill>
          <p:spPr>
            <a:xfrm>
              <a:off x="1241831" y="7681054"/>
              <a:ext cx="778123" cy="484166"/>
            </a:xfrm>
            <a:prstGeom prst="rect">
              <a:avLst/>
            </a:prstGeom>
            <a:ln w="12700" cap="flat">
              <a:noFill/>
              <a:miter lim="400000"/>
            </a:ln>
            <a:effectLst/>
          </p:spPr>
        </p:pic>
        <p:pic>
          <p:nvPicPr>
            <p:cNvPr id="1206" name="pasted-image.pdf"/>
            <p:cNvPicPr/>
            <p:nvPr/>
          </p:nvPicPr>
          <p:blipFill>
            <a:blip r:embed="rId9">
              <a:extLst/>
            </a:blip>
            <a:srcRect l="0" t="693" r="0" b="693"/>
            <a:stretch>
              <a:fillRect/>
            </a:stretch>
          </p:blipFill>
          <p:spPr>
            <a:xfrm>
              <a:off x="2706802" y="8025676"/>
              <a:ext cx="984697" cy="1030498"/>
            </a:xfrm>
            <a:prstGeom prst="rect">
              <a:avLst/>
            </a:prstGeom>
            <a:ln w="12700" cap="flat">
              <a:noFill/>
              <a:miter lim="400000"/>
            </a:ln>
            <a:effectLst/>
          </p:spPr>
        </p:pic>
        <p:pic>
          <p:nvPicPr>
            <p:cNvPr id="1207" name="pasted-image.pdf"/>
            <p:cNvPicPr/>
            <p:nvPr/>
          </p:nvPicPr>
          <p:blipFill>
            <a:blip r:embed="rId10">
              <a:extLst/>
            </a:blip>
            <a:srcRect l="310" t="0" r="310" b="0"/>
            <a:stretch>
              <a:fillRect/>
            </a:stretch>
          </p:blipFill>
          <p:spPr>
            <a:xfrm>
              <a:off x="1221987" y="6187567"/>
              <a:ext cx="818053" cy="922931"/>
            </a:xfrm>
            <a:prstGeom prst="rect">
              <a:avLst/>
            </a:prstGeom>
            <a:ln w="12700" cap="flat">
              <a:noFill/>
              <a:miter lim="400000"/>
            </a:ln>
            <a:effectLst/>
          </p:spPr>
        </p:pic>
        <p:sp>
          <p:nvSpPr>
            <p:cNvPr id="1208" name="Shape 1208"/>
            <p:cNvSpPr/>
            <p:nvPr/>
          </p:nvSpPr>
          <p:spPr>
            <a:xfrm>
              <a:off x="405692" y="6760872"/>
              <a:ext cx="778088" cy="7903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27093" tIns="27093" rIns="27093" bIns="27093" numCol="1" anchor="ctr">
              <a:spAutoFit/>
            </a:bodyPr>
            <a:lstStyle>
              <a:lvl1pPr algn="ctr" defTabSz="243840">
                <a:lnSpc>
                  <a:spcPct val="100000"/>
                </a:lnSpc>
                <a:tabLst>
                  <a:tab pos="177800" algn="l"/>
                  <a:tab pos="368300" algn="l"/>
                  <a:tab pos="558800" algn="l"/>
                  <a:tab pos="749300" algn="l"/>
                  <a:tab pos="939800" algn="l"/>
                  <a:tab pos="1130300" algn="l"/>
                  <a:tab pos="1320800" algn="l"/>
                  <a:tab pos="1511300" algn="l"/>
                  <a:tab pos="1701800" algn="l"/>
                  <a:tab pos="1892300" algn="l"/>
                  <a:tab pos="2082800" algn="l"/>
                  <a:tab pos="2273300" algn="l"/>
                </a:tabLst>
                <a:defRPr baseline="-3571" sz="5600">
                  <a:solidFill>
                    <a:srgbClr val="1C4F82"/>
                  </a:solidFill>
                  <a:latin typeface="Atlassian-icons"/>
                  <a:ea typeface="Atlassian-icons"/>
                  <a:cs typeface="Atlassian-icons"/>
                  <a:sym typeface="Atlassian-icons"/>
                </a:defRPr>
              </a:lvl1pPr>
            </a:lstStyle>
            <a:p>
              <a:pPr lvl="0">
                <a:defRPr baseline="0" sz="1800">
                  <a:solidFill>
                    <a:srgbClr val="000000"/>
                  </a:solidFill>
                </a:defRPr>
              </a:pPr>
              <a:r>
                <a:rPr baseline="-3571" sz="5600">
                  <a:solidFill>
                    <a:srgbClr val="1C4F82"/>
                  </a:solidFill>
                </a:rPr>
                <a:t></a:t>
              </a:r>
            </a:p>
          </p:txBody>
        </p:sp>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875"/>
                                        </p:tgtEl>
                                        <p:attrNameLst>
                                          <p:attrName>style.visibility</p:attrName>
                                        </p:attrNameLst>
                                      </p:cBhvr>
                                      <p:to>
                                        <p:strVal val="visible"/>
                                      </p:to>
                                    </p:set>
                                  </p:childTnLst>
                                </p:cTn>
                              </p:par>
                            </p:childTnLst>
                          </p:cTn>
                        </p:par>
                        <p:par>
                          <p:cTn id="7" fill="hold">
                            <p:stCondLst>
                              <p:cond delay="0"/>
                            </p:stCondLst>
                            <p:childTnLst>
                              <p:par>
                                <p:cTn id="8" nodeType="afterEffect" presetClass="entr" presetSubtype="0" presetID="1" grpId="2" fill="hold">
                                  <p:stCondLst>
                                    <p:cond delay="400"/>
                                  </p:stCondLst>
                                  <p:iterate type="el" backwards="0">
                                    <p:tmAbs val="0"/>
                                  </p:iterate>
                                  <p:childTnLst>
                                    <p:set>
                                      <p:cBhvr>
                                        <p:cTn id="9" fill="hold"/>
                                        <p:tgtEl>
                                          <p:spTgt spid="967"/>
                                        </p:tgtEl>
                                        <p:attrNameLst>
                                          <p:attrName>style.visibility</p:attrName>
                                        </p:attrNameLst>
                                      </p:cBhvr>
                                      <p:to>
                                        <p:strVal val="visible"/>
                                      </p:to>
                                    </p:set>
                                  </p:childTnLst>
                                </p:cTn>
                              </p:par>
                            </p:childTnLst>
                          </p:cTn>
                        </p:par>
                        <p:par>
                          <p:cTn id="10" fill="hold">
                            <p:stCondLst>
                              <p:cond delay="400"/>
                            </p:stCondLst>
                            <p:childTnLst>
                              <p:par>
                                <p:cTn id="11" nodeType="afterEffect" presetClass="entr" presetSubtype="0" presetID="1" grpId="3" fill="hold">
                                  <p:stCondLst>
                                    <p:cond delay="400"/>
                                  </p:stCondLst>
                                  <p:iterate type="el" backwards="0">
                                    <p:tmAbs val="0"/>
                                  </p:iterate>
                                  <p:childTnLst>
                                    <p:set>
                                      <p:cBhvr>
                                        <p:cTn id="12" fill="hold"/>
                                        <p:tgtEl>
                                          <p:spTgt spid="1082"/>
                                        </p:tgtEl>
                                        <p:attrNameLst>
                                          <p:attrName>style.visibility</p:attrName>
                                        </p:attrNameLst>
                                      </p:cBhvr>
                                      <p:to>
                                        <p:strVal val="visible"/>
                                      </p:to>
                                    </p:set>
                                  </p:childTnLst>
                                </p:cTn>
                              </p:par>
                            </p:childTnLst>
                          </p:cTn>
                        </p:par>
                        <p:par>
                          <p:cTn id="13" fill="hold">
                            <p:stCondLst>
                              <p:cond delay="800"/>
                            </p:stCondLst>
                            <p:childTnLst>
                              <p:par>
                                <p:cTn id="14" nodeType="afterEffect" presetClass="entr" presetSubtype="0" presetID="1" grpId="4" fill="hold">
                                  <p:stCondLst>
                                    <p:cond delay="400"/>
                                  </p:stCondLst>
                                  <p:iterate type="el" backwards="0">
                                    <p:tmAbs val="0"/>
                                  </p:iterate>
                                  <p:childTnLst>
                                    <p:set>
                                      <p:cBhvr>
                                        <p:cTn id="15" fill="hold"/>
                                        <p:tgtEl>
                                          <p:spTgt spid="115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0" presetID="1" grpId="5" fill="hold">
                                  <p:stCondLst>
                                    <p:cond delay="0"/>
                                  </p:stCondLst>
                                  <p:iterate type="el" backwards="0">
                                    <p:tmAbs val="0"/>
                                  </p:iterate>
                                  <p:childTnLst>
                                    <p:set>
                                      <p:cBhvr>
                                        <p:cTn id="19" fill="hold"/>
                                        <p:tgtEl>
                                          <p:spTgt spid="117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nodeType="clickEffect" presetClass="entr" presetSubtype="0" presetID="1" grpId="6" fill="hold">
                                  <p:stCondLst>
                                    <p:cond delay="0"/>
                                  </p:stCondLst>
                                  <p:iterate type="el" backwards="0">
                                    <p:tmAbs val="0"/>
                                  </p:iterate>
                                  <p:childTnLst>
                                    <p:set>
                                      <p:cBhvr>
                                        <p:cTn id="23" fill="hold"/>
                                        <p:tgtEl>
                                          <p:spTgt spid="119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nodeType="clickEffect" presetClass="entr" presetSubtype="0" presetID="1" grpId="7" fill="hold">
                                  <p:stCondLst>
                                    <p:cond delay="0"/>
                                  </p:stCondLst>
                                  <p:iterate type="el" backwards="0">
                                    <p:tmAbs val="0"/>
                                  </p:iterate>
                                  <p:childTnLst>
                                    <p:set>
                                      <p:cBhvr>
                                        <p:cTn id="27" fill="hold"/>
                                        <p:tgtEl>
                                          <p:spTgt spid="120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nodeType="clickEffect" presetClass="entr" presetSubtype="0" presetID="1" grpId="8" fill="hold">
                                  <p:stCondLst>
                                    <p:cond delay="0"/>
                                  </p:stCondLst>
                                  <p:iterate type="el" backwards="0">
                                    <p:tmAbs val="0"/>
                                  </p:iterate>
                                  <p:childTnLst>
                                    <p:set>
                                      <p:cBhvr>
                                        <p:cTn id="31" fill="hold"/>
                                        <p:tgtEl>
                                          <p:spTgt spid="11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82" grpId="3"/>
      <p:bldP build="whole" bldLvl="1" animBg="1" rev="0" advAuto="0" spid="1209" grpId="7"/>
      <p:bldP build="whole" bldLvl="1" animBg="1" rev="0" advAuto="0" spid="1154" grpId="8"/>
      <p:bldP build="whole" bldLvl="1" animBg="1" rev="0" advAuto="0" spid="1175" grpId="5"/>
      <p:bldP build="whole" bldLvl="1" animBg="1" rev="0" advAuto="0" spid="967" grpId="2"/>
      <p:bldP build="whole" bldLvl="1" animBg="1" rev="0" advAuto="0" spid="1153" grpId="4"/>
      <p:bldP build="whole" bldLvl="1" animBg="1" rev="0" advAuto="0" spid="1191" grpId="6"/>
      <p:bldP build="whole" bldLvl="1" animBg="1" rev="0" advAuto="0" spid="875"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9" name="Shape 139"/>
          <p:cNvSpPr/>
          <p:nvPr/>
        </p:nvSpPr>
        <p:spPr>
          <a:xfrm>
            <a:off x="8466087" y="6816435"/>
            <a:ext cx="7447361" cy="715065"/>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FFFFFF"/>
                </a:solidFill>
              </a:rPr>
              <a:t>ci ANATOMY</a:t>
            </a:r>
          </a:p>
        </p:txBody>
      </p:sp>
      <p:sp>
        <p:nvSpPr>
          <p:cNvPr id="140" name="Shape 140"/>
          <p:cNvSpPr/>
          <p:nvPr/>
        </p:nvSpPr>
        <p:spPr>
          <a:xfrm>
            <a:off x="8466087" y="5722046"/>
            <a:ext cx="7447361" cy="715066"/>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FFFFFF"/>
                </a:solidFill>
              </a:rPr>
              <a:t>THE CI BATTLE, AT ATLASSIAN</a:t>
            </a:r>
          </a:p>
        </p:txBody>
      </p:sp>
      <p:sp>
        <p:nvSpPr>
          <p:cNvPr id="141" name="Shape 141"/>
          <p:cNvSpPr/>
          <p:nvPr/>
        </p:nvSpPr>
        <p:spPr>
          <a:xfrm>
            <a:off x="8466087" y="7910823"/>
            <a:ext cx="7447361" cy="715065"/>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FFFFFF"/>
                </a:solidFill>
              </a:rPr>
              <a:t>ci culture</a:t>
            </a:r>
          </a:p>
        </p:txBody>
      </p:sp>
      <p:sp>
        <p:nvSpPr>
          <p:cNvPr id="142" name="Shape 142"/>
          <p:cNvSpPr/>
          <p:nvPr/>
        </p:nvSpPr>
        <p:spPr>
          <a:xfrm>
            <a:off x="8466087" y="4627658"/>
            <a:ext cx="7447361" cy="715066"/>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FFFFFF"/>
                </a:solidFill>
              </a:rPr>
              <a:t>ci introduction</a:t>
            </a:r>
          </a:p>
        </p:txBody>
      </p:sp>
      <p:sp>
        <p:nvSpPr>
          <p:cNvPr id="143" name="Shape 143"/>
          <p:cNvSpPr/>
          <p:nvPr/>
        </p:nvSpPr>
        <p:spPr>
          <a:xfrm>
            <a:off x="8470552" y="10099599"/>
            <a:ext cx="7447361" cy="715066"/>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FFFFFF"/>
                </a:solidFill>
              </a:rPr>
              <a:t>the cd battle, AT atlassian</a:t>
            </a:r>
          </a:p>
        </p:txBody>
      </p:sp>
      <p:sp>
        <p:nvSpPr>
          <p:cNvPr id="144" name="Shape 144"/>
          <p:cNvSpPr/>
          <p:nvPr/>
        </p:nvSpPr>
        <p:spPr>
          <a:xfrm>
            <a:off x="8470552" y="11193988"/>
            <a:ext cx="7447361" cy="715065"/>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FFFFFF"/>
                </a:solidFill>
              </a:rPr>
              <a:t>conclusion</a:t>
            </a:r>
          </a:p>
        </p:txBody>
      </p:sp>
      <p:sp>
        <p:nvSpPr>
          <p:cNvPr id="145" name="Shape 145"/>
          <p:cNvSpPr/>
          <p:nvPr/>
        </p:nvSpPr>
        <p:spPr>
          <a:xfrm>
            <a:off x="8470552" y="9005211"/>
            <a:ext cx="7447361" cy="715066"/>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FFFFFF"/>
                </a:solidFill>
              </a:rPr>
              <a:t>thinking beyond ci</a:t>
            </a:r>
          </a:p>
        </p:txBody>
      </p:sp>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13" name="Shape 1213"/>
          <p:cNvSpPr/>
          <p:nvPr/>
        </p:nvSpPr>
        <p:spPr>
          <a:xfrm>
            <a:off x="1930400" y="8470900"/>
            <a:ext cx="3149600" cy="151447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lvl="0" algn="ctr">
              <a:lnSpc>
                <a:spcPts val="8700"/>
              </a:lnSpc>
              <a:defRPr sz="1800">
                <a:solidFill>
                  <a:srgbClr val="000000"/>
                </a:solidFill>
              </a:defRPr>
            </a:pPr>
            <a:r>
              <a:rPr b="1" spc="-45" sz="4500">
                <a:solidFill>
                  <a:srgbClr val="205080"/>
                </a:solidFill>
                <a:latin typeface="Helvetica"/>
                <a:ea typeface="Helvetica"/>
                <a:cs typeface="Helvetica"/>
                <a:sym typeface="Helvetica"/>
              </a:rPr>
              <a:t>100 </a:t>
            </a:r>
            <a:endParaRPr b="1" spc="-45" sz="4500">
              <a:solidFill>
                <a:srgbClr val="205080"/>
              </a:solidFill>
              <a:latin typeface="Helvetica"/>
              <a:ea typeface="Helvetica"/>
              <a:cs typeface="Helvetica"/>
              <a:sym typeface="Helvetica"/>
            </a:endParaRPr>
          </a:p>
          <a:p>
            <a:pPr lvl="0" algn="ctr">
              <a:lnSpc>
                <a:spcPts val="8700"/>
              </a:lnSpc>
              <a:defRPr sz="1800">
                <a:solidFill>
                  <a:srgbClr val="000000"/>
                </a:solidFill>
              </a:defRPr>
            </a:pPr>
            <a:r>
              <a:rPr b="1" spc="-45" sz="4500">
                <a:solidFill>
                  <a:srgbClr val="205080"/>
                </a:solidFill>
                <a:latin typeface="Helvetica"/>
                <a:ea typeface="Helvetica"/>
                <a:cs typeface="Helvetica"/>
                <a:sym typeface="Helvetica"/>
              </a:rPr>
              <a:t>developers</a:t>
            </a:r>
          </a:p>
        </p:txBody>
      </p:sp>
      <p:sp>
        <p:nvSpPr>
          <p:cNvPr id="1214" name="Shape 1214"/>
          <p:cNvSpPr/>
          <p:nvPr/>
        </p:nvSpPr>
        <p:spPr>
          <a:xfrm>
            <a:off x="5583057" y="8493125"/>
            <a:ext cx="4892676" cy="151447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lvl="0" algn="ctr">
              <a:lnSpc>
                <a:spcPts val="8700"/>
              </a:lnSpc>
              <a:defRPr sz="1800">
                <a:solidFill>
                  <a:srgbClr val="000000"/>
                </a:solidFill>
              </a:defRPr>
            </a:pPr>
            <a:r>
              <a:rPr b="1" spc="-45" sz="4500">
                <a:solidFill>
                  <a:srgbClr val="205080"/>
                </a:solidFill>
                <a:latin typeface="Helvetica"/>
                <a:ea typeface="Helvetica"/>
                <a:cs typeface="Helvetica"/>
                <a:sym typeface="Helvetica"/>
              </a:rPr>
              <a:t>320</a:t>
            </a:r>
            <a:endParaRPr b="1" spc="-45" sz="4500">
              <a:solidFill>
                <a:srgbClr val="205080"/>
              </a:solidFill>
              <a:latin typeface="Helvetica"/>
              <a:ea typeface="Helvetica"/>
              <a:cs typeface="Helvetica"/>
              <a:sym typeface="Helvetica"/>
            </a:endParaRPr>
          </a:p>
          <a:p>
            <a:pPr lvl="0" algn="ctr">
              <a:lnSpc>
                <a:spcPts val="8700"/>
              </a:lnSpc>
              <a:defRPr sz="1800">
                <a:solidFill>
                  <a:srgbClr val="000000"/>
                </a:solidFill>
              </a:defRPr>
            </a:pPr>
            <a:r>
              <a:rPr b="1" spc="-45" sz="4500">
                <a:solidFill>
                  <a:srgbClr val="205080"/>
                </a:solidFill>
                <a:latin typeface="Helvetica"/>
                <a:ea typeface="Helvetica"/>
                <a:cs typeface="Helvetica"/>
                <a:sym typeface="Helvetica"/>
              </a:rPr>
              <a:t>commits/day</a:t>
            </a:r>
          </a:p>
        </p:txBody>
      </p:sp>
      <p:sp>
        <p:nvSpPr>
          <p:cNvPr id="1215" name="Shape 1215"/>
          <p:cNvSpPr/>
          <p:nvPr/>
        </p:nvSpPr>
        <p:spPr>
          <a:xfrm>
            <a:off x="15986179" y="8455025"/>
            <a:ext cx="2247901" cy="161607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lvl="0" algn="ctr">
              <a:lnSpc>
                <a:spcPts val="9000"/>
              </a:lnSpc>
              <a:defRPr sz="1800">
                <a:solidFill>
                  <a:srgbClr val="000000"/>
                </a:solidFill>
              </a:defRPr>
            </a:pPr>
            <a:r>
              <a:rPr b="1" spc="-48" sz="4800">
                <a:solidFill>
                  <a:srgbClr val="205080"/>
                </a:solidFill>
                <a:latin typeface="Helvetica"/>
                <a:ea typeface="Helvetica"/>
                <a:cs typeface="Helvetica"/>
                <a:sym typeface="Helvetica"/>
              </a:rPr>
              <a:t>20,000 </a:t>
            </a:r>
            <a:endParaRPr b="1" spc="-48" sz="4800">
              <a:solidFill>
                <a:srgbClr val="205080"/>
              </a:solidFill>
              <a:latin typeface="Helvetica"/>
              <a:ea typeface="Helvetica"/>
              <a:cs typeface="Helvetica"/>
              <a:sym typeface="Helvetica"/>
            </a:endParaRPr>
          </a:p>
          <a:p>
            <a:pPr lvl="0" algn="ctr">
              <a:lnSpc>
                <a:spcPts val="9000"/>
              </a:lnSpc>
              <a:defRPr sz="1800">
                <a:solidFill>
                  <a:srgbClr val="000000"/>
                </a:solidFill>
              </a:defRPr>
            </a:pPr>
            <a:r>
              <a:rPr b="1" spc="-48" sz="4800">
                <a:solidFill>
                  <a:srgbClr val="205080"/>
                </a:solidFill>
                <a:latin typeface="Helvetica"/>
                <a:ea typeface="Helvetica"/>
                <a:cs typeface="Helvetica"/>
                <a:sym typeface="Helvetica"/>
              </a:rPr>
              <a:t>tests</a:t>
            </a:r>
          </a:p>
        </p:txBody>
      </p:sp>
      <p:sp>
        <p:nvSpPr>
          <p:cNvPr id="1216" name="Shape 1216"/>
          <p:cNvSpPr/>
          <p:nvPr/>
        </p:nvSpPr>
        <p:spPr>
          <a:xfrm>
            <a:off x="10906817" y="8426450"/>
            <a:ext cx="3581401" cy="161607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lvl="0" algn="ctr">
              <a:lnSpc>
                <a:spcPts val="9000"/>
              </a:lnSpc>
              <a:defRPr sz="1800">
                <a:solidFill>
                  <a:srgbClr val="000000"/>
                </a:solidFill>
              </a:defRPr>
            </a:pPr>
            <a:r>
              <a:rPr b="1" spc="-48" sz="4800">
                <a:solidFill>
                  <a:srgbClr val="205080"/>
                </a:solidFill>
                <a:latin typeface="Helvetica"/>
                <a:ea typeface="Helvetica"/>
                <a:cs typeface="Helvetica"/>
                <a:sym typeface="Helvetica"/>
              </a:rPr>
              <a:t>435 </a:t>
            </a:r>
            <a:endParaRPr b="1" spc="-48" sz="4800">
              <a:solidFill>
                <a:srgbClr val="205080"/>
              </a:solidFill>
              <a:latin typeface="Helvetica"/>
              <a:ea typeface="Helvetica"/>
              <a:cs typeface="Helvetica"/>
              <a:sym typeface="Helvetica"/>
            </a:endParaRPr>
          </a:p>
          <a:p>
            <a:pPr lvl="0" algn="ctr">
              <a:lnSpc>
                <a:spcPts val="9000"/>
              </a:lnSpc>
              <a:defRPr sz="1800">
                <a:solidFill>
                  <a:srgbClr val="000000"/>
                </a:solidFill>
              </a:defRPr>
            </a:pPr>
            <a:r>
              <a:rPr b="1" spc="-48" sz="4800">
                <a:solidFill>
                  <a:srgbClr val="205080"/>
                </a:solidFill>
                <a:latin typeface="Helvetica"/>
                <a:ea typeface="Helvetica"/>
                <a:cs typeface="Helvetica"/>
                <a:sym typeface="Helvetica"/>
              </a:rPr>
              <a:t>build plans</a:t>
            </a:r>
          </a:p>
        </p:txBody>
      </p:sp>
      <p:pic>
        <p:nvPicPr>
          <p:cNvPr id="1217" name="pasted-image.png"/>
          <p:cNvPicPr/>
          <p:nvPr/>
        </p:nvPicPr>
        <p:blipFill>
          <a:blip r:embed="rId3">
            <a:extLst/>
          </a:blip>
          <a:stretch>
            <a:fillRect/>
          </a:stretch>
        </p:blipFill>
        <p:spPr>
          <a:xfrm>
            <a:off x="11807860" y="6019072"/>
            <a:ext cx="1765301" cy="1754057"/>
          </a:xfrm>
          <a:prstGeom prst="rect">
            <a:avLst/>
          </a:prstGeom>
          <a:ln w="12700">
            <a:miter lim="400000"/>
          </a:ln>
          <a:effectLst>
            <a:outerShdw sx="100000" sy="100000" kx="0" ky="0" algn="b" rotWithShape="0" blurRad="38100" dist="25400" dir="5400000">
              <a:srgbClr val="000000">
                <a:alpha val="50000"/>
              </a:srgbClr>
            </a:outerShdw>
          </a:effectLst>
        </p:spPr>
      </p:pic>
      <p:sp>
        <p:nvSpPr>
          <p:cNvPr id="1218" name="Shape 1218"/>
          <p:cNvSpPr/>
          <p:nvPr/>
        </p:nvSpPr>
        <p:spPr>
          <a:xfrm>
            <a:off x="755465" y="748201"/>
            <a:ext cx="18935701"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Confluence pipeline</a:t>
            </a:r>
          </a:p>
        </p:txBody>
      </p:sp>
      <p:grpSp>
        <p:nvGrpSpPr>
          <p:cNvPr id="1252" name="Group 1252"/>
          <p:cNvGrpSpPr/>
          <p:nvPr/>
        </p:nvGrpSpPr>
        <p:grpSpPr>
          <a:xfrm>
            <a:off x="2576523" y="5445246"/>
            <a:ext cx="1844654" cy="2891938"/>
            <a:chOff x="0" y="0"/>
            <a:chExt cx="1844652" cy="2891937"/>
          </a:xfrm>
        </p:grpSpPr>
        <p:sp>
          <p:nvSpPr>
            <p:cNvPr id="1219" name="Shape 1219"/>
            <p:cNvSpPr/>
            <p:nvPr/>
          </p:nvSpPr>
          <p:spPr>
            <a:xfrm>
              <a:off x="377914" y="2253103"/>
              <a:ext cx="1194590" cy="6116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0" y="21600"/>
                    <a:pt x="0" y="21600"/>
                    <a:pt x="0" y="21600"/>
                  </a:cubicBezTo>
                  <a:cubicBezTo>
                    <a:pt x="0" y="14400"/>
                    <a:pt x="0" y="14400"/>
                    <a:pt x="0" y="14400"/>
                  </a:cubicBezTo>
                  <a:cubicBezTo>
                    <a:pt x="0" y="6480"/>
                    <a:pt x="3314" y="0"/>
                    <a:pt x="7364" y="0"/>
                  </a:cubicBezTo>
                  <a:cubicBezTo>
                    <a:pt x="14236" y="0"/>
                    <a:pt x="14236" y="0"/>
                    <a:pt x="14236" y="0"/>
                  </a:cubicBezTo>
                  <a:cubicBezTo>
                    <a:pt x="18286" y="0"/>
                    <a:pt x="21600" y="6480"/>
                    <a:pt x="21600" y="14400"/>
                  </a:cubicBezTo>
                  <a:cubicBezTo>
                    <a:pt x="21600" y="21600"/>
                    <a:pt x="21600" y="21600"/>
                    <a:pt x="21600" y="21600"/>
                  </a:cubicBezTo>
                </a:path>
              </a:pathLst>
            </a:custGeom>
            <a:solidFill>
              <a:srgbClr val="FF4E4A"/>
            </a:solidFill>
            <a:ln w="12700" cap="flat">
              <a:noFill/>
              <a:miter lim="400000"/>
            </a:ln>
            <a:effectLst/>
          </p:spPr>
          <p:txBody>
            <a:bodyPr wrap="square" lIns="71436" tIns="71436" rIns="71436" bIns="71436" numCol="1" anchor="t">
              <a:noAutofit/>
            </a:bodyPr>
            <a:lstStyle/>
            <a:p>
              <a:pPr lvl="0"/>
            </a:p>
          </p:txBody>
        </p:sp>
        <p:sp>
          <p:nvSpPr>
            <p:cNvPr id="1220" name="Shape 1220"/>
            <p:cNvSpPr/>
            <p:nvPr/>
          </p:nvSpPr>
          <p:spPr>
            <a:xfrm>
              <a:off x="350700" y="2225889"/>
              <a:ext cx="1249019" cy="6660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30" y="21600"/>
                  </a:moveTo>
                  <a:cubicBezTo>
                    <a:pt x="470" y="21600"/>
                    <a:pt x="470" y="21600"/>
                    <a:pt x="470" y="21600"/>
                  </a:cubicBezTo>
                  <a:cubicBezTo>
                    <a:pt x="235" y="21600"/>
                    <a:pt x="0" y="21159"/>
                    <a:pt x="0" y="20718"/>
                  </a:cubicBezTo>
                  <a:cubicBezTo>
                    <a:pt x="0" y="14106"/>
                    <a:pt x="0" y="14106"/>
                    <a:pt x="0" y="14106"/>
                  </a:cubicBezTo>
                  <a:cubicBezTo>
                    <a:pt x="0" y="6282"/>
                    <a:pt x="3346" y="0"/>
                    <a:pt x="7513" y="0"/>
                  </a:cubicBezTo>
                  <a:cubicBezTo>
                    <a:pt x="14087" y="0"/>
                    <a:pt x="14087" y="0"/>
                    <a:pt x="14087" y="0"/>
                  </a:cubicBezTo>
                  <a:cubicBezTo>
                    <a:pt x="18254" y="0"/>
                    <a:pt x="21600" y="6282"/>
                    <a:pt x="21600" y="14106"/>
                  </a:cubicBezTo>
                  <a:cubicBezTo>
                    <a:pt x="21600" y="20718"/>
                    <a:pt x="21600" y="20718"/>
                    <a:pt x="21600" y="20718"/>
                  </a:cubicBezTo>
                  <a:cubicBezTo>
                    <a:pt x="21600" y="21159"/>
                    <a:pt x="21365" y="21600"/>
                    <a:pt x="21130" y="21600"/>
                  </a:cubicBezTo>
                  <a:moveTo>
                    <a:pt x="939" y="19837"/>
                  </a:moveTo>
                  <a:cubicBezTo>
                    <a:pt x="20661" y="19837"/>
                    <a:pt x="20661" y="19837"/>
                    <a:pt x="20661" y="19837"/>
                  </a:cubicBezTo>
                  <a:cubicBezTo>
                    <a:pt x="20661" y="14106"/>
                    <a:pt x="20661" y="14106"/>
                    <a:pt x="20661" y="14106"/>
                  </a:cubicBezTo>
                  <a:cubicBezTo>
                    <a:pt x="20661" y="7273"/>
                    <a:pt x="17726" y="1763"/>
                    <a:pt x="14087" y="1763"/>
                  </a:cubicBezTo>
                  <a:cubicBezTo>
                    <a:pt x="7513" y="1763"/>
                    <a:pt x="7513" y="1763"/>
                    <a:pt x="7513" y="1763"/>
                  </a:cubicBezTo>
                  <a:cubicBezTo>
                    <a:pt x="3874" y="1763"/>
                    <a:pt x="939" y="7273"/>
                    <a:pt x="939" y="14106"/>
                  </a:cubicBezTo>
                  <a:cubicBezTo>
                    <a:pt x="939" y="19837"/>
                    <a:pt x="939" y="19837"/>
                    <a:pt x="939" y="19837"/>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221" name="Shape 1221"/>
            <p:cNvSpPr/>
            <p:nvPr/>
          </p:nvSpPr>
          <p:spPr>
            <a:xfrm>
              <a:off x="680143" y="2283183"/>
              <a:ext cx="590133" cy="306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62" y="0"/>
                  </a:moveTo>
                  <a:cubicBezTo>
                    <a:pt x="1241" y="240"/>
                    <a:pt x="621" y="480"/>
                    <a:pt x="0" y="720"/>
                  </a:cubicBezTo>
                  <a:cubicBezTo>
                    <a:pt x="0" y="12240"/>
                    <a:pt x="4841" y="21600"/>
                    <a:pt x="10800" y="21600"/>
                  </a:cubicBezTo>
                  <a:cubicBezTo>
                    <a:pt x="16759" y="21600"/>
                    <a:pt x="21600" y="12240"/>
                    <a:pt x="21600" y="720"/>
                  </a:cubicBezTo>
                  <a:cubicBezTo>
                    <a:pt x="20979" y="480"/>
                    <a:pt x="20359" y="240"/>
                    <a:pt x="19738" y="0"/>
                  </a:cubicBezTo>
                  <a:cubicBezTo>
                    <a:pt x="19738" y="720"/>
                    <a:pt x="19738" y="720"/>
                    <a:pt x="19738" y="720"/>
                  </a:cubicBezTo>
                  <a:cubicBezTo>
                    <a:pt x="19738" y="10320"/>
                    <a:pt x="15766" y="18000"/>
                    <a:pt x="10800" y="18000"/>
                  </a:cubicBezTo>
                  <a:cubicBezTo>
                    <a:pt x="5834" y="18000"/>
                    <a:pt x="1862" y="10320"/>
                    <a:pt x="1862" y="720"/>
                  </a:cubicBezTo>
                  <a:cubicBezTo>
                    <a:pt x="1862" y="0"/>
                    <a:pt x="1862" y="0"/>
                    <a:pt x="1862" y="0"/>
                  </a:cubicBezTo>
                </a:path>
              </a:pathLst>
            </a:custGeom>
            <a:solidFill>
              <a:srgbClr val="D24E55"/>
            </a:solidFill>
            <a:ln w="12700" cap="flat">
              <a:noFill/>
              <a:miter lim="400000"/>
            </a:ln>
            <a:effectLst/>
          </p:spPr>
          <p:txBody>
            <a:bodyPr wrap="square" lIns="71436" tIns="71436" rIns="71436" bIns="71436" numCol="1" anchor="t">
              <a:noAutofit/>
            </a:bodyPr>
            <a:lstStyle/>
            <a:p>
              <a:pPr lvl="0"/>
            </a:p>
          </p:txBody>
        </p:sp>
        <p:sp>
          <p:nvSpPr>
            <p:cNvPr id="1222" name="Shape 1222"/>
            <p:cNvSpPr/>
            <p:nvPr/>
          </p:nvSpPr>
          <p:spPr>
            <a:xfrm>
              <a:off x="680143" y="2257401"/>
              <a:ext cx="590133" cy="372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738" y="0"/>
                  </a:moveTo>
                  <a:cubicBezTo>
                    <a:pt x="19738" y="15709"/>
                    <a:pt x="19738" y="15709"/>
                    <a:pt x="19738" y="15709"/>
                  </a:cubicBezTo>
                  <a:cubicBezTo>
                    <a:pt x="20359" y="17673"/>
                    <a:pt x="20979" y="19636"/>
                    <a:pt x="21600" y="21600"/>
                  </a:cubicBezTo>
                  <a:cubicBezTo>
                    <a:pt x="21600" y="21600"/>
                    <a:pt x="21600" y="21600"/>
                    <a:pt x="21600" y="21600"/>
                  </a:cubicBezTo>
                  <a:cubicBezTo>
                    <a:pt x="21600" y="5891"/>
                    <a:pt x="21600" y="5891"/>
                    <a:pt x="21600" y="5891"/>
                  </a:cubicBezTo>
                  <a:cubicBezTo>
                    <a:pt x="20979" y="3927"/>
                    <a:pt x="20359" y="1964"/>
                    <a:pt x="19738" y="0"/>
                  </a:cubicBezTo>
                  <a:moveTo>
                    <a:pt x="1862" y="0"/>
                  </a:moveTo>
                  <a:cubicBezTo>
                    <a:pt x="1241" y="1964"/>
                    <a:pt x="621" y="3927"/>
                    <a:pt x="0" y="5891"/>
                  </a:cubicBezTo>
                  <a:cubicBezTo>
                    <a:pt x="0" y="21600"/>
                    <a:pt x="0" y="21600"/>
                    <a:pt x="0" y="21600"/>
                  </a:cubicBezTo>
                  <a:cubicBezTo>
                    <a:pt x="0" y="21600"/>
                    <a:pt x="0" y="21600"/>
                    <a:pt x="0" y="21600"/>
                  </a:cubicBezTo>
                  <a:cubicBezTo>
                    <a:pt x="621" y="19636"/>
                    <a:pt x="1241" y="17673"/>
                    <a:pt x="1862" y="15709"/>
                  </a:cubicBezTo>
                  <a:cubicBezTo>
                    <a:pt x="1862" y="0"/>
                    <a:pt x="1862" y="0"/>
                    <a:pt x="1862"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223" name="Shape 1223"/>
            <p:cNvSpPr/>
            <p:nvPr/>
          </p:nvSpPr>
          <p:spPr>
            <a:xfrm>
              <a:off x="758922" y="1995278"/>
              <a:ext cx="434007" cy="5156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12505"/>
                    <a:pt x="0" y="12505"/>
                    <a:pt x="0" y="12505"/>
                  </a:cubicBezTo>
                  <a:cubicBezTo>
                    <a:pt x="0" y="17479"/>
                    <a:pt x="4894" y="21600"/>
                    <a:pt x="10800" y="21600"/>
                  </a:cubicBezTo>
                  <a:cubicBezTo>
                    <a:pt x="16706" y="21600"/>
                    <a:pt x="21600" y="17479"/>
                    <a:pt x="21600" y="12505"/>
                  </a:cubicBezTo>
                  <a:cubicBezTo>
                    <a:pt x="21600" y="0"/>
                    <a:pt x="21600" y="0"/>
                    <a:pt x="21600" y="0"/>
                  </a:cubicBezTo>
                  <a:cubicBezTo>
                    <a:pt x="0" y="0"/>
                    <a:pt x="0" y="0"/>
                    <a:pt x="0" y="0"/>
                  </a:cubicBezTo>
                </a:path>
              </a:pathLst>
            </a:custGeom>
            <a:solidFill>
              <a:srgbClr val="DCA378"/>
            </a:solidFill>
            <a:ln w="12700" cap="flat">
              <a:noFill/>
              <a:miter lim="400000"/>
            </a:ln>
            <a:effectLst/>
          </p:spPr>
          <p:txBody>
            <a:bodyPr wrap="square" lIns="71436" tIns="71436" rIns="71436" bIns="71436" numCol="1" anchor="t">
              <a:noAutofit/>
            </a:bodyPr>
            <a:lstStyle/>
            <a:p>
              <a:pPr lvl="0"/>
            </a:p>
          </p:txBody>
        </p:sp>
        <p:sp>
          <p:nvSpPr>
            <p:cNvPr id="1224" name="Shape 1224"/>
            <p:cNvSpPr/>
            <p:nvPr/>
          </p:nvSpPr>
          <p:spPr>
            <a:xfrm>
              <a:off x="731708" y="1968064"/>
              <a:ext cx="488436" cy="5700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00" y="21600"/>
                    <a:pt x="0" y="17486"/>
                    <a:pt x="0" y="12343"/>
                  </a:cubicBezTo>
                  <a:cubicBezTo>
                    <a:pt x="0" y="1029"/>
                    <a:pt x="0" y="1029"/>
                    <a:pt x="0" y="1029"/>
                  </a:cubicBezTo>
                  <a:cubicBezTo>
                    <a:pt x="0" y="514"/>
                    <a:pt x="600" y="0"/>
                    <a:pt x="1200" y="0"/>
                  </a:cubicBezTo>
                  <a:cubicBezTo>
                    <a:pt x="20400" y="0"/>
                    <a:pt x="20400" y="0"/>
                    <a:pt x="20400" y="0"/>
                  </a:cubicBezTo>
                  <a:cubicBezTo>
                    <a:pt x="21000" y="0"/>
                    <a:pt x="21600" y="514"/>
                    <a:pt x="21600" y="1029"/>
                  </a:cubicBezTo>
                  <a:cubicBezTo>
                    <a:pt x="21600" y="12343"/>
                    <a:pt x="21600" y="12343"/>
                    <a:pt x="21600" y="12343"/>
                  </a:cubicBezTo>
                  <a:cubicBezTo>
                    <a:pt x="21600" y="17486"/>
                    <a:pt x="16800" y="21600"/>
                    <a:pt x="10800" y="21600"/>
                  </a:cubicBezTo>
                  <a:moveTo>
                    <a:pt x="2400" y="2057"/>
                  </a:moveTo>
                  <a:cubicBezTo>
                    <a:pt x="2400" y="12343"/>
                    <a:pt x="2400" y="12343"/>
                    <a:pt x="2400" y="12343"/>
                  </a:cubicBezTo>
                  <a:cubicBezTo>
                    <a:pt x="2400" y="16329"/>
                    <a:pt x="6150" y="19543"/>
                    <a:pt x="10800" y="19543"/>
                  </a:cubicBezTo>
                  <a:cubicBezTo>
                    <a:pt x="15450" y="19543"/>
                    <a:pt x="19200" y="16329"/>
                    <a:pt x="19200" y="12343"/>
                  </a:cubicBezTo>
                  <a:cubicBezTo>
                    <a:pt x="19200" y="2057"/>
                    <a:pt x="19200" y="2057"/>
                    <a:pt x="19200" y="2057"/>
                  </a:cubicBezTo>
                  <a:cubicBezTo>
                    <a:pt x="2400" y="2057"/>
                    <a:pt x="2400" y="2057"/>
                    <a:pt x="2400" y="2057"/>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225" name="Shape 1225"/>
            <p:cNvSpPr/>
            <p:nvPr/>
          </p:nvSpPr>
          <p:spPr>
            <a:xfrm>
              <a:off x="786137" y="2218727"/>
              <a:ext cx="379577" cy="587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8129" y="6353"/>
                    <a:pt x="14464" y="10165"/>
                    <a:pt x="10800" y="10165"/>
                  </a:cubicBezTo>
                  <a:cubicBezTo>
                    <a:pt x="10414" y="10165"/>
                    <a:pt x="10221" y="10165"/>
                    <a:pt x="10029" y="10165"/>
                  </a:cubicBezTo>
                  <a:cubicBezTo>
                    <a:pt x="6557" y="8894"/>
                    <a:pt x="3279" y="6353"/>
                    <a:pt x="0" y="0"/>
                  </a:cubicBezTo>
                  <a:cubicBezTo>
                    <a:pt x="0" y="11435"/>
                    <a:pt x="0" y="11435"/>
                    <a:pt x="0" y="11435"/>
                  </a:cubicBezTo>
                  <a:cubicBezTo>
                    <a:pt x="3279" y="17788"/>
                    <a:pt x="6557" y="21600"/>
                    <a:pt x="10221" y="21600"/>
                  </a:cubicBezTo>
                  <a:cubicBezTo>
                    <a:pt x="10414" y="21600"/>
                    <a:pt x="10607" y="21600"/>
                    <a:pt x="10800" y="21600"/>
                  </a:cubicBezTo>
                  <a:cubicBezTo>
                    <a:pt x="14464" y="21600"/>
                    <a:pt x="18129" y="17788"/>
                    <a:pt x="21600" y="11435"/>
                  </a:cubicBezTo>
                  <a:cubicBezTo>
                    <a:pt x="21600" y="0"/>
                    <a:pt x="21600" y="0"/>
                    <a:pt x="21600" y="0"/>
                  </a:cubicBezTo>
                </a:path>
              </a:pathLst>
            </a:custGeom>
            <a:solidFill>
              <a:srgbClr val="B6927A"/>
            </a:solidFill>
            <a:ln w="12700" cap="flat">
              <a:noFill/>
              <a:miter lim="400000"/>
            </a:ln>
            <a:effectLst/>
          </p:spPr>
          <p:txBody>
            <a:bodyPr wrap="square" lIns="71436" tIns="71436" rIns="71436" bIns="71436" numCol="1" anchor="t">
              <a:noAutofit/>
            </a:bodyPr>
            <a:lstStyle/>
            <a:p>
              <a:pPr lvl="0"/>
            </a:p>
          </p:txBody>
        </p:sp>
        <p:sp>
          <p:nvSpPr>
            <p:cNvPr id="1226" name="Shape 1226"/>
            <p:cNvSpPr/>
            <p:nvPr/>
          </p:nvSpPr>
          <p:spPr>
            <a:xfrm>
              <a:off x="758922" y="2208700"/>
              <a:ext cx="434007" cy="415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16200"/>
                    <a:pt x="0" y="16200"/>
                    <a:pt x="0" y="16200"/>
                  </a:cubicBezTo>
                  <a:cubicBezTo>
                    <a:pt x="506" y="18000"/>
                    <a:pt x="844" y="19800"/>
                    <a:pt x="1350" y="21600"/>
                  </a:cubicBezTo>
                  <a:cubicBezTo>
                    <a:pt x="1350" y="5400"/>
                    <a:pt x="1350" y="5400"/>
                    <a:pt x="1350" y="5400"/>
                  </a:cubicBezTo>
                  <a:cubicBezTo>
                    <a:pt x="844" y="3600"/>
                    <a:pt x="506" y="1800"/>
                    <a:pt x="0" y="0"/>
                  </a:cubicBezTo>
                  <a:moveTo>
                    <a:pt x="21600" y="0"/>
                  </a:moveTo>
                  <a:cubicBezTo>
                    <a:pt x="21094" y="1800"/>
                    <a:pt x="20756" y="3600"/>
                    <a:pt x="20250" y="5400"/>
                  </a:cubicBezTo>
                  <a:cubicBezTo>
                    <a:pt x="20250" y="21600"/>
                    <a:pt x="20250" y="21600"/>
                    <a:pt x="20250" y="21600"/>
                  </a:cubicBezTo>
                  <a:cubicBezTo>
                    <a:pt x="20756" y="19800"/>
                    <a:pt x="21094" y="18000"/>
                    <a:pt x="21600" y="16200"/>
                  </a:cubicBezTo>
                  <a:cubicBezTo>
                    <a:pt x="21600" y="0"/>
                    <a:pt x="21600" y="0"/>
                    <a:pt x="216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227" name="Shape 1227"/>
            <p:cNvSpPr/>
            <p:nvPr/>
          </p:nvSpPr>
          <p:spPr>
            <a:xfrm>
              <a:off x="1165713" y="2687109"/>
              <a:ext cx="230611" cy="54431"/>
            </a:xfrm>
            <a:prstGeom prst="rect">
              <a:avLst/>
            </a:prstGeom>
            <a:solidFill>
              <a:srgbClr val="D24E55"/>
            </a:solidFill>
            <a:ln w="12700" cap="flat">
              <a:noFill/>
              <a:miter lim="400000"/>
            </a:ln>
            <a:effectLst/>
          </p:spPr>
          <p:txBody>
            <a:bodyPr wrap="square" lIns="71436" tIns="71436" rIns="71436" bIns="71436" numCol="1" anchor="t">
              <a:noAutofit/>
            </a:bodyPr>
            <a:lstStyle/>
            <a:p>
              <a:pPr lvl="0"/>
            </a:p>
          </p:txBody>
        </p:sp>
        <p:sp>
          <p:nvSpPr>
            <p:cNvPr id="1228" name="Shape 1228"/>
            <p:cNvSpPr/>
            <p:nvPr/>
          </p:nvSpPr>
          <p:spPr>
            <a:xfrm>
              <a:off x="26949" y="27956"/>
              <a:ext cx="1721736" cy="1243981"/>
            </a:xfrm>
            <a:custGeom>
              <a:avLst/>
              <a:gdLst/>
              <a:ahLst/>
              <a:cxnLst>
                <a:cxn ang="0">
                  <a:pos x="wd2" y="hd2"/>
                </a:cxn>
                <a:cxn ang="5400000">
                  <a:pos x="wd2" y="hd2"/>
                </a:cxn>
                <a:cxn ang="10800000">
                  <a:pos x="wd2" y="hd2"/>
                </a:cxn>
                <a:cxn ang="16200000">
                  <a:pos x="wd2" y="hd2"/>
                </a:cxn>
              </a:cxnLst>
              <a:rect l="0" t="0" r="r" b="b"/>
              <a:pathLst>
                <a:path w="20955" h="19602" fill="norm" stroke="1" extrusionOk="0">
                  <a:moveTo>
                    <a:pt x="16288" y="5754"/>
                  </a:moveTo>
                  <a:cubicBezTo>
                    <a:pt x="15669" y="6129"/>
                    <a:pt x="15669" y="6129"/>
                    <a:pt x="15669" y="6129"/>
                  </a:cubicBezTo>
                  <a:cubicBezTo>
                    <a:pt x="15669" y="-1784"/>
                    <a:pt x="1131" y="-1998"/>
                    <a:pt x="140" y="5273"/>
                  </a:cubicBezTo>
                  <a:cubicBezTo>
                    <a:pt x="-645" y="10727"/>
                    <a:pt x="2122" y="11850"/>
                    <a:pt x="2122" y="11850"/>
                  </a:cubicBezTo>
                  <a:cubicBezTo>
                    <a:pt x="2122" y="19602"/>
                    <a:pt x="2122" y="19602"/>
                    <a:pt x="2122" y="19602"/>
                  </a:cubicBezTo>
                  <a:cubicBezTo>
                    <a:pt x="20955" y="19602"/>
                    <a:pt x="20955" y="19602"/>
                    <a:pt x="20955" y="19602"/>
                  </a:cubicBezTo>
                  <a:cubicBezTo>
                    <a:pt x="20955" y="9657"/>
                    <a:pt x="20955" y="9657"/>
                    <a:pt x="20955" y="9657"/>
                  </a:cubicBezTo>
                  <a:cubicBezTo>
                    <a:pt x="20955" y="6556"/>
                    <a:pt x="18477" y="4525"/>
                    <a:pt x="16288" y="5754"/>
                  </a:cubicBezTo>
                </a:path>
              </a:pathLst>
            </a:custGeom>
            <a:solidFill>
              <a:srgbClr val="3572B0"/>
            </a:solidFill>
            <a:ln w="12700" cap="flat">
              <a:noFill/>
              <a:miter lim="400000"/>
            </a:ln>
            <a:effectLst/>
          </p:spPr>
          <p:txBody>
            <a:bodyPr wrap="square" lIns="71436" tIns="71436" rIns="71436" bIns="71436" numCol="1" anchor="t">
              <a:noAutofit/>
            </a:bodyPr>
            <a:lstStyle/>
            <a:p>
              <a:pPr lvl="0"/>
            </a:p>
          </p:txBody>
        </p:sp>
        <p:sp>
          <p:nvSpPr>
            <p:cNvPr id="1229" name="Shape 1229"/>
            <p:cNvSpPr/>
            <p:nvPr/>
          </p:nvSpPr>
          <p:spPr>
            <a:xfrm>
              <a:off x="-1" y="0"/>
              <a:ext cx="1775901" cy="1299152"/>
            </a:xfrm>
            <a:custGeom>
              <a:avLst/>
              <a:gdLst/>
              <a:ahLst/>
              <a:cxnLst>
                <a:cxn ang="0">
                  <a:pos x="wd2" y="hd2"/>
                </a:cxn>
                <a:cxn ang="5400000">
                  <a:pos x="wd2" y="hd2"/>
                </a:cxn>
                <a:cxn ang="10800000">
                  <a:pos x="wd2" y="hd2"/>
                </a:cxn>
                <a:cxn ang="16200000">
                  <a:pos x="wd2" y="hd2"/>
                </a:cxn>
              </a:cxnLst>
              <a:rect l="0" t="0" r="r" b="b"/>
              <a:pathLst>
                <a:path w="21087" h="21600" fill="norm" stroke="1" extrusionOk="0">
                  <a:moveTo>
                    <a:pt x="20765" y="21600"/>
                  </a:moveTo>
                  <a:cubicBezTo>
                    <a:pt x="2388" y="21600"/>
                    <a:pt x="2388" y="21600"/>
                    <a:pt x="2388" y="21600"/>
                  </a:cubicBezTo>
                  <a:cubicBezTo>
                    <a:pt x="2187" y="21600"/>
                    <a:pt x="2066" y="21374"/>
                    <a:pt x="2066" y="21149"/>
                  </a:cubicBezTo>
                  <a:cubicBezTo>
                    <a:pt x="2066" y="13253"/>
                    <a:pt x="2066" y="13253"/>
                    <a:pt x="2066" y="13253"/>
                  </a:cubicBezTo>
                  <a:cubicBezTo>
                    <a:pt x="1381" y="12802"/>
                    <a:pt x="-513" y="10997"/>
                    <a:pt x="132" y="5922"/>
                  </a:cubicBezTo>
                  <a:cubicBezTo>
                    <a:pt x="656" y="1861"/>
                    <a:pt x="4444" y="0"/>
                    <a:pt x="7990" y="0"/>
                  </a:cubicBezTo>
                  <a:cubicBezTo>
                    <a:pt x="11617" y="0"/>
                    <a:pt x="15526" y="1974"/>
                    <a:pt x="15888" y="6260"/>
                  </a:cubicBezTo>
                  <a:cubicBezTo>
                    <a:pt x="16090" y="6091"/>
                    <a:pt x="16090" y="6091"/>
                    <a:pt x="16090" y="6091"/>
                  </a:cubicBezTo>
                  <a:cubicBezTo>
                    <a:pt x="16574" y="5809"/>
                    <a:pt x="17017" y="5696"/>
                    <a:pt x="17541" y="5696"/>
                  </a:cubicBezTo>
                  <a:cubicBezTo>
                    <a:pt x="19475" y="5696"/>
                    <a:pt x="21087" y="7896"/>
                    <a:pt x="21087" y="10659"/>
                  </a:cubicBezTo>
                  <a:cubicBezTo>
                    <a:pt x="21087" y="21149"/>
                    <a:pt x="21087" y="21149"/>
                    <a:pt x="21087" y="21149"/>
                  </a:cubicBezTo>
                  <a:cubicBezTo>
                    <a:pt x="21087" y="21374"/>
                    <a:pt x="20926" y="21600"/>
                    <a:pt x="20765" y="21600"/>
                  </a:cubicBezTo>
                  <a:moveTo>
                    <a:pt x="2711" y="20698"/>
                  </a:moveTo>
                  <a:cubicBezTo>
                    <a:pt x="20442" y="20698"/>
                    <a:pt x="20442" y="20698"/>
                    <a:pt x="20442" y="20698"/>
                  </a:cubicBezTo>
                  <a:cubicBezTo>
                    <a:pt x="20442" y="10659"/>
                    <a:pt x="20442" y="10659"/>
                    <a:pt x="20442" y="10659"/>
                  </a:cubicBezTo>
                  <a:cubicBezTo>
                    <a:pt x="20442" y="8403"/>
                    <a:pt x="19112" y="6598"/>
                    <a:pt x="17541" y="6598"/>
                  </a:cubicBezTo>
                  <a:cubicBezTo>
                    <a:pt x="17138" y="6598"/>
                    <a:pt x="16735" y="6711"/>
                    <a:pt x="16372" y="6937"/>
                  </a:cubicBezTo>
                  <a:cubicBezTo>
                    <a:pt x="15727" y="7332"/>
                    <a:pt x="15727" y="7332"/>
                    <a:pt x="15727" y="7332"/>
                  </a:cubicBezTo>
                  <a:cubicBezTo>
                    <a:pt x="15606" y="7388"/>
                    <a:pt x="15486" y="7388"/>
                    <a:pt x="15405" y="7275"/>
                  </a:cubicBezTo>
                  <a:cubicBezTo>
                    <a:pt x="15324" y="7219"/>
                    <a:pt x="15284" y="7050"/>
                    <a:pt x="15284" y="6937"/>
                  </a:cubicBezTo>
                  <a:cubicBezTo>
                    <a:pt x="15284" y="2763"/>
                    <a:pt x="11496" y="902"/>
                    <a:pt x="7990" y="902"/>
                  </a:cubicBezTo>
                  <a:cubicBezTo>
                    <a:pt x="4806" y="902"/>
                    <a:pt x="1220" y="2538"/>
                    <a:pt x="736" y="6091"/>
                  </a:cubicBezTo>
                  <a:cubicBezTo>
                    <a:pt x="91" y="11392"/>
                    <a:pt x="2429" y="12520"/>
                    <a:pt x="2469" y="12520"/>
                  </a:cubicBezTo>
                  <a:cubicBezTo>
                    <a:pt x="2590" y="12633"/>
                    <a:pt x="2711" y="12802"/>
                    <a:pt x="2711" y="12971"/>
                  </a:cubicBezTo>
                  <a:cubicBezTo>
                    <a:pt x="2711" y="20698"/>
                    <a:pt x="2711" y="20698"/>
                    <a:pt x="2711" y="20698"/>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230" name="Shape 1230"/>
            <p:cNvSpPr/>
            <p:nvPr/>
          </p:nvSpPr>
          <p:spPr>
            <a:xfrm>
              <a:off x="26949" y="27956"/>
              <a:ext cx="1721736" cy="1243981"/>
            </a:xfrm>
            <a:custGeom>
              <a:avLst/>
              <a:gdLst/>
              <a:ahLst/>
              <a:cxnLst>
                <a:cxn ang="0">
                  <a:pos x="wd2" y="hd2"/>
                </a:cxn>
                <a:cxn ang="5400000">
                  <a:pos x="wd2" y="hd2"/>
                </a:cxn>
                <a:cxn ang="10800000">
                  <a:pos x="wd2" y="hd2"/>
                </a:cxn>
                <a:cxn ang="16200000">
                  <a:pos x="wd2" y="hd2"/>
                </a:cxn>
              </a:cxnLst>
              <a:rect l="0" t="0" r="r" b="b"/>
              <a:pathLst>
                <a:path w="20955" h="19602" fill="norm" stroke="1" extrusionOk="0">
                  <a:moveTo>
                    <a:pt x="16288" y="5754"/>
                  </a:moveTo>
                  <a:cubicBezTo>
                    <a:pt x="15669" y="6129"/>
                    <a:pt x="15669" y="6129"/>
                    <a:pt x="15669" y="6129"/>
                  </a:cubicBezTo>
                  <a:cubicBezTo>
                    <a:pt x="15669" y="-1784"/>
                    <a:pt x="1131" y="-1998"/>
                    <a:pt x="140" y="5273"/>
                  </a:cubicBezTo>
                  <a:cubicBezTo>
                    <a:pt x="-645" y="10727"/>
                    <a:pt x="2122" y="11850"/>
                    <a:pt x="2122" y="11850"/>
                  </a:cubicBezTo>
                  <a:cubicBezTo>
                    <a:pt x="2122" y="19602"/>
                    <a:pt x="2122" y="19602"/>
                    <a:pt x="2122" y="19602"/>
                  </a:cubicBezTo>
                  <a:cubicBezTo>
                    <a:pt x="20955" y="19602"/>
                    <a:pt x="20955" y="19602"/>
                    <a:pt x="20955" y="19602"/>
                  </a:cubicBezTo>
                  <a:cubicBezTo>
                    <a:pt x="20955" y="9657"/>
                    <a:pt x="20955" y="9657"/>
                    <a:pt x="20955" y="9657"/>
                  </a:cubicBezTo>
                  <a:cubicBezTo>
                    <a:pt x="20955" y="6556"/>
                    <a:pt x="18477" y="4525"/>
                    <a:pt x="16288" y="5754"/>
                  </a:cubicBezTo>
                </a:path>
              </a:pathLst>
            </a:custGeom>
            <a:solidFill>
              <a:srgbClr val="3572B0"/>
            </a:solidFill>
            <a:ln w="12700" cap="flat">
              <a:noFill/>
              <a:miter lim="400000"/>
            </a:ln>
            <a:effectLst/>
          </p:spPr>
          <p:txBody>
            <a:bodyPr wrap="square" lIns="71436" tIns="71436" rIns="71436" bIns="71436" numCol="1" anchor="t">
              <a:noAutofit/>
            </a:bodyPr>
            <a:lstStyle/>
            <a:p>
              <a:pPr lvl="0"/>
            </a:p>
          </p:txBody>
        </p:sp>
        <p:sp>
          <p:nvSpPr>
            <p:cNvPr id="1231" name="Shape 1231"/>
            <p:cNvSpPr/>
            <p:nvPr/>
          </p:nvSpPr>
          <p:spPr>
            <a:xfrm>
              <a:off x="-1" y="0"/>
              <a:ext cx="1775901" cy="1299152"/>
            </a:xfrm>
            <a:custGeom>
              <a:avLst/>
              <a:gdLst/>
              <a:ahLst/>
              <a:cxnLst>
                <a:cxn ang="0">
                  <a:pos x="wd2" y="hd2"/>
                </a:cxn>
                <a:cxn ang="5400000">
                  <a:pos x="wd2" y="hd2"/>
                </a:cxn>
                <a:cxn ang="10800000">
                  <a:pos x="wd2" y="hd2"/>
                </a:cxn>
                <a:cxn ang="16200000">
                  <a:pos x="wd2" y="hd2"/>
                </a:cxn>
              </a:cxnLst>
              <a:rect l="0" t="0" r="r" b="b"/>
              <a:pathLst>
                <a:path w="21087" h="21600" fill="norm" stroke="1" extrusionOk="0">
                  <a:moveTo>
                    <a:pt x="20765" y="21600"/>
                  </a:moveTo>
                  <a:cubicBezTo>
                    <a:pt x="2388" y="21600"/>
                    <a:pt x="2388" y="21600"/>
                    <a:pt x="2388" y="21600"/>
                  </a:cubicBezTo>
                  <a:cubicBezTo>
                    <a:pt x="2187" y="21600"/>
                    <a:pt x="2066" y="21374"/>
                    <a:pt x="2066" y="21149"/>
                  </a:cubicBezTo>
                  <a:cubicBezTo>
                    <a:pt x="2066" y="13253"/>
                    <a:pt x="2066" y="13253"/>
                    <a:pt x="2066" y="13253"/>
                  </a:cubicBezTo>
                  <a:cubicBezTo>
                    <a:pt x="1381" y="12802"/>
                    <a:pt x="-513" y="10997"/>
                    <a:pt x="132" y="5922"/>
                  </a:cubicBezTo>
                  <a:cubicBezTo>
                    <a:pt x="656" y="1861"/>
                    <a:pt x="4444" y="0"/>
                    <a:pt x="7990" y="0"/>
                  </a:cubicBezTo>
                  <a:cubicBezTo>
                    <a:pt x="11617" y="0"/>
                    <a:pt x="15526" y="1974"/>
                    <a:pt x="15888" y="6260"/>
                  </a:cubicBezTo>
                  <a:cubicBezTo>
                    <a:pt x="16090" y="6091"/>
                    <a:pt x="16090" y="6091"/>
                    <a:pt x="16090" y="6091"/>
                  </a:cubicBezTo>
                  <a:cubicBezTo>
                    <a:pt x="16574" y="5809"/>
                    <a:pt x="17017" y="5696"/>
                    <a:pt x="17541" y="5696"/>
                  </a:cubicBezTo>
                  <a:cubicBezTo>
                    <a:pt x="19475" y="5696"/>
                    <a:pt x="21087" y="7896"/>
                    <a:pt x="21087" y="10659"/>
                  </a:cubicBezTo>
                  <a:cubicBezTo>
                    <a:pt x="21087" y="21149"/>
                    <a:pt x="21087" y="21149"/>
                    <a:pt x="21087" y="21149"/>
                  </a:cubicBezTo>
                  <a:cubicBezTo>
                    <a:pt x="21087" y="21374"/>
                    <a:pt x="20926" y="21600"/>
                    <a:pt x="20765" y="21600"/>
                  </a:cubicBezTo>
                  <a:moveTo>
                    <a:pt x="2711" y="20698"/>
                  </a:moveTo>
                  <a:cubicBezTo>
                    <a:pt x="20442" y="20698"/>
                    <a:pt x="20442" y="20698"/>
                    <a:pt x="20442" y="20698"/>
                  </a:cubicBezTo>
                  <a:cubicBezTo>
                    <a:pt x="20442" y="10659"/>
                    <a:pt x="20442" y="10659"/>
                    <a:pt x="20442" y="10659"/>
                  </a:cubicBezTo>
                  <a:cubicBezTo>
                    <a:pt x="20442" y="8403"/>
                    <a:pt x="19112" y="6598"/>
                    <a:pt x="17541" y="6598"/>
                  </a:cubicBezTo>
                  <a:cubicBezTo>
                    <a:pt x="17138" y="6598"/>
                    <a:pt x="16735" y="6711"/>
                    <a:pt x="16372" y="6937"/>
                  </a:cubicBezTo>
                  <a:cubicBezTo>
                    <a:pt x="15727" y="7332"/>
                    <a:pt x="15727" y="7332"/>
                    <a:pt x="15727" y="7332"/>
                  </a:cubicBezTo>
                  <a:cubicBezTo>
                    <a:pt x="15606" y="7388"/>
                    <a:pt x="15486" y="7388"/>
                    <a:pt x="15405" y="7275"/>
                  </a:cubicBezTo>
                  <a:cubicBezTo>
                    <a:pt x="15324" y="7219"/>
                    <a:pt x="15284" y="7050"/>
                    <a:pt x="15284" y="6937"/>
                  </a:cubicBezTo>
                  <a:cubicBezTo>
                    <a:pt x="15284" y="2763"/>
                    <a:pt x="11496" y="902"/>
                    <a:pt x="7990" y="902"/>
                  </a:cubicBezTo>
                  <a:cubicBezTo>
                    <a:pt x="4806" y="902"/>
                    <a:pt x="1220" y="2538"/>
                    <a:pt x="736" y="6091"/>
                  </a:cubicBezTo>
                  <a:cubicBezTo>
                    <a:pt x="91" y="11392"/>
                    <a:pt x="2429" y="12520"/>
                    <a:pt x="2469" y="12520"/>
                  </a:cubicBezTo>
                  <a:cubicBezTo>
                    <a:pt x="2590" y="12633"/>
                    <a:pt x="2711" y="12802"/>
                    <a:pt x="2711" y="12971"/>
                  </a:cubicBezTo>
                  <a:cubicBezTo>
                    <a:pt x="2711" y="20698"/>
                    <a:pt x="2711" y="20698"/>
                    <a:pt x="2711" y="20698"/>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232" name="Shape 1232"/>
            <p:cNvSpPr/>
            <p:nvPr/>
          </p:nvSpPr>
          <p:spPr>
            <a:xfrm>
              <a:off x="75686" y="54429"/>
              <a:ext cx="1204617" cy="3151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09" y="0"/>
                  </a:moveTo>
                  <a:cubicBezTo>
                    <a:pt x="6267" y="0"/>
                    <a:pt x="1339" y="5574"/>
                    <a:pt x="0" y="18116"/>
                  </a:cubicBezTo>
                  <a:cubicBezTo>
                    <a:pt x="2799" y="7665"/>
                    <a:pt x="6754" y="2555"/>
                    <a:pt x="10587" y="2555"/>
                  </a:cubicBezTo>
                  <a:cubicBezTo>
                    <a:pt x="14968" y="2555"/>
                    <a:pt x="19227" y="9058"/>
                    <a:pt x="21600" y="21600"/>
                  </a:cubicBezTo>
                  <a:cubicBezTo>
                    <a:pt x="20931" y="6735"/>
                    <a:pt x="15637" y="0"/>
                    <a:pt x="10709" y="0"/>
                  </a:cubicBezTo>
                </a:path>
              </a:pathLst>
            </a:custGeom>
            <a:solidFill>
              <a:srgbClr val="4B97CD"/>
            </a:solidFill>
            <a:ln w="12700" cap="flat">
              <a:noFill/>
              <a:miter lim="400000"/>
            </a:ln>
            <a:effectLst/>
          </p:spPr>
          <p:txBody>
            <a:bodyPr wrap="square" lIns="71436" tIns="71436" rIns="71436" bIns="71436" numCol="1" anchor="t">
              <a:noAutofit/>
            </a:bodyPr>
            <a:lstStyle/>
            <a:p>
              <a:pPr lvl="0"/>
            </a:p>
          </p:txBody>
        </p:sp>
        <p:sp>
          <p:nvSpPr>
            <p:cNvPr id="1233" name="Shape 1233"/>
            <p:cNvSpPr/>
            <p:nvPr/>
          </p:nvSpPr>
          <p:spPr>
            <a:xfrm>
              <a:off x="-1" y="0"/>
              <a:ext cx="1775901" cy="1299152"/>
            </a:xfrm>
            <a:custGeom>
              <a:avLst/>
              <a:gdLst/>
              <a:ahLst/>
              <a:cxnLst>
                <a:cxn ang="0">
                  <a:pos x="wd2" y="hd2"/>
                </a:cxn>
                <a:cxn ang="5400000">
                  <a:pos x="wd2" y="hd2"/>
                </a:cxn>
                <a:cxn ang="10800000">
                  <a:pos x="wd2" y="hd2"/>
                </a:cxn>
                <a:cxn ang="16200000">
                  <a:pos x="wd2" y="hd2"/>
                </a:cxn>
              </a:cxnLst>
              <a:rect l="0" t="0" r="r" b="b"/>
              <a:pathLst>
                <a:path w="21087" h="21600" fill="norm" stroke="1" extrusionOk="0">
                  <a:moveTo>
                    <a:pt x="20765" y="21600"/>
                  </a:moveTo>
                  <a:cubicBezTo>
                    <a:pt x="2388" y="21600"/>
                    <a:pt x="2388" y="21600"/>
                    <a:pt x="2388" y="21600"/>
                  </a:cubicBezTo>
                  <a:cubicBezTo>
                    <a:pt x="2187" y="21600"/>
                    <a:pt x="2066" y="21374"/>
                    <a:pt x="2066" y="21149"/>
                  </a:cubicBezTo>
                  <a:cubicBezTo>
                    <a:pt x="2066" y="13253"/>
                    <a:pt x="2066" y="13253"/>
                    <a:pt x="2066" y="13253"/>
                  </a:cubicBezTo>
                  <a:cubicBezTo>
                    <a:pt x="1381" y="12802"/>
                    <a:pt x="-513" y="10997"/>
                    <a:pt x="132" y="5922"/>
                  </a:cubicBezTo>
                  <a:cubicBezTo>
                    <a:pt x="656" y="1861"/>
                    <a:pt x="4444" y="0"/>
                    <a:pt x="7990" y="0"/>
                  </a:cubicBezTo>
                  <a:cubicBezTo>
                    <a:pt x="11617" y="0"/>
                    <a:pt x="15526" y="1974"/>
                    <a:pt x="15888" y="6260"/>
                  </a:cubicBezTo>
                  <a:cubicBezTo>
                    <a:pt x="16090" y="6091"/>
                    <a:pt x="16090" y="6091"/>
                    <a:pt x="16090" y="6091"/>
                  </a:cubicBezTo>
                  <a:cubicBezTo>
                    <a:pt x="16574" y="5809"/>
                    <a:pt x="17017" y="5696"/>
                    <a:pt x="17541" y="5696"/>
                  </a:cubicBezTo>
                  <a:cubicBezTo>
                    <a:pt x="19475" y="5696"/>
                    <a:pt x="21087" y="7896"/>
                    <a:pt x="21087" y="10659"/>
                  </a:cubicBezTo>
                  <a:cubicBezTo>
                    <a:pt x="21087" y="21149"/>
                    <a:pt x="21087" y="21149"/>
                    <a:pt x="21087" y="21149"/>
                  </a:cubicBezTo>
                  <a:cubicBezTo>
                    <a:pt x="21087" y="21374"/>
                    <a:pt x="20926" y="21600"/>
                    <a:pt x="20765" y="21600"/>
                  </a:cubicBezTo>
                  <a:moveTo>
                    <a:pt x="2711" y="20698"/>
                  </a:moveTo>
                  <a:cubicBezTo>
                    <a:pt x="20442" y="20698"/>
                    <a:pt x="20442" y="20698"/>
                    <a:pt x="20442" y="20698"/>
                  </a:cubicBezTo>
                  <a:cubicBezTo>
                    <a:pt x="20442" y="10659"/>
                    <a:pt x="20442" y="10659"/>
                    <a:pt x="20442" y="10659"/>
                  </a:cubicBezTo>
                  <a:cubicBezTo>
                    <a:pt x="20442" y="8403"/>
                    <a:pt x="19112" y="6598"/>
                    <a:pt x="17541" y="6598"/>
                  </a:cubicBezTo>
                  <a:cubicBezTo>
                    <a:pt x="17138" y="6598"/>
                    <a:pt x="16735" y="6711"/>
                    <a:pt x="16372" y="6937"/>
                  </a:cubicBezTo>
                  <a:cubicBezTo>
                    <a:pt x="15727" y="7332"/>
                    <a:pt x="15727" y="7332"/>
                    <a:pt x="15727" y="7332"/>
                  </a:cubicBezTo>
                  <a:cubicBezTo>
                    <a:pt x="15606" y="7388"/>
                    <a:pt x="15486" y="7388"/>
                    <a:pt x="15405" y="7275"/>
                  </a:cubicBezTo>
                  <a:cubicBezTo>
                    <a:pt x="15324" y="7219"/>
                    <a:pt x="15284" y="7050"/>
                    <a:pt x="15284" y="6937"/>
                  </a:cubicBezTo>
                  <a:cubicBezTo>
                    <a:pt x="15284" y="2763"/>
                    <a:pt x="11496" y="902"/>
                    <a:pt x="7990" y="902"/>
                  </a:cubicBezTo>
                  <a:cubicBezTo>
                    <a:pt x="4806" y="902"/>
                    <a:pt x="1220" y="2538"/>
                    <a:pt x="736" y="6091"/>
                  </a:cubicBezTo>
                  <a:cubicBezTo>
                    <a:pt x="91" y="11392"/>
                    <a:pt x="2429" y="12520"/>
                    <a:pt x="2469" y="12520"/>
                  </a:cubicBezTo>
                  <a:cubicBezTo>
                    <a:pt x="2590" y="12633"/>
                    <a:pt x="2711" y="12802"/>
                    <a:pt x="2711" y="12971"/>
                  </a:cubicBezTo>
                  <a:cubicBezTo>
                    <a:pt x="2711" y="20698"/>
                    <a:pt x="2711" y="20698"/>
                    <a:pt x="2711" y="20698"/>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234" name="Shape 1234"/>
            <p:cNvSpPr/>
            <p:nvPr/>
          </p:nvSpPr>
          <p:spPr>
            <a:xfrm>
              <a:off x="58498" y="532838"/>
              <a:ext cx="1664404" cy="7133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264" y="5451"/>
                    <a:pt x="1940" y="6686"/>
                    <a:pt x="1940" y="6686"/>
                  </a:cubicBezTo>
                  <a:cubicBezTo>
                    <a:pt x="2072" y="6891"/>
                    <a:pt x="2204" y="7200"/>
                    <a:pt x="2204" y="7509"/>
                  </a:cubicBezTo>
                  <a:cubicBezTo>
                    <a:pt x="2204" y="21600"/>
                    <a:pt x="2204" y="21600"/>
                    <a:pt x="2204" y="21600"/>
                  </a:cubicBezTo>
                  <a:cubicBezTo>
                    <a:pt x="2733" y="21600"/>
                    <a:pt x="2733" y="21600"/>
                    <a:pt x="2733" y="21600"/>
                  </a:cubicBezTo>
                  <a:cubicBezTo>
                    <a:pt x="2733" y="9874"/>
                    <a:pt x="2733" y="9874"/>
                    <a:pt x="2733" y="9874"/>
                  </a:cubicBezTo>
                  <a:cubicBezTo>
                    <a:pt x="2733" y="7611"/>
                    <a:pt x="3482" y="5760"/>
                    <a:pt x="4452" y="5760"/>
                  </a:cubicBezTo>
                  <a:cubicBezTo>
                    <a:pt x="4673" y="5760"/>
                    <a:pt x="4849" y="5863"/>
                    <a:pt x="5069" y="5966"/>
                  </a:cubicBezTo>
                  <a:cubicBezTo>
                    <a:pt x="6436" y="7097"/>
                    <a:pt x="8772" y="8537"/>
                    <a:pt x="11902" y="8537"/>
                  </a:cubicBezTo>
                  <a:cubicBezTo>
                    <a:pt x="14988" y="8537"/>
                    <a:pt x="17324" y="7097"/>
                    <a:pt x="18691" y="5966"/>
                  </a:cubicBezTo>
                  <a:cubicBezTo>
                    <a:pt x="18911" y="5863"/>
                    <a:pt x="19087" y="5760"/>
                    <a:pt x="19308" y="5760"/>
                  </a:cubicBezTo>
                  <a:cubicBezTo>
                    <a:pt x="20278" y="5760"/>
                    <a:pt x="21071" y="7611"/>
                    <a:pt x="21071" y="9874"/>
                  </a:cubicBezTo>
                  <a:cubicBezTo>
                    <a:pt x="21071" y="21600"/>
                    <a:pt x="21071" y="21600"/>
                    <a:pt x="21071" y="21600"/>
                  </a:cubicBezTo>
                  <a:cubicBezTo>
                    <a:pt x="21600" y="21600"/>
                    <a:pt x="21600" y="21600"/>
                    <a:pt x="21600" y="21600"/>
                  </a:cubicBezTo>
                  <a:cubicBezTo>
                    <a:pt x="21600" y="3291"/>
                    <a:pt x="21600" y="3291"/>
                    <a:pt x="21600" y="3291"/>
                  </a:cubicBezTo>
                  <a:cubicBezTo>
                    <a:pt x="21600" y="2983"/>
                    <a:pt x="21556" y="2674"/>
                    <a:pt x="21556" y="2366"/>
                  </a:cubicBezTo>
                  <a:cubicBezTo>
                    <a:pt x="18602" y="3806"/>
                    <a:pt x="15076" y="5143"/>
                    <a:pt x="11902" y="5143"/>
                  </a:cubicBezTo>
                  <a:cubicBezTo>
                    <a:pt x="6921" y="5143"/>
                    <a:pt x="2469" y="2057"/>
                    <a:pt x="0" y="0"/>
                  </a:cubicBezTo>
                </a:path>
              </a:pathLst>
            </a:custGeom>
            <a:solidFill>
              <a:srgbClr val="2D649D"/>
            </a:solidFill>
            <a:ln w="12700" cap="flat">
              <a:noFill/>
              <a:miter lim="400000"/>
            </a:ln>
            <a:effectLst/>
          </p:spPr>
          <p:txBody>
            <a:bodyPr wrap="square" lIns="71436" tIns="71436" rIns="71436" bIns="71436" numCol="1" anchor="t">
              <a:noAutofit/>
            </a:bodyPr>
            <a:lstStyle/>
            <a:p>
              <a:pPr lvl="0"/>
            </a:p>
          </p:txBody>
        </p:sp>
        <p:sp>
          <p:nvSpPr>
            <p:cNvPr id="1235" name="Shape 1235"/>
            <p:cNvSpPr/>
            <p:nvPr/>
          </p:nvSpPr>
          <p:spPr>
            <a:xfrm>
              <a:off x="28418" y="522811"/>
              <a:ext cx="1720267" cy="7491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57" y="2346"/>
                  </a:moveTo>
                  <a:cubicBezTo>
                    <a:pt x="21430" y="2443"/>
                    <a:pt x="21344" y="2443"/>
                    <a:pt x="21217" y="2541"/>
                  </a:cubicBezTo>
                  <a:cubicBezTo>
                    <a:pt x="21217" y="2834"/>
                    <a:pt x="21259" y="3128"/>
                    <a:pt x="21259" y="3421"/>
                  </a:cubicBezTo>
                  <a:cubicBezTo>
                    <a:pt x="21259" y="20818"/>
                    <a:pt x="21259" y="20818"/>
                    <a:pt x="21259" y="20818"/>
                  </a:cubicBezTo>
                  <a:cubicBezTo>
                    <a:pt x="20748" y="20818"/>
                    <a:pt x="20748" y="20818"/>
                    <a:pt x="20748" y="20818"/>
                  </a:cubicBezTo>
                  <a:cubicBezTo>
                    <a:pt x="20748" y="21600"/>
                    <a:pt x="20748" y="21600"/>
                    <a:pt x="20748" y="21600"/>
                  </a:cubicBezTo>
                  <a:cubicBezTo>
                    <a:pt x="21600" y="21600"/>
                    <a:pt x="21600" y="21600"/>
                    <a:pt x="21600" y="21600"/>
                  </a:cubicBezTo>
                  <a:cubicBezTo>
                    <a:pt x="21600" y="3421"/>
                    <a:pt x="21600" y="3421"/>
                    <a:pt x="21600" y="3421"/>
                  </a:cubicBezTo>
                  <a:cubicBezTo>
                    <a:pt x="21600" y="3030"/>
                    <a:pt x="21557" y="2737"/>
                    <a:pt x="21557" y="2346"/>
                  </a:cubicBezTo>
                  <a:moveTo>
                    <a:pt x="0" y="0"/>
                  </a:moveTo>
                  <a:cubicBezTo>
                    <a:pt x="0" y="0"/>
                    <a:pt x="0" y="0"/>
                    <a:pt x="0" y="0"/>
                  </a:cubicBezTo>
                  <a:cubicBezTo>
                    <a:pt x="256" y="6060"/>
                    <a:pt x="2173" y="7428"/>
                    <a:pt x="2173" y="7428"/>
                  </a:cubicBezTo>
                  <a:cubicBezTo>
                    <a:pt x="2173" y="21600"/>
                    <a:pt x="2173" y="21600"/>
                    <a:pt x="2173" y="21600"/>
                  </a:cubicBezTo>
                  <a:cubicBezTo>
                    <a:pt x="3025" y="21600"/>
                    <a:pt x="3025" y="21600"/>
                    <a:pt x="3025" y="21600"/>
                  </a:cubicBezTo>
                  <a:cubicBezTo>
                    <a:pt x="3025" y="20818"/>
                    <a:pt x="3025" y="20818"/>
                    <a:pt x="3025" y="20818"/>
                  </a:cubicBezTo>
                  <a:cubicBezTo>
                    <a:pt x="2514" y="20818"/>
                    <a:pt x="2514" y="20818"/>
                    <a:pt x="2514" y="20818"/>
                  </a:cubicBezTo>
                  <a:cubicBezTo>
                    <a:pt x="2514" y="7428"/>
                    <a:pt x="2514" y="7428"/>
                    <a:pt x="2514" y="7428"/>
                  </a:cubicBezTo>
                  <a:cubicBezTo>
                    <a:pt x="2514" y="7135"/>
                    <a:pt x="2386" y="6842"/>
                    <a:pt x="2258" y="6646"/>
                  </a:cubicBezTo>
                  <a:cubicBezTo>
                    <a:pt x="2258" y="6646"/>
                    <a:pt x="639" y="5473"/>
                    <a:pt x="383" y="293"/>
                  </a:cubicBezTo>
                  <a:cubicBezTo>
                    <a:pt x="256" y="195"/>
                    <a:pt x="128" y="98"/>
                    <a:pt x="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236" name="Shape 1236"/>
            <p:cNvSpPr/>
            <p:nvPr/>
          </p:nvSpPr>
          <p:spPr>
            <a:xfrm>
              <a:off x="296270" y="749130"/>
              <a:ext cx="1357879" cy="1470528"/>
            </a:xfrm>
            <a:custGeom>
              <a:avLst/>
              <a:gdLst/>
              <a:ahLst/>
              <a:cxnLst>
                <a:cxn ang="0">
                  <a:pos x="wd2" y="hd2"/>
                </a:cxn>
                <a:cxn ang="5400000">
                  <a:pos x="wd2" y="hd2"/>
                </a:cxn>
                <a:cxn ang="10800000">
                  <a:pos x="wd2" y="hd2"/>
                </a:cxn>
                <a:cxn ang="16200000">
                  <a:pos x="wd2" y="hd2"/>
                </a:cxn>
              </a:cxnLst>
              <a:rect l="0" t="0" r="r" b="b"/>
              <a:pathLst>
                <a:path w="21600" h="21261" fill="norm" stroke="1" extrusionOk="0">
                  <a:moveTo>
                    <a:pt x="0" y="1575"/>
                  </a:moveTo>
                  <a:cubicBezTo>
                    <a:pt x="0" y="11246"/>
                    <a:pt x="0" y="11246"/>
                    <a:pt x="0" y="11246"/>
                  </a:cubicBezTo>
                  <a:cubicBezTo>
                    <a:pt x="0" y="16646"/>
                    <a:pt x="4644" y="21163"/>
                    <a:pt x="10584" y="21261"/>
                  </a:cubicBezTo>
                  <a:cubicBezTo>
                    <a:pt x="16632" y="21310"/>
                    <a:pt x="21600" y="16892"/>
                    <a:pt x="21600" y="11443"/>
                  </a:cubicBezTo>
                  <a:cubicBezTo>
                    <a:pt x="21600" y="1575"/>
                    <a:pt x="21600" y="1575"/>
                    <a:pt x="21600" y="1575"/>
                  </a:cubicBezTo>
                  <a:cubicBezTo>
                    <a:pt x="21600" y="495"/>
                    <a:pt x="20412" y="-290"/>
                    <a:pt x="19278" y="103"/>
                  </a:cubicBezTo>
                  <a:cubicBezTo>
                    <a:pt x="17442" y="643"/>
                    <a:pt x="14580" y="1330"/>
                    <a:pt x="10800" y="1330"/>
                  </a:cubicBezTo>
                  <a:cubicBezTo>
                    <a:pt x="6966" y="1330"/>
                    <a:pt x="4104" y="643"/>
                    <a:pt x="2268" y="103"/>
                  </a:cubicBezTo>
                  <a:cubicBezTo>
                    <a:pt x="1134" y="-290"/>
                    <a:pt x="0" y="495"/>
                    <a:pt x="0" y="1575"/>
                  </a:cubicBezTo>
                </a:path>
              </a:pathLst>
            </a:custGeom>
            <a:solidFill>
              <a:srgbClr val="DCA378"/>
            </a:solidFill>
            <a:ln w="12700" cap="flat">
              <a:noFill/>
              <a:miter lim="400000"/>
            </a:ln>
            <a:effectLst/>
          </p:spPr>
          <p:txBody>
            <a:bodyPr wrap="square" lIns="71436" tIns="71436" rIns="71436" bIns="71436" numCol="1" anchor="t">
              <a:noAutofit/>
            </a:bodyPr>
            <a:lstStyle/>
            <a:p>
              <a:pPr lvl="0"/>
            </a:p>
          </p:txBody>
        </p:sp>
        <p:sp>
          <p:nvSpPr>
            <p:cNvPr id="1237" name="Shape 1237"/>
            <p:cNvSpPr/>
            <p:nvPr/>
          </p:nvSpPr>
          <p:spPr>
            <a:xfrm>
              <a:off x="269055" y="723342"/>
              <a:ext cx="1412309" cy="1522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696" y="21600"/>
                    <a:pt x="10644" y="21600"/>
                    <a:pt x="10592" y="21600"/>
                  </a:cubicBezTo>
                  <a:cubicBezTo>
                    <a:pt x="4725" y="21504"/>
                    <a:pt x="0" y="16934"/>
                    <a:pt x="0" y="11401"/>
                  </a:cubicBezTo>
                  <a:cubicBezTo>
                    <a:pt x="0" y="1924"/>
                    <a:pt x="0" y="1924"/>
                    <a:pt x="0" y="1924"/>
                  </a:cubicBezTo>
                  <a:cubicBezTo>
                    <a:pt x="0" y="866"/>
                    <a:pt x="883" y="0"/>
                    <a:pt x="2025" y="0"/>
                  </a:cubicBezTo>
                  <a:cubicBezTo>
                    <a:pt x="2285" y="0"/>
                    <a:pt x="2492" y="48"/>
                    <a:pt x="2752" y="96"/>
                  </a:cubicBezTo>
                  <a:cubicBezTo>
                    <a:pt x="4362" y="625"/>
                    <a:pt x="7113" y="1299"/>
                    <a:pt x="10800" y="1299"/>
                  </a:cubicBezTo>
                  <a:cubicBezTo>
                    <a:pt x="14435" y="1299"/>
                    <a:pt x="17187" y="625"/>
                    <a:pt x="18796" y="96"/>
                  </a:cubicBezTo>
                  <a:cubicBezTo>
                    <a:pt x="19056" y="48"/>
                    <a:pt x="19263" y="0"/>
                    <a:pt x="19523" y="0"/>
                  </a:cubicBezTo>
                  <a:cubicBezTo>
                    <a:pt x="20665" y="0"/>
                    <a:pt x="21600" y="866"/>
                    <a:pt x="21600" y="1924"/>
                  </a:cubicBezTo>
                  <a:cubicBezTo>
                    <a:pt x="21600" y="11594"/>
                    <a:pt x="21600" y="11594"/>
                    <a:pt x="21600" y="11594"/>
                  </a:cubicBezTo>
                  <a:cubicBezTo>
                    <a:pt x="21600" y="17078"/>
                    <a:pt x="16719" y="21600"/>
                    <a:pt x="10800" y="21600"/>
                  </a:cubicBezTo>
                  <a:moveTo>
                    <a:pt x="2025" y="770"/>
                  </a:moveTo>
                  <a:cubicBezTo>
                    <a:pt x="1350" y="770"/>
                    <a:pt x="831" y="1299"/>
                    <a:pt x="831" y="1924"/>
                  </a:cubicBezTo>
                  <a:cubicBezTo>
                    <a:pt x="831" y="11401"/>
                    <a:pt x="831" y="11401"/>
                    <a:pt x="831" y="11401"/>
                  </a:cubicBezTo>
                  <a:cubicBezTo>
                    <a:pt x="831" y="16501"/>
                    <a:pt x="5192" y="20734"/>
                    <a:pt x="10592" y="20830"/>
                  </a:cubicBezTo>
                  <a:cubicBezTo>
                    <a:pt x="16200" y="20878"/>
                    <a:pt x="20769" y="16741"/>
                    <a:pt x="20769" y="11594"/>
                  </a:cubicBezTo>
                  <a:cubicBezTo>
                    <a:pt x="20769" y="1924"/>
                    <a:pt x="20769" y="1924"/>
                    <a:pt x="20769" y="1924"/>
                  </a:cubicBezTo>
                  <a:cubicBezTo>
                    <a:pt x="20769" y="1299"/>
                    <a:pt x="20198" y="770"/>
                    <a:pt x="19523" y="770"/>
                  </a:cubicBezTo>
                  <a:cubicBezTo>
                    <a:pt x="19367" y="770"/>
                    <a:pt x="19212" y="770"/>
                    <a:pt x="19108" y="818"/>
                  </a:cubicBezTo>
                  <a:cubicBezTo>
                    <a:pt x="17394" y="1395"/>
                    <a:pt x="14538" y="2069"/>
                    <a:pt x="10800" y="2069"/>
                  </a:cubicBezTo>
                  <a:cubicBezTo>
                    <a:pt x="7010" y="2069"/>
                    <a:pt x="4154" y="1395"/>
                    <a:pt x="2440" y="818"/>
                  </a:cubicBezTo>
                  <a:cubicBezTo>
                    <a:pt x="2337" y="770"/>
                    <a:pt x="2181" y="770"/>
                    <a:pt x="2025" y="77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238" name="Shape 1238"/>
            <p:cNvSpPr/>
            <p:nvPr/>
          </p:nvSpPr>
          <p:spPr>
            <a:xfrm>
              <a:off x="323485" y="777772"/>
              <a:ext cx="1303449" cy="1389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50" y="0"/>
                  </a:moveTo>
                  <a:cubicBezTo>
                    <a:pt x="20081" y="0"/>
                    <a:pt x="19913" y="0"/>
                    <a:pt x="19800" y="527"/>
                  </a:cubicBezTo>
                  <a:cubicBezTo>
                    <a:pt x="17944" y="6849"/>
                    <a:pt x="14850" y="14224"/>
                    <a:pt x="10800" y="14224"/>
                  </a:cubicBezTo>
                  <a:cubicBezTo>
                    <a:pt x="6694" y="14224"/>
                    <a:pt x="3600" y="6849"/>
                    <a:pt x="1744" y="527"/>
                  </a:cubicBezTo>
                  <a:cubicBezTo>
                    <a:pt x="1631" y="0"/>
                    <a:pt x="1462" y="0"/>
                    <a:pt x="1294" y="0"/>
                  </a:cubicBezTo>
                  <a:cubicBezTo>
                    <a:pt x="562" y="0"/>
                    <a:pt x="0" y="5795"/>
                    <a:pt x="0" y="12644"/>
                  </a:cubicBezTo>
                  <a:cubicBezTo>
                    <a:pt x="0" y="12644"/>
                    <a:pt x="0" y="12644"/>
                    <a:pt x="0" y="12644"/>
                  </a:cubicBezTo>
                  <a:cubicBezTo>
                    <a:pt x="337" y="9483"/>
                    <a:pt x="787" y="7376"/>
                    <a:pt x="1294" y="7376"/>
                  </a:cubicBezTo>
                  <a:cubicBezTo>
                    <a:pt x="1519" y="7376"/>
                    <a:pt x="1744" y="7376"/>
                    <a:pt x="1912" y="7902"/>
                  </a:cubicBezTo>
                  <a:cubicBezTo>
                    <a:pt x="3825" y="14224"/>
                    <a:pt x="6806" y="21600"/>
                    <a:pt x="10800" y="21600"/>
                  </a:cubicBezTo>
                  <a:cubicBezTo>
                    <a:pt x="14738" y="21600"/>
                    <a:pt x="17719" y="14224"/>
                    <a:pt x="19631" y="7902"/>
                  </a:cubicBezTo>
                  <a:cubicBezTo>
                    <a:pt x="19856" y="7376"/>
                    <a:pt x="20025" y="7376"/>
                    <a:pt x="20250" y="7376"/>
                  </a:cubicBezTo>
                  <a:cubicBezTo>
                    <a:pt x="20756" y="7376"/>
                    <a:pt x="21263" y="9483"/>
                    <a:pt x="21600" y="12644"/>
                  </a:cubicBezTo>
                  <a:cubicBezTo>
                    <a:pt x="21600" y="12644"/>
                    <a:pt x="21600" y="12644"/>
                    <a:pt x="21600" y="12644"/>
                  </a:cubicBezTo>
                  <a:cubicBezTo>
                    <a:pt x="21600" y="5795"/>
                    <a:pt x="20981" y="0"/>
                    <a:pt x="20250" y="0"/>
                  </a:cubicBezTo>
                </a:path>
              </a:pathLst>
            </a:custGeom>
            <a:solidFill>
              <a:srgbClr val="B6927A"/>
            </a:solidFill>
            <a:ln w="12700" cap="flat">
              <a:noFill/>
              <a:miter lim="400000"/>
            </a:ln>
            <a:effectLst/>
          </p:spPr>
          <p:txBody>
            <a:bodyPr wrap="square" lIns="71436" tIns="71436" rIns="71436" bIns="71436" numCol="1" anchor="t">
              <a:noAutofit/>
            </a:bodyPr>
            <a:lstStyle/>
            <a:p>
              <a:pPr lvl="0"/>
            </a:p>
          </p:txBody>
        </p:sp>
        <p:sp>
          <p:nvSpPr>
            <p:cNvPr id="1239" name="Shape 1239"/>
            <p:cNvSpPr/>
            <p:nvPr/>
          </p:nvSpPr>
          <p:spPr>
            <a:xfrm>
              <a:off x="296270" y="750557"/>
              <a:ext cx="1357879" cy="1833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872" y="0"/>
                  </a:moveTo>
                  <a:cubicBezTo>
                    <a:pt x="19872" y="0"/>
                    <a:pt x="19872" y="0"/>
                    <a:pt x="19872" y="0"/>
                  </a:cubicBezTo>
                  <a:cubicBezTo>
                    <a:pt x="19656" y="0"/>
                    <a:pt x="19494" y="0"/>
                    <a:pt x="19278" y="800"/>
                  </a:cubicBezTo>
                  <a:cubicBezTo>
                    <a:pt x="17442" y="5200"/>
                    <a:pt x="14580" y="10800"/>
                    <a:pt x="10800" y="10800"/>
                  </a:cubicBezTo>
                  <a:cubicBezTo>
                    <a:pt x="6966" y="10800"/>
                    <a:pt x="4104" y="5200"/>
                    <a:pt x="2268" y="800"/>
                  </a:cubicBezTo>
                  <a:cubicBezTo>
                    <a:pt x="2106" y="0"/>
                    <a:pt x="1890" y="0"/>
                    <a:pt x="1728" y="0"/>
                  </a:cubicBezTo>
                  <a:cubicBezTo>
                    <a:pt x="1674" y="0"/>
                    <a:pt x="1674" y="0"/>
                    <a:pt x="1674" y="0"/>
                  </a:cubicBezTo>
                  <a:cubicBezTo>
                    <a:pt x="810" y="0"/>
                    <a:pt x="0" y="5200"/>
                    <a:pt x="0" y="12400"/>
                  </a:cubicBezTo>
                  <a:cubicBezTo>
                    <a:pt x="0" y="21200"/>
                    <a:pt x="0" y="21200"/>
                    <a:pt x="0" y="21200"/>
                  </a:cubicBezTo>
                  <a:cubicBezTo>
                    <a:pt x="0" y="18000"/>
                    <a:pt x="162" y="15200"/>
                    <a:pt x="432" y="12800"/>
                  </a:cubicBezTo>
                  <a:cubicBezTo>
                    <a:pt x="432" y="12800"/>
                    <a:pt x="432" y="12800"/>
                    <a:pt x="432" y="12800"/>
                  </a:cubicBezTo>
                  <a:cubicBezTo>
                    <a:pt x="432" y="7600"/>
                    <a:pt x="972" y="3200"/>
                    <a:pt x="1674" y="3200"/>
                  </a:cubicBezTo>
                  <a:cubicBezTo>
                    <a:pt x="1836" y="3200"/>
                    <a:pt x="1998" y="3200"/>
                    <a:pt x="2106" y="3600"/>
                  </a:cubicBezTo>
                  <a:cubicBezTo>
                    <a:pt x="3888" y="8400"/>
                    <a:pt x="6858" y="14000"/>
                    <a:pt x="10800" y="14000"/>
                  </a:cubicBezTo>
                  <a:cubicBezTo>
                    <a:pt x="14688" y="14000"/>
                    <a:pt x="17658" y="8400"/>
                    <a:pt x="19440" y="3600"/>
                  </a:cubicBezTo>
                  <a:cubicBezTo>
                    <a:pt x="19548" y="3200"/>
                    <a:pt x="19710" y="3200"/>
                    <a:pt x="19872" y="3200"/>
                  </a:cubicBezTo>
                  <a:cubicBezTo>
                    <a:pt x="20574" y="3200"/>
                    <a:pt x="21168" y="7600"/>
                    <a:pt x="21168" y="12800"/>
                  </a:cubicBezTo>
                  <a:cubicBezTo>
                    <a:pt x="21168" y="12800"/>
                    <a:pt x="21168" y="12800"/>
                    <a:pt x="21168" y="12800"/>
                  </a:cubicBezTo>
                  <a:cubicBezTo>
                    <a:pt x="21384" y="15200"/>
                    <a:pt x="21600" y="18000"/>
                    <a:pt x="21600" y="21600"/>
                  </a:cubicBezTo>
                  <a:cubicBezTo>
                    <a:pt x="21600" y="12800"/>
                    <a:pt x="21600" y="12800"/>
                    <a:pt x="21600" y="12800"/>
                  </a:cubicBezTo>
                  <a:cubicBezTo>
                    <a:pt x="21600" y="5600"/>
                    <a:pt x="20790" y="0"/>
                    <a:pt x="19872"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240" name="Shape 1240"/>
            <p:cNvSpPr/>
            <p:nvPr/>
          </p:nvSpPr>
          <p:spPr>
            <a:xfrm>
              <a:off x="134413" y="1100053"/>
              <a:ext cx="161858" cy="3251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725"/>
                    <a:pt x="0" y="10800"/>
                  </a:cubicBezTo>
                  <a:cubicBezTo>
                    <a:pt x="0" y="16650"/>
                    <a:pt x="9450" y="21600"/>
                    <a:pt x="21600" y="21600"/>
                  </a:cubicBezTo>
                  <a:lnTo>
                    <a:pt x="21600" y="0"/>
                  </a:lnTo>
                  <a:close/>
                </a:path>
              </a:pathLst>
            </a:custGeom>
            <a:solidFill>
              <a:srgbClr val="DCA378"/>
            </a:solidFill>
            <a:ln w="12700" cap="flat">
              <a:noFill/>
              <a:miter lim="400000"/>
            </a:ln>
            <a:effectLst/>
          </p:spPr>
          <p:txBody>
            <a:bodyPr wrap="square" lIns="71436" tIns="71436" rIns="71436" bIns="71436" numCol="1" anchor="t">
              <a:noAutofit/>
            </a:bodyPr>
            <a:lstStyle/>
            <a:p>
              <a:pPr lvl="0"/>
            </a:p>
          </p:txBody>
        </p:sp>
        <p:sp>
          <p:nvSpPr>
            <p:cNvPr id="1241" name="Shape 1241"/>
            <p:cNvSpPr/>
            <p:nvPr/>
          </p:nvSpPr>
          <p:spPr>
            <a:xfrm>
              <a:off x="107198" y="1072838"/>
              <a:ext cx="216288" cy="3795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8" y="21600"/>
                    <a:pt x="0" y="16779"/>
                    <a:pt x="0" y="10800"/>
                  </a:cubicBezTo>
                  <a:cubicBezTo>
                    <a:pt x="0" y="4821"/>
                    <a:pt x="8438" y="0"/>
                    <a:pt x="18900" y="0"/>
                  </a:cubicBezTo>
                  <a:cubicBezTo>
                    <a:pt x="20250" y="0"/>
                    <a:pt x="21600" y="579"/>
                    <a:pt x="21600" y="1543"/>
                  </a:cubicBezTo>
                  <a:cubicBezTo>
                    <a:pt x="21600" y="20057"/>
                    <a:pt x="21600" y="20057"/>
                    <a:pt x="21600" y="20057"/>
                  </a:cubicBezTo>
                  <a:cubicBezTo>
                    <a:pt x="21600" y="20829"/>
                    <a:pt x="20250" y="21600"/>
                    <a:pt x="18900" y="21600"/>
                  </a:cubicBezTo>
                  <a:close/>
                  <a:moveTo>
                    <a:pt x="16200" y="3086"/>
                  </a:moveTo>
                  <a:cubicBezTo>
                    <a:pt x="9788" y="3857"/>
                    <a:pt x="5400" y="6943"/>
                    <a:pt x="5400" y="10800"/>
                  </a:cubicBezTo>
                  <a:cubicBezTo>
                    <a:pt x="5400" y="14464"/>
                    <a:pt x="9788" y="17550"/>
                    <a:pt x="16200" y="18321"/>
                  </a:cubicBezTo>
                  <a:lnTo>
                    <a:pt x="16200" y="3086"/>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242" name="Shape 1242"/>
            <p:cNvSpPr/>
            <p:nvPr/>
          </p:nvSpPr>
          <p:spPr>
            <a:xfrm>
              <a:off x="1654148" y="1100053"/>
              <a:ext cx="163290" cy="3251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700" y="0"/>
                    <a:pt x="21600" y="4725"/>
                    <a:pt x="21600" y="10800"/>
                  </a:cubicBezTo>
                  <a:cubicBezTo>
                    <a:pt x="21600" y="16650"/>
                    <a:pt x="11700" y="21600"/>
                    <a:pt x="0" y="21600"/>
                  </a:cubicBezTo>
                  <a:lnTo>
                    <a:pt x="0" y="0"/>
                  </a:lnTo>
                  <a:close/>
                </a:path>
              </a:pathLst>
            </a:custGeom>
            <a:solidFill>
              <a:srgbClr val="DCA378"/>
            </a:solidFill>
            <a:ln w="12700" cap="flat">
              <a:noFill/>
              <a:miter lim="400000"/>
            </a:ln>
            <a:effectLst/>
          </p:spPr>
          <p:txBody>
            <a:bodyPr wrap="square" lIns="71436" tIns="71436" rIns="71436" bIns="71436" numCol="1" anchor="t">
              <a:noAutofit/>
            </a:bodyPr>
            <a:lstStyle/>
            <a:p>
              <a:pPr lvl="0"/>
            </a:p>
          </p:txBody>
        </p:sp>
        <p:sp>
          <p:nvSpPr>
            <p:cNvPr id="1243" name="Shape 1243"/>
            <p:cNvSpPr/>
            <p:nvPr/>
          </p:nvSpPr>
          <p:spPr>
            <a:xfrm>
              <a:off x="1626933" y="1072838"/>
              <a:ext cx="217720" cy="3795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012" y="21600"/>
                    <a:pt x="0" y="20829"/>
                    <a:pt x="0" y="20057"/>
                  </a:cubicBezTo>
                  <a:cubicBezTo>
                    <a:pt x="0" y="1543"/>
                    <a:pt x="0" y="1543"/>
                    <a:pt x="0" y="1543"/>
                  </a:cubicBezTo>
                  <a:cubicBezTo>
                    <a:pt x="0" y="579"/>
                    <a:pt x="1012" y="0"/>
                    <a:pt x="2700" y="0"/>
                  </a:cubicBezTo>
                  <a:cubicBezTo>
                    <a:pt x="12825" y="0"/>
                    <a:pt x="21600" y="4821"/>
                    <a:pt x="21600" y="10800"/>
                  </a:cubicBezTo>
                  <a:cubicBezTo>
                    <a:pt x="21600" y="16779"/>
                    <a:pt x="12825" y="21600"/>
                    <a:pt x="2700" y="21600"/>
                  </a:cubicBezTo>
                  <a:close/>
                  <a:moveTo>
                    <a:pt x="5400" y="3086"/>
                  </a:moveTo>
                  <a:cubicBezTo>
                    <a:pt x="5400" y="18321"/>
                    <a:pt x="5400" y="18321"/>
                    <a:pt x="5400" y="18321"/>
                  </a:cubicBezTo>
                  <a:cubicBezTo>
                    <a:pt x="11475" y="17550"/>
                    <a:pt x="16200" y="14464"/>
                    <a:pt x="16200" y="10800"/>
                  </a:cubicBezTo>
                  <a:cubicBezTo>
                    <a:pt x="16200" y="6943"/>
                    <a:pt x="11475" y="3857"/>
                    <a:pt x="5400" y="3086"/>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244" name="Shape 1244"/>
            <p:cNvSpPr/>
            <p:nvPr/>
          </p:nvSpPr>
          <p:spPr>
            <a:xfrm>
              <a:off x="839135" y="1482493"/>
              <a:ext cx="272149" cy="1632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60" y="21600"/>
                    <a:pt x="0" y="13500"/>
                    <a:pt x="0" y="3600"/>
                  </a:cubicBezTo>
                  <a:cubicBezTo>
                    <a:pt x="0" y="1350"/>
                    <a:pt x="810" y="0"/>
                    <a:pt x="2160" y="0"/>
                  </a:cubicBezTo>
                  <a:cubicBezTo>
                    <a:pt x="3240" y="0"/>
                    <a:pt x="4320" y="1350"/>
                    <a:pt x="4320" y="3600"/>
                  </a:cubicBezTo>
                  <a:cubicBezTo>
                    <a:pt x="4320" y="9450"/>
                    <a:pt x="7020" y="14400"/>
                    <a:pt x="10800" y="14400"/>
                  </a:cubicBezTo>
                  <a:cubicBezTo>
                    <a:pt x="14310" y="14400"/>
                    <a:pt x="17280" y="9450"/>
                    <a:pt x="17280" y="3600"/>
                  </a:cubicBezTo>
                  <a:cubicBezTo>
                    <a:pt x="17280" y="1350"/>
                    <a:pt x="18090" y="0"/>
                    <a:pt x="19440" y="0"/>
                  </a:cubicBezTo>
                  <a:cubicBezTo>
                    <a:pt x="20520" y="0"/>
                    <a:pt x="21600" y="1350"/>
                    <a:pt x="21600" y="3600"/>
                  </a:cubicBezTo>
                  <a:cubicBezTo>
                    <a:pt x="21600" y="13500"/>
                    <a:pt x="16740" y="21600"/>
                    <a:pt x="1080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245" name="Shape 1245"/>
            <p:cNvSpPr/>
            <p:nvPr/>
          </p:nvSpPr>
          <p:spPr>
            <a:xfrm>
              <a:off x="811920" y="1829125"/>
              <a:ext cx="323702" cy="163290"/>
            </a:xfrm>
            <a:custGeom>
              <a:avLst/>
              <a:gdLst/>
              <a:ahLst/>
              <a:cxnLst>
                <a:cxn ang="0">
                  <a:pos x="wd2" y="hd2"/>
                </a:cxn>
                <a:cxn ang="5400000">
                  <a:pos x="wd2" y="hd2"/>
                </a:cxn>
                <a:cxn ang="10800000">
                  <a:pos x="wd2" y="hd2"/>
                </a:cxn>
                <a:cxn ang="16200000">
                  <a:pos x="wd2" y="hd2"/>
                </a:cxn>
              </a:cxnLst>
              <a:rect l="0" t="0" r="r" b="b"/>
              <a:pathLst>
                <a:path w="21410" h="21600" fill="norm" stroke="1" extrusionOk="0">
                  <a:moveTo>
                    <a:pt x="10800" y="21600"/>
                  </a:moveTo>
                  <a:cubicBezTo>
                    <a:pt x="15975" y="21600"/>
                    <a:pt x="20250" y="13950"/>
                    <a:pt x="21375" y="4050"/>
                  </a:cubicBezTo>
                  <a:cubicBezTo>
                    <a:pt x="21600" y="1800"/>
                    <a:pt x="20700" y="0"/>
                    <a:pt x="19575" y="0"/>
                  </a:cubicBezTo>
                  <a:cubicBezTo>
                    <a:pt x="1800" y="0"/>
                    <a:pt x="1800" y="0"/>
                    <a:pt x="1800" y="0"/>
                  </a:cubicBezTo>
                  <a:cubicBezTo>
                    <a:pt x="675" y="0"/>
                    <a:pt x="0" y="1800"/>
                    <a:pt x="0" y="4050"/>
                  </a:cubicBezTo>
                  <a:cubicBezTo>
                    <a:pt x="1125" y="13950"/>
                    <a:pt x="5400" y="21600"/>
                    <a:pt x="10800" y="2160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246" name="Shape 1246"/>
            <p:cNvSpPr/>
            <p:nvPr/>
          </p:nvSpPr>
          <p:spPr>
            <a:xfrm>
              <a:off x="556289" y="1013445"/>
              <a:ext cx="237699" cy="135975"/>
            </a:xfrm>
            <a:custGeom>
              <a:avLst/>
              <a:gdLst/>
              <a:ahLst/>
              <a:cxnLst>
                <a:cxn ang="0">
                  <a:pos x="wd2" y="hd2"/>
                </a:cxn>
                <a:cxn ang="5400000">
                  <a:pos x="wd2" y="hd2"/>
                </a:cxn>
                <a:cxn ang="10800000">
                  <a:pos x="wd2" y="hd2"/>
                </a:cxn>
                <a:cxn ang="16200000">
                  <a:pos x="wd2" y="hd2"/>
                </a:cxn>
              </a:cxnLst>
              <a:rect l="0" t="0" r="r" b="b"/>
              <a:pathLst>
                <a:path w="20720" h="20103" fill="norm" stroke="1" extrusionOk="0">
                  <a:moveTo>
                    <a:pt x="17904" y="13818"/>
                  </a:moveTo>
                  <a:cubicBezTo>
                    <a:pt x="5181" y="19846"/>
                    <a:pt x="5181" y="19846"/>
                    <a:pt x="5181" y="19846"/>
                  </a:cubicBezTo>
                  <a:cubicBezTo>
                    <a:pt x="3110" y="20851"/>
                    <a:pt x="743" y="18842"/>
                    <a:pt x="151" y="14823"/>
                  </a:cubicBezTo>
                  <a:cubicBezTo>
                    <a:pt x="-441" y="11307"/>
                    <a:pt x="743" y="7288"/>
                    <a:pt x="3110" y="6284"/>
                  </a:cubicBezTo>
                  <a:cubicBezTo>
                    <a:pt x="15537" y="256"/>
                    <a:pt x="15537" y="256"/>
                    <a:pt x="15537" y="256"/>
                  </a:cubicBezTo>
                  <a:cubicBezTo>
                    <a:pt x="17608" y="-749"/>
                    <a:pt x="19975" y="1260"/>
                    <a:pt x="20567" y="5279"/>
                  </a:cubicBezTo>
                  <a:cubicBezTo>
                    <a:pt x="21159" y="8795"/>
                    <a:pt x="19975" y="12814"/>
                    <a:pt x="17904" y="13818"/>
                  </a:cubicBezTo>
                </a:path>
              </a:pathLst>
            </a:custGeom>
            <a:solidFill>
              <a:srgbClr val="3572B0"/>
            </a:solidFill>
            <a:ln w="12700" cap="flat">
              <a:noFill/>
              <a:miter lim="400000"/>
            </a:ln>
            <a:effectLst/>
          </p:spPr>
          <p:txBody>
            <a:bodyPr wrap="square" lIns="71436" tIns="71436" rIns="71436" bIns="71436" numCol="1" anchor="t">
              <a:noAutofit/>
            </a:bodyPr>
            <a:lstStyle/>
            <a:p>
              <a:pPr lvl="0"/>
            </a:p>
          </p:txBody>
        </p:sp>
        <p:sp>
          <p:nvSpPr>
            <p:cNvPr id="1247" name="Shape 1247"/>
            <p:cNvSpPr/>
            <p:nvPr/>
          </p:nvSpPr>
          <p:spPr>
            <a:xfrm>
              <a:off x="528958" y="986896"/>
              <a:ext cx="294034" cy="187641"/>
            </a:xfrm>
            <a:custGeom>
              <a:avLst/>
              <a:gdLst/>
              <a:ahLst/>
              <a:cxnLst>
                <a:cxn ang="0">
                  <a:pos x="wd2" y="hd2"/>
                </a:cxn>
                <a:cxn ang="5400000">
                  <a:pos x="wd2" y="hd2"/>
                </a:cxn>
                <a:cxn ang="10800000">
                  <a:pos x="wd2" y="hd2"/>
                </a:cxn>
                <a:cxn ang="16200000">
                  <a:pos x="wd2" y="hd2"/>
                </a:cxn>
              </a:cxnLst>
              <a:rect l="0" t="0" r="r" b="b"/>
              <a:pathLst>
                <a:path w="20817" h="21600" fill="norm" stroke="1" extrusionOk="0">
                  <a:moveTo>
                    <a:pt x="5207" y="21600"/>
                  </a:moveTo>
                  <a:cubicBezTo>
                    <a:pt x="3047" y="21600"/>
                    <a:pt x="887" y="19244"/>
                    <a:pt x="167" y="15316"/>
                  </a:cubicBezTo>
                  <a:cubicBezTo>
                    <a:pt x="-553" y="10996"/>
                    <a:pt x="1127" y="6284"/>
                    <a:pt x="3767" y="4713"/>
                  </a:cubicBezTo>
                  <a:cubicBezTo>
                    <a:pt x="14087" y="0"/>
                    <a:pt x="14087" y="0"/>
                    <a:pt x="14087" y="0"/>
                  </a:cubicBezTo>
                  <a:cubicBezTo>
                    <a:pt x="14567" y="0"/>
                    <a:pt x="15047" y="0"/>
                    <a:pt x="15527" y="0"/>
                  </a:cubicBezTo>
                  <a:cubicBezTo>
                    <a:pt x="17927" y="0"/>
                    <a:pt x="19847" y="2356"/>
                    <a:pt x="20567" y="6284"/>
                  </a:cubicBezTo>
                  <a:cubicBezTo>
                    <a:pt x="21047" y="8247"/>
                    <a:pt x="20807" y="10604"/>
                    <a:pt x="20087" y="12567"/>
                  </a:cubicBezTo>
                  <a:cubicBezTo>
                    <a:pt x="19367" y="14924"/>
                    <a:pt x="18167" y="16102"/>
                    <a:pt x="16967" y="16887"/>
                  </a:cubicBezTo>
                  <a:cubicBezTo>
                    <a:pt x="6647" y="21600"/>
                    <a:pt x="6647" y="21600"/>
                    <a:pt x="6647" y="21600"/>
                  </a:cubicBezTo>
                  <a:cubicBezTo>
                    <a:pt x="6167" y="21600"/>
                    <a:pt x="5687" y="21600"/>
                    <a:pt x="5207" y="21600"/>
                  </a:cubicBezTo>
                  <a:close/>
                  <a:moveTo>
                    <a:pt x="15527" y="6284"/>
                  </a:moveTo>
                  <a:cubicBezTo>
                    <a:pt x="15287" y="6284"/>
                    <a:pt x="15287" y="6284"/>
                    <a:pt x="15047" y="6284"/>
                  </a:cubicBezTo>
                  <a:cubicBezTo>
                    <a:pt x="4967" y="10996"/>
                    <a:pt x="4967" y="10996"/>
                    <a:pt x="4967" y="10996"/>
                  </a:cubicBezTo>
                  <a:cubicBezTo>
                    <a:pt x="4247" y="11389"/>
                    <a:pt x="3767" y="12567"/>
                    <a:pt x="4007" y="13745"/>
                  </a:cubicBezTo>
                  <a:cubicBezTo>
                    <a:pt x="4007" y="14924"/>
                    <a:pt x="4967" y="15709"/>
                    <a:pt x="5687" y="15316"/>
                  </a:cubicBezTo>
                  <a:cubicBezTo>
                    <a:pt x="15767" y="10604"/>
                    <a:pt x="15767" y="10604"/>
                    <a:pt x="15767" y="10604"/>
                  </a:cubicBezTo>
                  <a:cubicBezTo>
                    <a:pt x="16247" y="10604"/>
                    <a:pt x="16487" y="10211"/>
                    <a:pt x="16727" y="9818"/>
                  </a:cubicBezTo>
                  <a:cubicBezTo>
                    <a:pt x="16967" y="9033"/>
                    <a:pt x="16967" y="8640"/>
                    <a:pt x="16967" y="7855"/>
                  </a:cubicBezTo>
                  <a:cubicBezTo>
                    <a:pt x="16727" y="6676"/>
                    <a:pt x="16007" y="6284"/>
                    <a:pt x="15527" y="6284"/>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248" name="Shape 1248"/>
            <p:cNvSpPr/>
            <p:nvPr/>
          </p:nvSpPr>
          <p:spPr>
            <a:xfrm>
              <a:off x="1153584" y="1013445"/>
              <a:ext cx="237699" cy="135975"/>
            </a:xfrm>
            <a:custGeom>
              <a:avLst/>
              <a:gdLst/>
              <a:ahLst/>
              <a:cxnLst>
                <a:cxn ang="0">
                  <a:pos x="wd2" y="hd2"/>
                </a:cxn>
                <a:cxn ang="5400000">
                  <a:pos x="wd2" y="hd2"/>
                </a:cxn>
                <a:cxn ang="10800000">
                  <a:pos x="wd2" y="hd2"/>
                </a:cxn>
                <a:cxn ang="16200000">
                  <a:pos x="wd2" y="hd2"/>
                </a:cxn>
              </a:cxnLst>
              <a:rect l="0" t="0" r="r" b="b"/>
              <a:pathLst>
                <a:path w="20720" h="20103" fill="norm" stroke="1" extrusionOk="0">
                  <a:moveTo>
                    <a:pt x="3110" y="13818"/>
                  </a:moveTo>
                  <a:cubicBezTo>
                    <a:pt x="15537" y="19846"/>
                    <a:pt x="15537" y="19846"/>
                    <a:pt x="15537" y="19846"/>
                  </a:cubicBezTo>
                  <a:cubicBezTo>
                    <a:pt x="17608" y="20851"/>
                    <a:pt x="19975" y="18842"/>
                    <a:pt x="20567" y="14823"/>
                  </a:cubicBezTo>
                  <a:cubicBezTo>
                    <a:pt x="21159" y="11307"/>
                    <a:pt x="19975" y="7288"/>
                    <a:pt x="17904" y="6284"/>
                  </a:cubicBezTo>
                  <a:cubicBezTo>
                    <a:pt x="5181" y="256"/>
                    <a:pt x="5181" y="256"/>
                    <a:pt x="5181" y="256"/>
                  </a:cubicBezTo>
                  <a:cubicBezTo>
                    <a:pt x="3110" y="-749"/>
                    <a:pt x="743" y="1260"/>
                    <a:pt x="151" y="5279"/>
                  </a:cubicBezTo>
                  <a:cubicBezTo>
                    <a:pt x="-441" y="8795"/>
                    <a:pt x="743" y="12814"/>
                    <a:pt x="3110" y="13818"/>
                  </a:cubicBezTo>
                </a:path>
              </a:pathLst>
            </a:custGeom>
            <a:solidFill>
              <a:srgbClr val="3572B0"/>
            </a:solidFill>
            <a:ln w="12700" cap="flat">
              <a:noFill/>
              <a:miter lim="400000"/>
            </a:ln>
            <a:effectLst/>
          </p:spPr>
          <p:txBody>
            <a:bodyPr wrap="square" lIns="71436" tIns="71436" rIns="71436" bIns="71436" numCol="1" anchor="t">
              <a:noAutofit/>
            </a:bodyPr>
            <a:lstStyle/>
            <a:p>
              <a:pPr lvl="0"/>
            </a:p>
          </p:txBody>
        </p:sp>
        <p:sp>
          <p:nvSpPr>
            <p:cNvPr id="1249" name="Shape 1249"/>
            <p:cNvSpPr/>
            <p:nvPr/>
          </p:nvSpPr>
          <p:spPr>
            <a:xfrm>
              <a:off x="1125539" y="986896"/>
              <a:ext cx="293043" cy="187641"/>
            </a:xfrm>
            <a:custGeom>
              <a:avLst/>
              <a:gdLst/>
              <a:ahLst/>
              <a:cxnLst>
                <a:cxn ang="0">
                  <a:pos x="wd2" y="hd2"/>
                </a:cxn>
                <a:cxn ang="5400000">
                  <a:pos x="wd2" y="hd2"/>
                </a:cxn>
                <a:cxn ang="10800000">
                  <a:pos x="wd2" y="hd2"/>
                </a:cxn>
                <a:cxn ang="16200000">
                  <a:pos x="wd2" y="hd2"/>
                </a:cxn>
              </a:cxnLst>
              <a:rect l="0" t="0" r="r" b="b"/>
              <a:pathLst>
                <a:path w="20943" h="21600" fill="norm" stroke="1" extrusionOk="0">
                  <a:moveTo>
                    <a:pt x="15677" y="21600"/>
                  </a:moveTo>
                  <a:cubicBezTo>
                    <a:pt x="15677" y="21600"/>
                    <a:pt x="15677" y="21600"/>
                    <a:pt x="15677" y="21600"/>
                  </a:cubicBezTo>
                  <a:cubicBezTo>
                    <a:pt x="15192" y="21600"/>
                    <a:pt x="14706" y="21600"/>
                    <a:pt x="14221" y="21600"/>
                  </a:cubicBezTo>
                  <a:cubicBezTo>
                    <a:pt x="3785" y="16887"/>
                    <a:pt x="3785" y="16887"/>
                    <a:pt x="3785" y="16887"/>
                  </a:cubicBezTo>
                  <a:cubicBezTo>
                    <a:pt x="2572" y="16102"/>
                    <a:pt x="1358" y="14924"/>
                    <a:pt x="630" y="12567"/>
                  </a:cubicBezTo>
                  <a:cubicBezTo>
                    <a:pt x="-98" y="10604"/>
                    <a:pt x="-98" y="8247"/>
                    <a:pt x="145" y="6284"/>
                  </a:cubicBezTo>
                  <a:cubicBezTo>
                    <a:pt x="873" y="2356"/>
                    <a:pt x="3057" y="0"/>
                    <a:pt x="5241" y="0"/>
                  </a:cubicBezTo>
                  <a:cubicBezTo>
                    <a:pt x="5727" y="0"/>
                    <a:pt x="6212" y="0"/>
                    <a:pt x="6698" y="0"/>
                  </a:cubicBezTo>
                  <a:cubicBezTo>
                    <a:pt x="17133" y="4713"/>
                    <a:pt x="17133" y="4713"/>
                    <a:pt x="17133" y="4713"/>
                  </a:cubicBezTo>
                  <a:cubicBezTo>
                    <a:pt x="19803" y="6284"/>
                    <a:pt x="21502" y="10996"/>
                    <a:pt x="20774" y="15316"/>
                  </a:cubicBezTo>
                  <a:cubicBezTo>
                    <a:pt x="20046" y="19244"/>
                    <a:pt x="18104" y="21600"/>
                    <a:pt x="15677" y="21600"/>
                  </a:cubicBezTo>
                  <a:close/>
                  <a:moveTo>
                    <a:pt x="5241" y="6284"/>
                  </a:moveTo>
                  <a:cubicBezTo>
                    <a:pt x="4756" y="6284"/>
                    <a:pt x="4028" y="6676"/>
                    <a:pt x="4028" y="7855"/>
                  </a:cubicBezTo>
                  <a:cubicBezTo>
                    <a:pt x="3785" y="8640"/>
                    <a:pt x="3785" y="9033"/>
                    <a:pt x="4028" y="9818"/>
                  </a:cubicBezTo>
                  <a:cubicBezTo>
                    <a:pt x="4271" y="10211"/>
                    <a:pt x="4513" y="10604"/>
                    <a:pt x="4999" y="10604"/>
                  </a:cubicBezTo>
                  <a:cubicBezTo>
                    <a:pt x="15192" y="15316"/>
                    <a:pt x="15192" y="15316"/>
                    <a:pt x="15192" y="15316"/>
                  </a:cubicBezTo>
                  <a:cubicBezTo>
                    <a:pt x="15920" y="15709"/>
                    <a:pt x="16891" y="14924"/>
                    <a:pt x="17133" y="13745"/>
                  </a:cubicBezTo>
                  <a:cubicBezTo>
                    <a:pt x="17133" y="12567"/>
                    <a:pt x="16891" y="11389"/>
                    <a:pt x="15920" y="10996"/>
                  </a:cubicBezTo>
                  <a:cubicBezTo>
                    <a:pt x="5727" y="6284"/>
                    <a:pt x="5727" y="6284"/>
                    <a:pt x="5727" y="6284"/>
                  </a:cubicBezTo>
                  <a:cubicBezTo>
                    <a:pt x="5484" y="6284"/>
                    <a:pt x="5484" y="6284"/>
                    <a:pt x="5241" y="6284"/>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250" name="Shape 1250"/>
            <p:cNvSpPr/>
            <p:nvPr/>
          </p:nvSpPr>
          <p:spPr>
            <a:xfrm>
              <a:off x="608525" y="1218939"/>
              <a:ext cx="136074" cy="134644"/>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251" name="Shape 1251"/>
            <p:cNvSpPr/>
            <p:nvPr/>
          </p:nvSpPr>
          <p:spPr>
            <a:xfrm>
              <a:off x="1205819" y="1218939"/>
              <a:ext cx="136075" cy="134644"/>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pic>
        <p:nvPicPr>
          <p:cNvPr id="1253" name="pasted-image.pdf"/>
          <p:cNvPicPr/>
          <p:nvPr/>
        </p:nvPicPr>
        <p:blipFill>
          <a:blip r:embed="rId4">
            <a:extLst/>
          </a:blip>
          <a:srcRect l="0" t="0" r="0" b="0"/>
          <a:stretch>
            <a:fillRect/>
          </a:stretch>
        </p:blipFill>
        <p:spPr>
          <a:xfrm>
            <a:off x="7371753" y="6138862"/>
            <a:ext cx="1315085" cy="1514413"/>
          </a:xfrm>
          <a:prstGeom prst="rect">
            <a:avLst/>
          </a:prstGeom>
          <a:ln w="12700">
            <a:miter lim="400000"/>
          </a:ln>
        </p:spPr>
      </p:pic>
      <p:pic>
        <p:nvPicPr>
          <p:cNvPr id="1254" name="pasted-image.pdf"/>
          <p:cNvPicPr/>
          <p:nvPr/>
        </p:nvPicPr>
        <p:blipFill>
          <a:blip r:embed="rId5">
            <a:extLst/>
          </a:blip>
          <a:srcRect l="0" t="0" r="0" b="0"/>
          <a:stretch>
            <a:fillRect/>
          </a:stretch>
        </p:blipFill>
        <p:spPr>
          <a:xfrm>
            <a:off x="16282976" y="5980950"/>
            <a:ext cx="1654308" cy="1830301"/>
          </a:xfrm>
          <a:prstGeom prst="rect">
            <a:avLst/>
          </a:prstGeom>
          <a:ln w="12700">
            <a:miter lim="400000"/>
          </a:ln>
        </p:spPr>
      </p:pic>
      <p:pic>
        <p:nvPicPr>
          <p:cNvPr id="1255" name="pasted-image.pdf"/>
          <p:cNvPicPr/>
          <p:nvPr/>
        </p:nvPicPr>
        <p:blipFill>
          <a:blip r:embed="rId6">
            <a:extLst/>
          </a:blip>
          <a:stretch>
            <a:fillRect/>
          </a:stretch>
        </p:blipFill>
        <p:spPr>
          <a:xfrm>
            <a:off x="20647097" y="5835746"/>
            <a:ext cx="1272466" cy="2120708"/>
          </a:xfrm>
          <a:prstGeom prst="rect">
            <a:avLst/>
          </a:prstGeom>
          <a:ln w="12700">
            <a:miter lim="400000"/>
          </a:ln>
        </p:spPr>
      </p:pic>
      <p:grpSp>
        <p:nvGrpSpPr>
          <p:cNvPr id="1260" name="Group 1260"/>
          <p:cNvGrpSpPr/>
          <p:nvPr/>
        </p:nvGrpSpPr>
        <p:grpSpPr>
          <a:xfrm>
            <a:off x="5705254" y="10850567"/>
            <a:ext cx="13615623" cy="1514643"/>
            <a:chOff x="0" y="0"/>
            <a:chExt cx="13615621" cy="1514642"/>
          </a:xfrm>
        </p:grpSpPr>
        <p:sp>
          <p:nvSpPr>
            <p:cNvPr id="1256" name="Shape 1256"/>
            <p:cNvSpPr/>
            <p:nvPr/>
          </p:nvSpPr>
          <p:spPr>
            <a:xfrm>
              <a:off x="6486745" y="327019"/>
              <a:ext cx="2682876" cy="879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spAutoFit/>
            </a:bodyPr>
            <a:lstStyle>
              <a:lvl1pPr>
                <a:lnSpc>
                  <a:spcPts val="9000"/>
                </a:lnSpc>
                <a:defRPr b="1" spc="-48" sz="4800">
                  <a:solidFill>
                    <a:srgbClr val="205080"/>
                  </a:solidFill>
                  <a:latin typeface="Helvetica"/>
                  <a:ea typeface="Helvetica"/>
                  <a:cs typeface="Helvetica"/>
                  <a:sym typeface="Helvetica"/>
                </a:defRPr>
              </a:lvl1pPr>
            </a:lstStyle>
            <a:p>
              <a:pPr lvl="0">
                <a:defRPr b="0" spc="0" sz="1800">
                  <a:solidFill>
                    <a:srgbClr val="000000"/>
                  </a:solidFill>
                </a:defRPr>
              </a:pPr>
              <a:r>
                <a:rPr b="1" spc="-48" sz="4800">
                  <a:solidFill>
                    <a:srgbClr val="205080"/>
                  </a:solidFill>
                </a:rPr>
                <a:t>1,5 days</a:t>
              </a:r>
            </a:p>
          </p:txBody>
        </p:sp>
        <p:sp>
          <p:nvSpPr>
            <p:cNvPr id="1257" name="Shape 1257"/>
            <p:cNvSpPr/>
            <p:nvPr/>
          </p:nvSpPr>
          <p:spPr>
            <a:xfrm>
              <a:off x="0" y="757237"/>
              <a:ext cx="4787592" cy="4"/>
            </a:xfrm>
            <a:prstGeom prst="line">
              <a:avLst/>
            </a:prstGeom>
            <a:noFill/>
            <a:ln w="50800" cap="flat">
              <a:solidFill>
                <a:srgbClr val="9EC73B"/>
              </a:solidFill>
              <a:prstDash val="solid"/>
              <a:miter lim="400000"/>
              <a:headEnd type="triangle" w="med" len="med"/>
            </a:ln>
            <a:effectLst/>
          </p:spPr>
          <p:txBody>
            <a:bodyPr wrap="square" lIns="0" tIns="0" rIns="0" bIns="0" numCol="1" anchor="ctr">
              <a:noAutofit/>
            </a:bodyPr>
            <a:lstStyle/>
            <a:p>
              <a:pPr lvl="0" defTabSz="457200">
                <a:lnSpc>
                  <a:spcPct val="100000"/>
                </a:lnSpc>
                <a:defRPr sz="1200">
                  <a:solidFill>
                    <a:srgbClr val="000000"/>
                  </a:solidFill>
                  <a:latin typeface="Helvetica"/>
                  <a:ea typeface="Helvetica"/>
                  <a:cs typeface="Helvetica"/>
                  <a:sym typeface="Helvetica"/>
                </a:defRPr>
              </a:pPr>
            </a:p>
          </p:txBody>
        </p:sp>
        <p:sp>
          <p:nvSpPr>
            <p:cNvPr id="1258" name="Shape 1258"/>
            <p:cNvSpPr/>
            <p:nvPr/>
          </p:nvSpPr>
          <p:spPr>
            <a:xfrm flipH="1">
              <a:off x="9217018" y="748153"/>
              <a:ext cx="4398604" cy="1"/>
            </a:xfrm>
            <a:prstGeom prst="line">
              <a:avLst/>
            </a:prstGeom>
            <a:noFill/>
            <a:ln w="50800" cap="flat">
              <a:solidFill>
                <a:srgbClr val="9EC73B"/>
              </a:solidFill>
              <a:prstDash val="solid"/>
              <a:miter lim="400000"/>
              <a:headEnd type="triangle" w="med" len="med"/>
            </a:ln>
            <a:effectLst/>
          </p:spPr>
          <p:txBody>
            <a:bodyPr wrap="square" lIns="0" tIns="0" rIns="0" bIns="0" numCol="1" anchor="ctr">
              <a:noAutofit/>
            </a:bodyPr>
            <a:lstStyle/>
            <a:p>
              <a:pPr lvl="0" defTabSz="457200">
                <a:lnSpc>
                  <a:spcPct val="100000"/>
                </a:lnSpc>
                <a:defRPr sz="1200">
                  <a:solidFill>
                    <a:srgbClr val="000000"/>
                  </a:solidFill>
                  <a:latin typeface="Helvetica"/>
                  <a:ea typeface="Helvetica"/>
                  <a:cs typeface="Helvetica"/>
                  <a:sym typeface="Helvetica"/>
                </a:defRPr>
              </a:pPr>
            </a:p>
          </p:txBody>
        </p:sp>
        <p:pic>
          <p:nvPicPr>
            <p:cNvPr id="1259" name="pasted-image.pdf"/>
            <p:cNvPicPr/>
            <p:nvPr/>
          </p:nvPicPr>
          <p:blipFill>
            <a:blip r:embed="rId7">
              <a:extLst/>
            </a:blip>
            <a:srcRect l="131" t="0" r="131" b="0"/>
            <a:stretch>
              <a:fillRect/>
            </a:stretch>
          </p:blipFill>
          <p:spPr>
            <a:xfrm>
              <a:off x="5165774" y="0"/>
              <a:ext cx="1273677" cy="1514643"/>
            </a:xfrm>
            <a:prstGeom prst="rect">
              <a:avLst/>
            </a:prstGeom>
            <a:ln w="12700" cap="flat">
              <a:noFill/>
              <a:miter lim="400000"/>
            </a:ln>
            <a:effectLst/>
          </p:spPr>
        </p:pic>
      </p:grpSp>
    </p:spTree>
  </p:cSld>
  <p:clrMapOvr>
    <a:masterClrMapping/>
  </p:clrMapOvr>
  <p:transition spd="fast"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2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60" grpId="1"/>
    </p:bldLst>
  </p:timing>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64" name="Shape 1264"/>
          <p:cNvSpPr/>
          <p:nvPr/>
        </p:nvSpPr>
        <p:spPr>
          <a:xfrm>
            <a:off x="2030214" y="4896048"/>
            <a:ext cx="21021676" cy="3038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0">
              <a:lnSpc>
                <a:spcPct val="90000"/>
              </a:lnSpc>
              <a:defRPr sz="1800">
                <a:solidFill>
                  <a:srgbClr val="000000"/>
                </a:solidFill>
              </a:defRPr>
            </a:pPr>
            <a:r>
              <a:rPr b="1" spc="-100" sz="10000">
                <a:solidFill>
                  <a:srgbClr val="FFFFFF"/>
                </a:solidFill>
                <a:latin typeface="Helvetica"/>
                <a:ea typeface="Helvetica"/>
                <a:cs typeface="Helvetica"/>
                <a:sym typeface="Helvetica"/>
              </a:rPr>
              <a:t>I’m not slacking off, </a:t>
            </a:r>
            <a:endParaRPr b="1" spc="-100" sz="10000">
              <a:solidFill>
                <a:srgbClr val="FFFFFF"/>
              </a:solidFill>
              <a:latin typeface="Helvetica"/>
              <a:ea typeface="Helvetica"/>
              <a:cs typeface="Helvetica"/>
              <a:sym typeface="Helvetica"/>
            </a:endParaRPr>
          </a:p>
          <a:p>
            <a:pPr lvl="0">
              <a:lnSpc>
                <a:spcPct val="90000"/>
              </a:lnSpc>
              <a:defRPr sz="1800">
                <a:solidFill>
                  <a:srgbClr val="000000"/>
                </a:solidFill>
              </a:defRPr>
            </a:pPr>
            <a:r>
              <a:rPr b="1" spc="-100" sz="10000">
                <a:solidFill>
                  <a:srgbClr val="FFFFFF"/>
                </a:solidFill>
                <a:latin typeface="Helvetica"/>
                <a:ea typeface="Helvetica"/>
                <a:cs typeface="Helvetica"/>
                <a:sym typeface="Helvetica"/>
              </a:rPr>
              <a:t>my build plans are still running.</a:t>
            </a:r>
          </a:p>
        </p:txBody>
      </p:sp>
      <p:sp>
        <p:nvSpPr>
          <p:cNvPr id="1265" name="Shape 1265"/>
          <p:cNvSpPr/>
          <p:nvPr/>
        </p:nvSpPr>
        <p:spPr>
          <a:xfrm>
            <a:off x="1228725" y="4357951"/>
            <a:ext cx="1476375" cy="2428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60000"/>
              </a:lnSpc>
              <a:spcBef>
                <a:spcPts val="300"/>
              </a:spcBef>
              <a:defRPr spc="-150" sz="15000">
                <a:solidFill>
                  <a:srgbClr val="FFFFFF"/>
                </a:solidFill>
                <a:latin typeface="Helvetica"/>
                <a:ea typeface="Helvetica"/>
                <a:cs typeface="Helvetica"/>
                <a:sym typeface="Helvetica"/>
              </a:defRPr>
            </a:lvl1pPr>
          </a:lstStyle>
          <a:p>
            <a:pPr lvl="0">
              <a:defRPr spc="0" sz="1800">
                <a:solidFill>
                  <a:srgbClr val="000000"/>
                </a:solidFill>
              </a:defRPr>
            </a:pPr>
            <a:r>
              <a:rPr spc="-150" sz="15000">
                <a:solidFill>
                  <a:srgbClr val="FFFFFF"/>
                </a:solidFill>
              </a:rPr>
              <a:t>“</a:t>
            </a:r>
          </a:p>
        </p:txBody>
      </p:sp>
      <p:sp>
        <p:nvSpPr>
          <p:cNvPr id="1266" name="Shape 1266"/>
          <p:cNvSpPr/>
          <p:nvPr/>
        </p:nvSpPr>
        <p:spPr>
          <a:xfrm>
            <a:off x="20793868" y="6680586"/>
            <a:ext cx="1120776" cy="2428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spc="-150" sz="15000">
                <a:solidFill>
                  <a:srgbClr val="FFFFFF"/>
                </a:solidFill>
                <a:latin typeface="Helvetica"/>
                <a:ea typeface="Helvetica"/>
                <a:cs typeface="Helvetica"/>
                <a:sym typeface="Helvetica"/>
              </a:defRPr>
            </a:lvl1pPr>
          </a:lstStyle>
          <a:p>
            <a:pPr lvl="0">
              <a:defRPr spc="0" sz="1800">
                <a:solidFill>
                  <a:srgbClr val="000000"/>
                </a:solidFill>
              </a:defRPr>
            </a:pPr>
            <a:r>
              <a:rPr spc="-150" sz="15000">
                <a:solidFill>
                  <a:srgbClr val="FFFFFF"/>
                </a:solidFill>
              </a:rPr>
              <a:t>”</a:t>
            </a:r>
          </a:p>
        </p:txBody>
      </p:sp>
      <p:sp>
        <p:nvSpPr>
          <p:cNvPr id="1267" name="Shape 1267"/>
          <p:cNvSpPr/>
          <p:nvPr/>
        </p:nvSpPr>
        <p:spPr>
          <a:xfrm>
            <a:off x="2361788" y="10370608"/>
            <a:ext cx="13554076" cy="473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b="1" cap="all" spc="308">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08" sz="2200">
                <a:solidFill>
                  <a:srgbClr val="FFFFFF"/>
                </a:solidFill>
              </a:rPr>
              <a:t>- ME</a:t>
            </a:r>
          </a:p>
        </p:txBody>
      </p:sp>
      <p:pic>
        <p:nvPicPr>
          <p:cNvPr id="1268" name="business_cat_vector_by_baronius-d5ohyoq.png"/>
          <p:cNvPicPr/>
          <p:nvPr/>
        </p:nvPicPr>
        <p:blipFill>
          <a:blip r:embed="rId3">
            <a:extLst/>
          </a:blip>
          <a:stretch>
            <a:fillRect/>
          </a:stretch>
        </p:blipFill>
        <p:spPr>
          <a:xfrm>
            <a:off x="18122900" y="8788400"/>
            <a:ext cx="3725205" cy="5003801"/>
          </a:xfrm>
          <a:prstGeom prst="rect">
            <a:avLst/>
          </a:prstGeom>
          <a:ln w="12700">
            <a:miter lim="400000"/>
          </a:ln>
        </p:spPr>
      </p:pic>
    </p:spTree>
  </p:cSld>
  <p:clrMapOvr>
    <a:masterClrMapping/>
  </p:clrMapOvr>
  <p:transitio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72" name="Shape 1272"/>
          <p:cNvSpPr/>
          <p:nvPr/>
        </p:nvSpPr>
        <p:spPr>
          <a:xfrm>
            <a:off x="2030214" y="4883348"/>
            <a:ext cx="21021676" cy="3038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0">
              <a:lnSpc>
                <a:spcPct val="90000"/>
              </a:lnSpc>
              <a:defRPr sz="1800">
                <a:solidFill>
                  <a:srgbClr val="000000"/>
                </a:solidFill>
              </a:defRPr>
            </a:pPr>
            <a:r>
              <a:rPr b="1" spc="-100" sz="10000">
                <a:solidFill>
                  <a:srgbClr val="FFFFFF"/>
                </a:solidFill>
                <a:latin typeface="Helvetica"/>
                <a:ea typeface="Helvetica"/>
                <a:cs typeface="Helvetica"/>
                <a:sym typeface="Helvetica"/>
              </a:rPr>
              <a:t>I’m not slacking off, </a:t>
            </a:r>
            <a:endParaRPr b="1" spc="-100" sz="10000">
              <a:solidFill>
                <a:srgbClr val="FFFFFF"/>
              </a:solidFill>
              <a:latin typeface="Helvetica"/>
              <a:ea typeface="Helvetica"/>
              <a:cs typeface="Helvetica"/>
              <a:sym typeface="Helvetica"/>
            </a:endParaRPr>
          </a:p>
          <a:p>
            <a:pPr lvl="0">
              <a:lnSpc>
                <a:spcPct val="90000"/>
              </a:lnSpc>
              <a:defRPr sz="1800">
                <a:solidFill>
                  <a:srgbClr val="000000"/>
                </a:solidFill>
              </a:defRPr>
            </a:pPr>
            <a:r>
              <a:rPr b="1" spc="-100" sz="10000">
                <a:solidFill>
                  <a:srgbClr val="FFFFFF"/>
                </a:solidFill>
                <a:latin typeface="Helvetica"/>
                <a:ea typeface="Helvetica"/>
                <a:cs typeface="Helvetica"/>
                <a:sym typeface="Helvetica"/>
              </a:rPr>
              <a:t>my build plans are queued.</a:t>
            </a:r>
          </a:p>
        </p:txBody>
      </p:sp>
      <p:sp>
        <p:nvSpPr>
          <p:cNvPr id="1273" name="Shape 1273"/>
          <p:cNvSpPr/>
          <p:nvPr/>
        </p:nvSpPr>
        <p:spPr>
          <a:xfrm>
            <a:off x="1228725" y="4357951"/>
            <a:ext cx="1476375" cy="2428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60000"/>
              </a:lnSpc>
              <a:spcBef>
                <a:spcPts val="300"/>
              </a:spcBef>
              <a:defRPr spc="-150" sz="15000">
                <a:solidFill>
                  <a:srgbClr val="FFFFFF"/>
                </a:solidFill>
                <a:latin typeface="Helvetica"/>
                <a:ea typeface="Helvetica"/>
                <a:cs typeface="Helvetica"/>
                <a:sym typeface="Helvetica"/>
              </a:defRPr>
            </a:lvl1pPr>
          </a:lstStyle>
          <a:p>
            <a:pPr lvl="0">
              <a:defRPr spc="0" sz="1800">
                <a:solidFill>
                  <a:srgbClr val="000000"/>
                </a:solidFill>
              </a:defRPr>
            </a:pPr>
            <a:r>
              <a:rPr spc="-150" sz="15000">
                <a:solidFill>
                  <a:srgbClr val="FFFFFF"/>
                </a:solidFill>
              </a:rPr>
              <a:t>“</a:t>
            </a:r>
          </a:p>
        </p:txBody>
      </p:sp>
      <p:sp>
        <p:nvSpPr>
          <p:cNvPr id="1274" name="Shape 1274"/>
          <p:cNvSpPr/>
          <p:nvPr/>
        </p:nvSpPr>
        <p:spPr>
          <a:xfrm>
            <a:off x="18533268" y="6782186"/>
            <a:ext cx="1120776" cy="2428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spc="-150" sz="15000">
                <a:solidFill>
                  <a:srgbClr val="FFFFFF"/>
                </a:solidFill>
                <a:latin typeface="Helvetica"/>
                <a:ea typeface="Helvetica"/>
                <a:cs typeface="Helvetica"/>
                <a:sym typeface="Helvetica"/>
              </a:defRPr>
            </a:lvl1pPr>
          </a:lstStyle>
          <a:p>
            <a:pPr lvl="0">
              <a:defRPr spc="0" sz="1800">
                <a:solidFill>
                  <a:srgbClr val="000000"/>
                </a:solidFill>
              </a:defRPr>
            </a:pPr>
            <a:r>
              <a:rPr spc="-150" sz="15000">
                <a:solidFill>
                  <a:srgbClr val="FFFFFF"/>
                </a:solidFill>
              </a:rPr>
              <a:t>”</a:t>
            </a:r>
          </a:p>
        </p:txBody>
      </p:sp>
      <p:sp>
        <p:nvSpPr>
          <p:cNvPr id="1275" name="Shape 1275"/>
          <p:cNvSpPr/>
          <p:nvPr/>
        </p:nvSpPr>
        <p:spPr>
          <a:xfrm>
            <a:off x="2361788" y="10373783"/>
            <a:ext cx="12665076" cy="473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b="1" cap="all" spc="308">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08" sz="2200">
                <a:solidFill>
                  <a:srgbClr val="FFFFFF"/>
                </a:solidFill>
              </a:rPr>
              <a:t>- DANIEL KJELLIN, bamboo development team leader</a:t>
            </a:r>
          </a:p>
        </p:txBody>
      </p:sp>
      <p:sp>
        <p:nvSpPr>
          <p:cNvPr id="1276" name="Shape 1276"/>
          <p:cNvSpPr/>
          <p:nvPr/>
        </p:nvSpPr>
        <p:spPr>
          <a:xfrm>
            <a:off x="2030214" y="4896048"/>
            <a:ext cx="21021676" cy="3038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0">
              <a:lnSpc>
                <a:spcPct val="90000"/>
              </a:lnSpc>
              <a:defRPr sz="1800">
                <a:solidFill>
                  <a:srgbClr val="000000"/>
                </a:solidFill>
              </a:defRPr>
            </a:pPr>
            <a:r>
              <a:rPr b="1" spc="-100" sz="10000">
                <a:solidFill>
                  <a:srgbClr val="FFFFFF"/>
                </a:solidFill>
                <a:latin typeface="Helvetica"/>
                <a:ea typeface="Helvetica"/>
                <a:cs typeface="Helvetica"/>
                <a:sym typeface="Helvetica"/>
              </a:rPr>
              <a:t>I’m not slacking off, </a:t>
            </a:r>
            <a:endParaRPr b="1" spc="-100" sz="10000">
              <a:solidFill>
                <a:srgbClr val="FFFFFF"/>
              </a:solidFill>
              <a:latin typeface="Helvetica"/>
              <a:ea typeface="Helvetica"/>
              <a:cs typeface="Helvetica"/>
              <a:sym typeface="Helvetica"/>
            </a:endParaRPr>
          </a:p>
          <a:p>
            <a:pPr lvl="0">
              <a:lnSpc>
                <a:spcPct val="90000"/>
              </a:lnSpc>
              <a:defRPr sz="1800">
                <a:solidFill>
                  <a:srgbClr val="000000"/>
                </a:solidFill>
              </a:defRPr>
            </a:pPr>
            <a:r>
              <a:rPr b="1" spc="-100" sz="10000">
                <a:solidFill>
                  <a:srgbClr val="FFFFFF"/>
                </a:solidFill>
                <a:latin typeface="Helvetica"/>
                <a:ea typeface="Helvetica"/>
                <a:cs typeface="Helvetica"/>
                <a:sym typeface="Helvetica"/>
              </a:rPr>
              <a:t>my build plans are </a:t>
            </a:r>
          </a:p>
        </p:txBody>
      </p:sp>
      <p:pic>
        <p:nvPicPr>
          <p:cNvPr id="1277" name="llama_by_nemki-d60n9nq.jpg"/>
          <p:cNvPicPr/>
          <p:nvPr/>
        </p:nvPicPr>
        <p:blipFill>
          <a:blip r:embed="rId3">
            <a:extLst/>
          </a:blip>
          <a:stretch>
            <a:fillRect/>
          </a:stretch>
        </p:blipFill>
        <p:spPr>
          <a:xfrm>
            <a:off x="16355986" y="5548842"/>
            <a:ext cx="5214161" cy="8031555"/>
          </a:xfrm>
          <a:prstGeom prst="rect">
            <a:avLst/>
          </a:prstGeom>
          <a:ln w="12700">
            <a:miter lim="400000"/>
          </a:ln>
        </p:spPr>
      </p:pic>
    </p:spTree>
  </p:cSld>
  <p:clrMapOvr>
    <a:masterClrMapping/>
  </p:clrMapOvr>
  <p:transition spd="slow" advClick="1">
    <p:dissolve/>
  </p:transition>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81" name="Shape 1281"/>
          <p:cNvSpPr/>
          <p:nvPr/>
        </p:nvSpPr>
        <p:spPr>
          <a:xfrm>
            <a:off x="755465" y="745026"/>
            <a:ext cx="20970876"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CI challenges our processes</a:t>
            </a:r>
          </a:p>
        </p:txBody>
      </p:sp>
      <p:sp>
        <p:nvSpPr>
          <p:cNvPr id="1282" name="Shape 1282"/>
          <p:cNvSpPr/>
          <p:nvPr/>
        </p:nvSpPr>
        <p:spPr>
          <a:xfrm>
            <a:off x="2895600" y="13920787"/>
            <a:ext cx="10036175" cy="825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ts val="9000"/>
              </a:lnSpc>
              <a:defRPr b="1" sz="4800">
                <a:solidFill>
                  <a:srgbClr val="606060"/>
                </a:solidFill>
              </a:defRPr>
            </a:lvl1pPr>
          </a:lstStyle>
          <a:p>
            <a:pPr lvl="0">
              <a:defRPr b="0" sz="1800">
                <a:solidFill>
                  <a:srgbClr val="000000"/>
                </a:solidFill>
              </a:defRPr>
            </a:pPr>
            <a:r>
              <a:rPr b="1" sz="4800">
                <a:solidFill>
                  <a:srgbClr val="606060"/>
                </a:solidFill>
              </a:rPr>
              <a:t>Exploratory testing</a:t>
            </a:r>
          </a:p>
        </p:txBody>
      </p:sp>
      <p:sp>
        <p:nvSpPr>
          <p:cNvPr id="1283" name="Shape 1283"/>
          <p:cNvSpPr/>
          <p:nvPr/>
        </p:nvSpPr>
        <p:spPr>
          <a:xfrm>
            <a:off x="13677900" y="13906500"/>
            <a:ext cx="7673975" cy="87947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ts val="9000"/>
              </a:lnSpc>
              <a:defRPr b="1" spc="-48" sz="4800">
                <a:solidFill>
                  <a:srgbClr val="205080"/>
                </a:solidFill>
                <a:latin typeface="Helvetica"/>
                <a:ea typeface="Helvetica"/>
                <a:cs typeface="Helvetica"/>
                <a:sym typeface="Helvetica"/>
              </a:defRPr>
            </a:lvl1pPr>
          </a:lstStyle>
          <a:p>
            <a:pPr lvl="0">
              <a:defRPr b="0" spc="0" sz="1800">
                <a:solidFill>
                  <a:srgbClr val="000000"/>
                </a:solidFill>
              </a:defRPr>
            </a:pPr>
            <a:r>
              <a:rPr b="1" spc="-48" sz="4800">
                <a:solidFill>
                  <a:srgbClr val="205080"/>
                </a:solidFill>
              </a:rPr>
              <a:t>Blitz testing</a:t>
            </a:r>
          </a:p>
        </p:txBody>
      </p:sp>
      <p:sp>
        <p:nvSpPr>
          <p:cNvPr id="1284" name="Shape 1284"/>
          <p:cNvSpPr/>
          <p:nvPr/>
        </p:nvSpPr>
        <p:spPr>
          <a:xfrm>
            <a:off x="2895600" y="15417800"/>
            <a:ext cx="10036175" cy="82550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ts val="9000"/>
              </a:lnSpc>
              <a:defRPr b="1" sz="4800">
                <a:solidFill>
                  <a:srgbClr val="606060"/>
                </a:solidFill>
              </a:defRPr>
            </a:lvl1pPr>
          </a:lstStyle>
          <a:p>
            <a:pPr lvl="0">
              <a:defRPr b="0" sz="1800">
                <a:solidFill>
                  <a:srgbClr val="000000"/>
                </a:solidFill>
              </a:defRPr>
            </a:pPr>
            <a:r>
              <a:rPr b="1" sz="4800">
                <a:solidFill>
                  <a:srgbClr val="606060"/>
                </a:solidFill>
              </a:rPr>
              <a:t>Regression testing</a:t>
            </a:r>
          </a:p>
        </p:txBody>
      </p:sp>
      <p:sp>
        <p:nvSpPr>
          <p:cNvPr id="1285" name="Shape 1285"/>
          <p:cNvSpPr/>
          <p:nvPr/>
        </p:nvSpPr>
        <p:spPr>
          <a:xfrm>
            <a:off x="13677900" y="15405100"/>
            <a:ext cx="7673975" cy="87947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ts val="9000"/>
              </a:lnSpc>
              <a:defRPr b="1" spc="-48" sz="4800">
                <a:solidFill>
                  <a:srgbClr val="205080"/>
                </a:solidFill>
                <a:latin typeface="Helvetica"/>
                <a:ea typeface="Helvetica"/>
                <a:cs typeface="Helvetica"/>
                <a:sym typeface="Helvetica"/>
              </a:defRPr>
            </a:lvl1pPr>
          </a:lstStyle>
          <a:p>
            <a:pPr lvl="0">
              <a:defRPr b="0" spc="0" sz="1800">
                <a:solidFill>
                  <a:srgbClr val="000000"/>
                </a:solidFill>
              </a:defRPr>
            </a:pPr>
            <a:r>
              <a:rPr b="1" spc="-48" sz="4800">
                <a:solidFill>
                  <a:srgbClr val="205080"/>
                </a:solidFill>
              </a:rPr>
              <a:t>Automate all-the-things</a:t>
            </a:r>
          </a:p>
        </p:txBody>
      </p:sp>
      <p:graphicFrame>
        <p:nvGraphicFramePr>
          <p:cNvPr id="1286" name="Table 1286"/>
          <p:cNvGraphicFramePr/>
          <p:nvPr/>
        </p:nvGraphicFramePr>
        <p:xfrm>
          <a:off x="3559175" y="4681625"/>
          <a:ext cx="17259300" cy="768350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8629650"/>
                <a:gridCol w="8629650"/>
              </a:tblGrid>
              <a:tr h="2030707">
                <a:tc>
                  <a:txBody>
                    <a:bodyPr/>
                    <a:lstStyle/>
                    <a:p>
                      <a:pPr lvl="0" algn="l" defTabSz="584200">
                        <a:lnSpc>
                          <a:spcPts val="8300"/>
                        </a:lnSpc>
                        <a:defRPr sz="1800"/>
                      </a:pPr>
                      <a:r>
                        <a:rPr b="1" sz="4200">
                          <a:solidFill>
                            <a:srgbClr val="7A7A7A"/>
                          </a:solidFill>
                          <a:latin typeface="+mj-lt"/>
                          <a:ea typeface="+mj-ea"/>
                          <a:cs typeface="+mj-cs"/>
                          <a:sym typeface="Arial"/>
                        </a:rPr>
                        <a:t> Green production-ready master</a:t>
                      </a:r>
                    </a:p>
                  </a:txBody>
                  <a:tcPr marL="50800" marR="50800" marT="50800" marB="50800" anchor="ctr" anchorCtr="0" horzOverflow="overflow">
                    <a:lnL w="76200">
                      <a:solidFill>
                        <a:srgbClr val="4F7A28"/>
                      </a:solidFill>
                      <a:custDash>
                        <a:ds d="200000" sp="200000"/>
                      </a:custDash>
                      <a:miter lim="400000"/>
                    </a:lnL>
                    <a:lnR w="12700">
                      <a:solidFill>
                        <a:srgbClr val="4F7A28"/>
                      </a:solidFill>
                      <a:miter lim="400000"/>
                    </a:lnR>
                    <a:lnT w="76200">
                      <a:solidFill>
                        <a:srgbClr val="4F7A28"/>
                      </a:solidFill>
                      <a:custDash>
                        <a:ds d="200000" sp="200000"/>
                      </a:custDash>
                      <a:miter lim="400000"/>
                    </a:lnT>
                    <a:lnB w="12700">
                      <a:solidFill>
                        <a:srgbClr val="4F7A28"/>
                      </a:solidFill>
                      <a:miter lim="400000"/>
                    </a:lnB>
                    <a:solidFill>
                      <a:srgbClr val="F8FADB"/>
                    </a:solidFill>
                  </a:tcPr>
                </a:tc>
                <a:tc>
                  <a:txBody>
                    <a:bodyPr/>
                    <a:lstStyle/>
                    <a:p>
                      <a:pPr lvl="0" algn="l" defTabSz="584200">
                        <a:lnSpc>
                          <a:spcPts val="8300"/>
                        </a:lnSpc>
                        <a:defRPr sz="1800"/>
                      </a:pPr>
                      <a:r>
                        <a:rPr b="1" spc="-42" sz="4200">
                          <a:solidFill>
                            <a:srgbClr val="205080"/>
                          </a:solidFill>
                          <a:latin typeface="Helvetica"/>
                          <a:ea typeface="Helvetica"/>
                          <a:cs typeface="Helvetica"/>
                          <a:sym typeface="Helvetica"/>
                        </a:rPr>
                        <a:t> Build plan branching</a:t>
                      </a:r>
                    </a:p>
                  </a:txBody>
                  <a:tcPr marL="50800" marR="50800" marT="50800" marB="50800" anchor="ctr" anchorCtr="0" horzOverflow="overflow">
                    <a:lnL w="12700">
                      <a:solidFill>
                        <a:srgbClr val="4F7A28"/>
                      </a:solidFill>
                      <a:miter lim="400000"/>
                    </a:lnL>
                    <a:lnR w="76200">
                      <a:solidFill>
                        <a:srgbClr val="4F7A28"/>
                      </a:solidFill>
                      <a:custDash>
                        <a:ds d="200000" sp="200000"/>
                      </a:custDash>
                      <a:miter lim="400000"/>
                    </a:lnR>
                    <a:lnT w="76200">
                      <a:solidFill>
                        <a:srgbClr val="4F7A28"/>
                      </a:solidFill>
                      <a:custDash>
                        <a:ds d="200000" sp="200000"/>
                      </a:custDash>
                      <a:miter lim="400000"/>
                    </a:lnT>
                    <a:lnB w="12700">
                      <a:solidFill>
                        <a:srgbClr val="4F7A28"/>
                      </a:solidFill>
                      <a:miter lim="400000"/>
                    </a:lnB>
                    <a:solidFill>
                      <a:srgbClr val="F8FADB"/>
                    </a:solidFill>
                  </a:tcPr>
                </a:tc>
              </a:tr>
              <a:tr h="1884264">
                <a:tc>
                  <a:txBody>
                    <a:bodyPr/>
                    <a:lstStyle/>
                    <a:p>
                      <a:pPr lvl="0" algn="l" defTabSz="584200">
                        <a:lnSpc>
                          <a:spcPts val="8300"/>
                        </a:lnSpc>
                        <a:defRPr sz="1800"/>
                      </a:pPr>
                      <a:r>
                        <a:rPr b="1" sz="4200">
                          <a:solidFill>
                            <a:srgbClr val="7A7A7A"/>
                          </a:solidFill>
                          <a:latin typeface="+mj-lt"/>
                          <a:ea typeface="+mj-ea"/>
                          <a:cs typeface="+mj-cs"/>
                          <a:sym typeface="Arial"/>
                        </a:rPr>
                        <a:t> Long running branches</a:t>
                      </a:r>
                    </a:p>
                  </a:txBody>
                  <a:tcPr marL="50800" marR="50800" marT="50800" marB="50800" anchor="ctr" anchorCtr="0" horzOverflow="overflow">
                    <a:lnL w="76200">
                      <a:solidFill>
                        <a:srgbClr val="4F7A28"/>
                      </a:solidFill>
                      <a:custDash>
                        <a:ds d="200000" sp="200000"/>
                      </a:custDash>
                      <a:miter lim="400000"/>
                    </a:lnL>
                    <a:lnR w="12700">
                      <a:solidFill>
                        <a:srgbClr val="4F7A28"/>
                      </a:solidFill>
                      <a:miter lim="400000"/>
                    </a:lnR>
                    <a:lnT w="12700">
                      <a:solidFill>
                        <a:srgbClr val="4F7A28"/>
                      </a:solidFill>
                      <a:miter lim="400000"/>
                    </a:lnT>
                    <a:lnB w="12700">
                      <a:solidFill>
                        <a:srgbClr val="4F7A28"/>
                      </a:solidFill>
                      <a:miter lim="400000"/>
                    </a:lnB>
                    <a:noFill/>
                  </a:tcPr>
                </a:tc>
                <a:tc>
                  <a:txBody>
                    <a:bodyPr/>
                    <a:lstStyle/>
                    <a:p>
                      <a:pPr lvl="0" algn="l" defTabSz="584200">
                        <a:lnSpc>
                          <a:spcPts val="8300"/>
                        </a:lnSpc>
                        <a:defRPr sz="1800"/>
                      </a:pPr>
                      <a:r>
                        <a:rPr b="1" spc="-42" sz="4200">
                          <a:solidFill>
                            <a:srgbClr val="205080"/>
                          </a:solidFill>
                          <a:latin typeface="Helvetica"/>
                          <a:ea typeface="Helvetica"/>
                          <a:cs typeface="Helvetica"/>
                          <a:sym typeface="Helvetica"/>
                        </a:rPr>
                        <a:t> Dark features</a:t>
                      </a:r>
                    </a:p>
                  </a:txBody>
                  <a:tcPr marL="50800" marR="50800" marT="50800" marB="50800" anchor="ctr" anchorCtr="0" horzOverflow="overflow">
                    <a:lnL w="12700">
                      <a:solidFill>
                        <a:srgbClr val="4F7A28"/>
                      </a:solidFill>
                      <a:miter lim="400000"/>
                    </a:lnL>
                    <a:lnR w="76200">
                      <a:solidFill>
                        <a:srgbClr val="4F7A28"/>
                      </a:solidFill>
                      <a:custDash>
                        <a:ds d="200000" sp="200000"/>
                      </a:custDash>
                      <a:miter lim="400000"/>
                    </a:lnR>
                    <a:lnT w="12700">
                      <a:solidFill>
                        <a:srgbClr val="4F7A28"/>
                      </a:solidFill>
                      <a:miter lim="400000"/>
                    </a:lnT>
                    <a:lnB w="12700">
                      <a:solidFill>
                        <a:srgbClr val="4F7A28"/>
                      </a:solidFill>
                      <a:miter lim="400000"/>
                    </a:lnB>
                    <a:noFill/>
                  </a:tcPr>
                </a:tc>
              </a:tr>
              <a:tr h="1884264">
                <a:tc>
                  <a:txBody>
                    <a:bodyPr/>
                    <a:lstStyle/>
                    <a:p>
                      <a:pPr lvl="0" algn="l" defTabSz="584200">
                        <a:lnSpc>
                          <a:spcPts val="8300"/>
                        </a:lnSpc>
                        <a:defRPr sz="1800"/>
                      </a:pPr>
                      <a:r>
                        <a:rPr b="1" sz="4200">
                          <a:solidFill>
                            <a:srgbClr val="7A7A7A"/>
                          </a:solidFill>
                          <a:latin typeface="+mj-lt"/>
                          <a:ea typeface="+mj-ea"/>
                          <a:cs typeface="+mj-cs"/>
                          <a:sym typeface="Arial"/>
                        </a:rPr>
                        <a:t> Big&amp;slow test suite</a:t>
                      </a:r>
                    </a:p>
                  </a:txBody>
                  <a:tcPr marL="50800" marR="50800" marT="50800" marB="50800" anchor="ctr" anchorCtr="0" horzOverflow="overflow">
                    <a:lnL w="76200">
                      <a:solidFill>
                        <a:srgbClr val="4F7A28"/>
                      </a:solidFill>
                      <a:custDash>
                        <a:ds d="200000" sp="200000"/>
                      </a:custDash>
                      <a:miter lim="400000"/>
                    </a:lnL>
                    <a:lnR w="12700">
                      <a:solidFill>
                        <a:srgbClr val="4F7A28"/>
                      </a:solidFill>
                      <a:miter lim="400000"/>
                    </a:lnR>
                    <a:lnT w="12700">
                      <a:solidFill>
                        <a:srgbClr val="4F7A28"/>
                      </a:solidFill>
                      <a:miter lim="400000"/>
                    </a:lnT>
                    <a:lnB w="12700">
                      <a:solidFill>
                        <a:srgbClr val="4F7A28"/>
                      </a:solidFill>
                      <a:miter lim="400000"/>
                    </a:lnB>
                    <a:noFill/>
                  </a:tcPr>
                </a:tc>
                <a:tc>
                  <a:txBody>
                    <a:bodyPr/>
                    <a:lstStyle/>
                    <a:p>
                      <a:pPr lvl="0" algn="l" defTabSz="584200">
                        <a:lnSpc>
                          <a:spcPts val="8300"/>
                        </a:lnSpc>
                        <a:defRPr sz="1800"/>
                      </a:pPr>
                      <a:r>
                        <a:rPr b="1" spc="-42" sz="4200">
                          <a:solidFill>
                            <a:srgbClr val="205080"/>
                          </a:solidFill>
                          <a:latin typeface="Helvetica"/>
                          <a:ea typeface="Helvetica"/>
                          <a:cs typeface="Helvetica"/>
                          <a:sym typeface="Helvetica"/>
                        </a:rPr>
                        <a:t> Build grid</a:t>
                      </a:r>
                    </a:p>
                  </a:txBody>
                  <a:tcPr marL="50800" marR="50800" marT="50800" marB="50800" anchor="ctr" anchorCtr="0" horzOverflow="overflow">
                    <a:lnL w="12700">
                      <a:solidFill>
                        <a:srgbClr val="4F7A28"/>
                      </a:solidFill>
                      <a:miter lim="400000"/>
                    </a:lnL>
                    <a:lnR w="76200">
                      <a:solidFill>
                        <a:srgbClr val="4F7A28"/>
                      </a:solidFill>
                      <a:custDash>
                        <a:ds d="200000" sp="200000"/>
                      </a:custDash>
                      <a:miter lim="400000"/>
                    </a:lnR>
                    <a:lnT w="12700">
                      <a:solidFill>
                        <a:srgbClr val="4F7A28"/>
                      </a:solidFill>
                      <a:miter lim="400000"/>
                    </a:lnT>
                    <a:lnB w="12700">
                      <a:solidFill>
                        <a:srgbClr val="4F7A28"/>
                      </a:solidFill>
                      <a:miter lim="400000"/>
                    </a:lnB>
                    <a:noFill/>
                  </a:tcPr>
                </a:tc>
              </a:tr>
              <a:tr h="1884264">
                <a:tc>
                  <a:txBody>
                    <a:bodyPr/>
                    <a:lstStyle/>
                    <a:p>
                      <a:pPr lvl="0" algn="l" defTabSz="584200">
                        <a:lnSpc>
                          <a:spcPts val="8300"/>
                        </a:lnSpc>
                        <a:defRPr sz="1800"/>
                      </a:pPr>
                      <a:r>
                        <a:rPr b="1" sz="4200">
                          <a:solidFill>
                            <a:srgbClr val="7A7A7A"/>
                          </a:solidFill>
                          <a:latin typeface="+mj-lt"/>
                          <a:ea typeface="+mj-ea"/>
                          <a:cs typeface="+mj-cs"/>
                          <a:sym typeface="Arial"/>
                        </a:rPr>
                        <a:t> Quick feedback </a:t>
                      </a:r>
                    </a:p>
                  </a:txBody>
                  <a:tcPr marL="50800" marR="50800" marT="50800" marB="50800" anchor="ctr" anchorCtr="0" horzOverflow="overflow">
                    <a:lnL w="76200">
                      <a:solidFill>
                        <a:srgbClr val="4F7A28"/>
                      </a:solidFill>
                      <a:custDash>
                        <a:ds d="200000" sp="200000"/>
                      </a:custDash>
                      <a:miter lim="400000"/>
                    </a:lnL>
                    <a:lnR w="12700">
                      <a:solidFill>
                        <a:srgbClr val="4F7A28"/>
                      </a:solidFill>
                      <a:miter lim="400000"/>
                    </a:lnR>
                    <a:lnT w="12700">
                      <a:solidFill>
                        <a:srgbClr val="4F7A28"/>
                      </a:solidFill>
                      <a:miter lim="400000"/>
                    </a:lnT>
                    <a:lnB w="76200">
                      <a:solidFill>
                        <a:srgbClr val="4F7A28"/>
                      </a:solidFill>
                      <a:custDash>
                        <a:ds d="200000" sp="200000"/>
                      </a:custDash>
                      <a:miter lim="400000"/>
                    </a:lnB>
                    <a:noFill/>
                  </a:tcPr>
                </a:tc>
                <a:tc>
                  <a:txBody>
                    <a:bodyPr/>
                    <a:lstStyle/>
                    <a:p>
                      <a:pPr lvl="0" algn="l" defTabSz="584200">
                        <a:lnSpc>
                          <a:spcPts val="8300"/>
                        </a:lnSpc>
                        <a:defRPr sz="1800"/>
                      </a:pPr>
                      <a:r>
                        <a:rPr b="1" spc="-42" sz="4200">
                          <a:solidFill>
                            <a:srgbClr val="205080"/>
                          </a:solidFill>
                          <a:latin typeface="Helvetica"/>
                          <a:ea typeface="Helvetica"/>
                          <a:cs typeface="Helvetica"/>
                          <a:sym typeface="Helvetica"/>
                        </a:rPr>
                        <a:t> Build strategy</a:t>
                      </a:r>
                    </a:p>
                  </a:txBody>
                  <a:tcPr marL="50800" marR="50800" marT="50800" marB="50800" anchor="ctr" anchorCtr="0" horzOverflow="overflow">
                    <a:lnL w="12700">
                      <a:solidFill>
                        <a:srgbClr val="4F7A28"/>
                      </a:solidFill>
                      <a:miter lim="400000"/>
                    </a:lnL>
                    <a:lnR w="76200">
                      <a:solidFill>
                        <a:srgbClr val="4F7A28"/>
                      </a:solidFill>
                      <a:custDash>
                        <a:ds d="200000" sp="200000"/>
                      </a:custDash>
                      <a:miter lim="400000"/>
                    </a:lnR>
                    <a:lnT w="12700">
                      <a:solidFill>
                        <a:srgbClr val="4F7A28"/>
                      </a:solidFill>
                      <a:miter lim="400000"/>
                    </a:lnT>
                    <a:lnB w="76200">
                      <a:solidFill>
                        <a:srgbClr val="4F7A28"/>
                      </a:solidFill>
                      <a:custDash>
                        <a:ds d="200000" sp="200000"/>
                      </a:custDash>
                      <a:miter lim="400000"/>
                    </a:lnB>
                    <a:noFill/>
                  </a:tcPr>
                </a:tc>
              </a:tr>
            </a:tbl>
          </a:graphicData>
        </a:graphic>
      </p:graphicFrame>
      <p:pic>
        <p:nvPicPr>
          <p:cNvPr id="1287" name="pasted-image.pdf"/>
          <p:cNvPicPr/>
          <p:nvPr/>
        </p:nvPicPr>
        <p:blipFill>
          <a:blip r:embed="rId3">
            <a:extLst/>
          </a:blip>
          <a:stretch>
            <a:fillRect/>
          </a:stretch>
        </p:blipFill>
        <p:spPr>
          <a:xfrm>
            <a:off x="6756747" y="2144670"/>
            <a:ext cx="2313882" cy="2070848"/>
          </a:xfrm>
          <a:prstGeom prst="rect">
            <a:avLst/>
          </a:prstGeom>
          <a:ln w="12700">
            <a:miter lim="400000"/>
          </a:ln>
        </p:spPr>
      </p:pic>
      <p:pic>
        <p:nvPicPr>
          <p:cNvPr id="1288" name="pasted-image.pdf"/>
          <p:cNvPicPr/>
          <p:nvPr/>
        </p:nvPicPr>
        <p:blipFill>
          <a:blip r:embed="rId4">
            <a:extLst/>
          </a:blip>
          <a:stretch>
            <a:fillRect/>
          </a:stretch>
        </p:blipFill>
        <p:spPr>
          <a:xfrm>
            <a:off x="15758594" y="2206232"/>
            <a:ext cx="1590371" cy="1947724"/>
          </a:xfrm>
          <a:prstGeom prst="rect">
            <a:avLst/>
          </a:prstGeom>
          <a:ln w="12700">
            <a:miter lim="400000"/>
          </a:ln>
        </p:spPr>
      </p:pic>
    </p:spTree>
  </p:cSld>
  <p:clrMapOvr>
    <a:masterClrMapping/>
  </p:clrMapOvr>
  <p:transitio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92" name="Shape 1292"/>
          <p:cNvSpPr/>
          <p:nvPr/>
        </p:nvSpPr>
        <p:spPr>
          <a:xfrm>
            <a:off x="755465" y="745026"/>
            <a:ext cx="20970876"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CI challenges our processes</a:t>
            </a:r>
          </a:p>
        </p:txBody>
      </p:sp>
      <p:sp>
        <p:nvSpPr>
          <p:cNvPr id="1293" name="Shape 1293"/>
          <p:cNvSpPr/>
          <p:nvPr/>
        </p:nvSpPr>
        <p:spPr>
          <a:xfrm>
            <a:off x="2895600" y="13920787"/>
            <a:ext cx="10036175" cy="825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ts val="9000"/>
              </a:lnSpc>
              <a:defRPr b="1" sz="4800">
                <a:solidFill>
                  <a:srgbClr val="606060"/>
                </a:solidFill>
              </a:defRPr>
            </a:lvl1pPr>
          </a:lstStyle>
          <a:p>
            <a:pPr lvl="0">
              <a:defRPr b="0" sz="1800">
                <a:solidFill>
                  <a:srgbClr val="000000"/>
                </a:solidFill>
              </a:defRPr>
            </a:pPr>
            <a:r>
              <a:rPr b="1" sz="4800">
                <a:solidFill>
                  <a:srgbClr val="606060"/>
                </a:solidFill>
              </a:rPr>
              <a:t>Exploratory testing</a:t>
            </a:r>
          </a:p>
        </p:txBody>
      </p:sp>
      <p:sp>
        <p:nvSpPr>
          <p:cNvPr id="1294" name="Shape 1294"/>
          <p:cNvSpPr/>
          <p:nvPr/>
        </p:nvSpPr>
        <p:spPr>
          <a:xfrm>
            <a:off x="13677900" y="13906500"/>
            <a:ext cx="7673975" cy="87947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ts val="9000"/>
              </a:lnSpc>
              <a:defRPr b="1" spc="-48" sz="4800">
                <a:solidFill>
                  <a:srgbClr val="205080"/>
                </a:solidFill>
                <a:latin typeface="Helvetica"/>
                <a:ea typeface="Helvetica"/>
                <a:cs typeface="Helvetica"/>
                <a:sym typeface="Helvetica"/>
              </a:defRPr>
            </a:lvl1pPr>
          </a:lstStyle>
          <a:p>
            <a:pPr lvl="0">
              <a:defRPr b="0" spc="0" sz="1800">
                <a:solidFill>
                  <a:srgbClr val="000000"/>
                </a:solidFill>
              </a:defRPr>
            </a:pPr>
            <a:r>
              <a:rPr b="1" spc="-48" sz="4800">
                <a:solidFill>
                  <a:srgbClr val="205080"/>
                </a:solidFill>
              </a:rPr>
              <a:t>Blitz testing</a:t>
            </a:r>
          </a:p>
        </p:txBody>
      </p:sp>
      <p:sp>
        <p:nvSpPr>
          <p:cNvPr id="1295" name="Shape 1295"/>
          <p:cNvSpPr/>
          <p:nvPr/>
        </p:nvSpPr>
        <p:spPr>
          <a:xfrm>
            <a:off x="2895600" y="15417800"/>
            <a:ext cx="10036175" cy="82550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ts val="9000"/>
              </a:lnSpc>
              <a:defRPr b="1" sz="4800">
                <a:solidFill>
                  <a:srgbClr val="606060"/>
                </a:solidFill>
              </a:defRPr>
            </a:lvl1pPr>
          </a:lstStyle>
          <a:p>
            <a:pPr lvl="0">
              <a:defRPr b="0" sz="1800">
                <a:solidFill>
                  <a:srgbClr val="000000"/>
                </a:solidFill>
              </a:defRPr>
            </a:pPr>
            <a:r>
              <a:rPr b="1" sz="4800">
                <a:solidFill>
                  <a:srgbClr val="606060"/>
                </a:solidFill>
              </a:rPr>
              <a:t>Regression testing</a:t>
            </a:r>
          </a:p>
        </p:txBody>
      </p:sp>
      <p:sp>
        <p:nvSpPr>
          <p:cNvPr id="1296" name="Shape 1296"/>
          <p:cNvSpPr/>
          <p:nvPr/>
        </p:nvSpPr>
        <p:spPr>
          <a:xfrm>
            <a:off x="13677900" y="15405100"/>
            <a:ext cx="7673975" cy="87947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ts val="9000"/>
              </a:lnSpc>
              <a:defRPr b="1" spc="-48" sz="4800">
                <a:solidFill>
                  <a:srgbClr val="205080"/>
                </a:solidFill>
                <a:latin typeface="Helvetica"/>
                <a:ea typeface="Helvetica"/>
                <a:cs typeface="Helvetica"/>
                <a:sym typeface="Helvetica"/>
              </a:defRPr>
            </a:lvl1pPr>
          </a:lstStyle>
          <a:p>
            <a:pPr lvl="0">
              <a:defRPr b="0" spc="0" sz="1800">
                <a:solidFill>
                  <a:srgbClr val="000000"/>
                </a:solidFill>
              </a:defRPr>
            </a:pPr>
            <a:r>
              <a:rPr b="1" spc="-48" sz="4800">
                <a:solidFill>
                  <a:srgbClr val="205080"/>
                </a:solidFill>
              </a:rPr>
              <a:t>Automate all-the-things</a:t>
            </a:r>
          </a:p>
        </p:txBody>
      </p:sp>
      <p:graphicFrame>
        <p:nvGraphicFramePr>
          <p:cNvPr id="1297" name="Table 1297"/>
          <p:cNvGraphicFramePr/>
          <p:nvPr/>
        </p:nvGraphicFramePr>
        <p:xfrm>
          <a:off x="3559175" y="4681625"/>
          <a:ext cx="17259300" cy="768350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8629650"/>
                <a:gridCol w="8629650"/>
              </a:tblGrid>
              <a:tr h="2030707">
                <a:tc>
                  <a:txBody>
                    <a:bodyPr/>
                    <a:lstStyle/>
                    <a:p>
                      <a:pPr lvl="0" algn="l" defTabSz="584200">
                        <a:lnSpc>
                          <a:spcPts val="8300"/>
                        </a:lnSpc>
                        <a:defRPr sz="1800"/>
                      </a:pPr>
                      <a:r>
                        <a:rPr b="1" sz="4200">
                          <a:solidFill>
                            <a:srgbClr val="7A7A7A"/>
                          </a:solidFill>
                          <a:latin typeface="+mj-lt"/>
                          <a:ea typeface="+mj-ea"/>
                          <a:cs typeface="+mj-cs"/>
                          <a:sym typeface="Arial"/>
                        </a:rPr>
                        <a:t> Green production-ready master</a:t>
                      </a:r>
                    </a:p>
                  </a:txBody>
                  <a:tcPr marL="50800" marR="50800" marT="50800" marB="50800" anchor="ctr" anchorCtr="0" horzOverflow="overflow">
                    <a:lnL w="76200">
                      <a:solidFill>
                        <a:srgbClr val="4F7A28"/>
                      </a:solidFill>
                      <a:custDash>
                        <a:ds d="200000" sp="200000"/>
                      </a:custDash>
                      <a:miter lim="400000"/>
                    </a:lnL>
                    <a:lnR w="12700">
                      <a:solidFill>
                        <a:srgbClr val="4F7A28"/>
                      </a:solidFill>
                      <a:miter lim="400000"/>
                    </a:lnR>
                    <a:lnT w="76200">
                      <a:solidFill>
                        <a:srgbClr val="4F7A28"/>
                      </a:solidFill>
                      <a:custDash>
                        <a:ds d="200000" sp="200000"/>
                      </a:custDash>
                      <a:miter lim="400000"/>
                    </a:lnT>
                    <a:lnB w="12700">
                      <a:solidFill>
                        <a:srgbClr val="4F7A28"/>
                      </a:solidFill>
                      <a:miter lim="400000"/>
                    </a:lnB>
                    <a:noFill/>
                  </a:tcPr>
                </a:tc>
                <a:tc>
                  <a:txBody>
                    <a:bodyPr/>
                    <a:lstStyle/>
                    <a:p>
                      <a:pPr lvl="0" algn="l" defTabSz="584200">
                        <a:lnSpc>
                          <a:spcPts val="8300"/>
                        </a:lnSpc>
                        <a:defRPr sz="1800"/>
                      </a:pPr>
                      <a:r>
                        <a:rPr b="1" spc="-42" sz="4200">
                          <a:solidFill>
                            <a:srgbClr val="205080"/>
                          </a:solidFill>
                          <a:latin typeface="Helvetica"/>
                          <a:ea typeface="Helvetica"/>
                          <a:cs typeface="Helvetica"/>
                          <a:sym typeface="Helvetica"/>
                        </a:rPr>
                        <a:t> Build plan branching</a:t>
                      </a:r>
                    </a:p>
                  </a:txBody>
                  <a:tcPr marL="50800" marR="50800" marT="50800" marB="50800" anchor="ctr" anchorCtr="0" horzOverflow="overflow">
                    <a:lnL w="12700">
                      <a:solidFill>
                        <a:srgbClr val="4F7A28"/>
                      </a:solidFill>
                      <a:miter lim="400000"/>
                    </a:lnL>
                    <a:lnR w="76200">
                      <a:solidFill>
                        <a:srgbClr val="4F7A28"/>
                      </a:solidFill>
                      <a:custDash>
                        <a:ds d="200000" sp="200000"/>
                      </a:custDash>
                      <a:miter lim="400000"/>
                    </a:lnR>
                    <a:lnT w="76200">
                      <a:solidFill>
                        <a:srgbClr val="4F7A28"/>
                      </a:solidFill>
                      <a:custDash>
                        <a:ds d="200000" sp="200000"/>
                      </a:custDash>
                      <a:miter lim="400000"/>
                    </a:lnT>
                    <a:lnB w="12700">
                      <a:solidFill>
                        <a:srgbClr val="4F7A28"/>
                      </a:solidFill>
                      <a:miter lim="400000"/>
                    </a:lnB>
                    <a:noFill/>
                  </a:tcPr>
                </a:tc>
              </a:tr>
              <a:tr h="1884264">
                <a:tc>
                  <a:txBody>
                    <a:bodyPr/>
                    <a:lstStyle/>
                    <a:p>
                      <a:pPr lvl="0" algn="l" defTabSz="584200">
                        <a:lnSpc>
                          <a:spcPts val="8300"/>
                        </a:lnSpc>
                        <a:defRPr sz="1800"/>
                      </a:pPr>
                      <a:r>
                        <a:rPr b="1" sz="4200">
                          <a:solidFill>
                            <a:srgbClr val="7A7A7A"/>
                          </a:solidFill>
                          <a:latin typeface="+mj-lt"/>
                          <a:ea typeface="+mj-ea"/>
                          <a:cs typeface="+mj-cs"/>
                          <a:sym typeface="Arial"/>
                        </a:rPr>
                        <a:t> Long running branches</a:t>
                      </a:r>
                    </a:p>
                  </a:txBody>
                  <a:tcPr marL="50800" marR="50800" marT="50800" marB="50800" anchor="ctr" anchorCtr="0" horzOverflow="overflow">
                    <a:lnL w="76200">
                      <a:solidFill>
                        <a:srgbClr val="4F7A28"/>
                      </a:solidFill>
                      <a:custDash>
                        <a:ds d="200000" sp="200000"/>
                      </a:custDash>
                      <a:miter lim="400000"/>
                    </a:lnL>
                    <a:lnR w="12700">
                      <a:solidFill>
                        <a:srgbClr val="4F7A28"/>
                      </a:solidFill>
                      <a:miter lim="400000"/>
                    </a:lnR>
                    <a:lnT w="12700">
                      <a:solidFill>
                        <a:srgbClr val="4F7A28"/>
                      </a:solidFill>
                      <a:miter lim="400000"/>
                    </a:lnT>
                    <a:lnB w="12700">
                      <a:solidFill>
                        <a:srgbClr val="4F7A28"/>
                      </a:solidFill>
                      <a:miter lim="400000"/>
                    </a:lnB>
                    <a:solidFill>
                      <a:srgbClr val="F8FADB"/>
                    </a:solidFill>
                  </a:tcPr>
                </a:tc>
                <a:tc>
                  <a:txBody>
                    <a:bodyPr/>
                    <a:lstStyle/>
                    <a:p>
                      <a:pPr lvl="0" algn="l" defTabSz="584200">
                        <a:lnSpc>
                          <a:spcPts val="8300"/>
                        </a:lnSpc>
                        <a:defRPr sz="1800"/>
                      </a:pPr>
                      <a:r>
                        <a:rPr b="1" spc="-42" sz="4200">
                          <a:solidFill>
                            <a:srgbClr val="205080"/>
                          </a:solidFill>
                          <a:latin typeface="Helvetica"/>
                          <a:ea typeface="Helvetica"/>
                          <a:cs typeface="Helvetica"/>
                          <a:sym typeface="Helvetica"/>
                        </a:rPr>
                        <a:t> Dark features</a:t>
                      </a:r>
                    </a:p>
                  </a:txBody>
                  <a:tcPr marL="50800" marR="50800" marT="50800" marB="50800" anchor="ctr" anchorCtr="0" horzOverflow="overflow">
                    <a:lnL w="12700">
                      <a:solidFill>
                        <a:srgbClr val="4F7A28"/>
                      </a:solidFill>
                      <a:miter lim="400000"/>
                    </a:lnL>
                    <a:lnR w="76200">
                      <a:solidFill>
                        <a:srgbClr val="4F7A28"/>
                      </a:solidFill>
                      <a:custDash>
                        <a:ds d="200000" sp="200000"/>
                      </a:custDash>
                      <a:miter lim="400000"/>
                    </a:lnR>
                    <a:lnT w="12700">
                      <a:solidFill>
                        <a:srgbClr val="4F7A28"/>
                      </a:solidFill>
                      <a:miter lim="400000"/>
                    </a:lnT>
                    <a:lnB w="12700">
                      <a:solidFill>
                        <a:srgbClr val="4F7A28"/>
                      </a:solidFill>
                      <a:miter lim="400000"/>
                    </a:lnB>
                    <a:solidFill>
                      <a:srgbClr val="F8FADB"/>
                    </a:solidFill>
                  </a:tcPr>
                </a:tc>
              </a:tr>
              <a:tr h="1884264">
                <a:tc>
                  <a:txBody>
                    <a:bodyPr/>
                    <a:lstStyle/>
                    <a:p>
                      <a:pPr lvl="0" algn="l" defTabSz="584200">
                        <a:lnSpc>
                          <a:spcPts val="8300"/>
                        </a:lnSpc>
                        <a:defRPr sz="1800"/>
                      </a:pPr>
                      <a:r>
                        <a:rPr b="1" sz="4200">
                          <a:solidFill>
                            <a:srgbClr val="7A7A7A"/>
                          </a:solidFill>
                          <a:latin typeface="+mj-lt"/>
                          <a:ea typeface="+mj-ea"/>
                          <a:cs typeface="+mj-cs"/>
                          <a:sym typeface="Arial"/>
                        </a:rPr>
                        <a:t> Big&amp;slow test suite</a:t>
                      </a:r>
                    </a:p>
                  </a:txBody>
                  <a:tcPr marL="50800" marR="50800" marT="50800" marB="50800" anchor="ctr" anchorCtr="0" horzOverflow="overflow">
                    <a:lnL w="76200">
                      <a:solidFill>
                        <a:srgbClr val="4F7A28"/>
                      </a:solidFill>
                      <a:custDash>
                        <a:ds d="200000" sp="200000"/>
                      </a:custDash>
                      <a:miter lim="400000"/>
                    </a:lnL>
                    <a:lnR w="12700">
                      <a:solidFill>
                        <a:srgbClr val="4F7A28"/>
                      </a:solidFill>
                      <a:miter lim="400000"/>
                    </a:lnR>
                    <a:lnT w="12700">
                      <a:solidFill>
                        <a:srgbClr val="4F7A28"/>
                      </a:solidFill>
                      <a:miter lim="400000"/>
                    </a:lnT>
                    <a:lnB w="12700">
                      <a:solidFill>
                        <a:srgbClr val="4F7A28"/>
                      </a:solidFill>
                      <a:miter lim="400000"/>
                    </a:lnB>
                    <a:noFill/>
                  </a:tcPr>
                </a:tc>
                <a:tc>
                  <a:txBody>
                    <a:bodyPr/>
                    <a:lstStyle/>
                    <a:p>
                      <a:pPr lvl="0" algn="l" defTabSz="584200">
                        <a:lnSpc>
                          <a:spcPts val="8300"/>
                        </a:lnSpc>
                        <a:defRPr sz="1800"/>
                      </a:pPr>
                      <a:r>
                        <a:rPr b="1" spc="-42" sz="4200">
                          <a:solidFill>
                            <a:srgbClr val="205080"/>
                          </a:solidFill>
                          <a:latin typeface="Helvetica"/>
                          <a:ea typeface="Helvetica"/>
                          <a:cs typeface="Helvetica"/>
                          <a:sym typeface="Helvetica"/>
                        </a:rPr>
                        <a:t> Build grid</a:t>
                      </a:r>
                    </a:p>
                  </a:txBody>
                  <a:tcPr marL="50800" marR="50800" marT="50800" marB="50800" anchor="ctr" anchorCtr="0" horzOverflow="overflow">
                    <a:lnL w="12700">
                      <a:solidFill>
                        <a:srgbClr val="4F7A28"/>
                      </a:solidFill>
                      <a:miter lim="400000"/>
                    </a:lnL>
                    <a:lnR w="76200">
                      <a:solidFill>
                        <a:srgbClr val="4F7A28"/>
                      </a:solidFill>
                      <a:custDash>
                        <a:ds d="200000" sp="200000"/>
                      </a:custDash>
                      <a:miter lim="400000"/>
                    </a:lnR>
                    <a:lnT w="12700">
                      <a:solidFill>
                        <a:srgbClr val="4F7A28"/>
                      </a:solidFill>
                      <a:miter lim="400000"/>
                    </a:lnT>
                    <a:lnB w="12700">
                      <a:solidFill>
                        <a:srgbClr val="4F7A28"/>
                      </a:solidFill>
                      <a:miter lim="400000"/>
                    </a:lnB>
                    <a:noFill/>
                  </a:tcPr>
                </a:tc>
              </a:tr>
              <a:tr h="1884264">
                <a:tc>
                  <a:txBody>
                    <a:bodyPr/>
                    <a:lstStyle/>
                    <a:p>
                      <a:pPr lvl="0" algn="l" defTabSz="584200">
                        <a:lnSpc>
                          <a:spcPts val="8300"/>
                        </a:lnSpc>
                        <a:defRPr sz="1800"/>
                      </a:pPr>
                      <a:r>
                        <a:rPr b="1" sz="4200">
                          <a:solidFill>
                            <a:srgbClr val="7A7A7A"/>
                          </a:solidFill>
                          <a:latin typeface="+mj-lt"/>
                          <a:ea typeface="+mj-ea"/>
                          <a:cs typeface="+mj-cs"/>
                          <a:sym typeface="Arial"/>
                        </a:rPr>
                        <a:t> Quick feedback </a:t>
                      </a:r>
                    </a:p>
                  </a:txBody>
                  <a:tcPr marL="50800" marR="50800" marT="50800" marB="50800" anchor="ctr" anchorCtr="0" horzOverflow="overflow">
                    <a:lnL w="76200">
                      <a:solidFill>
                        <a:srgbClr val="4F7A28"/>
                      </a:solidFill>
                      <a:custDash>
                        <a:ds d="200000" sp="200000"/>
                      </a:custDash>
                      <a:miter lim="400000"/>
                    </a:lnL>
                    <a:lnR w="12700">
                      <a:solidFill>
                        <a:srgbClr val="4F7A28"/>
                      </a:solidFill>
                      <a:miter lim="400000"/>
                    </a:lnR>
                    <a:lnT w="12700">
                      <a:solidFill>
                        <a:srgbClr val="4F7A28"/>
                      </a:solidFill>
                      <a:miter lim="400000"/>
                    </a:lnT>
                    <a:lnB w="76200">
                      <a:solidFill>
                        <a:srgbClr val="4F7A28"/>
                      </a:solidFill>
                      <a:custDash>
                        <a:ds d="200000" sp="200000"/>
                      </a:custDash>
                      <a:miter lim="400000"/>
                    </a:lnB>
                    <a:noFill/>
                  </a:tcPr>
                </a:tc>
                <a:tc>
                  <a:txBody>
                    <a:bodyPr/>
                    <a:lstStyle/>
                    <a:p>
                      <a:pPr lvl="0" algn="l" defTabSz="584200">
                        <a:lnSpc>
                          <a:spcPts val="8300"/>
                        </a:lnSpc>
                        <a:defRPr sz="1800"/>
                      </a:pPr>
                      <a:r>
                        <a:rPr b="1" spc="-42" sz="4200">
                          <a:solidFill>
                            <a:srgbClr val="205080"/>
                          </a:solidFill>
                          <a:latin typeface="Helvetica"/>
                          <a:ea typeface="Helvetica"/>
                          <a:cs typeface="Helvetica"/>
                          <a:sym typeface="Helvetica"/>
                        </a:rPr>
                        <a:t> Build strategy</a:t>
                      </a:r>
                    </a:p>
                  </a:txBody>
                  <a:tcPr marL="50800" marR="50800" marT="50800" marB="50800" anchor="ctr" anchorCtr="0" horzOverflow="overflow">
                    <a:lnL w="12700">
                      <a:solidFill>
                        <a:srgbClr val="4F7A28"/>
                      </a:solidFill>
                      <a:miter lim="400000"/>
                    </a:lnL>
                    <a:lnR w="76200">
                      <a:solidFill>
                        <a:srgbClr val="4F7A28"/>
                      </a:solidFill>
                      <a:custDash>
                        <a:ds d="200000" sp="200000"/>
                      </a:custDash>
                      <a:miter lim="400000"/>
                    </a:lnR>
                    <a:lnT w="12700">
                      <a:solidFill>
                        <a:srgbClr val="4F7A28"/>
                      </a:solidFill>
                      <a:miter lim="400000"/>
                    </a:lnT>
                    <a:lnB w="76200">
                      <a:solidFill>
                        <a:srgbClr val="4F7A28"/>
                      </a:solidFill>
                      <a:custDash>
                        <a:ds d="200000" sp="200000"/>
                      </a:custDash>
                      <a:miter lim="400000"/>
                    </a:lnB>
                    <a:noFill/>
                  </a:tcPr>
                </a:tc>
              </a:tr>
            </a:tbl>
          </a:graphicData>
        </a:graphic>
      </p:graphicFrame>
      <p:pic>
        <p:nvPicPr>
          <p:cNvPr id="1298" name="pasted-image.pdf"/>
          <p:cNvPicPr/>
          <p:nvPr/>
        </p:nvPicPr>
        <p:blipFill>
          <a:blip r:embed="rId3">
            <a:extLst/>
          </a:blip>
          <a:stretch>
            <a:fillRect/>
          </a:stretch>
        </p:blipFill>
        <p:spPr>
          <a:xfrm>
            <a:off x="6756747" y="2144670"/>
            <a:ext cx="2313882" cy="2070848"/>
          </a:xfrm>
          <a:prstGeom prst="rect">
            <a:avLst/>
          </a:prstGeom>
          <a:ln w="12700">
            <a:miter lim="400000"/>
          </a:ln>
        </p:spPr>
      </p:pic>
      <p:pic>
        <p:nvPicPr>
          <p:cNvPr id="1299" name="pasted-image.pdf"/>
          <p:cNvPicPr/>
          <p:nvPr/>
        </p:nvPicPr>
        <p:blipFill>
          <a:blip r:embed="rId4">
            <a:extLst/>
          </a:blip>
          <a:stretch>
            <a:fillRect/>
          </a:stretch>
        </p:blipFill>
        <p:spPr>
          <a:xfrm>
            <a:off x="15758594" y="2206232"/>
            <a:ext cx="1590371" cy="1947724"/>
          </a:xfrm>
          <a:prstGeom prst="rect">
            <a:avLst/>
          </a:prstGeom>
          <a:ln w="12700">
            <a:miter lim="400000"/>
          </a:ln>
        </p:spPr>
      </p:pic>
    </p:spTree>
  </p:cSld>
  <p:clrMapOvr>
    <a:masterClrMapping/>
  </p:clrMapOvr>
  <p:transitio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03" name="Shape 1303"/>
          <p:cNvSpPr/>
          <p:nvPr/>
        </p:nvSpPr>
        <p:spPr>
          <a:xfrm>
            <a:off x="755465" y="745026"/>
            <a:ext cx="20970876"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CI challenges our processes</a:t>
            </a:r>
          </a:p>
        </p:txBody>
      </p:sp>
      <p:sp>
        <p:nvSpPr>
          <p:cNvPr id="1304" name="Shape 1304"/>
          <p:cNvSpPr/>
          <p:nvPr/>
        </p:nvSpPr>
        <p:spPr>
          <a:xfrm>
            <a:off x="2895600" y="13920787"/>
            <a:ext cx="10036175" cy="825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ts val="9000"/>
              </a:lnSpc>
              <a:defRPr b="1" sz="4800">
                <a:solidFill>
                  <a:srgbClr val="606060"/>
                </a:solidFill>
              </a:defRPr>
            </a:lvl1pPr>
          </a:lstStyle>
          <a:p>
            <a:pPr lvl="0">
              <a:defRPr b="0" sz="1800">
                <a:solidFill>
                  <a:srgbClr val="000000"/>
                </a:solidFill>
              </a:defRPr>
            </a:pPr>
            <a:r>
              <a:rPr b="1" sz="4800">
                <a:solidFill>
                  <a:srgbClr val="606060"/>
                </a:solidFill>
              </a:rPr>
              <a:t>Exploratory testing</a:t>
            </a:r>
          </a:p>
        </p:txBody>
      </p:sp>
      <p:sp>
        <p:nvSpPr>
          <p:cNvPr id="1305" name="Shape 1305"/>
          <p:cNvSpPr/>
          <p:nvPr/>
        </p:nvSpPr>
        <p:spPr>
          <a:xfrm>
            <a:off x="13677900" y="13906500"/>
            <a:ext cx="7673975" cy="87947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ts val="9000"/>
              </a:lnSpc>
              <a:defRPr b="1" spc="-48" sz="4800">
                <a:solidFill>
                  <a:srgbClr val="205080"/>
                </a:solidFill>
                <a:latin typeface="Helvetica"/>
                <a:ea typeface="Helvetica"/>
                <a:cs typeface="Helvetica"/>
                <a:sym typeface="Helvetica"/>
              </a:defRPr>
            </a:lvl1pPr>
          </a:lstStyle>
          <a:p>
            <a:pPr lvl="0">
              <a:defRPr b="0" spc="0" sz="1800">
                <a:solidFill>
                  <a:srgbClr val="000000"/>
                </a:solidFill>
              </a:defRPr>
            </a:pPr>
            <a:r>
              <a:rPr b="1" spc="-48" sz="4800">
                <a:solidFill>
                  <a:srgbClr val="205080"/>
                </a:solidFill>
              </a:rPr>
              <a:t>Blitz testing</a:t>
            </a:r>
          </a:p>
        </p:txBody>
      </p:sp>
      <p:sp>
        <p:nvSpPr>
          <p:cNvPr id="1306" name="Shape 1306"/>
          <p:cNvSpPr/>
          <p:nvPr/>
        </p:nvSpPr>
        <p:spPr>
          <a:xfrm>
            <a:off x="2895600" y="15417800"/>
            <a:ext cx="10036175" cy="82550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ts val="9000"/>
              </a:lnSpc>
              <a:defRPr b="1" sz="4800">
                <a:solidFill>
                  <a:srgbClr val="606060"/>
                </a:solidFill>
              </a:defRPr>
            </a:lvl1pPr>
          </a:lstStyle>
          <a:p>
            <a:pPr lvl="0">
              <a:defRPr b="0" sz="1800">
                <a:solidFill>
                  <a:srgbClr val="000000"/>
                </a:solidFill>
              </a:defRPr>
            </a:pPr>
            <a:r>
              <a:rPr b="1" sz="4800">
                <a:solidFill>
                  <a:srgbClr val="606060"/>
                </a:solidFill>
              </a:rPr>
              <a:t>Regression testing</a:t>
            </a:r>
          </a:p>
        </p:txBody>
      </p:sp>
      <p:sp>
        <p:nvSpPr>
          <p:cNvPr id="1307" name="Shape 1307"/>
          <p:cNvSpPr/>
          <p:nvPr/>
        </p:nvSpPr>
        <p:spPr>
          <a:xfrm>
            <a:off x="13677900" y="15405100"/>
            <a:ext cx="7673975" cy="87947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ts val="9000"/>
              </a:lnSpc>
              <a:defRPr b="1" spc="-48" sz="4800">
                <a:solidFill>
                  <a:srgbClr val="205080"/>
                </a:solidFill>
                <a:latin typeface="Helvetica"/>
                <a:ea typeface="Helvetica"/>
                <a:cs typeface="Helvetica"/>
                <a:sym typeface="Helvetica"/>
              </a:defRPr>
            </a:lvl1pPr>
          </a:lstStyle>
          <a:p>
            <a:pPr lvl="0">
              <a:defRPr b="0" spc="0" sz="1800">
                <a:solidFill>
                  <a:srgbClr val="000000"/>
                </a:solidFill>
              </a:defRPr>
            </a:pPr>
            <a:r>
              <a:rPr b="1" spc="-48" sz="4800">
                <a:solidFill>
                  <a:srgbClr val="205080"/>
                </a:solidFill>
              </a:rPr>
              <a:t>Automate all-the-things</a:t>
            </a:r>
          </a:p>
        </p:txBody>
      </p:sp>
      <p:graphicFrame>
        <p:nvGraphicFramePr>
          <p:cNvPr id="1308" name="Table 1308"/>
          <p:cNvGraphicFramePr/>
          <p:nvPr/>
        </p:nvGraphicFramePr>
        <p:xfrm>
          <a:off x="3559175" y="4681625"/>
          <a:ext cx="17259300" cy="768350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8629650"/>
                <a:gridCol w="8629650"/>
              </a:tblGrid>
              <a:tr h="2030707">
                <a:tc>
                  <a:txBody>
                    <a:bodyPr/>
                    <a:lstStyle/>
                    <a:p>
                      <a:pPr lvl="0" algn="l" defTabSz="584200">
                        <a:lnSpc>
                          <a:spcPts val="8300"/>
                        </a:lnSpc>
                        <a:defRPr sz="1800"/>
                      </a:pPr>
                      <a:r>
                        <a:rPr b="1" sz="4200">
                          <a:solidFill>
                            <a:srgbClr val="7A7A7A"/>
                          </a:solidFill>
                          <a:latin typeface="+mj-lt"/>
                          <a:ea typeface="+mj-ea"/>
                          <a:cs typeface="+mj-cs"/>
                          <a:sym typeface="Arial"/>
                        </a:rPr>
                        <a:t> Green production-ready master</a:t>
                      </a:r>
                    </a:p>
                  </a:txBody>
                  <a:tcPr marL="50800" marR="50800" marT="50800" marB="50800" anchor="ctr" anchorCtr="0" horzOverflow="overflow">
                    <a:lnL w="76200">
                      <a:solidFill>
                        <a:srgbClr val="4F7A28"/>
                      </a:solidFill>
                      <a:custDash>
                        <a:ds d="200000" sp="200000"/>
                      </a:custDash>
                      <a:miter lim="400000"/>
                    </a:lnL>
                    <a:lnR w="12700">
                      <a:solidFill>
                        <a:srgbClr val="4F7A28"/>
                      </a:solidFill>
                      <a:miter lim="400000"/>
                    </a:lnR>
                    <a:lnT w="76200">
                      <a:solidFill>
                        <a:srgbClr val="4F7A28"/>
                      </a:solidFill>
                      <a:custDash>
                        <a:ds d="200000" sp="200000"/>
                      </a:custDash>
                      <a:miter lim="400000"/>
                    </a:lnT>
                    <a:lnB w="12700">
                      <a:solidFill>
                        <a:srgbClr val="4F7A28"/>
                      </a:solidFill>
                      <a:miter lim="400000"/>
                    </a:lnB>
                    <a:noFill/>
                  </a:tcPr>
                </a:tc>
                <a:tc>
                  <a:txBody>
                    <a:bodyPr/>
                    <a:lstStyle/>
                    <a:p>
                      <a:pPr lvl="0" algn="l" defTabSz="584200">
                        <a:lnSpc>
                          <a:spcPts val="8300"/>
                        </a:lnSpc>
                        <a:defRPr sz="1800"/>
                      </a:pPr>
                      <a:r>
                        <a:rPr b="1" spc="-42" sz="4200">
                          <a:solidFill>
                            <a:srgbClr val="205080"/>
                          </a:solidFill>
                          <a:latin typeface="Helvetica"/>
                          <a:ea typeface="Helvetica"/>
                          <a:cs typeface="Helvetica"/>
                          <a:sym typeface="Helvetica"/>
                        </a:rPr>
                        <a:t> Build plan branching</a:t>
                      </a:r>
                    </a:p>
                  </a:txBody>
                  <a:tcPr marL="50800" marR="50800" marT="50800" marB="50800" anchor="ctr" anchorCtr="0" horzOverflow="overflow">
                    <a:lnL w="12700">
                      <a:solidFill>
                        <a:srgbClr val="4F7A28"/>
                      </a:solidFill>
                      <a:miter lim="400000"/>
                    </a:lnL>
                    <a:lnR w="76200">
                      <a:solidFill>
                        <a:srgbClr val="4F7A28"/>
                      </a:solidFill>
                      <a:custDash>
                        <a:ds d="200000" sp="200000"/>
                      </a:custDash>
                      <a:miter lim="400000"/>
                    </a:lnR>
                    <a:lnT w="76200">
                      <a:solidFill>
                        <a:srgbClr val="4F7A28"/>
                      </a:solidFill>
                      <a:custDash>
                        <a:ds d="200000" sp="200000"/>
                      </a:custDash>
                      <a:miter lim="400000"/>
                    </a:lnT>
                    <a:lnB w="12700">
                      <a:solidFill>
                        <a:srgbClr val="4F7A28"/>
                      </a:solidFill>
                      <a:miter lim="400000"/>
                    </a:lnB>
                    <a:noFill/>
                  </a:tcPr>
                </a:tc>
              </a:tr>
              <a:tr h="1884264">
                <a:tc>
                  <a:txBody>
                    <a:bodyPr/>
                    <a:lstStyle/>
                    <a:p>
                      <a:pPr lvl="0" algn="l" defTabSz="584200">
                        <a:lnSpc>
                          <a:spcPts val="8300"/>
                        </a:lnSpc>
                        <a:defRPr sz="1800"/>
                      </a:pPr>
                      <a:r>
                        <a:rPr b="1" sz="4200">
                          <a:solidFill>
                            <a:srgbClr val="7A7A7A"/>
                          </a:solidFill>
                          <a:latin typeface="+mj-lt"/>
                          <a:ea typeface="+mj-ea"/>
                          <a:cs typeface="+mj-cs"/>
                          <a:sym typeface="Arial"/>
                        </a:rPr>
                        <a:t> Long running branches</a:t>
                      </a:r>
                    </a:p>
                  </a:txBody>
                  <a:tcPr marL="50800" marR="50800" marT="50800" marB="50800" anchor="ctr" anchorCtr="0" horzOverflow="overflow">
                    <a:lnL w="76200">
                      <a:solidFill>
                        <a:srgbClr val="4F7A28"/>
                      </a:solidFill>
                      <a:custDash>
                        <a:ds d="200000" sp="200000"/>
                      </a:custDash>
                      <a:miter lim="400000"/>
                    </a:lnL>
                    <a:lnR w="12700">
                      <a:solidFill>
                        <a:srgbClr val="4F7A28"/>
                      </a:solidFill>
                      <a:miter lim="400000"/>
                    </a:lnR>
                    <a:lnT w="12700">
                      <a:solidFill>
                        <a:srgbClr val="4F7A28"/>
                      </a:solidFill>
                      <a:miter lim="400000"/>
                    </a:lnT>
                    <a:lnB w="12700">
                      <a:solidFill>
                        <a:srgbClr val="4F7A28"/>
                      </a:solidFill>
                      <a:miter lim="400000"/>
                    </a:lnB>
                    <a:noFill/>
                  </a:tcPr>
                </a:tc>
                <a:tc>
                  <a:txBody>
                    <a:bodyPr/>
                    <a:lstStyle/>
                    <a:p>
                      <a:pPr lvl="0" algn="l" defTabSz="584200">
                        <a:lnSpc>
                          <a:spcPts val="8300"/>
                        </a:lnSpc>
                        <a:defRPr sz="1800"/>
                      </a:pPr>
                      <a:r>
                        <a:rPr b="1" spc="-42" sz="4200">
                          <a:solidFill>
                            <a:srgbClr val="205080"/>
                          </a:solidFill>
                          <a:latin typeface="Helvetica"/>
                          <a:ea typeface="Helvetica"/>
                          <a:cs typeface="Helvetica"/>
                          <a:sym typeface="Helvetica"/>
                        </a:rPr>
                        <a:t> Dark features</a:t>
                      </a:r>
                    </a:p>
                  </a:txBody>
                  <a:tcPr marL="50800" marR="50800" marT="50800" marB="50800" anchor="ctr" anchorCtr="0" horzOverflow="overflow">
                    <a:lnL w="12700">
                      <a:solidFill>
                        <a:srgbClr val="4F7A28"/>
                      </a:solidFill>
                      <a:miter lim="400000"/>
                    </a:lnL>
                    <a:lnR w="76200">
                      <a:solidFill>
                        <a:srgbClr val="4F7A28"/>
                      </a:solidFill>
                      <a:custDash>
                        <a:ds d="200000" sp="200000"/>
                      </a:custDash>
                      <a:miter lim="400000"/>
                    </a:lnR>
                    <a:lnT w="12700">
                      <a:solidFill>
                        <a:srgbClr val="4F7A28"/>
                      </a:solidFill>
                      <a:miter lim="400000"/>
                    </a:lnT>
                    <a:lnB w="12700">
                      <a:solidFill>
                        <a:srgbClr val="4F7A28"/>
                      </a:solidFill>
                      <a:miter lim="400000"/>
                    </a:lnB>
                    <a:noFill/>
                  </a:tcPr>
                </a:tc>
              </a:tr>
              <a:tr h="1884264">
                <a:tc>
                  <a:txBody>
                    <a:bodyPr/>
                    <a:lstStyle/>
                    <a:p>
                      <a:pPr lvl="0" algn="l" defTabSz="584200">
                        <a:lnSpc>
                          <a:spcPts val="8300"/>
                        </a:lnSpc>
                        <a:defRPr sz="1800"/>
                      </a:pPr>
                      <a:r>
                        <a:rPr b="1" sz="4200">
                          <a:solidFill>
                            <a:srgbClr val="7A7A7A"/>
                          </a:solidFill>
                          <a:latin typeface="+mj-lt"/>
                          <a:ea typeface="+mj-ea"/>
                          <a:cs typeface="+mj-cs"/>
                          <a:sym typeface="Arial"/>
                        </a:rPr>
                        <a:t> Big&amp;slow test suite</a:t>
                      </a:r>
                    </a:p>
                  </a:txBody>
                  <a:tcPr marL="50800" marR="50800" marT="50800" marB="50800" anchor="ctr" anchorCtr="0" horzOverflow="overflow">
                    <a:lnL w="76200">
                      <a:solidFill>
                        <a:srgbClr val="4F7A28"/>
                      </a:solidFill>
                      <a:custDash>
                        <a:ds d="200000" sp="200000"/>
                      </a:custDash>
                      <a:miter lim="400000"/>
                    </a:lnL>
                    <a:lnR w="12700">
                      <a:solidFill>
                        <a:srgbClr val="4F7A28"/>
                      </a:solidFill>
                      <a:miter lim="400000"/>
                    </a:lnR>
                    <a:lnT w="12700">
                      <a:solidFill>
                        <a:srgbClr val="4F7A28"/>
                      </a:solidFill>
                      <a:miter lim="400000"/>
                    </a:lnT>
                    <a:lnB w="12700">
                      <a:solidFill>
                        <a:srgbClr val="4F7A28"/>
                      </a:solidFill>
                      <a:miter lim="400000"/>
                    </a:lnB>
                    <a:solidFill>
                      <a:srgbClr val="F8FADB"/>
                    </a:solidFill>
                  </a:tcPr>
                </a:tc>
                <a:tc>
                  <a:txBody>
                    <a:bodyPr/>
                    <a:lstStyle/>
                    <a:p>
                      <a:pPr lvl="0" algn="l" defTabSz="584200">
                        <a:lnSpc>
                          <a:spcPts val="8300"/>
                        </a:lnSpc>
                        <a:defRPr sz="1800"/>
                      </a:pPr>
                      <a:r>
                        <a:rPr b="1" spc="-42" sz="4200">
                          <a:solidFill>
                            <a:srgbClr val="205080"/>
                          </a:solidFill>
                          <a:latin typeface="Helvetica"/>
                          <a:ea typeface="Helvetica"/>
                          <a:cs typeface="Helvetica"/>
                          <a:sym typeface="Helvetica"/>
                        </a:rPr>
                        <a:t> Build grid</a:t>
                      </a:r>
                    </a:p>
                  </a:txBody>
                  <a:tcPr marL="50800" marR="50800" marT="50800" marB="50800" anchor="ctr" anchorCtr="0" horzOverflow="overflow">
                    <a:lnL w="12700">
                      <a:solidFill>
                        <a:srgbClr val="4F7A28"/>
                      </a:solidFill>
                      <a:miter lim="400000"/>
                    </a:lnL>
                    <a:lnR w="76200">
                      <a:solidFill>
                        <a:srgbClr val="4F7A28"/>
                      </a:solidFill>
                      <a:custDash>
                        <a:ds d="200000" sp="200000"/>
                      </a:custDash>
                      <a:miter lim="400000"/>
                    </a:lnR>
                    <a:lnT w="12700">
                      <a:solidFill>
                        <a:srgbClr val="4F7A28"/>
                      </a:solidFill>
                      <a:miter lim="400000"/>
                    </a:lnT>
                    <a:lnB w="12700">
                      <a:solidFill>
                        <a:srgbClr val="4F7A28"/>
                      </a:solidFill>
                      <a:miter lim="400000"/>
                    </a:lnB>
                    <a:solidFill>
                      <a:srgbClr val="F8FADB"/>
                    </a:solidFill>
                  </a:tcPr>
                </a:tc>
              </a:tr>
              <a:tr h="1884264">
                <a:tc>
                  <a:txBody>
                    <a:bodyPr/>
                    <a:lstStyle/>
                    <a:p>
                      <a:pPr lvl="0" algn="l" defTabSz="584200">
                        <a:lnSpc>
                          <a:spcPts val="8300"/>
                        </a:lnSpc>
                        <a:defRPr sz="1800"/>
                      </a:pPr>
                      <a:r>
                        <a:rPr b="1" sz="4200">
                          <a:solidFill>
                            <a:srgbClr val="7A7A7A"/>
                          </a:solidFill>
                          <a:latin typeface="+mj-lt"/>
                          <a:ea typeface="+mj-ea"/>
                          <a:cs typeface="+mj-cs"/>
                          <a:sym typeface="Arial"/>
                        </a:rPr>
                        <a:t> Quick feedback </a:t>
                      </a:r>
                    </a:p>
                  </a:txBody>
                  <a:tcPr marL="50800" marR="50800" marT="50800" marB="50800" anchor="ctr" anchorCtr="0" horzOverflow="overflow">
                    <a:lnL w="76200">
                      <a:solidFill>
                        <a:srgbClr val="4F7A28"/>
                      </a:solidFill>
                      <a:custDash>
                        <a:ds d="200000" sp="200000"/>
                      </a:custDash>
                      <a:miter lim="400000"/>
                    </a:lnL>
                    <a:lnR w="12700">
                      <a:solidFill>
                        <a:srgbClr val="4F7A28"/>
                      </a:solidFill>
                      <a:miter lim="400000"/>
                    </a:lnR>
                    <a:lnT w="12700">
                      <a:solidFill>
                        <a:srgbClr val="4F7A28"/>
                      </a:solidFill>
                      <a:miter lim="400000"/>
                    </a:lnT>
                    <a:lnB w="76200">
                      <a:solidFill>
                        <a:srgbClr val="4F7A28"/>
                      </a:solidFill>
                      <a:custDash>
                        <a:ds d="200000" sp="200000"/>
                      </a:custDash>
                      <a:miter lim="400000"/>
                    </a:lnB>
                    <a:noFill/>
                  </a:tcPr>
                </a:tc>
                <a:tc>
                  <a:txBody>
                    <a:bodyPr/>
                    <a:lstStyle/>
                    <a:p>
                      <a:pPr lvl="0" algn="l" defTabSz="584200">
                        <a:lnSpc>
                          <a:spcPts val="8300"/>
                        </a:lnSpc>
                        <a:defRPr sz="1800"/>
                      </a:pPr>
                      <a:r>
                        <a:rPr b="1" spc="-42" sz="4200">
                          <a:solidFill>
                            <a:srgbClr val="205080"/>
                          </a:solidFill>
                          <a:latin typeface="Helvetica"/>
                          <a:ea typeface="Helvetica"/>
                          <a:cs typeface="Helvetica"/>
                          <a:sym typeface="Helvetica"/>
                        </a:rPr>
                        <a:t> Build strategy</a:t>
                      </a:r>
                    </a:p>
                  </a:txBody>
                  <a:tcPr marL="50800" marR="50800" marT="50800" marB="50800" anchor="ctr" anchorCtr="0" horzOverflow="overflow">
                    <a:lnL w="12700">
                      <a:solidFill>
                        <a:srgbClr val="4F7A28"/>
                      </a:solidFill>
                      <a:miter lim="400000"/>
                    </a:lnL>
                    <a:lnR w="76200">
                      <a:solidFill>
                        <a:srgbClr val="4F7A28"/>
                      </a:solidFill>
                      <a:custDash>
                        <a:ds d="200000" sp="200000"/>
                      </a:custDash>
                      <a:miter lim="400000"/>
                    </a:lnR>
                    <a:lnT w="12700">
                      <a:solidFill>
                        <a:srgbClr val="4F7A28"/>
                      </a:solidFill>
                      <a:miter lim="400000"/>
                    </a:lnT>
                    <a:lnB w="76200">
                      <a:solidFill>
                        <a:srgbClr val="4F7A28"/>
                      </a:solidFill>
                      <a:custDash>
                        <a:ds d="200000" sp="200000"/>
                      </a:custDash>
                      <a:miter lim="400000"/>
                    </a:lnB>
                    <a:noFill/>
                  </a:tcPr>
                </a:tc>
              </a:tr>
            </a:tbl>
          </a:graphicData>
        </a:graphic>
      </p:graphicFrame>
      <p:pic>
        <p:nvPicPr>
          <p:cNvPr id="1309" name="pasted-image.pdf"/>
          <p:cNvPicPr/>
          <p:nvPr/>
        </p:nvPicPr>
        <p:blipFill>
          <a:blip r:embed="rId3">
            <a:extLst/>
          </a:blip>
          <a:stretch>
            <a:fillRect/>
          </a:stretch>
        </p:blipFill>
        <p:spPr>
          <a:xfrm>
            <a:off x="6756747" y="2144670"/>
            <a:ext cx="2313882" cy="2070848"/>
          </a:xfrm>
          <a:prstGeom prst="rect">
            <a:avLst/>
          </a:prstGeom>
          <a:ln w="12700">
            <a:miter lim="400000"/>
          </a:ln>
        </p:spPr>
      </p:pic>
      <p:pic>
        <p:nvPicPr>
          <p:cNvPr id="1310" name="pasted-image.pdf"/>
          <p:cNvPicPr/>
          <p:nvPr/>
        </p:nvPicPr>
        <p:blipFill>
          <a:blip r:embed="rId4">
            <a:extLst/>
          </a:blip>
          <a:stretch>
            <a:fillRect/>
          </a:stretch>
        </p:blipFill>
        <p:spPr>
          <a:xfrm>
            <a:off x="15758594" y="2206232"/>
            <a:ext cx="1590371" cy="1947724"/>
          </a:xfrm>
          <a:prstGeom prst="rect">
            <a:avLst/>
          </a:prstGeom>
          <a:ln w="12700">
            <a:miter lim="400000"/>
          </a:ln>
        </p:spPr>
      </p:pic>
    </p:spTree>
  </p:cSld>
  <p:clrMapOvr>
    <a:masterClrMapping/>
  </p:clrMapOvr>
  <p:transitio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14" name="Shape 1314"/>
          <p:cNvSpPr/>
          <p:nvPr/>
        </p:nvSpPr>
        <p:spPr>
          <a:xfrm>
            <a:off x="755465" y="745026"/>
            <a:ext cx="20970876"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CI challenges our processes</a:t>
            </a:r>
          </a:p>
        </p:txBody>
      </p:sp>
      <p:sp>
        <p:nvSpPr>
          <p:cNvPr id="1315" name="Shape 1315"/>
          <p:cNvSpPr/>
          <p:nvPr/>
        </p:nvSpPr>
        <p:spPr>
          <a:xfrm>
            <a:off x="2895600" y="13920787"/>
            <a:ext cx="10036175" cy="825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ts val="9000"/>
              </a:lnSpc>
              <a:defRPr b="1" sz="4800">
                <a:solidFill>
                  <a:srgbClr val="606060"/>
                </a:solidFill>
              </a:defRPr>
            </a:lvl1pPr>
          </a:lstStyle>
          <a:p>
            <a:pPr lvl="0">
              <a:defRPr b="0" sz="1800">
                <a:solidFill>
                  <a:srgbClr val="000000"/>
                </a:solidFill>
              </a:defRPr>
            </a:pPr>
            <a:r>
              <a:rPr b="1" sz="4800">
                <a:solidFill>
                  <a:srgbClr val="606060"/>
                </a:solidFill>
              </a:rPr>
              <a:t>Exploratory testing</a:t>
            </a:r>
          </a:p>
        </p:txBody>
      </p:sp>
      <p:sp>
        <p:nvSpPr>
          <p:cNvPr id="1316" name="Shape 1316"/>
          <p:cNvSpPr/>
          <p:nvPr/>
        </p:nvSpPr>
        <p:spPr>
          <a:xfrm>
            <a:off x="13677900" y="13906500"/>
            <a:ext cx="7673975" cy="87947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ts val="9000"/>
              </a:lnSpc>
              <a:defRPr b="1" spc="-48" sz="4800">
                <a:solidFill>
                  <a:srgbClr val="205080"/>
                </a:solidFill>
                <a:latin typeface="Helvetica"/>
                <a:ea typeface="Helvetica"/>
                <a:cs typeface="Helvetica"/>
                <a:sym typeface="Helvetica"/>
              </a:defRPr>
            </a:lvl1pPr>
          </a:lstStyle>
          <a:p>
            <a:pPr lvl="0">
              <a:defRPr b="0" spc="0" sz="1800">
                <a:solidFill>
                  <a:srgbClr val="000000"/>
                </a:solidFill>
              </a:defRPr>
            </a:pPr>
            <a:r>
              <a:rPr b="1" spc="-48" sz="4800">
                <a:solidFill>
                  <a:srgbClr val="205080"/>
                </a:solidFill>
              </a:rPr>
              <a:t>Blitz testing</a:t>
            </a:r>
          </a:p>
        </p:txBody>
      </p:sp>
      <p:sp>
        <p:nvSpPr>
          <p:cNvPr id="1317" name="Shape 1317"/>
          <p:cNvSpPr/>
          <p:nvPr/>
        </p:nvSpPr>
        <p:spPr>
          <a:xfrm>
            <a:off x="2895600" y="15417800"/>
            <a:ext cx="10036175" cy="82550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ts val="9000"/>
              </a:lnSpc>
              <a:defRPr b="1" sz="4800">
                <a:solidFill>
                  <a:srgbClr val="606060"/>
                </a:solidFill>
              </a:defRPr>
            </a:lvl1pPr>
          </a:lstStyle>
          <a:p>
            <a:pPr lvl="0">
              <a:defRPr b="0" sz="1800">
                <a:solidFill>
                  <a:srgbClr val="000000"/>
                </a:solidFill>
              </a:defRPr>
            </a:pPr>
            <a:r>
              <a:rPr b="1" sz="4800">
                <a:solidFill>
                  <a:srgbClr val="606060"/>
                </a:solidFill>
              </a:rPr>
              <a:t>Regression testing</a:t>
            </a:r>
          </a:p>
        </p:txBody>
      </p:sp>
      <p:sp>
        <p:nvSpPr>
          <p:cNvPr id="1318" name="Shape 1318"/>
          <p:cNvSpPr/>
          <p:nvPr/>
        </p:nvSpPr>
        <p:spPr>
          <a:xfrm>
            <a:off x="13677900" y="15405100"/>
            <a:ext cx="7673975" cy="87947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ts val="9000"/>
              </a:lnSpc>
              <a:defRPr b="1" spc="-48" sz="4800">
                <a:solidFill>
                  <a:srgbClr val="205080"/>
                </a:solidFill>
                <a:latin typeface="Helvetica"/>
                <a:ea typeface="Helvetica"/>
                <a:cs typeface="Helvetica"/>
                <a:sym typeface="Helvetica"/>
              </a:defRPr>
            </a:lvl1pPr>
          </a:lstStyle>
          <a:p>
            <a:pPr lvl="0">
              <a:defRPr b="0" spc="0" sz="1800">
                <a:solidFill>
                  <a:srgbClr val="000000"/>
                </a:solidFill>
              </a:defRPr>
            </a:pPr>
            <a:r>
              <a:rPr b="1" spc="-48" sz="4800">
                <a:solidFill>
                  <a:srgbClr val="205080"/>
                </a:solidFill>
              </a:rPr>
              <a:t>Automate all-the-things</a:t>
            </a:r>
          </a:p>
        </p:txBody>
      </p:sp>
      <p:graphicFrame>
        <p:nvGraphicFramePr>
          <p:cNvPr id="1319" name="Table 1319"/>
          <p:cNvGraphicFramePr/>
          <p:nvPr/>
        </p:nvGraphicFramePr>
        <p:xfrm>
          <a:off x="3559175" y="4681625"/>
          <a:ext cx="17259300" cy="768350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8629650"/>
                <a:gridCol w="8629650"/>
              </a:tblGrid>
              <a:tr h="2030707">
                <a:tc>
                  <a:txBody>
                    <a:bodyPr/>
                    <a:lstStyle/>
                    <a:p>
                      <a:pPr lvl="0" algn="l" defTabSz="584200">
                        <a:lnSpc>
                          <a:spcPts val="8300"/>
                        </a:lnSpc>
                        <a:defRPr sz="1800"/>
                      </a:pPr>
                      <a:r>
                        <a:rPr b="1" sz="4200">
                          <a:solidFill>
                            <a:srgbClr val="7A7A7A"/>
                          </a:solidFill>
                          <a:latin typeface="+mj-lt"/>
                          <a:ea typeface="+mj-ea"/>
                          <a:cs typeface="+mj-cs"/>
                          <a:sym typeface="Arial"/>
                        </a:rPr>
                        <a:t> Green production-ready master</a:t>
                      </a:r>
                    </a:p>
                  </a:txBody>
                  <a:tcPr marL="50800" marR="50800" marT="50800" marB="50800" anchor="ctr" anchorCtr="0" horzOverflow="overflow">
                    <a:lnL w="76200">
                      <a:solidFill>
                        <a:srgbClr val="4F7A28"/>
                      </a:solidFill>
                      <a:custDash>
                        <a:ds d="200000" sp="200000"/>
                      </a:custDash>
                      <a:miter lim="400000"/>
                    </a:lnL>
                    <a:lnR w="12700">
                      <a:solidFill>
                        <a:srgbClr val="4F7A28"/>
                      </a:solidFill>
                      <a:miter lim="400000"/>
                    </a:lnR>
                    <a:lnT w="76200">
                      <a:solidFill>
                        <a:srgbClr val="4F7A28"/>
                      </a:solidFill>
                      <a:custDash>
                        <a:ds d="200000" sp="200000"/>
                      </a:custDash>
                      <a:miter lim="400000"/>
                    </a:lnT>
                    <a:lnB w="12700">
                      <a:solidFill>
                        <a:srgbClr val="4F7A28"/>
                      </a:solidFill>
                      <a:miter lim="400000"/>
                    </a:lnB>
                    <a:noFill/>
                  </a:tcPr>
                </a:tc>
                <a:tc>
                  <a:txBody>
                    <a:bodyPr/>
                    <a:lstStyle/>
                    <a:p>
                      <a:pPr lvl="0" algn="l" defTabSz="584200">
                        <a:lnSpc>
                          <a:spcPts val="8300"/>
                        </a:lnSpc>
                        <a:defRPr sz="1800"/>
                      </a:pPr>
                      <a:r>
                        <a:rPr b="1" spc="-42" sz="4200">
                          <a:solidFill>
                            <a:srgbClr val="205080"/>
                          </a:solidFill>
                          <a:latin typeface="Helvetica"/>
                          <a:ea typeface="Helvetica"/>
                          <a:cs typeface="Helvetica"/>
                          <a:sym typeface="Helvetica"/>
                        </a:rPr>
                        <a:t> Build plan branching</a:t>
                      </a:r>
                    </a:p>
                  </a:txBody>
                  <a:tcPr marL="50800" marR="50800" marT="50800" marB="50800" anchor="ctr" anchorCtr="0" horzOverflow="overflow">
                    <a:lnL w="12700">
                      <a:solidFill>
                        <a:srgbClr val="4F7A28"/>
                      </a:solidFill>
                      <a:miter lim="400000"/>
                    </a:lnL>
                    <a:lnR w="76200">
                      <a:solidFill>
                        <a:srgbClr val="4F7A28"/>
                      </a:solidFill>
                      <a:custDash>
                        <a:ds d="200000" sp="200000"/>
                      </a:custDash>
                      <a:miter lim="400000"/>
                    </a:lnR>
                    <a:lnT w="76200">
                      <a:solidFill>
                        <a:srgbClr val="4F7A28"/>
                      </a:solidFill>
                      <a:custDash>
                        <a:ds d="200000" sp="200000"/>
                      </a:custDash>
                      <a:miter lim="400000"/>
                    </a:lnT>
                    <a:lnB w="12700">
                      <a:solidFill>
                        <a:srgbClr val="4F7A28"/>
                      </a:solidFill>
                      <a:miter lim="400000"/>
                    </a:lnB>
                    <a:noFill/>
                  </a:tcPr>
                </a:tc>
              </a:tr>
              <a:tr h="1884264">
                <a:tc>
                  <a:txBody>
                    <a:bodyPr/>
                    <a:lstStyle/>
                    <a:p>
                      <a:pPr lvl="0" algn="l" defTabSz="584200">
                        <a:lnSpc>
                          <a:spcPts val="8300"/>
                        </a:lnSpc>
                        <a:defRPr sz="1800"/>
                      </a:pPr>
                      <a:r>
                        <a:rPr b="1" sz="4200">
                          <a:solidFill>
                            <a:srgbClr val="7A7A7A"/>
                          </a:solidFill>
                          <a:latin typeface="+mj-lt"/>
                          <a:ea typeface="+mj-ea"/>
                          <a:cs typeface="+mj-cs"/>
                          <a:sym typeface="Arial"/>
                        </a:rPr>
                        <a:t> Long running branches</a:t>
                      </a:r>
                    </a:p>
                  </a:txBody>
                  <a:tcPr marL="50800" marR="50800" marT="50800" marB="50800" anchor="ctr" anchorCtr="0" horzOverflow="overflow">
                    <a:lnL w="76200">
                      <a:solidFill>
                        <a:srgbClr val="4F7A28"/>
                      </a:solidFill>
                      <a:custDash>
                        <a:ds d="200000" sp="200000"/>
                      </a:custDash>
                      <a:miter lim="400000"/>
                    </a:lnL>
                    <a:lnR w="12700">
                      <a:solidFill>
                        <a:srgbClr val="4F7A28"/>
                      </a:solidFill>
                      <a:miter lim="400000"/>
                    </a:lnR>
                    <a:lnT w="12700">
                      <a:solidFill>
                        <a:srgbClr val="4F7A28"/>
                      </a:solidFill>
                      <a:miter lim="400000"/>
                    </a:lnT>
                    <a:lnB w="12700">
                      <a:solidFill>
                        <a:srgbClr val="4F7A28"/>
                      </a:solidFill>
                      <a:miter lim="400000"/>
                    </a:lnB>
                    <a:noFill/>
                  </a:tcPr>
                </a:tc>
                <a:tc>
                  <a:txBody>
                    <a:bodyPr/>
                    <a:lstStyle/>
                    <a:p>
                      <a:pPr lvl="0" algn="l" defTabSz="584200">
                        <a:lnSpc>
                          <a:spcPts val="8300"/>
                        </a:lnSpc>
                        <a:defRPr sz="1800"/>
                      </a:pPr>
                      <a:r>
                        <a:rPr b="1" spc="-42" sz="4200">
                          <a:solidFill>
                            <a:srgbClr val="205080"/>
                          </a:solidFill>
                          <a:latin typeface="Helvetica"/>
                          <a:ea typeface="Helvetica"/>
                          <a:cs typeface="Helvetica"/>
                          <a:sym typeface="Helvetica"/>
                        </a:rPr>
                        <a:t> Dark features</a:t>
                      </a:r>
                    </a:p>
                  </a:txBody>
                  <a:tcPr marL="50800" marR="50800" marT="50800" marB="50800" anchor="ctr" anchorCtr="0" horzOverflow="overflow">
                    <a:lnL w="12700">
                      <a:solidFill>
                        <a:srgbClr val="4F7A28"/>
                      </a:solidFill>
                      <a:miter lim="400000"/>
                    </a:lnL>
                    <a:lnR w="76200">
                      <a:solidFill>
                        <a:srgbClr val="4F7A28"/>
                      </a:solidFill>
                      <a:custDash>
                        <a:ds d="200000" sp="200000"/>
                      </a:custDash>
                      <a:miter lim="400000"/>
                    </a:lnR>
                    <a:lnT w="12700">
                      <a:solidFill>
                        <a:srgbClr val="4F7A28"/>
                      </a:solidFill>
                      <a:miter lim="400000"/>
                    </a:lnT>
                    <a:lnB w="12700">
                      <a:solidFill>
                        <a:srgbClr val="4F7A28"/>
                      </a:solidFill>
                      <a:miter lim="400000"/>
                    </a:lnB>
                    <a:noFill/>
                  </a:tcPr>
                </a:tc>
              </a:tr>
              <a:tr h="1884264">
                <a:tc>
                  <a:txBody>
                    <a:bodyPr/>
                    <a:lstStyle/>
                    <a:p>
                      <a:pPr lvl="0" algn="l" defTabSz="584200">
                        <a:lnSpc>
                          <a:spcPts val="8300"/>
                        </a:lnSpc>
                        <a:defRPr sz="1800"/>
                      </a:pPr>
                      <a:r>
                        <a:rPr b="1" sz="4200">
                          <a:solidFill>
                            <a:srgbClr val="7A7A7A"/>
                          </a:solidFill>
                          <a:latin typeface="+mj-lt"/>
                          <a:ea typeface="+mj-ea"/>
                          <a:cs typeface="+mj-cs"/>
                          <a:sym typeface="Arial"/>
                        </a:rPr>
                        <a:t> Big&amp;slow test suite</a:t>
                      </a:r>
                    </a:p>
                  </a:txBody>
                  <a:tcPr marL="50800" marR="50800" marT="50800" marB="50800" anchor="ctr" anchorCtr="0" horzOverflow="overflow">
                    <a:lnL w="76200">
                      <a:solidFill>
                        <a:srgbClr val="4F7A28"/>
                      </a:solidFill>
                      <a:custDash>
                        <a:ds d="200000" sp="200000"/>
                      </a:custDash>
                      <a:miter lim="400000"/>
                    </a:lnL>
                    <a:lnR w="12700">
                      <a:solidFill>
                        <a:srgbClr val="4F7A28"/>
                      </a:solidFill>
                      <a:miter lim="400000"/>
                    </a:lnR>
                    <a:lnT w="12700">
                      <a:solidFill>
                        <a:srgbClr val="4F7A28"/>
                      </a:solidFill>
                      <a:miter lim="400000"/>
                    </a:lnT>
                    <a:lnB w="12700">
                      <a:solidFill>
                        <a:srgbClr val="4F7A28"/>
                      </a:solidFill>
                      <a:miter lim="400000"/>
                    </a:lnB>
                    <a:noFill/>
                  </a:tcPr>
                </a:tc>
                <a:tc>
                  <a:txBody>
                    <a:bodyPr/>
                    <a:lstStyle/>
                    <a:p>
                      <a:pPr lvl="0" algn="l" defTabSz="584200">
                        <a:lnSpc>
                          <a:spcPts val="8300"/>
                        </a:lnSpc>
                        <a:defRPr sz="1800"/>
                      </a:pPr>
                      <a:r>
                        <a:rPr b="1" spc="-42" sz="4200">
                          <a:solidFill>
                            <a:srgbClr val="205080"/>
                          </a:solidFill>
                          <a:latin typeface="Helvetica"/>
                          <a:ea typeface="Helvetica"/>
                          <a:cs typeface="Helvetica"/>
                          <a:sym typeface="Helvetica"/>
                        </a:rPr>
                        <a:t> Build grid</a:t>
                      </a:r>
                    </a:p>
                  </a:txBody>
                  <a:tcPr marL="50800" marR="50800" marT="50800" marB="50800" anchor="ctr" anchorCtr="0" horzOverflow="overflow">
                    <a:lnL w="12700">
                      <a:solidFill>
                        <a:srgbClr val="4F7A28"/>
                      </a:solidFill>
                      <a:miter lim="400000"/>
                    </a:lnL>
                    <a:lnR w="76200">
                      <a:solidFill>
                        <a:srgbClr val="4F7A28"/>
                      </a:solidFill>
                      <a:custDash>
                        <a:ds d="200000" sp="200000"/>
                      </a:custDash>
                      <a:miter lim="400000"/>
                    </a:lnR>
                    <a:lnT w="12700">
                      <a:solidFill>
                        <a:srgbClr val="4F7A28"/>
                      </a:solidFill>
                      <a:miter lim="400000"/>
                    </a:lnT>
                    <a:lnB w="12700">
                      <a:solidFill>
                        <a:srgbClr val="4F7A28"/>
                      </a:solidFill>
                      <a:miter lim="400000"/>
                    </a:lnB>
                    <a:noFill/>
                  </a:tcPr>
                </a:tc>
              </a:tr>
              <a:tr h="1884264">
                <a:tc>
                  <a:txBody>
                    <a:bodyPr/>
                    <a:lstStyle/>
                    <a:p>
                      <a:pPr lvl="0" algn="l" defTabSz="584200">
                        <a:lnSpc>
                          <a:spcPts val="8300"/>
                        </a:lnSpc>
                        <a:defRPr sz="1800"/>
                      </a:pPr>
                      <a:r>
                        <a:rPr b="1" sz="4200">
                          <a:solidFill>
                            <a:srgbClr val="7A7A7A"/>
                          </a:solidFill>
                          <a:latin typeface="+mj-lt"/>
                          <a:ea typeface="+mj-ea"/>
                          <a:cs typeface="+mj-cs"/>
                          <a:sym typeface="Arial"/>
                        </a:rPr>
                        <a:t> Quick feedback </a:t>
                      </a:r>
                    </a:p>
                  </a:txBody>
                  <a:tcPr marL="50800" marR="50800" marT="50800" marB="50800" anchor="ctr" anchorCtr="0" horzOverflow="overflow">
                    <a:lnL w="76200">
                      <a:solidFill>
                        <a:srgbClr val="4F7A28"/>
                      </a:solidFill>
                      <a:custDash>
                        <a:ds d="200000" sp="200000"/>
                      </a:custDash>
                      <a:miter lim="400000"/>
                    </a:lnL>
                    <a:lnR w="12700">
                      <a:solidFill>
                        <a:srgbClr val="4F7A28"/>
                      </a:solidFill>
                      <a:miter lim="400000"/>
                    </a:lnR>
                    <a:lnT w="12700">
                      <a:solidFill>
                        <a:srgbClr val="4F7A28"/>
                      </a:solidFill>
                      <a:miter lim="400000"/>
                    </a:lnT>
                    <a:lnB w="76200">
                      <a:solidFill>
                        <a:srgbClr val="4F7A28"/>
                      </a:solidFill>
                      <a:custDash>
                        <a:ds d="200000" sp="200000"/>
                      </a:custDash>
                      <a:miter lim="400000"/>
                    </a:lnB>
                    <a:solidFill>
                      <a:srgbClr val="F8FADB"/>
                    </a:solidFill>
                  </a:tcPr>
                </a:tc>
                <a:tc>
                  <a:txBody>
                    <a:bodyPr/>
                    <a:lstStyle/>
                    <a:p>
                      <a:pPr lvl="0" algn="l" defTabSz="584200">
                        <a:lnSpc>
                          <a:spcPts val="8300"/>
                        </a:lnSpc>
                        <a:defRPr sz="1800"/>
                      </a:pPr>
                      <a:r>
                        <a:rPr b="1" spc="-42" sz="4200">
                          <a:solidFill>
                            <a:srgbClr val="205080"/>
                          </a:solidFill>
                          <a:latin typeface="Helvetica"/>
                          <a:ea typeface="Helvetica"/>
                          <a:cs typeface="Helvetica"/>
                          <a:sym typeface="Helvetica"/>
                        </a:rPr>
                        <a:t> Build strategy</a:t>
                      </a:r>
                    </a:p>
                  </a:txBody>
                  <a:tcPr marL="50800" marR="50800" marT="50800" marB="50800" anchor="ctr" anchorCtr="0" horzOverflow="overflow">
                    <a:lnL w="12700">
                      <a:solidFill>
                        <a:srgbClr val="4F7A28"/>
                      </a:solidFill>
                      <a:miter lim="400000"/>
                    </a:lnL>
                    <a:lnR w="76200">
                      <a:solidFill>
                        <a:srgbClr val="4F7A28"/>
                      </a:solidFill>
                      <a:custDash>
                        <a:ds d="200000" sp="200000"/>
                      </a:custDash>
                      <a:miter lim="400000"/>
                    </a:lnR>
                    <a:lnT w="12700">
                      <a:solidFill>
                        <a:srgbClr val="4F7A28"/>
                      </a:solidFill>
                      <a:miter lim="400000"/>
                    </a:lnT>
                    <a:lnB w="76200">
                      <a:solidFill>
                        <a:srgbClr val="4F7A28"/>
                      </a:solidFill>
                      <a:custDash>
                        <a:ds d="200000" sp="200000"/>
                      </a:custDash>
                      <a:miter lim="400000"/>
                    </a:lnB>
                    <a:solidFill>
                      <a:srgbClr val="F8FADB"/>
                    </a:solidFill>
                  </a:tcPr>
                </a:tc>
              </a:tr>
            </a:tbl>
          </a:graphicData>
        </a:graphic>
      </p:graphicFrame>
      <p:pic>
        <p:nvPicPr>
          <p:cNvPr id="1320" name="pasted-image.pdf"/>
          <p:cNvPicPr/>
          <p:nvPr/>
        </p:nvPicPr>
        <p:blipFill>
          <a:blip r:embed="rId3">
            <a:extLst/>
          </a:blip>
          <a:stretch>
            <a:fillRect/>
          </a:stretch>
        </p:blipFill>
        <p:spPr>
          <a:xfrm>
            <a:off x="6756747" y="2144670"/>
            <a:ext cx="2313882" cy="2070848"/>
          </a:xfrm>
          <a:prstGeom prst="rect">
            <a:avLst/>
          </a:prstGeom>
          <a:ln w="12700">
            <a:miter lim="400000"/>
          </a:ln>
        </p:spPr>
      </p:pic>
      <p:pic>
        <p:nvPicPr>
          <p:cNvPr id="1321" name="pasted-image.pdf"/>
          <p:cNvPicPr/>
          <p:nvPr/>
        </p:nvPicPr>
        <p:blipFill>
          <a:blip r:embed="rId4">
            <a:extLst/>
          </a:blip>
          <a:stretch>
            <a:fillRect/>
          </a:stretch>
        </p:blipFill>
        <p:spPr>
          <a:xfrm>
            <a:off x="15758594" y="2206232"/>
            <a:ext cx="1590371" cy="1947724"/>
          </a:xfrm>
          <a:prstGeom prst="rect">
            <a:avLst/>
          </a:prstGeom>
          <a:ln w="12700">
            <a:miter lim="400000"/>
          </a:ln>
        </p:spPr>
      </p:pic>
    </p:spTree>
  </p:cSld>
  <p:clrMapOvr>
    <a:masterClrMapping/>
  </p:clrMapOvr>
  <p:transitio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25" name="Shape 1325"/>
          <p:cNvSpPr/>
          <p:nvPr/>
        </p:nvSpPr>
        <p:spPr>
          <a:xfrm>
            <a:off x="755465" y="745026"/>
            <a:ext cx="20970876"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Confluence pipeline strategy</a:t>
            </a:r>
          </a:p>
        </p:txBody>
      </p:sp>
      <p:grpSp>
        <p:nvGrpSpPr>
          <p:cNvPr id="1364" name="Group 1364"/>
          <p:cNvGrpSpPr/>
          <p:nvPr/>
        </p:nvGrpSpPr>
        <p:grpSpPr>
          <a:xfrm>
            <a:off x="1485666" y="4954099"/>
            <a:ext cx="1257862" cy="1778968"/>
            <a:chOff x="0" y="0"/>
            <a:chExt cx="1257861" cy="1778966"/>
          </a:xfrm>
        </p:grpSpPr>
        <p:sp>
          <p:nvSpPr>
            <p:cNvPr id="1326" name="Shape 1326"/>
            <p:cNvSpPr/>
            <p:nvPr/>
          </p:nvSpPr>
          <p:spPr>
            <a:xfrm>
              <a:off x="316648" y="1371534"/>
              <a:ext cx="763592" cy="3900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0" y="21600"/>
                    <a:pt x="0" y="21600"/>
                    <a:pt x="0" y="21600"/>
                  </a:cubicBezTo>
                  <a:cubicBezTo>
                    <a:pt x="0" y="14400"/>
                    <a:pt x="0" y="14400"/>
                    <a:pt x="0" y="14400"/>
                  </a:cubicBezTo>
                  <a:cubicBezTo>
                    <a:pt x="0" y="6480"/>
                    <a:pt x="3314" y="0"/>
                    <a:pt x="7364" y="0"/>
                  </a:cubicBezTo>
                  <a:cubicBezTo>
                    <a:pt x="14236" y="0"/>
                    <a:pt x="14236" y="0"/>
                    <a:pt x="14236" y="0"/>
                  </a:cubicBezTo>
                  <a:cubicBezTo>
                    <a:pt x="18286" y="0"/>
                    <a:pt x="21600" y="6480"/>
                    <a:pt x="21600" y="14400"/>
                  </a:cubicBezTo>
                  <a:cubicBezTo>
                    <a:pt x="21600" y="21600"/>
                    <a:pt x="21600" y="21600"/>
                    <a:pt x="21600" y="21600"/>
                  </a:cubicBezTo>
                </a:path>
              </a:pathLst>
            </a:custGeom>
            <a:solidFill>
              <a:srgbClr val="3472B0"/>
            </a:solidFill>
            <a:ln w="12700" cap="flat">
              <a:noFill/>
              <a:miter lim="400000"/>
            </a:ln>
            <a:effectLst/>
          </p:spPr>
          <p:txBody>
            <a:bodyPr wrap="square" lIns="71436" tIns="71436" rIns="71436" bIns="71436" numCol="1" anchor="t">
              <a:noAutofit/>
            </a:bodyPr>
            <a:lstStyle/>
            <a:p>
              <a:pPr lvl="0"/>
            </a:p>
          </p:txBody>
        </p:sp>
        <p:sp>
          <p:nvSpPr>
            <p:cNvPr id="1327" name="Shape 1327"/>
            <p:cNvSpPr/>
            <p:nvPr/>
          </p:nvSpPr>
          <p:spPr>
            <a:xfrm>
              <a:off x="299252" y="1354139"/>
              <a:ext cx="798384" cy="4248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30" y="21600"/>
                  </a:moveTo>
                  <a:cubicBezTo>
                    <a:pt x="470" y="21600"/>
                    <a:pt x="470" y="21600"/>
                    <a:pt x="470" y="21600"/>
                  </a:cubicBezTo>
                  <a:cubicBezTo>
                    <a:pt x="235" y="21600"/>
                    <a:pt x="0" y="21159"/>
                    <a:pt x="0" y="20718"/>
                  </a:cubicBezTo>
                  <a:cubicBezTo>
                    <a:pt x="0" y="14106"/>
                    <a:pt x="0" y="14106"/>
                    <a:pt x="0" y="14106"/>
                  </a:cubicBezTo>
                  <a:cubicBezTo>
                    <a:pt x="0" y="6282"/>
                    <a:pt x="3346" y="0"/>
                    <a:pt x="7513" y="0"/>
                  </a:cubicBezTo>
                  <a:cubicBezTo>
                    <a:pt x="14087" y="0"/>
                    <a:pt x="14087" y="0"/>
                    <a:pt x="14087" y="0"/>
                  </a:cubicBezTo>
                  <a:cubicBezTo>
                    <a:pt x="18254" y="0"/>
                    <a:pt x="21600" y="6282"/>
                    <a:pt x="21600" y="14106"/>
                  </a:cubicBezTo>
                  <a:cubicBezTo>
                    <a:pt x="21600" y="20718"/>
                    <a:pt x="21600" y="20718"/>
                    <a:pt x="21600" y="20718"/>
                  </a:cubicBezTo>
                  <a:cubicBezTo>
                    <a:pt x="21600" y="21159"/>
                    <a:pt x="21365" y="21600"/>
                    <a:pt x="21130" y="21600"/>
                  </a:cubicBezTo>
                  <a:moveTo>
                    <a:pt x="939" y="19837"/>
                  </a:moveTo>
                  <a:cubicBezTo>
                    <a:pt x="20661" y="19837"/>
                    <a:pt x="20661" y="19837"/>
                    <a:pt x="20661" y="19837"/>
                  </a:cubicBezTo>
                  <a:cubicBezTo>
                    <a:pt x="20661" y="14106"/>
                    <a:pt x="20661" y="14106"/>
                    <a:pt x="20661" y="14106"/>
                  </a:cubicBezTo>
                  <a:cubicBezTo>
                    <a:pt x="20661" y="7273"/>
                    <a:pt x="17726" y="1763"/>
                    <a:pt x="14087" y="1763"/>
                  </a:cubicBezTo>
                  <a:cubicBezTo>
                    <a:pt x="7513" y="1763"/>
                    <a:pt x="7513" y="1763"/>
                    <a:pt x="7513" y="1763"/>
                  </a:cubicBezTo>
                  <a:cubicBezTo>
                    <a:pt x="3874" y="1763"/>
                    <a:pt x="939" y="7273"/>
                    <a:pt x="939" y="14106"/>
                  </a:cubicBezTo>
                  <a:cubicBezTo>
                    <a:pt x="939" y="19837"/>
                    <a:pt x="939" y="19837"/>
                    <a:pt x="939" y="19837"/>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328" name="Shape 1328"/>
            <p:cNvSpPr/>
            <p:nvPr/>
          </p:nvSpPr>
          <p:spPr>
            <a:xfrm>
              <a:off x="343199" y="1481404"/>
              <a:ext cx="185863" cy="2627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023" y="0"/>
                  </a:moveTo>
                  <a:cubicBezTo>
                    <a:pt x="2512" y="2142"/>
                    <a:pt x="753" y="4641"/>
                    <a:pt x="0" y="7319"/>
                  </a:cubicBezTo>
                  <a:cubicBezTo>
                    <a:pt x="10047" y="7319"/>
                    <a:pt x="10047" y="7319"/>
                    <a:pt x="10047" y="7319"/>
                  </a:cubicBezTo>
                  <a:cubicBezTo>
                    <a:pt x="8037" y="12317"/>
                    <a:pt x="8037" y="12317"/>
                    <a:pt x="8037" y="12317"/>
                  </a:cubicBezTo>
                  <a:cubicBezTo>
                    <a:pt x="18586" y="21600"/>
                    <a:pt x="18586" y="21600"/>
                    <a:pt x="18586" y="21600"/>
                  </a:cubicBezTo>
                  <a:cubicBezTo>
                    <a:pt x="21600" y="21600"/>
                    <a:pt x="21600" y="21600"/>
                    <a:pt x="21600" y="21600"/>
                  </a:cubicBezTo>
                  <a:cubicBezTo>
                    <a:pt x="12307" y="9461"/>
                    <a:pt x="12307" y="9461"/>
                    <a:pt x="12307" y="9461"/>
                  </a:cubicBezTo>
                  <a:cubicBezTo>
                    <a:pt x="12056" y="9104"/>
                    <a:pt x="12056" y="8747"/>
                    <a:pt x="12056" y="8390"/>
                  </a:cubicBezTo>
                  <a:cubicBezTo>
                    <a:pt x="13312" y="5177"/>
                    <a:pt x="13312" y="5177"/>
                    <a:pt x="13312" y="5177"/>
                  </a:cubicBezTo>
                  <a:cubicBezTo>
                    <a:pt x="6028" y="5177"/>
                    <a:pt x="6028" y="5177"/>
                    <a:pt x="6028" y="5177"/>
                  </a:cubicBezTo>
                  <a:cubicBezTo>
                    <a:pt x="5526" y="5177"/>
                    <a:pt x="4772" y="4998"/>
                    <a:pt x="4521" y="4641"/>
                  </a:cubicBezTo>
                  <a:cubicBezTo>
                    <a:pt x="4019" y="4284"/>
                    <a:pt x="4019" y="3927"/>
                    <a:pt x="4019" y="3392"/>
                  </a:cubicBezTo>
                  <a:cubicBezTo>
                    <a:pt x="5023" y="0"/>
                    <a:pt x="5023" y="0"/>
                    <a:pt x="5023" y="0"/>
                  </a:cubicBezTo>
                </a:path>
              </a:pathLst>
            </a:custGeom>
            <a:solidFill>
              <a:srgbClr val="306BA7"/>
            </a:solidFill>
            <a:ln w="12700" cap="flat">
              <a:noFill/>
              <a:miter lim="400000"/>
            </a:ln>
            <a:effectLst/>
          </p:spPr>
          <p:txBody>
            <a:bodyPr wrap="square" lIns="71436" tIns="71436" rIns="71436" bIns="71436" numCol="1" anchor="t">
              <a:noAutofit/>
            </a:bodyPr>
            <a:lstStyle/>
            <a:p>
              <a:pPr lvl="0"/>
            </a:p>
          </p:txBody>
        </p:sp>
        <p:sp>
          <p:nvSpPr>
            <p:cNvPr id="1329" name="Shape 1329"/>
            <p:cNvSpPr/>
            <p:nvPr/>
          </p:nvSpPr>
          <p:spPr>
            <a:xfrm>
              <a:off x="323057" y="1444781"/>
              <a:ext cx="216992" cy="3167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20" y="20416"/>
                  </a:moveTo>
                  <a:cubicBezTo>
                    <a:pt x="17928" y="20416"/>
                    <a:pt x="17928" y="20416"/>
                    <a:pt x="17928" y="20416"/>
                  </a:cubicBezTo>
                  <a:cubicBezTo>
                    <a:pt x="19224" y="21600"/>
                    <a:pt x="19224" y="21600"/>
                    <a:pt x="19224" y="21600"/>
                  </a:cubicBezTo>
                  <a:cubicBezTo>
                    <a:pt x="21600" y="21600"/>
                    <a:pt x="21600" y="21600"/>
                    <a:pt x="21600" y="21600"/>
                  </a:cubicBezTo>
                  <a:cubicBezTo>
                    <a:pt x="20520" y="20416"/>
                    <a:pt x="20520" y="20416"/>
                    <a:pt x="20520" y="20416"/>
                  </a:cubicBezTo>
                  <a:moveTo>
                    <a:pt x="7128" y="0"/>
                  </a:moveTo>
                  <a:cubicBezTo>
                    <a:pt x="3672" y="2367"/>
                    <a:pt x="1296" y="5326"/>
                    <a:pt x="0" y="8581"/>
                  </a:cubicBezTo>
                  <a:cubicBezTo>
                    <a:pt x="1944" y="8581"/>
                    <a:pt x="1944" y="8581"/>
                    <a:pt x="1944" y="8581"/>
                  </a:cubicBezTo>
                  <a:cubicBezTo>
                    <a:pt x="2592" y="6362"/>
                    <a:pt x="4104" y="4290"/>
                    <a:pt x="6264" y="2515"/>
                  </a:cubicBezTo>
                  <a:cubicBezTo>
                    <a:pt x="6264" y="2219"/>
                    <a:pt x="6264" y="2219"/>
                    <a:pt x="6264" y="2219"/>
                  </a:cubicBezTo>
                  <a:cubicBezTo>
                    <a:pt x="6480" y="1479"/>
                    <a:pt x="6912" y="740"/>
                    <a:pt x="7128"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330" name="Shape 1330"/>
            <p:cNvSpPr/>
            <p:nvPr/>
          </p:nvSpPr>
          <p:spPr>
            <a:xfrm>
              <a:off x="867825" y="1481404"/>
              <a:ext cx="186779" cy="2627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77" y="0"/>
                  </a:moveTo>
                  <a:cubicBezTo>
                    <a:pt x="17581" y="3392"/>
                    <a:pt x="17581" y="3392"/>
                    <a:pt x="17581" y="3392"/>
                  </a:cubicBezTo>
                  <a:cubicBezTo>
                    <a:pt x="17581" y="3927"/>
                    <a:pt x="17581" y="4284"/>
                    <a:pt x="17079" y="4641"/>
                  </a:cubicBezTo>
                  <a:cubicBezTo>
                    <a:pt x="16828" y="4998"/>
                    <a:pt x="16074" y="5177"/>
                    <a:pt x="15572" y="5177"/>
                  </a:cubicBezTo>
                  <a:cubicBezTo>
                    <a:pt x="8288" y="5177"/>
                    <a:pt x="8288" y="5177"/>
                    <a:pt x="8288" y="5177"/>
                  </a:cubicBezTo>
                  <a:cubicBezTo>
                    <a:pt x="9544" y="8390"/>
                    <a:pt x="9544" y="8390"/>
                    <a:pt x="9544" y="8390"/>
                  </a:cubicBezTo>
                  <a:cubicBezTo>
                    <a:pt x="9544" y="8747"/>
                    <a:pt x="9544" y="9104"/>
                    <a:pt x="9293" y="9461"/>
                  </a:cubicBezTo>
                  <a:cubicBezTo>
                    <a:pt x="0" y="21600"/>
                    <a:pt x="0" y="21600"/>
                    <a:pt x="0" y="21600"/>
                  </a:cubicBezTo>
                  <a:cubicBezTo>
                    <a:pt x="3014" y="21600"/>
                    <a:pt x="3014" y="21600"/>
                    <a:pt x="3014" y="21600"/>
                  </a:cubicBezTo>
                  <a:cubicBezTo>
                    <a:pt x="13563" y="12317"/>
                    <a:pt x="13563" y="12317"/>
                    <a:pt x="13563" y="12317"/>
                  </a:cubicBezTo>
                  <a:cubicBezTo>
                    <a:pt x="11553" y="7319"/>
                    <a:pt x="11553" y="7319"/>
                    <a:pt x="11553" y="7319"/>
                  </a:cubicBezTo>
                  <a:cubicBezTo>
                    <a:pt x="21600" y="7319"/>
                    <a:pt x="21600" y="7319"/>
                    <a:pt x="21600" y="7319"/>
                  </a:cubicBezTo>
                  <a:cubicBezTo>
                    <a:pt x="20847" y="4641"/>
                    <a:pt x="19088" y="2142"/>
                    <a:pt x="16577" y="0"/>
                  </a:cubicBezTo>
                </a:path>
              </a:pathLst>
            </a:custGeom>
            <a:solidFill>
              <a:srgbClr val="306BA7"/>
            </a:solidFill>
            <a:ln w="12700" cap="flat">
              <a:noFill/>
              <a:miter lim="400000"/>
            </a:ln>
            <a:effectLst/>
          </p:spPr>
          <p:txBody>
            <a:bodyPr wrap="square" lIns="71436" tIns="71436" rIns="71436" bIns="71436" numCol="1" anchor="t">
              <a:noAutofit/>
            </a:bodyPr>
            <a:lstStyle/>
            <a:p>
              <a:pPr lvl="0"/>
            </a:p>
          </p:txBody>
        </p:sp>
        <p:sp>
          <p:nvSpPr>
            <p:cNvPr id="1331" name="Shape 1331"/>
            <p:cNvSpPr/>
            <p:nvPr/>
          </p:nvSpPr>
          <p:spPr>
            <a:xfrm>
              <a:off x="856838" y="1444781"/>
              <a:ext cx="216993" cy="3167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72" y="20416"/>
                  </a:moveTo>
                  <a:cubicBezTo>
                    <a:pt x="1080" y="20416"/>
                    <a:pt x="1080" y="20416"/>
                    <a:pt x="1080" y="20416"/>
                  </a:cubicBezTo>
                  <a:cubicBezTo>
                    <a:pt x="0" y="21600"/>
                    <a:pt x="0" y="21600"/>
                    <a:pt x="0" y="21600"/>
                  </a:cubicBezTo>
                  <a:cubicBezTo>
                    <a:pt x="2376" y="21600"/>
                    <a:pt x="2376" y="21600"/>
                    <a:pt x="2376" y="21600"/>
                  </a:cubicBezTo>
                  <a:cubicBezTo>
                    <a:pt x="3672" y="20416"/>
                    <a:pt x="3672" y="20416"/>
                    <a:pt x="3672" y="20416"/>
                  </a:cubicBezTo>
                  <a:moveTo>
                    <a:pt x="14472" y="0"/>
                  </a:moveTo>
                  <a:cubicBezTo>
                    <a:pt x="14688" y="740"/>
                    <a:pt x="15120" y="1479"/>
                    <a:pt x="15336" y="2219"/>
                  </a:cubicBezTo>
                  <a:cubicBezTo>
                    <a:pt x="15336" y="2515"/>
                    <a:pt x="15336" y="2515"/>
                    <a:pt x="15336" y="2515"/>
                  </a:cubicBezTo>
                  <a:cubicBezTo>
                    <a:pt x="17496" y="4290"/>
                    <a:pt x="19008" y="6362"/>
                    <a:pt x="19656" y="8581"/>
                  </a:cubicBezTo>
                  <a:cubicBezTo>
                    <a:pt x="21600" y="8581"/>
                    <a:pt x="21600" y="8581"/>
                    <a:pt x="21600" y="8581"/>
                  </a:cubicBezTo>
                  <a:cubicBezTo>
                    <a:pt x="20304" y="5326"/>
                    <a:pt x="17928" y="2367"/>
                    <a:pt x="14472"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332" name="Shape 1332"/>
            <p:cNvSpPr/>
            <p:nvPr/>
          </p:nvSpPr>
          <p:spPr>
            <a:xfrm>
              <a:off x="394472" y="1301951"/>
              <a:ext cx="226148" cy="4596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0"/>
                    <a:pt x="21600" y="0"/>
                    <a:pt x="21600" y="0"/>
                  </a:cubicBezTo>
                  <a:cubicBezTo>
                    <a:pt x="11423" y="0"/>
                    <a:pt x="2700" y="3566"/>
                    <a:pt x="831" y="8355"/>
                  </a:cubicBezTo>
                  <a:cubicBezTo>
                    <a:pt x="0" y="10596"/>
                    <a:pt x="0" y="10596"/>
                    <a:pt x="0" y="10596"/>
                  </a:cubicBezTo>
                  <a:cubicBezTo>
                    <a:pt x="8308" y="10596"/>
                    <a:pt x="8308" y="10596"/>
                    <a:pt x="8308" y="10596"/>
                  </a:cubicBezTo>
                  <a:cubicBezTo>
                    <a:pt x="6646" y="13449"/>
                    <a:pt x="6646" y="13449"/>
                    <a:pt x="6646" y="13449"/>
                  </a:cubicBezTo>
                  <a:cubicBezTo>
                    <a:pt x="15785" y="21600"/>
                    <a:pt x="15785" y="21600"/>
                    <a:pt x="15785" y="21600"/>
                  </a:cubicBezTo>
                  <a:cubicBezTo>
                    <a:pt x="15785" y="2853"/>
                    <a:pt x="15785" y="2853"/>
                    <a:pt x="15785" y="2853"/>
                  </a:cubicBezTo>
                  <a:cubicBezTo>
                    <a:pt x="21600" y="3260"/>
                    <a:pt x="21600" y="3260"/>
                    <a:pt x="21600" y="3260"/>
                  </a:cubicBezTo>
                  <a:cubicBezTo>
                    <a:pt x="21600" y="0"/>
                    <a:pt x="21600" y="0"/>
                    <a:pt x="21600" y="0"/>
                  </a:cubicBezTo>
                </a:path>
              </a:pathLst>
            </a:custGeom>
            <a:solidFill>
              <a:srgbClr val="3472B0"/>
            </a:solidFill>
            <a:ln w="12700" cap="flat">
              <a:noFill/>
              <a:miter lim="400000"/>
            </a:ln>
            <a:effectLst/>
          </p:spPr>
          <p:txBody>
            <a:bodyPr wrap="square" lIns="71436" tIns="71436" rIns="71436" bIns="71436" numCol="1" anchor="t">
              <a:noAutofit/>
            </a:bodyPr>
            <a:lstStyle/>
            <a:p>
              <a:pPr lvl="0"/>
            </a:p>
          </p:txBody>
        </p:sp>
        <p:sp>
          <p:nvSpPr>
            <p:cNvPr id="1333" name="Shape 1333"/>
            <p:cNvSpPr/>
            <p:nvPr/>
          </p:nvSpPr>
          <p:spPr>
            <a:xfrm>
              <a:off x="377076" y="1284555"/>
              <a:ext cx="260940" cy="4944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20" y="21600"/>
                  </a:moveTo>
                  <a:cubicBezTo>
                    <a:pt x="14580" y="21600"/>
                    <a:pt x="14040" y="21411"/>
                    <a:pt x="13860" y="21221"/>
                  </a:cubicBezTo>
                  <a:cubicBezTo>
                    <a:pt x="5940" y="13642"/>
                    <a:pt x="5940" y="13642"/>
                    <a:pt x="5940" y="13642"/>
                  </a:cubicBezTo>
                  <a:cubicBezTo>
                    <a:pt x="5760" y="13453"/>
                    <a:pt x="5760" y="13263"/>
                    <a:pt x="5760" y="13074"/>
                  </a:cubicBezTo>
                  <a:cubicBezTo>
                    <a:pt x="6660" y="11368"/>
                    <a:pt x="6660" y="11368"/>
                    <a:pt x="6660" y="11368"/>
                  </a:cubicBezTo>
                  <a:cubicBezTo>
                    <a:pt x="1440" y="11368"/>
                    <a:pt x="1440" y="11368"/>
                    <a:pt x="1440" y="11368"/>
                  </a:cubicBezTo>
                  <a:cubicBezTo>
                    <a:pt x="1080" y="11368"/>
                    <a:pt x="540" y="11274"/>
                    <a:pt x="360" y="11084"/>
                  </a:cubicBezTo>
                  <a:cubicBezTo>
                    <a:pt x="0" y="10895"/>
                    <a:pt x="0" y="10705"/>
                    <a:pt x="0" y="10421"/>
                  </a:cubicBezTo>
                  <a:cubicBezTo>
                    <a:pt x="720" y="8432"/>
                    <a:pt x="720" y="8432"/>
                    <a:pt x="720" y="8432"/>
                  </a:cubicBezTo>
                  <a:cubicBezTo>
                    <a:pt x="2520" y="3505"/>
                    <a:pt x="10620" y="0"/>
                    <a:pt x="20160" y="0"/>
                  </a:cubicBezTo>
                  <a:cubicBezTo>
                    <a:pt x="20880" y="0"/>
                    <a:pt x="21600" y="379"/>
                    <a:pt x="21600" y="758"/>
                  </a:cubicBezTo>
                  <a:cubicBezTo>
                    <a:pt x="21600" y="3789"/>
                    <a:pt x="21600" y="3789"/>
                    <a:pt x="21600" y="3789"/>
                  </a:cubicBezTo>
                  <a:cubicBezTo>
                    <a:pt x="21600" y="3979"/>
                    <a:pt x="21420" y="4263"/>
                    <a:pt x="21060" y="4358"/>
                  </a:cubicBezTo>
                  <a:cubicBezTo>
                    <a:pt x="20700" y="4547"/>
                    <a:pt x="20340" y="4547"/>
                    <a:pt x="19980" y="4547"/>
                  </a:cubicBezTo>
                  <a:cubicBezTo>
                    <a:pt x="16560" y="4263"/>
                    <a:pt x="16560" y="4263"/>
                    <a:pt x="16560" y="4263"/>
                  </a:cubicBezTo>
                  <a:cubicBezTo>
                    <a:pt x="16560" y="20842"/>
                    <a:pt x="16560" y="20842"/>
                    <a:pt x="16560" y="20842"/>
                  </a:cubicBezTo>
                  <a:cubicBezTo>
                    <a:pt x="16560" y="21221"/>
                    <a:pt x="16200" y="21505"/>
                    <a:pt x="15480" y="21600"/>
                  </a:cubicBezTo>
                  <a:cubicBezTo>
                    <a:pt x="15300" y="21600"/>
                    <a:pt x="15300" y="21600"/>
                    <a:pt x="15120" y="21600"/>
                  </a:cubicBezTo>
                  <a:moveTo>
                    <a:pt x="8820" y="13168"/>
                  </a:moveTo>
                  <a:cubicBezTo>
                    <a:pt x="13680" y="17905"/>
                    <a:pt x="13680" y="17905"/>
                    <a:pt x="13680" y="17905"/>
                  </a:cubicBezTo>
                  <a:cubicBezTo>
                    <a:pt x="13680" y="3411"/>
                    <a:pt x="13680" y="3411"/>
                    <a:pt x="13680" y="3411"/>
                  </a:cubicBezTo>
                  <a:cubicBezTo>
                    <a:pt x="13680" y="3221"/>
                    <a:pt x="13860" y="2937"/>
                    <a:pt x="14220" y="2842"/>
                  </a:cubicBezTo>
                  <a:cubicBezTo>
                    <a:pt x="14580" y="2653"/>
                    <a:pt x="14940" y="2653"/>
                    <a:pt x="15300" y="2653"/>
                  </a:cubicBezTo>
                  <a:cubicBezTo>
                    <a:pt x="18720" y="2937"/>
                    <a:pt x="18720" y="2937"/>
                    <a:pt x="18720" y="2937"/>
                  </a:cubicBezTo>
                  <a:cubicBezTo>
                    <a:pt x="18720" y="1516"/>
                    <a:pt x="18720" y="1516"/>
                    <a:pt x="18720" y="1516"/>
                  </a:cubicBezTo>
                  <a:cubicBezTo>
                    <a:pt x="11340" y="1895"/>
                    <a:pt x="5040" y="4832"/>
                    <a:pt x="3600" y="8716"/>
                  </a:cubicBezTo>
                  <a:cubicBezTo>
                    <a:pt x="3240" y="9853"/>
                    <a:pt x="3240" y="9853"/>
                    <a:pt x="3240" y="9853"/>
                  </a:cubicBezTo>
                  <a:cubicBezTo>
                    <a:pt x="8640" y="9853"/>
                    <a:pt x="8640" y="9853"/>
                    <a:pt x="8640" y="9853"/>
                  </a:cubicBezTo>
                  <a:cubicBezTo>
                    <a:pt x="9180" y="9853"/>
                    <a:pt x="9540" y="9947"/>
                    <a:pt x="9720" y="10137"/>
                  </a:cubicBezTo>
                  <a:cubicBezTo>
                    <a:pt x="10080" y="10326"/>
                    <a:pt x="10080" y="10611"/>
                    <a:pt x="10080" y="10800"/>
                  </a:cubicBezTo>
                  <a:cubicBezTo>
                    <a:pt x="8820" y="13168"/>
                    <a:pt x="8820" y="13168"/>
                    <a:pt x="8820" y="13168"/>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334" name="Shape 1334"/>
            <p:cNvSpPr/>
            <p:nvPr/>
          </p:nvSpPr>
          <p:spPr>
            <a:xfrm>
              <a:off x="776267" y="1301951"/>
              <a:ext cx="226149" cy="4596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0"/>
                    <a:pt x="0" y="0"/>
                    <a:pt x="0" y="0"/>
                  </a:cubicBezTo>
                  <a:cubicBezTo>
                    <a:pt x="10177" y="0"/>
                    <a:pt x="18900" y="3566"/>
                    <a:pt x="20769" y="8355"/>
                  </a:cubicBezTo>
                  <a:cubicBezTo>
                    <a:pt x="21600" y="10596"/>
                    <a:pt x="21600" y="10596"/>
                    <a:pt x="21600" y="10596"/>
                  </a:cubicBezTo>
                  <a:cubicBezTo>
                    <a:pt x="13292" y="10596"/>
                    <a:pt x="13292" y="10596"/>
                    <a:pt x="13292" y="10596"/>
                  </a:cubicBezTo>
                  <a:cubicBezTo>
                    <a:pt x="14954" y="13449"/>
                    <a:pt x="14954" y="13449"/>
                    <a:pt x="14954" y="13449"/>
                  </a:cubicBezTo>
                  <a:cubicBezTo>
                    <a:pt x="5815" y="21600"/>
                    <a:pt x="5815" y="21600"/>
                    <a:pt x="5815" y="21600"/>
                  </a:cubicBezTo>
                  <a:cubicBezTo>
                    <a:pt x="5815" y="2853"/>
                    <a:pt x="5815" y="2853"/>
                    <a:pt x="5815" y="2853"/>
                  </a:cubicBezTo>
                  <a:cubicBezTo>
                    <a:pt x="0" y="3260"/>
                    <a:pt x="0" y="3260"/>
                    <a:pt x="0" y="3260"/>
                  </a:cubicBezTo>
                  <a:cubicBezTo>
                    <a:pt x="0" y="0"/>
                    <a:pt x="0" y="0"/>
                    <a:pt x="0" y="0"/>
                  </a:cubicBezTo>
                </a:path>
              </a:pathLst>
            </a:custGeom>
            <a:solidFill>
              <a:srgbClr val="3472B0"/>
            </a:solidFill>
            <a:ln w="12700" cap="flat">
              <a:noFill/>
              <a:miter lim="400000"/>
            </a:ln>
            <a:effectLst/>
          </p:spPr>
          <p:txBody>
            <a:bodyPr wrap="square" lIns="71436" tIns="71436" rIns="71436" bIns="71436" numCol="1" anchor="t">
              <a:noAutofit/>
            </a:bodyPr>
            <a:lstStyle/>
            <a:p>
              <a:pPr lvl="0"/>
            </a:p>
          </p:txBody>
        </p:sp>
        <p:sp>
          <p:nvSpPr>
            <p:cNvPr id="1335" name="Shape 1335"/>
            <p:cNvSpPr/>
            <p:nvPr/>
          </p:nvSpPr>
          <p:spPr>
            <a:xfrm>
              <a:off x="758871" y="1284555"/>
              <a:ext cx="260941" cy="4944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480" y="21600"/>
                  </a:moveTo>
                  <a:cubicBezTo>
                    <a:pt x="6300" y="21600"/>
                    <a:pt x="6300" y="21600"/>
                    <a:pt x="6120" y="21600"/>
                  </a:cubicBezTo>
                  <a:cubicBezTo>
                    <a:pt x="5400" y="21505"/>
                    <a:pt x="5040" y="21221"/>
                    <a:pt x="5040" y="20842"/>
                  </a:cubicBezTo>
                  <a:cubicBezTo>
                    <a:pt x="5040" y="4263"/>
                    <a:pt x="5040" y="4263"/>
                    <a:pt x="5040" y="4263"/>
                  </a:cubicBezTo>
                  <a:cubicBezTo>
                    <a:pt x="1620" y="4547"/>
                    <a:pt x="1620" y="4547"/>
                    <a:pt x="1620" y="4547"/>
                  </a:cubicBezTo>
                  <a:cubicBezTo>
                    <a:pt x="1260" y="4547"/>
                    <a:pt x="900" y="4547"/>
                    <a:pt x="540" y="4358"/>
                  </a:cubicBezTo>
                  <a:cubicBezTo>
                    <a:pt x="180" y="4263"/>
                    <a:pt x="0" y="3979"/>
                    <a:pt x="0" y="3789"/>
                  </a:cubicBezTo>
                  <a:cubicBezTo>
                    <a:pt x="0" y="758"/>
                    <a:pt x="0" y="758"/>
                    <a:pt x="0" y="758"/>
                  </a:cubicBezTo>
                  <a:cubicBezTo>
                    <a:pt x="0" y="379"/>
                    <a:pt x="720" y="0"/>
                    <a:pt x="1440" y="0"/>
                  </a:cubicBezTo>
                  <a:cubicBezTo>
                    <a:pt x="10980" y="0"/>
                    <a:pt x="19080" y="3505"/>
                    <a:pt x="20880" y="8432"/>
                  </a:cubicBezTo>
                  <a:cubicBezTo>
                    <a:pt x="21600" y="10421"/>
                    <a:pt x="21600" y="10421"/>
                    <a:pt x="21600" y="10421"/>
                  </a:cubicBezTo>
                  <a:cubicBezTo>
                    <a:pt x="21600" y="10705"/>
                    <a:pt x="21600" y="10895"/>
                    <a:pt x="21240" y="11084"/>
                  </a:cubicBezTo>
                  <a:cubicBezTo>
                    <a:pt x="21060" y="11274"/>
                    <a:pt x="20520" y="11368"/>
                    <a:pt x="20160" y="11368"/>
                  </a:cubicBezTo>
                  <a:cubicBezTo>
                    <a:pt x="14940" y="11368"/>
                    <a:pt x="14940" y="11368"/>
                    <a:pt x="14940" y="11368"/>
                  </a:cubicBezTo>
                  <a:cubicBezTo>
                    <a:pt x="15840" y="13074"/>
                    <a:pt x="15840" y="13074"/>
                    <a:pt x="15840" y="13074"/>
                  </a:cubicBezTo>
                  <a:cubicBezTo>
                    <a:pt x="15840" y="13263"/>
                    <a:pt x="15840" y="13453"/>
                    <a:pt x="15660" y="13642"/>
                  </a:cubicBezTo>
                  <a:cubicBezTo>
                    <a:pt x="7740" y="21221"/>
                    <a:pt x="7740" y="21221"/>
                    <a:pt x="7740" y="21221"/>
                  </a:cubicBezTo>
                  <a:cubicBezTo>
                    <a:pt x="7560" y="21411"/>
                    <a:pt x="7020" y="21600"/>
                    <a:pt x="6480" y="21600"/>
                  </a:cubicBezTo>
                  <a:moveTo>
                    <a:pt x="6480" y="2653"/>
                  </a:moveTo>
                  <a:cubicBezTo>
                    <a:pt x="6840" y="2653"/>
                    <a:pt x="7200" y="2747"/>
                    <a:pt x="7380" y="2842"/>
                  </a:cubicBezTo>
                  <a:cubicBezTo>
                    <a:pt x="7740" y="2937"/>
                    <a:pt x="7920" y="3221"/>
                    <a:pt x="7920" y="3411"/>
                  </a:cubicBezTo>
                  <a:cubicBezTo>
                    <a:pt x="7920" y="17905"/>
                    <a:pt x="7920" y="17905"/>
                    <a:pt x="7920" y="17905"/>
                  </a:cubicBezTo>
                  <a:cubicBezTo>
                    <a:pt x="12780" y="13168"/>
                    <a:pt x="12780" y="13168"/>
                    <a:pt x="12780" y="13168"/>
                  </a:cubicBezTo>
                  <a:cubicBezTo>
                    <a:pt x="11520" y="10800"/>
                    <a:pt x="11520" y="10800"/>
                    <a:pt x="11520" y="10800"/>
                  </a:cubicBezTo>
                  <a:cubicBezTo>
                    <a:pt x="11520" y="10611"/>
                    <a:pt x="11520" y="10326"/>
                    <a:pt x="11880" y="10137"/>
                  </a:cubicBezTo>
                  <a:cubicBezTo>
                    <a:pt x="12060" y="9947"/>
                    <a:pt x="12420" y="9853"/>
                    <a:pt x="12960" y="9853"/>
                  </a:cubicBezTo>
                  <a:cubicBezTo>
                    <a:pt x="18360" y="9853"/>
                    <a:pt x="18360" y="9853"/>
                    <a:pt x="18360" y="9853"/>
                  </a:cubicBezTo>
                  <a:cubicBezTo>
                    <a:pt x="18000" y="8716"/>
                    <a:pt x="18000" y="8716"/>
                    <a:pt x="18000" y="8716"/>
                  </a:cubicBezTo>
                  <a:cubicBezTo>
                    <a:pt x="16560" y="4832"/>
                    <a:pt x="10260" y="1895"/>
                    <a:pt x="2880" y="1516"/>
                  </a:cubicBezTo>
                  <a:cubicBezTo>
                    <a:pt x="2880" y="2937"/>
                    <a:pt x="2880" y="2937"/>
                    <a:pt x="2880" y="2937"/>
                  </a:cubicBezTo>
                  <a:cubicBezTo>
                    <a:pt x="6300" y="2653"/>
                    <a:pt x="6300" y="2653"/>
                    <a:pt x="6300" y="2653"/>
                  </a:cubicBezTo>
                  <a:cubicBezTo>
                    <a:pt x="6300" y="2653"/>
                    <a:pt x="6480" y="2653"/>
                    <a:pt x="6480" y="2653"/>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336" name="Shape 1336"/>
            <p:cNvSpPr/>
            <p:nvPr/>
          </p:nvSpPr>
          <p:spPr>
            <a:xfrm>
              <a:off x="559276" y="1371534"/>
              <a:ext cx="278336" cy="381797"/>
            </a:xfrm>
            <a:prstGeom prst="rect">
              <a:avLst/>
            </a:prstGeom>
            <a:solidFill>
              <a:srgbClr val="F5F5F5"/>
            </a:solidFill>
            <a:ln w="12700" cap="flat">
              <a:noFill/>
              <a:miter lim="400000"/>
            </a:ln>
            <a:effectLst/>
          </p:spPr>
          <p:txBody>
            <a:bodyPr wrap="square" lIns="71436" tIns="71436" rIns="71436" bIns="71436" numCol="1" anchor="t">
              <a:noAutofit/>
            </a:bodyPr>
            <a:lstStyle/>
            <a:p>
              <a:pPr lvl="0"/>
            </a:p>
          </p:txBody>
        </p:sp>
        <p:sp>
          <p:nvSpPr>
            <p:cNvPr id="1337" name="Shape 1337"/>
            <p:cNvSpPr/>
            <p:nvPr/>
          </p:nvSpPr>
          <p:spPr>
            <a:xfrm>
              <a:off x="541880" y="1354139"/>
              <a:ext cx="313128" cy="4165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00" y="21600"/>
                  </a:moveTo>
                  <a:cubicBezTo>
                    <a:pt x="1200" y="21600"/>
                    <a:pt x="1200" y="21600"/>
                    <a:pt x="1200" y="21600"/>
                  </a:cubicBezTo>
                  <a:cubicBezTo>
                    <a:pt x="600" y="21600"/>
                    <a:pt x="0" y="21150"/>
                    <a:pt x="0" y="20700"/>
                  </a:cubicBezTo>
                  <a:cubicBezTo>
                    <a:pt x="0" y="900"/>
                    <a:pt x="0" y="900"/>
                    <a:pt x="0" y="900"/>
                  </a:cubicBezTo>
                  <a:cubicBezTo>
                    <a:pt x="0" y="450"/>
                    <a:pt x="600" y="0"/>
                    <a:pt x="1200" y="0"/>
                  </a:cubicBezTo>
                  <a:cubicBezTo>
                    <a:pt x="20400" y="0"/>
                    <a:pt x="20400" y="0"/>
                    <a:pt x="20400" y="0"/>
                  </a:cubicBezTo>
                  <a:cubicBezTo>
                    <a:pt x="21000" y="0"/>
                    <a:pt x="21600" y="450"/>
                    <a:pt x="21600" y="900"/>
                  </a:cubicBezTo>
                  <a:cubicBezTo>
                    <a:pt x="21600" y="20700"/>
                    <a:pt x="21600" y="20700"/>
                    <a:pt x="21600" y="20700"/>
                  </a:cubicBezTo>
                  <a:cubicBezTo>
                    <a:pt x="21600" y="21150"/>
                    <a:pt x="21000" y="21600"/>
                    <a:pt x="20400" y="21600"/>
                  </a:cubicBezTo>
                  <a:moveTo>
                    <a:pt x="2400" y="19800"/>
                  </a:moveTo>
                  <a:cubicBezTo>
                    <a:pt x="19200" y="19800"/>
                    <a:pt x="19200" y="19800"/>
                    <a:pt x="19200" y="19800"/>
                  </a:cubicBezTo>
                  <a:cubicBezTo>
                    <a:pt x="19200" y="1800"/>
                    <a:pt x="19200" y="1800"/>
                    <a:pt x="19200" y="1800"/>
                  </a:cubicBezTo>
                  <a:cubicBezTo>
                    <a:pt x="2400" y="1800"/>
                    <a:pt x="2400" y="1800"/>
                    <a:pt x="2400" y="1800"/>
                  </a:cubicBezTo>
                  <a:cubicBezTo>
                    <a:pt x="2400" y="19800"/>
                    <a:pt x="2400" y="19800"/>
                    <a:pt x="2400" y="1980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338" name="Shape 1338"/>
            <p:cNvSpPr/>
            <p:nvPr/>
          </p:nvSpPr>
          <p:spPr>
            <a:xfrm>
              <a:off x="559276" y="1206730"/>
              <a:ext cx="278336" cy="4422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14824"/>
                    <a:pt x="0" y="14824"/>
                    <a:pt x="0" y="14824"/>
                  </a:cubicBezTo>
                  <a:cubicBezTo>
                    <a:pt x="0" y="14824"/>
                    <a:pt x="1350" y="21600"/>
                    <a:pt x="10800" y="21600"/>
                  </a:cubicBezTo>
                  <a:cubicBezTo>
                    <a:pt x="20250" y="21600"/>
                    <a:pt x="21600" y="14824"/>
                    <a:pt x="21600" y="14824"/>
                  </a:cubicBezTo>
                  <a:cubicBezTo>
                    <a:pt x="21600" y="0"/>
                    <a:pt x="21600" y="0"/>
                    <a:pt x="21600" y="0"/>
                  </a:cubicBezTo>
                  <a:cubicBezTo>
                    <a:pt x="0" y="0"/>
                    <a:pt x="0" y="0"/>
                    <a:pt x="0" y="0"/>
                  </a:cubicBezTo>
                </a:path>
              </a:pathLst>
            </a:custGeom>
            <a:solidFill>
              <a:srgbClr val="DCA378"/>
            </a:solidFill>
            <a:ln w="12700" cap="flat">
              <a:noFill/>
              <a:miter lim="400000"/>
            </a:ln>
            <a:effectLst/>
          </p:spPr>
          <p:txBody>
            <a:bodyPr wrap="square" lIns="71436" tIns="71436" rIns="71436" bIns="71436" numCol="1" anchor="t">
              <a:noAutofit/>
            </a:bodyPr>
            <a:lstStyle/>
            <a:p>
              <a:pPr lvl="0"/>
            </a:p>
          </p:txBody>
        </p:sp>
        <p:sp>
          <p:nvSpPr>
            <p:cNvPr id="1339" name="Shape 1339"/>
            <p:cNvSpPr/>
            <p:nvPr/>
          </p:nvSpPr>
          <p:spPr>
            <a:xfrm>
              <a:off x="541880" y="1189335"/>
              <a:ext cx="313128" cy="4770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3300" y="21600"/>
                    <a:pt x="450" y="17084"/>
                    <a:pt x="0" y="14629"/>
                  </a:cubicBezTo>
                  <a:cubicBezTo>
                    <a:pt x="0" y="14531"/>
                    <a:pt x="0" y="14531"/>
                    <a:pt x="0" y="14531"/>
                  </a:cubicBezTo>
                  <a:cubicBezTo>
                    <a:pt x="0" y="785"/>
                    <a:pt x="0" y="785"/>
                    <a:pt x="0" y="785"/>
                  </a:cubicBezTo>
                  <a:cubicBezTo>
                    <a:pt x="0" y="393"/>
                    <a:pt x="600" y="0"/>
                    <a:pt x="1200" y="0"/>
                  </a:cubicBezTo>
                  <a:cubicBezTo>
                    <a:pt x="20400" y="0"/>
                    <a:pt x="20400" y="0"/>
                    <a:pt x="20400" y="0"/>
                  </a:cubicBezTo>
                  <a:cubicBezTo>
                    <a:pt x="21000" y="0"/>
                    <a:pt x="21600" y="393"/>
                    <a:pt x="21600" y="785"/>
                  </a:cubicBezTo>
                  <a:cubicBezTo>
                    <a:pt x="21600" y="14531"/>
                    <a:pt x="21600" y="14531"/>
                    <a:pt x="21600" y="14531"/>
                  </a:cubicBezTo>
                  <a:cubicBezTo>
                    <a:pt x="21600" y="14629"/>
                    <a:pt x="21600" y="14629"/>
                    <a:pt x="21600" y="14629"/>
                  </a:cubicBezTo>
                  <a:cubicBezTo>
                    <a:pt x="21150" y="17084"/>
                    <a:pt x="18300" y="21600"/>
                    <a:pt x="10800" y="21600"/>
                  </a:cubicBezTo>
                  <a:moveTo>
                    <a:pt x="2400" y="14433"/>
                  </a:moveTo>
                  <a:cubicBezTo>
                    <a:pt x="2550" y="15022"/>
                    <a:pt x="3900" y="20029"/>
                    <a:pt x="10800" y="20029"/>
                  </a:cubicBezTo>
                  <a:cubicBezTo>
                    <a:pt x="17700" y="20029"/>
                    <a:pt x="19050" y="15022"/>
                    <a:pt x="19200" y="14433"/>
                  </a:cubicBezTo>
                  <a:cubicBezTo>
                    <a:pt x="19200" y="1571"/>
                    <a:pt x="19200" y="1571"/>
                    <a:pt x="19200" y="1571"/>
                  </a:cubicBezTo>
                  <a:cubicBezTo>
                    <a:pt x="2400" y="1571"/>
                    <a:pt x="2400" y="1571"/>
                    <a:pt x="2400" y="1571"/>
                  </a:cubicBezTo>
                  <a:cubicBezTo>
                    <a:pt x="2400" y="14433"/>
                    <a:pt x="2400" y="14433"/>
                    <a:pt x="2400" y="14433"/>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340" name="Shape 1340"/>
            <p:cNvSpPr/>
            <p:nvPr/>
          </p:nvSpPr>
          <p:spPr>
            <a:xfrm>
              <a:off x="576671" y="1344983"/>
              <a:ext cx="243545" cy="412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12505"/>
                    <a:pt x="0" y="12505"/>
                    <a:pt x="0" y="12505"/>
                  </a:cubicBezTo>
                  <a:cubicBezTo>
                    <a:pt x="3279" y="18189"/>
                    <a:pt x="6557" y="21600"/>
                    <a:pt x="10221" y="21600"/>
                  </a:cubicBezTo>
                  <a:cubicBezTo>
                    <a:pt x="10414" y="21600"/>
                    <a:pt x="10607" y="21600"/>
                    <a:pt x="10800" y="21600"/>
                  </a:cubicBezTo>
                  <a:cubicBezTo>
                    <a:pt x="14464" y="21600"/>
                    <a:pt x="18129" y="18189"/>
                    <a:pt x="21600" y="12505"/>
                  </a:cubicBezTo>
                  <a:cubicBezTo>
                    <a:pt x="21600" y="2274"/>
                    <a:pt x="21600" y="2274"/>
                    <a:pt x="21600" y="2274"/>
                  </a:cubicBezTo>
                  <a:cubicBezTo>
                    <a:pt x="18321" y="6821"/>
                    <a:pt x="14850" y="10232"/>
                    <a:pt x="11186" y="10232"/>
                  </a:cubicBezTo>
                  <a:cubicBezTo>
                    <a:pt x="11186" y="10232"/>
                    <a:pt x="11186" y="10232"/>
                    <a:pt x="11186" y="10232"/>
                  </a:cubicBezTo>
                  <a:cubicBezTo>
                    <a:pt x="10993" y="10232"/>
                    <a:pt x="10800" y="10232"/>
                    <a:pt x="10607" y="10232"/>
                  </a:cubicBezTo>
                  <a:cubicBezTo>
                    <a:pt x="6943" y="9095"/>
                    <a:pt x="3279" y="5684"/>
                    <a:pt x="0" y="0"/>
                  </a:cubicBezTo>
                </a:path>
              </a:pathLst>
            </a:custGeom>
            <a:solidFill>
              <a:srgbClr val="C99B79"/>
            </a:solidFill>
            <a:ln w="12700" cap="flat">
              <a:noFill/>
              <a:miter lim="400000"/>
            </a:ln>
            <a:effectLst/>
          </p:spPr>
          <p:txBody>
            <a:bodyPr wrap="square" lIns="71436" tIns="71436" rIns="71436" bIns="71436" numCol="1" anchor="t">
              <a:noAutofit/>
            </a:bodyPr>
            <a:lstStyle/>
            <a:p>
              <a:pPr lvl="0"/>
            </a:p>
          </p:txBody>
        </p:sp>
        <p:sp>
          <p:nvSpPr>
            <p:cNvPr id="1341" name="Shape 1341"/>
            <p:cNvSpPr/>
            <p:nvPr/>
          </p:nvSpPr>
          <p:spPr>
            <a:xfrm>
              <a:off x="559276" y="1340405"/>
              <a:ext cx="278336" cy="283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62"/>
                  </a:moveTo>
                  <a:cubicBezTo>
                    <a:pt x="21094" y="3323"/>
                    <a:pt x="20756" y="4985"/>
                    <a:pt x="20250" y="6646"/>
                  </a:cubicBezTo>
                  <a:cubicBezTo>
                    <a:pt x="20250" y="21600"/>
                    <a:pt x="20250" y="21600"/>
                    <a:pt x="20250" y="21600"/>
                  </a:cubicBezTo>
                  <a:cubicBezTo>
                    <a:pt x="20756" y="19938"/>
                    <a:pt x="21094" y="18277"/>
                    <a:pt x="21600" y="16615"/>
                  </a:cubicBezTo>
                  <a:cubicBezTo>
                    <a:pt x="21600" y="1662"/>
                    <a:pt x="21600" y="1662"/>
                    <a:pt x="21600" y="1662"/>
                  </a:cubicBezTo>
                  <a:moveTo>
                    <a:pt x="0" y="0"/>
                  </a:moveTo>
                  <a:cubicBezTo>
                    <a:pt x="0" y="16615"/>
                    <a:pt x="0" y="16615"/>
                    <a:pt x="0" y="16615"/>
                  </a:cubicBezTo>
                  <a:cubicBezTo>
                    <a:pt x="506" y="18277"/>
                    <a:pt x="844" y="19938"/>
                    <a:pt x="1350" y="21600"/>
                  </a:cubicBezTo>
                  <a:cubicBezTo>
                    <a:pt x="1350" y="3323"/>
                    <a:pt x="1350" y="3323"/>
                    <a:pt x="1350" y="3323"/>
                  </a:cubicBezTo>
                  <a:cubicBezTo>
                    <a:pt x="844" y="1662"/>
                    <a:pt x="506" y="1662"/>
                    <a:pt x="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342" name="Shape 1342"/>
            <p:cNvSpPr/>
            <p:nvPr/>
          </p:nvSpPr>
          <p:spPr>
            <a:xfrm>
              <a:off x="17254" y="17395"/>
              <a:ext cx="1223212" cy="9439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281" y="2433"/>
                  </a:moveTo>
                  <a:cubicBezTo>
                    <a:pt x="14209" y="1142"/>
                    <a:pt x="12255" y="0"/>
                    <a:pt x="9498" y="0"/>
                  </a:cubicBezTo>
                  <a:cubicBezTo>
                    <a:pt x="5132" y="0"/>
                    <a:pt x="2221" y="5661"/>
                    <a:pt x="2221" y="11123"/>
                  </a:cubicBezTo>
                  <a:cubicBezTo>
                    <a:pt x="2221" y="13556"/>
                    <a:pt x="2221" y="13556"/>
                    <a:pt x="2221" y="13556"/>
                  </a:cubicBezTo>
                  <a:cubicBezTo>
                    <a:pt x="2221" y="14946"/>
                    <a:pt x="1838" y="16337"/>
                    <a:pt x="1111" y="17379"/>
                  </a:cubicBezTo>
                  <a:cubicBezTo>
                    <a:pt x="460" y="18422"/>
                    <a:pt x="460" y="18422"/>
                    <a:pt x="460" y="18422"/>
                  </a:cubicBezTo>
                  <a:cubicBezTo>
                    <a:pt x="2221" y="18422"/>
                    <a:pt x="2221" y="18422"/>
                    <a:pt x="2221" y="18422"/>
                  </a:cubicBezTo>
                  <a:cubicBezTo>
                    <a:pt x="0" y="21600"/>
                    <a:pt x="0" y="21600"/>
                    <a:pt x="0" y="21600"/>
                  </a:cubicBezTo>
                  <a:cubicBezTo>
                    <a:pt x="1953" y="21600"/>
                    <a:pt x="1953" y="21600"/>
                    <a:pt x="1953" y="21600"/>
                  </a:cubicBezTo>
                  <a:cubicBezTo>
                    <a:pt x="7621" y="21600"/>
                    <a:pt x="7966" y="12364"/>
                    <a:pt x="10647" y="10477"/>
                  </a:cubicBezTo>
                  <a:cubicBezTo>
                    <a:pt x="10647" y="16734"/>
                    <a:pt x="10647" y="16734"/>
                    <a:pt x="10647" y="16734"/>
                  </a:cubicBezTo>
                  <a:cubicBezTo>
                    <a:pt x="17655" y="16734"/>
                    <a:pt x="17655" y="16734"/>
                    <a:pt x="17655" y="16734"/>
                  </a:cubicBezTo>
                  <a:cubicBezTo>
                    <a:pt x="20183" y="16734"/>
                    <a:pt x="21600" y="14251"/>
                    <a:pt x="21600" y="9583"/>
                  </a:cubicBezTo>
                  <a:cubicBezTo>
                    <a:pt x="21600" y="3674"/>
                    <a:pt x="17847" y="2582"/>
                    <a:pt x="15281" y="2433"/>
                  </a:cubicBezTo>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1343" name="Shape 1343"/>
            <p:cNvSpPr/>
            <p:nvPr/>
          </p:nvSpPr>
          <p:spPr>
            <a:xfrm>
              <a:off x="0" y="0"/>
              <a:ext cx="1257862" cy="978753"/>
            </a:xfrm>
            <a:custGeom>
              <a:avLst/>
              <a:gdLst/>
              <a:ahLst/>
              <a:cxnLst>
                <a:cxn ang="0">
                  <a:pos x="wd2" y="hd2"/>
                </a:cxn>
                <a:cxn ang="5400000">
                  <a:pos x="wd2" y="hd2"/>
                </a:cxn>
                <a:cxn ang="10800000">
                  <a:pos x="wd2" y="hd2"/>
                </a:cxn>
                <a:cxn ang="16200000">
                  <a:pos x="wd2" y="hd2"/>
                </a:cxn>
              </a:cxnLst>
              <a:rect l="0" t="0" r="r" b="b"/>
              <a:pathLst>
                <a:path w="21566" h="21600" fill="norm" stroke="1" extrusionOk="0">
                  <a:moveTo>
                    <a:pt x="2197" y="21600"/>
                  </a:moveTo>
                  <a:cubicBezTo>
                    <a:pt x="301" y="21600"/>
                    <a:pt x="301" y="21600"/>
                    <a:pt x="301" y="21600"/>
                  </a:cubicBezTo>
                  <a:cubicBezTo>
                    <a:pt x="189" y="21600"/>
                    <a:pt x="78" y="21504"/>
                    <a:pt x="40" y="21361"/>
                  </a:cubicBezTo>
                  <a:cubicBezTo>
                    <a:pt x="-34" y="21217"/>
                    <a:pt x="3" y="21073"/>
                    <a:pt x="78" y="20929"/>
                  </a:cubicBezTo>
                  <a:cubicBezTo>
                    <a:pt x="1788" y="18535"/>
                    <a:pt x="1788" y="18535"/>
                    <a:pt x="1788" y="18535"/>
                  </a:cubicBezTo>
                  <a:cubicBezTo>
                    <a:pt x="747" y="18535"/>
                    <a:pt x="747" y="18535"/>
                    <a:pt x="747" y="18535"/>
                  </a:cubicBezTo>
                  <a:cubicBezTo>
                    <a:pt x="635" y="18535"/>
                    <a:pt x="524" y="18439"/>
                    <a:pt x="486" y="18295"/>
                  </a:cubicBezTo>
                  <a:cubicBezTo>
                    <a:pt x="449" y="18152"/>
                    <a:pt x="449" y="18008"/>
                    <a:pt x="524" y="17864"/>
                  </a:cubicBezTo>
                  <a:cubicBezTo>
                    <a:pt x="1156" y="16906"/>
                    <a:pt x="1156" y="16906"/>
                    <a:pt x="1156" y="16906"/>
                  </a:cubicBezTo>
                  <a:cubicBezTo>
                    <a:pt x="1825" y="15949"/>
                    <a:pt x="2159" y="14703"/>
                    <a:pt x="2159" y="13458"/>
                  </a:cubicBezTo>
                  <a:cubicBezTo>
                    <a:pt x="2159" y="11111"/>
                    <a:pt x="2159" y="11111"/>
                    <a:pt x="2159" y="11111"/>
                  </a:cubicBezTo>
                  <a:cubicBezTo>
                    <a:pt x="2159" y="5795"/>
                    <a:pt x="4985" y="0"/>
                    <a:pt x="9521" y="0"/>
                  </a:cubicBezTo>
                  <a:cubicBezTo>
                    <a:pt x="11863" y="0"/>
                    <a:pt x="13945" y="862"/>
                    <a:pt x="15246" y="2347"/>
                  </a:cubicBezTo>
                  <a:cubicBezTo>
                    <a:pt x="19335" y="2586"/>
                    <a:pt x="21566" y="5173"/>
                    <a:pt x="21566" y="9627"/>
                  </a:cubicBezTo>
                  <a:cubicBezTo>
                    <a:pt x="21566" y="14320"/>
                    <a:pt x="20116" y="16906"/>
                    <a:pt x="17439" y="16906"/>
                  </a:cubicBezTo>
                  <a:cubicBezTo>
                    <a:pt x="10636" y="16906"/>
                    <a:pt x="10636" y="16906"/>
                    <a:pt x="10636" y="16906"/>
                  </a:cubicBezTo>
                  <a:cubicBezTo>
                    <a:pt x="10487" y="16906"/>
                    <a:pt x="10338" y="16715"/>
                    <a:pt x="10338" y="16523"/>
                  </a:cubicBezTo>
                  <a:cubicBezTo>
                    <a:pt x="10338" y="11255"/>
                    <a:pt x="10338" y="11255"/>
                    <a:pt x="10338" y="11255"/>
                  </a:cubicBezTo>
                  <a:cubicBezTo>
                    <a:pt x="9669" y="12021"/>
                    <a:pt x="9149" y="13362"/>
                    <a:pt x="8591" y="14751"/>
                  </a:cubicBezTo>
                  <a:cubicBezTo>
                    <a:pt x="7364" y="17816"/>
                    <a:pt x="5840" y="21600"/>
                    <a:pt x="2197" y="21600"/>
                  </a:cubicBezTo>
                  <a:moveTo>
                    <a:pt x="970" y="20834"/>
                  </a:moveTo>
                  <a:cubicBezTo>
                    <a:pt x="2197" y="20834"/>
                    <a:pt x="2197" y="20834"/>
                    <a:pt x="2197" y="20834"/>
                  </a:cubicBezTo>
                  <a:cubicBezTo>
                    <a:pt x="5505" y="20834"/>
                    <a:pt x="6844" y="17433"/>
                    <a:pt x="8033" y="14416"/>
                  </a:cubicBezTo>
                  <a:cubicBezTo>
                    <a:pt x="8777" y="12596"/>
                    <a:pt x="9446" y="10872"/>
                    <a:pt x="10487" y="10153"/>
                  </a:cubicBezTo>
                  <a:cubicBezTo>
                    <a:pt x="10599" y="10106"/>
                    <a:pt x="10710" y="10106"/>
                    <a:pt x="10785" y="10153"/>
                  </a:cubicBezTo>
                  <a:cubicBezTo>
                    <a:pt x="10859" y="10249"/>
                    <a:pt x="10933" y="10345"/>
                    <a:pt x="10933" y="10489"/>
                  </a:cubicBezTo>
                  <a:cubicBezTo>
                    <a:pt x="10933" y="16140"/>
                    <a:pt x="10933" y="16140"/>
                    <a:pt x="10933" y="16140"/>
                  </a:cubicBezTo>
                  <a:cubicBezTo>
                    <a:pt x="17439" y="16140"/>
                    <a:pt x="17439" y="16140"/>
                    <a:pt x="17439" y="16140"/>
                  </a:cubicBezTo>
                  <a:cubicBezTo>
                    <a:pt x="20376" y="16140"/>
                    <a:pt x="20971" y="12596"/>
                    <a:pt x="20971" y="9627"/>
                  </a:cubicBezTo>
                  <a:cubicBezTo>
                    <a:pt x="20971" y="4502"/>
                    <a:pt x="17774" y="3257"/>
                    <a:pt x="15134" y="3113"/>
                  </a:cubicBezTo>
                  <a:cubicBezTo>
                    <a:pt x="15060" y="3113"/>
                    <a:pt x="14986" y="3065"/>
                    <a:pt x="14911" y="3017"/>
                  </a:cubicBezTo>
                  <a:cubicBezTo>
                    <a:pt x="14354" y="2347"/>
                    <a:pt x="12681" y="766"/>
                    <a:pt x="9521" y="766"/>
                  </a:cubicBezTo>
                  <a:cubicBezTo>
                    <a:pt x="5357" y="766"/>
                    <a:pt x="2754" y="6130"/>
                    <a:pt x="2754" y="11111"/>
                  </a:cubicBezTo>
                  <a:cubicBezTo>
                    <a:pt x="2754" y="13458"/>
                    <a:pt x="2754" y="13458"/>
                    <a:pt x="2754" y="13458"/>
                  </a:cubicBezTo>
                  <a:cubicBezTo>
                    <a:pt x="2754" y="14895"/>
                    <a:pt x="2345" y="16284"/>
                    <a:pt x="1639" y="17385"/>
                  </a:cubicBezTo>
                  <a:cubicBezTo>
                    <a:pt x="1379" y="17769"/>
                    <a:pt x="1379" y="17769"/>
                    <a:pt x="1379" y="17769"/>
                  </a:cubicBezTo>
                  <a:cubicBezTo>
                    <a:pt x="2457" y="17769"/>
                    <a:pt x="2457" y="17769"/>
                    <a:pt x="2457" y="17769"/>
                  </a:cubicBezTo>
                  <a:cubicBezTo>
                    <a:pt x="2568" y="17769"/>
                    <a:pt x="2680" y="17864"/>
                    <a:pt x="2717" y="17960"/>
                  </a:cubicBezTo>
                  <a:cubicBezTo>
                    <a:pt x="2791" y="18104"/>
                    <a:pt x="2754" y="18295"/>
                    <a:pt x="2680" y="18391"/>
                  </a:cubicBezTo>
                  <a:cubicBezTo>
                    <a:pt x="970" y="20834"/>
                    <a:pt x="970" y="20834"/>
                    <a:pt x="970" y="20834"/>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344" name="Shape 1344"/>
            <p:cNvSpPr/>
            <p:nvPr/>
          </p:nvSpPr>
          <p:spPr>
            <a:xfrm>
              <a:off x="17254" y="17395"/>
              <a:ext cx="1223212" cy="9439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281" y="2433"/>
                  </a:moveTo>
                  <a:cubicBezTo>
                    <a:pt x="14209" y="1142"/>
                    <a:pt x="12255" y="0"/>
                    <a:pt x="9498" y="0"/>
                  </a:cubicBezTo>
                  <a:cubicBezTo>
                    <a:pt x="5132" y="0"/>
                    <a:pt x="2221" y="5661"/>
                    <a:pt x="2221" y="11123"/>
                  </a:cubicBezTo>
                  <a:cubicBezTo>
                    <a:pt x="2221" y="13556"/>
                    <a:pt x="2221" y="13556"/>
                    <a:pt x="2221" y="13556"/>
                  </a:cubicBezTo>
                  <a:cubicBezTo>
                    <a:pt x="2221" y="14946"/>
                    <a:pt x="1838" y="16337"/>
                    <a:pt x="1111" y="17379"/>
                  </a:cubicBezTo>
                  <a:cubicBezTo>
                    <a:pt x="460" y="18422"/>
                    <a:pt x="460" y="18422"/>
                    <a:pt x="460" y="18422"/>
                  </a:cubicBezTo>
                  <a:cubicBezTo>
                    <a:pt x="2221" y="18422"/>
                    <a:pt x="2221" y="18422"/>
                    <a:pt x="2221" y="18422"/>
                  </a:cubicBezTo>
                  <a:cubicBezTo>
                    <a:pt x="0" y="21600"/>
                    <a:pt x="0" y="21600"/>
                    <a:pt x="0" y="21600"/>
                  </a:cubicBezTo>
                  <a:cubicBezTo>
                    <a:pt x="1953" y="21600"/>
                    <a:pt x="1953" y="21600"/>
                    <a:pt x="1953" y="21600"/>
                  </a:cubicBezTo>
                  <a:cubicBezTo>
                    <a:pt x="7621" y="21600"/>
                    <a:pt x="7966" y="12364"/>
                    <a:pt x="10647" y="10477"/>
                  </a:cubicBezTo>
                  <a:cubicBezTo>
                    <a:pt x="10647" y="16734"/>
                    <a:pt x="10647" y="16734"/>
                    <a:pt x="10647" y="16734"/>
                  </a:cubicBezTo>
                  <a:cubicBezTo>
                    <a:pt x="17655" y="16734"/>
                    <a:pt x="17655" y="16734"/>
                    <a:pt x="17655" y="16734"/>
                  </a:cubicBezTo>
                  <a:cubicBezTo>
                    <a:pt x="20183" y="16734"/>
                    <a:pt x="21600" y="14251"/>
                    <a:pt x="21600" y="9583"/>
                  </a:cubicBezTo>
                  <a:cubicBezTo>
                    <a:pt x="21600" y="3674"/>
                    <a:pt x="17847" y="2582"/>
                    <a:pt x="15281" y="2433"/>
                  </a:cubicBezTo>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1345" name="Shape 1345"/>
            <p:cNvSpPr/>
            <p:nvPr/>
          </p:nvSpPr>
          <p:spPr>
            <a:xfrm>
              <a:off x="0" y="0"/>
              <a:ext cx="1257862" cy="978753"/>
            </a:xfrm>
            <a:custGeom>
              <a:avLst/>
              <a:gdLst/>
              <a:ahLst/>
              <a:cxnLst>
                <a:cxn ang="0">
                  <a:pos x="wd2" y="hd2"/>
                </a:cxn>
                <a:cxn ang="5400000">
                  <a:pos x="wd2" y="hd2"/>
                </a:cxn>
                <a:cxn ang="10800000">
                  <a:pos x="wd2" y="hd2"/>
                </a:cxn>
                <a:cxn ang="16200000">
                  <a:pos x="wd2" y="hd2"/>
                </a:cxn>
              </a:cxnLst>
              <a:rect l="0" t="0" r="r" b="b"/>
              <a:pathLst>
                <a:path w="21566" h="21600" fill="norm" stroke="1" extrusionOk="0">
                  <a:moveTo>
                    <a:pt x="2197" y="21600"/>
                  </a:moveTo>
                  <a:cubicBezTo>
                    <a:pt x="301" y="21600"/>
                    <a:pt x="301" y="21600"/>
                    <a:pt x="301" y="21600"/>
                  </a:cubicBezTo>
                  <a:cubicBezTo>
                    <a:pt x="189" y="21600"/>
                    <a:pt x="78" y="21504"/>
                    <a:pt x="40" y="21361"/>
                  </a:cubicBezTo>
                  <a:cubicBezTo>
                    <a:pt x="-34" y="21217"/>
                    <a:pt x="3" y="21073"/>
                    <a:pt x="78" y="20929"/>
                  </a:cubicBezTo>
                  <a:cubicBezTo>
                    <a:pt x="1788" y="18535"/>
                    <a:pt x="1788" y="18535"/>
                    <a:pt x="1788" y="18535"/>
                  </a:cubicBezTo>
                  <a:cubicBezTo>
                    <a:pt x="747" y="18535"/>
                    <a:pt x="747" y="18535"/>
                    <a:pt x="747" y="18535"/>
                  </a:cubicBezTo>
                  <a:cubicBezTo>
                    <a:pt x="635" y="18535"/>
                    <a:pt x="524" y="18439"/>
                    <a:pt x="486" y="18295"/>
                  </a:cubicBezTo>
                  <a:cubicBezTo>
                    <a:pt x="449" y="18152"/>
                    <a:pt x="449" y="18008"/>
                    <a:pt x="524" y="17864"/>
                  </a:cubicBezTo>
                  <a:cubicBezTo>
                    <a:pt x="1156" y="16906"/>
                    <a:pt x="1156" y="16906"/>
                    <a:pt x="1156" y="16906"/>
                  </a:cubicBezTo>
                  <a:cubicBezTo>
                    <a:pt x="1825" y="15949"/>
                    <a:pt x="2159" y="14703"/>
                    <a:pt x="2159" y="13458"/>
                  </a:cubicBezTo>
                  <a:cubicBezTo>
                    <a:pt x="2159" y="11111"/>
                    <a:pt x="2159" y="11111"/>
                    <a:pt x="2159" y="11111"/>
                  </a:cubicBezTo>
                  <a:cubicBezTo>
                    <a:pt x="2159" y="5795"/>
                    <a:pt x="4985" y="0"/>
                    <a:pt x="9521" y="0"/>
                  </a:cubicBezTo>
                  <a:cubicBezTo>
                    <a:pt x="11863" y="0"/>
                    <a:pt x="13945" y="862"/>
                    <a:pt x="15246" y="2347"/>
                  </a:cubicBezTo>
                  <a:cubicBezTo>
                    <a:pt x="19335" y="2586"/>
                    <a:pt x="21566" y="5173"/>
                    <a:pt x="21566" y="9627"/>
                  </a:cubicBezTo>
                  <a:cubicBezTo>
                    <a:pt x="21566" y="14320"/>
                    <a:pt x="20116" y="16906"/>
                    <a:pt x="17439" y="16906"/>
                  </a:cubicBezTo>
                  <a:cubicBezTo>
                    <a:pt x="10636" y="16906"/>
                    <a:pt x="10636" y="16906"/>
                    <a:pt x="10636" y="16906"/>
                  </a:cubicBezTo>
                  <a:cubicBezTo>
                    <a:pt x="10487" y="16906"/>
                    <a:pt x="10338" y="16715"/>
                    <a:pt x="10338" y="16523"/>
                  </a:cubicBezTo>
                  <a:cubicBezTo>
                    <a:pt x="10338" y="11255"/>
                    <a:pt x="10338" y="11255"/>
                    <a:pt x="10338" y="11255"/>
                  </a:cubicBezTo>
                  <a:cubicBezTo>
                    <a:pt x="9669" y="12021"/>
                    <a:pt x="9149" y="13362"/>
                    <a:pt x="8591" y="14751"/>
                  </a:cubicBezTo>
                  <a:cubicBezTo>
                    <a:pt x="7364" y="17816"/>
                    <a:pt x="5840" y="21600"/>
                    <a:pt x="2197" y="21600"/>
                  </a:cubicBezTo>
                  <a:moveTo>
                    <a:pt x="970" y="20834"/>
                  </a:moveTo>
                  <a:cubicBezTo>
                    <a:pt x="2197" y="20834"/>
                    <a:pt x="2197" y="20834"/>
                    <a:pt x="2197" y="20834"/>
                  </a:cubicBezTo>
                  <a:cubicBezTo>
                    <a:pt x="5505" y="20834"/>
                    <a:pt x="6844" y="17433"/>
                    <a:pt x="8033" y="14416"/>
                  </a:cubicBezTo>
                  <a:cubicBezTo>
                    <a:pt x="8777" y="12596"/>
                    <a:pt x="9446" y="10872"/>
                    <a:pt x="10487" y="10153"/>
                  </a:cubicBezTo>
                  <a:cubicBezTo>
                    <a:pt x="10599" y="10106"/>
                    <a:pt x="10710" y="10106"/>
                    <a:pt x="10785" y="10153"/>
                  </a:cubicBezTo>
                  <a:cubicBezTo>
                    <a:pt x="10859" y="10249"/>
                    <a:pt x="10933" y="10345"/>
                    <a:pt x="10933" y="10489"/>
                  </a:cubicBezTo>
                  <a:cubicBezTo>
                    <a:pt x="10933" y="16140"/>
                    <a:pt x="10933" y="16140"/>
                    <a:pt x="10933" y="16140"/>
                  </a:cubicBezTo>
                  <a:cubicBezTo>
                    <a:pt x="17439" y="16140"/>
                    <a:pt x="17439" y="16140"/>
                    <a:pt x="17439" y="16140"/>
                  </a:cubicBezTo>
                  <a:cubicBezTo>
                    <a:pt x="20376" y="16140"/>
                    <a:pt x="20971" y="12596"/>
                    <a:pt x="20971" y="9627"/>
                  </a:cubicBezTo>
                  <a:cubicBezTo>
                    <a:pt x="20971" y="4502"/>
                    <a:pt x="17774" y="3257"/>
                    <a:pt x="15134" y="3113"/>
                  </a:cubicBezTo>
                  <a:cubicBezTo>
                    <a:pt x="15060" y="3113"/>
                    <a:pt x="14986" y="3065"/>
                    <a:pt x="14911" y="3017"/>
                  </a:cubicBezTo>
                  <a:cubicBezTo>
                    <a:pt x="14354" y="2347"/>
                    <a:pt x="12681" y="766"/>
                    <a:pt x="9521" y="766"/>
                  </a:cubicBezTo>
                  <a:cubicBezTo>
                    <a:pt x="5357" y="766"/>
                    <a:pt x="2754" y="6130"/>
                    <a:pt x="2754" y="11111"/>
                  </a:cubicBezTo>
                  <a:cubicBezTo>
                    <a:pt x="2754" y="13458"/>
                    <a:pt x="2754" y="13458"/>
                    <a:pt x="2754" y="13458"/>
                  </a:cubicBezTo>
                  <a:cubicBezTo>
                    <a:pt x="2754" y="14895"/>
                    <a:pt x="2345" y="16284"/>
                    <a:pt x="1639" y="17385"/>
                  </a:cubicBezTo>
                  <a:cubicBezTo>
                    <a:pt x="1379" y="17769"/>
                    <a:pt x="1379" y="17769"/>
                    <a:pt x="1379" y="17769"/>
                  </a:cubicBezTo>
                  <a:cubicBezTo>
                    <a:pt x="2457" y="17769"/>
                    <a:pt x="2457" y="17769"/>
                    <a:pt x="2457" y="17769"/>
                  </a:cubicBezTo>
                  <a:cubicBezTo>
                    <a:pt x="2568" y="17769"/>
                    <a:pt x="2680" y="17864"/>
                    <a:pt x="2717" y="17960"/>
                  </a:cubicBezTo>
                  <a:cubicBezTo>
                    <a:pt x="2791" y="18104"/>
                    <a:pt x="2754" y="18295"/>
                    <a:pt x="2680" y="18391"/>
                  </a:cubicBezTo>
                  <a:cubicBezTo>
                    <a:pt x="970" y="20834"/>
                    <a:pt x="970" y="20834"/>
                    <a:pt x="970" y="20834"/>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346" name="Shape 1346"/>
            <p:cNvSpPr/>
            <p:nvPr/>
          </p:nvSpPr>
          <p:spPr>
            <a:xfrm>
              <a:off x="169240" y="34791"/>
              <a:ext cx="1050168" cy="3689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944" y="0"/>
                  </a:moveTo>
                  <a:cubicBezTo>
                    <a:pt x="3660" y="0"/>
                    <a:pt x="759" y="10419"/>
                    <a:pt x="0" y="21600"/>
                  </a:cubicBezTo>
                  <a:cubicBezTo>
                    <a:pt x="1160" y="11435"/>
                    <a:pt x="4061" y="3049"/>
                    <a:pt x="7944" y="3049"/>
                  </a:cubicBezTo>
                  <a:cubicBezTo>
                    <a:pt x="11157" y="3049"/>
                    <a:pt x="13433" y="5972"/>
                    <a:pt x="14683" y="9275"/>
                  </a:cubicBezTo>
                  <a:cubicBezTo>
                    <a:pt x="17093" y="9529"/>
                    <a:pt x="20440" y="11435"/>
                    <a:pt x="21600" y="20202"/>
                  </a:cubicBezTo>
                  <a:cubicBezTo>
                    <a:pt x="21064" y="9275"/>
                    <a:pt x="17583" y="6607"/>
                    <a:pt x="14683" y="6226"/>
                  </a:cubicBezTo>
                  <a:cubicBezTo>
                    <a:pt x="14593" y="6226"/>
                    <a:pt x="14504" y="6099"/>
                    <a:pt x="14415" y="5972"/>
                  </a:cubicBezTo>
                  <a:cubicBezTo>
                    <a:pt x="13745" y="4193"/>
                    <a:pt x="11737" y="0"/>
                    <a:pt x="7944" y="0"/>
                  </a:cubicBezTo>
                </a:path>
              </a:pathLst>
            </a:custGeom>
            <a:solidFill>
              <a:srgbClr val="FFD774"/>
            </a:solidFill>
            <a:ln w="12700" cap="flat">
              <a:noFill/>
              <a:miter lim="400000"/>
            </a:ln>
            <a:effectLst/>
          </p:spPr>
          <p:txBody>
            <a:bodyPr wrap="square" lIns="71436" tIns="71436" rIns="71436" bIns="71436" numCol="1" anchor="t">
              <a:noAutofit/>
            </a:bodyPr>
            <a:lstStyle/>
            <a:p>
              <a:pPr lvl="0"/>
            </a:p>
          </p:txBody>
        </p:sp>
        <p:sp>
          <p:nvSpPr>
            <p:cNvPr id="1347" name="Shape 1347"/>
            <p:cNvSpPr/>
            <p:nvPr/>
          </p:nvSpPr>
          <p:spPr>
            <a:xfrm>
              <a:off x="0" y="0"/>
              <a:ext cx="1257862" cy="978753"/>
            </a:xfrm>
            <a:custGeom>
              <a:avLst/>
              <a:gdLst/>
              <a:ahLst/>
              <a:cxnLst>
                <a:cxn ang="0">
                  <a:pos x="wd2" y="hd2"/>
                </a:cxn>
                <a:cxn ang="5400000">
                  <a:pos x="wd2" y="hd2"/>
                </a:cxn>
                <a:cxn ang="10800000">
                  <a:pos x="wd2" y="hd2"/>
                </a:cxn>
                <a:cxn ang="16200000">
                  <a:pos x="wd2" y="hd2"/>
                </a:cxn>
              </a:cxnLst>
              <a:rect l="0" t="0" r="r" b="b"/>
              <a:pathLst>
                <a:path w="21566" h="21600" fill="norm" stroke="1" extrusionOk="0">
                  <a:moveTo>
                    <a:pt x="2197" y="21600"/>
                  </a:moveTo>
                  <a:cubicBezTo>
                    <a:pt x="301" y="21600"/>
                    <a:pt x="301" y="21600"/>
                    <a:pt x="301" y="21600"/>
                  </a:cubicBezTo>
                  <a:cubicBezTo>
                    <a:pt x="189" y="21600"/>
                    <a:pt x="78" y="21504"/>
                    <a:pt x="40" y="21361"/>
                  </a:cubicBezTo>
                  <a:cubicBezTo>
                    <a:pt x="-34" y="21217"/>
                    <a:pt x="3" y="21073"/>
                    <a:pt x="78" y="20929"/>
                  </a:cubicBezTo>
                  <a:cubicBezTo>
                    <a:pt x="1788" y="18535"/>
                    <a:pt x="1788" y="18535"/>
                    <a:pt x="1788" y="18535"/>
                  </a:cubicBezTo>
                  <a:cubicBezTo>
                    <a:pt x="747" y="18535"/>
                    <a:pt x="747" y="18535"/>
                    <a:pt x="747" y="18535"/>
                  </a:cubicBezTo>
                  <a:cubicBezTo>
                    <a:pt x="635" y="18535"/>
                    <a:pt x="524" y="18439"/>
                    <a:pt x="486" y="18295"/>
                  </a:cubicBezTo>
                  <a:cubicBezTo>
                    <a:pt x="449" y="18152"/>
                    <a:pt x="449" y="18008"/>
                    <a:pt x="524" y="17864"/>
                  </a:cubicBezTo>
                  <a:cubicBezTo>
                    <a:pt x="1156" y="16906"/>
                    <a:pt x="1156" y="16906"/>
                    <a:pt x="1156" y="16906"/>
                  </a:cubicBezTo>
                  <a:cubicBezTo>
                    <a:pt x="1825" y="15949"/>
                    <a:pt x="2159" y="14703"/>
                    <a:pt x="2159" y="13458"/>
                  </a:cubicBezTo>
                  <a:cubicBezTo>
                    <a:pt x="2159" y="11111"/>
                    <a:pt x="2159" y="11111"/>
                    <a:pt x="2159" y="11111"/>
                  </a:cubicBezTo>
                  <a:cubicBezTo>
                    <a:pt x="2159" y="5795"/>
                    <a:pt x="4985" y="0"/>
                    <a:pt x="9521" y="0"/>
                  </a:cubicBezTo>
                  <a:cubicBezTo>
                    <a:pt x="11863" y="0"/>
                    <a:pt x="13945" y="862"/>
                    <a:pt x="15246" y="2347"/>
                  </a:cubicBezTo>
                  <a:cubicBezTo>
                    <a:pt x="19335" y="2586"/>
                    <a:pt x="21566" y="5173"/>
                    <a:pt x="21566" y="9627"/>
                  </a:cubicBezTo>
                  <a:cubicBezTo>
                    <a:pt x="21566" y="14320"/>
                    <a:pt x="20116" y="16906"/>
                    <a:pt x="17439" y="16906"/>
                  </a:cubicBezTo>
                  <a:cubicBezTo>
                    <a:pt x="10636" y="16906"/>
                    <a:pt x="10636" y="16906"/>
                    <a:pt x="10636" y="16906"/>
                  </a:cubicBezTo>
                  <a:cubicBezTo>
                    <a:pt x="10487" y="16906"/>
                    <a:pt x="10338" y="16715"/>
                    <a:pt x="10338" y="16523"/>
                  </a:cubicBezTo>
                  <a:cubicBezTo>
                    <a:pt x="10338" y="11255"/>
                    <a:pt x="10338" y="11255"/>
                    <a:pt x="10338" y="11255"/>
                  </a:cubicBezTo>
                  <a:cubicBezTo>
                    <a:pt x="9669" y="12021"/>
                    <a:pt x="9149" y="13362"/>
                    <a:pt x="8591" y="14751"/>
                  </a:cubicBezTo>
                  <a:cubicBezTo>
                    <a:pt x="7364" y="17816"/>
                    <a:pt x="5840" y="21600"/>
                    <a:pt x="2197" y="21600"/>
                  </a:cubicBezTo>
                  <a:moveTo>
                    <a:pt x="970" y="20834"/>
                  </a:moveTo>
                  <a:cubicBezTo>
                    <a:pt x="2197" y="20834"/>
                    <a:pt x="2197" y="20834"/>
                    <a:pt x="2197" y="20834"/>
                  </a:cubicBezTo>
                  <a:cubicBezTo>
                    <a:pt x="5505" y="20834"/>
                    <a:pt x="6844" y="17433"/>
                    <a:pt x="8033" y="14416"/>
                  </a:cubicBezTo>
                  <a:cubicBezTo>
                    <a:pt x="8777" y="12596"/>
                    <a:pt x="9446" y="10872"/>
                    <a:pt x="10487" y="10153"/>
                  </a:cubicBezTo>
                  <a:cubicBezTo>
                    <a:pt x="10599" y="10106"/>
                    <a:pt x="10710" y="10106"/>
                    <a:pt x="10785" y="10153"/>
                  </a:cubicBezTo>
                  <a:cubicBezTo>
                    <a:pt x="10859" y="10249"/>
                    <a:pt x="10933" y="10345"/>
                    <a:pt x="10933" y="10489"/>
                  </a:cubicBezTo>
                  <a:cubicBezTo>
                    <a:pt x="10933" y="16140"/>
                    <a:pt x="10933" y="16140"/>
                    <a:pt x="10933" y="16140"/>
                  </a:cubicBezTo>
                  <a:cubicBezTo>
                    <a:pt x="17439" y="16140"/>
                    <a:pt x="17439" y="16140"/>
                    <a:pt x="17439" y="16140"/>
                  </a:cubicBezTo>
                  <a:cubicBezTo>
                    <a:pt x="20376" y="16140"/>
                    <a:pt x="20971" y="12596"/>
                    <a:pt x="20971" y="9627"/>
                  </a:cubicBezTo>
                  <a:cubicBezTo>
                    <a:pt x="20971" y="4502"/>
                    <a:pt x="17774" y="3257"/>
                    <a:pt x="15134" y="3113"/>
                  </a:cubicBezTo>
                  <a:cubicBezTo>
                    <a:pt x="15060" y="3113"/>
                    <a:pt x="14986" y="3065"/>
                    <a:pt x="14911" y="3017"/>
                  </a:cubicBezTo>
                  <a:cubicBezTo>
                    <a:pt x="14354" y="2347"/>
                    <a:pt x="12681" y="766"/>
                    <a:pt x="9521" y="766"/>
                  </a:cubicBezTo>
                  <a:cubicBezTo>
                    <a:pt x="5357" y="766"/>
                    <a:pt x="2754" y="6130"/>
                    <a:pt x="2754" y="11111"/>
                  </a:cubicBezTo>
                  <a:cubicBezTo>
                    <a:pt x="2754" y="13458"/>
                    <a:pt x="2754" y="13458"/>
                    <a:pt x="2754" y="13458"/>
                  </a:cubicBezTo>
                  <a:cubicBezTo>
                    <a:pt x="2754" y="14895"/>
                    <a:pt x="2345" y="16284"/>
                    <a:pt x="1639" y="17385"/>
                  </a:cubicBezTo>
                  <a:cubicBezTo>
                    <a:pt x="1379" y="17769"/>
                    <a:pt x="1379" y="17769"/>
                    <a:pt x="1379" y="17769"/>
                  </a:cubicBezTo>
                  <a:cubicBezTo>
                    <a:pt x="2457" y="17769"/>
                    <a:pt x="2457" y="17769"/>
                    <a:pt x="2457" y="17769"/>
                  </a:cubicBezTo>
                  <a:cubicBezTo>
                    <a:pt x="2568" y="17769"/>
                    <a:pt x="2680" y="17864"/>
                    <a:pt x="2717" y="17960"/>
                  </a:cubicBezTo>
                  <a:cubicBezTo>
                    <a:pt x="2791" y="18104"/>
                    <a:pt x="2754" y="18295"/>
                    <a:pt x="2680" y="18391"/>
                  </a:cubicBezTo>
                  <a:cubicBezTo>
                    <a:pt x="970" y="20834"/>
                    <a:pt x="970" y="20834"/>
                    <a:pt x="970" y="20834"/>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348" name="Shape 1348"/>
            <p:cNvSpPr/>
            <p:nvPr/>
          </p:nvSpPr>
          <p:spPr>
            <a:xfrm>
              <a:off x="269038" y="367146"/>
              <a:ext cx="867968" cy="979981"/>
            </a:xfrm>
            <a:custGeom>
              <a:avLst/>
              <a:gdLst/>
              <a:ahLst/>
              <a:cxnLst>
                <a:cxn ang="0">
                  <a:pos x="wd2" y="hd2"/>
                </a:cxn>
                <a:cxn ang="5400000">
                  <a:pos x="wd2" y="hd2"/>
                </a:cxn>
                <a:cxn ang="10800000">
                  <a:pos x="wd2" y="hd2"/>
                </a:cxn>
                <a:cxn ang="16200000">
                  <a:pos x="wd2" y="hd2"/>
                </a:cxn>
              </a:cxnLst>
              <a:rect l="0" t="0" r="r" b="b"/>
              <a:pathLst>
                <a:path w="21600" h="21506" fill="norm" stroke="1" extrusionOk="0">
                  <a:moveTo>
                    <a:pt x="18360" y="0"/>
                  </a:moveTo>
                  <a:cubicBezTo>
                    <a:pt x="18144" y="0"/>
                    <a:pt x="18144" y="0"/>
                    <a:pt x="18144" y="0"/>
                  </a:cubicBezTo>
                  <a:cubicBezTo>
                    <a:pt x="17172" y="0"/>
                    <a:pt x="16254" y="428"/>
                    <a:pt x="15660" y="1094"/>
                  </a:cubicBezTo>
                  <a:cubicBezTo>
                    <a:pt x="14796" y="1903"/>
                    <a:pt x="12852" y="2093"/>
                    <a:pt x="10152" y="2093"/>
                  </a:cubicBezTo>
                  <a:cubicBezTo>
                    <a:pt x="5778" y="2093"/>
                    <a:pt x="5400" y="9896"/>
                    <a:pt x="0" y="12322"/>
                  </a:cubicBezTo>
                  <a:cubicBezTo>
                    <a:pt x="324" y="17318"/>
                    <a:pt x="4860" y="21410"/>
                    <a:pt x="10638" y="21505"/>
                  </a:cubicBezTo>
                  <a:cubicBezTo>
                    <a:pt x="16686" y="21600"/>
                    <a:pt x="21600" y="17270"/>
                    <a:pt x="21600" y="11989"/>
                  </a:cubicBezTo>
                  <a:cubicBezTo>
                    <a:pt x="21600" y="2855"/>
                    <a:pt x="21600" y="2855"/>
                    <a:pt x="21600" y="2855"/>
                  </a:cubicBezTo>
                  <a:cubicBezTo>
                    <a:pt x="21600" y="1285"/>
                    <a:pt x="20142" y="0"/>
                    <a:pt x="18360" y="0"/>
                  </a:cubicBezTo>
                </a:path>
              </a:pathLst>
            </a:custGeom>
            <a:solidFill>
              <a:srgbClr val="DCA378"/>
            </a:solidFill>
            <a:ln w="12700" cap="flat">
              <a:noFill/>
              <a:miter lim="400000"/>
            </a:ln>
            <a:effectLst/>
          </p:spPr>
          <p:txBody>
            <a:bodyPr wrap="square" lIns="71436" tIns="71436" rIns="71436" bIns="71436" numCol="1" anchor="t">
              <a:noAutofit/>
            </a:bodyPr>
            <a:lstStyle/>
            <a:p>
              <a:pPr lvl="0"/>
            </a:p>
          </p:txBody>
        </p:sp>
        <p:sp>
          <p:nvSpPr>
            <p:cNvPr id="1349" name="Shape 1349"/>
            <p:cNvSpPr/>
            <p:nvPr/>
          </p:nvSpPr>
          <p:spPr>
            <a:xfrm>
              <a:off x="251642" y="349750"/>
              <a:ext cx="902760" cy="10153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800" y="21600"/>
                    <a:pt x="10800" y="21600"/>
                    <a:pt x="10800" y="21600"/>
                  </a:cubicBezTo>
                  <a:cubicBezTo>
                    <a:pt x="10748" y="21600"/>
                    <a:pt x="10696" y="21600"/>
                    <a:pt x="10644" y="21600"/>
                  </a:cubicBezTo>
                  <a:cubicBezTo>
                    <a:pt x="4985" y="21508"/>
                    <a:pt x="312" y="17446"/>
                    <a:pt x="0" y="12323"/>
                  </a:cubicBezTo>
                  <a:cubicBezTo>
                    <a:pt x="0" y="12185"/>
                    <a:pt x="104" y="12046"/>
                    <a:pt x="260" y="12000"/>
                  </a:cubicBezTo>
                  <a:cubicBezTo>
                    <a:pt x="2648" y="10892"/>
                    <a:pt x="3998" y="8538"/>
                    <a:pt x="5192" y="6462"/>
                  </a:cubicBezTo>
                  <a:cubicBezTo>
                    <a:pt x="6542" y="4154"/>
                    <a:pt x="7788" y="2031"/>
                    <a:pt x="10177" y="2031"/>
                  </a:cubicBezTo>
                  <a:cubicBezTo>
                    <a:pt x="12358" y="2031"/>
                    <a:pt x="14435" y="1892"/>
                    <a:pt x="15110" y="1154"/>
                  </a:cubicBezTo>
                  <a:cubicBezTo>
                    <a:pt x="15837" y="415"/>
                    <a:pt x="16875" y="0"/>
                    <a:pt x="17862" y="0"/>
                  </a:cubicBezTo>
                  <a:cubicBezTo>
                    <a:pt x="18069" y="0"/>
                    <a:pt x="18069" y="0"/>
                    <a:pt x="18069" y="0"/>
                  </a:cubicBezTo>
                  <a:cubicBezTo>
                    <a:pt x="20042" y="0"/>
                    <a:pt x="21600" y="1385"/>
                    <a:pt x="21600" y="3138"/>
                  </a:cubicBezTo>
                  <a:cubicBezTo>
                    <a:pt x="21600" y="12000"/>
                    <a:pt x="21600" y="12000"/>
                    <a:pt x="21600" y="12000"/>
                  </a:cubicBezTo>
                  <a:cubicBezTo>
                    <a:pt x="21600" y="14538"/>
                    <a:pt x="20458" y="16938"/>
                    <a:pt x="18433" y="18785"/>
                  </a:cubicBezTo>
                  <a:cubicBezTo>
                    <a:pt x="16408" y="20585"/>
                    <a:pt x="13708" y="21600"/>
                    <a:pt x="10800" y="21600"/>
                  </a:cubicBezTo>
                  <a:moveTo>
                    <a:pt x="883" y="12508"/>
                  </a:moveTo>
                  <a:cubicBezTo>
                    <a:pt x="1246" y="17123"/>
                    <a:pt x="5504" y="20769"/>
                    <a:pt x="10644" y="20862"/>
                  </a:cubicBezTo>
                  <a:cubicBezTo>
                    <a:pt x="10696" y="20862"/>
                    <a:pt x="10748" y="20862"/>
                    <a:pt x="10800" y="20862"/>
                  </a:cubicBezTo>
                  <a:cubicBezTo>
                    <a:pt x="10800" y="20862"/>
                    <a:pt x="10800" y="20862"/>
                    <a:pt x="10800" y="20862"/>
                  </a:cubicBezTo>
                  <a:cubicBezTo>
                    <a:pt x="13448" y="20862"/>
                    <a:pt x="15992" y="19938"/>
                    <a:pt x="17862" y="18231"/>
                  </a:cubicBezTo>
                  <a:cubicBezTo>
                    <a:pt x="19731" y="16569"/>
                    <a:pt x="20769" y="14354"/>
                    <a:pt x="20769" y="12000"/>
                  </a:cubicBezTo>
                  <a:cubicBezTo>
                    <a:pt x="20769" y="3138"/>
                    <a:pt x="20769" y="3138"/>
                    <a:pt x="20769" y="3138"/>
                  </a:cubicBezTo>
                  <a:cubicBezTo>
                    <a:pt x="20769" y="1800"/>
                    <a:pt x="19575" y="738"/>
                    <a:pt x="18069" y="738"/>
                  </a:cubicBezTo>
                  <a:cubicBezTo>
                    <a:pt x="17862" y="738"/>
                    <a:pt x="17862" y="738"/>
                    <a:pt x="17862" y="738"/>
                  </a:cubicBezTo>
                  <a:cubicBezTo>
                    <a:pt x="17083" y="738"/>
                    <a:pt x="16356" y="1062"/>
                    <a:pt x="15785" y="1662"/>
                  </a:cubicBezTo>
                  <a:cubicBezTo>
                    <a:pt x="14902" y="2585"/>
                    <a:pt x="12981" y="2769"/>
                    <a:pt x="10177" y="2769"/>
                  </a:cubicBezTo>
                  <a:cubicBezTo>
                    <a:pt x="8308" y="2769"/>
                    <a:pt x="7217" y="4615"/>
                    <a:pt x="5971" y="6785"/>
                  </a:cubicBezTo>
                  <a:cubicBezTo>
                    <a:pt x="4725" y="8908"/>
                    <a:pt x="3375" y="11262"/>
                    <a:pt x="883" y="12508"/>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350" name="Shape 1350"/>
            <p:cNvSpPr/>
            <p:nvPr/>
          </p:nvSpPr>
          <p:spPr>
            <a:xfrm>
              <a:off x="1137005" y="627170"/>
              <a:ext cx="103461" cy="2078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650"/>
                    <a:pt x="12150" y="21600"/>
                    <a:pt x="0" y="21600"/>
                  </a:cubicBezTo>
                  <a:lnTo>
                    <a:pt x="0" y="0"/>
                  </a:lnTo>
                  <a:close/>
                </a:path>
              </a:pathLst>
            </a:custGeom>
            <a:solidFill>
              <a:srgbClr val="DCA378"/>
            </a:solidFill>
            <a:ln w="12700" cap="flat">
              <a:noFill/>
              <a:miter lim="400000"/>
            </a:ln>
            <a:effectLst/>
          </p:spPr>
          <p:txBody>
            <a:bodyPr wrap="square" lIns="71436" tIns="71436" rIns="71436" bIns="71436" numCol="1" anchor="t">
              <a:noAutofit/>
            </a:bodyPr>
            <a:lstStyle/>
            <a:p>
              <a:pPr lvl="0"/>
            </a:p>
          </p:txBody>
        </p:sp>
        <p:sp>
          <p:nvSpPr>
            <p:cNvPr id="1351" name="Shape 1351"/>
            <p:cNvSpPr/>
            <p:nvPr/>
          </p:nvSpPr>
          <p:spPr>
            <a:xfrm>
              <a:off x="1119609" y="609774"/>
              <a:ext cx="138253" cy="2426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579"/>
                    <a:pt x="1350" y="0"/>
                    <a:pt x="2700" y="0"/>
                  </a:cubicBezTo>
                  <a:cubicBezTo>
                    <a:pt x="13163" y="0"/>
                    <a:pt x="21600" y="4821"/>
                    <a:pt x="21600" y="10800"/>
                  </a:cubicBezTo>
                  <a:cubicBezTo>
                    <a:pt x="21600" y="16779"/>
                    <a:pt x="13163" y="21600"/>
                    <a:pt x="2700" y="21600"/>
                  </a:cubicBezTo>
                  <a:close/>
                  <a:moveTo>
                    <a:pt x="5400" y="3086"/>
                  </a:moveTo>
                  <a:cubicBezTo>
                    <a:pt x="5400" y="18321"/>
                    <a:pt x="5400" y="18321"/>
                    <a:pt x="5400" y="18321"/>
                  </a:cubicBezTo>
                  <a:cubicBezTo>
                    <a:pt x="11475" y="17550"/>
                    <a:pt x="16200" y="14464"/>
                    <a:pt x="16200" y="10800"/>
                  </a:cubicBezTo>
                  <a:cubicBezTo>
                    <a:pt x="16200" y="6943"/>
                    <a:pt x="11475" y="3857"/>
                    <a:pt x="5400" y="3086"/>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352" name="Shape 1352"/>
            <p:cNvSpPr/>
            <p:nvPr/>
          </p:nvSpPr>
          <p:spPr>
            <a:xfrm>
              <a:off x="468633" y="661962"/>
              <a:ext cx="86981" cy="8698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353" name="Shape 1353"/>
            <p:cNvSpPr/>
            <p:nvPr/>
          </p:nvSpPr>
          <p:spPr>
            <a:xfrm>
              <a:off x="850429" y="661962"/>
              <a:ext cx="86981" cy="8698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354" name="Shape 1354"/>
            <p:cNvSpPr/>
            <p:nvPr/>
          </p:nvSpPr>
          <p:spPr>
            <a:xfrm>
              <a:off x="519200" y="552293"/>
              <a:ext cx="79446" cy="74878"/>
            </a:xfrm>
            <a:custGeom>
              <a:avLst/>
              <a:gdLst/>
              <a:ahLst/>
              <a:cxnLst>
                <a:cxn ang="0">
                  <a:pos x="wd2" y="hd2"/>
                </a:cxn>
                <a:cxn ang="5400000">
                  <a:pos x="wd2" y="hd2"/>
                </a:cxn>
                <a:cxn ang="10800000">
                  <a:pos x="wd2" y="hd2"/>
                </a:cxn>
                <a:cxn ang="16200000">
                  <a:pos x="wd2" y="hd2"/>
                </a:cxn>
              </a:cxnLst>
              <a:rect l="0" t="0" r="r" b="b"/>
              <a:pathLst>
                <a:path w="20825" h="20782" fill="norm" stroke="1" extrusionOk="0">
                  <a:moveTo>
                    <a:pt x="16278" y="20782"/>
                  </a:moveTo>
                  <a:cubicBezTo>
                    <a:pt x="14004" y="20782"/>
                    <a:pt x="12299" y="18982"/>
                    <a:pt x="11730" y="16582"/>
                  </a:cubicBezTo>
                  <a:cubicBezTo>
                    <a:pt x="11162" y="13582"/>
                    <a:pt x="8888" y="11782"/>
                    <a:pt x="3204" y="9382"/>
                  </a:cubicBezTo>
                  <a:cubicBezTo>
                    <a:pt x="930" y="8782"/>
                    <a:pt x="-775" y="5782"/>
                    <a:pt x="362" y="3382"/>
                  </a:cubicBezTo>
                  <a:cubicBezTo>
                    <a:pt x="930" y="982"/>
                    <a:pt x="3772" y="-818"/>
                    <a:pt x="6046" y="382"/>
                  </a:cubicBezTo>
                  <a:cubicBezTo>
                    <a:pt x="10025" y="1582"/>
                    <a:pt x="19120" y="5182"/>
                    <a:pt x="20825" y="14782"/>
                  </a:cubicBezTo>
                  <a:cubicBezTo>
                    <a:pt x="20825" y="17782"/>
                    <a:pt x="19688" y="20182"/>
                    <a:pt x="16846" y="20782"/>
                  </a:cubicBezTo>
                  <a:cubicBezTo>
                    <a:pt x="16846" y="20782"/>
                    <a:pt x="16278" y="20782"/>
                    <a:pt x="16278" y="20782"/>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355" name="Shape 1355"/>
            <p:cNvSpPr/>
            <p:nvPr/>
          </p:nvSpPr>
          <p:spPr>
            <a:xfrm>
              <a:off x="809141" y="540190"/>
              <a:ext cx="171301" cy="86981"/>
            </a:xfrm>
            <a:custGeom>
              <a:avLst/>
              <a:gdLst/>
              <a:ahLst/>
              <a:cxnLst>
                <a:cxn ang="0">
                  <a:pos x="wd2" y="hd2"/>
                </a:cxn>
                <a:cxn ang="5400000">
                  <a:pos x="wd2" y="hd2"/>
                </a:cxn>
                <a:cxn ang="10800000">
                  <a:pos x="wd2" y="hd2"/>
                </a:cxn>
                <a:cxn ang="16200000">
                  <a:pos x="wd2" y="hd2"/>
                </a:cxn>
              </a:cxnLst>
              <a:rect l="0" t="0" r="r" b="b"/>
              <a:pathLst>
                <a:path w="21382" h="21600" fill="norm" stroke="1" extrusionOk="0">
                  <a:moveTo>
                    <a:pt x="19222" y="21600"/>
                  </a:moveTo>
                  <a:cubicBezTo>
                    <a:pt x="18142" y="21600"/>
                    <a:pt x="17332" y="19980"/>
                    <a:pt x="17062" y="17820"/>
                  </a:cubicBezTo>
                  <a:cubicBezTo>
                    <a:pt x="16522" y="12420"/>
                    <a:pt x="13822" y="8640"/>
                    <a:pt x="10582" y="8640"/>
                  </a:cubicBezTo>
                  <a:cubicBezTo>
                    <a:pt x="7612" y="8640"/>
                    <a:pt x="4642" y="12420"/>
                    <a:pt x="4102" y="17820"/>
                  </a:cubicBezTo>
                  <a:cubicBezTo>
                    <a:pt x="4102" y="19980"/>
                    <a:pt x="2752" y="21600"/>
                    <a:pt x="1672" y="21600"/>
                  </a:cubicBezTo>
                  <a:cubicBezTo>
                    <a:pt x="592" y="21060"/>
                    <a:pt x="-218" y="18900"/>
                    <a:pt x="52" y="16200"/>
                  </a:cubicBezTo>
                  <a:cubicBezTo>
                    <a:pt x="592" y="7020"/>
                    <a:pt x="5452" y="0"/>
                    <a:pt x="10582" y="0"/>
                  </a:cubicBezTo>
                  <a:cubicBezTo>
                    <a:pt x="15982" y="0"/>
                    <a:pt x="20572" y="7020"/>
                    <a:pt x="21382" y="16200"/>
                  </a:cubicBezTo>
                  <a:cubicBezTo>
                    <a:pt x="21382" y="18900"/>
                    <a:pt x="20842" y="21060"/>
                    <a:pt x="19492" y="21600"/>
                  </a:cubicBezTo>
                  <a:cubicBezTo>
                    <a:pt x="19492" y="21600"/>
                    <a:pt x="19222" y="21600"/>
                    <a:pt x="19222"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356" name="Shape 1356"/>
            <p:cNvSpPr/>
            <p:nvPr/>
          </p:nvSpPr>
          <p:spPr>
            <a:xfrm>
              <a:off x="616041" y="835006"/>
              <a:ext cx="173961" cy="104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60" y="21600"/>
                    <a:pt x="0" y="13500"/>
                    <a:pt x="0" y="3600"/>
                  </a:cubicBezTo>
                  <a:cubicBezTo>
                    <a:pt x="0" y="1350"/>
                    <a:pt x="1080" y="0"/>
                    <a:pt x="2160" y="0"/>
                  </a:cubicBezTo>
                  <a:cubicBezTo>
                    <a:pt x="3510" y="0"/>
                    <a:pt x="4320" y="1350"/>
                    <a:pt x="4320" y="3600"/>
                  </a:cubicBezTo>
                  <a:cubicBezTo>
                    <a:pt x="4320" y="9450"/>
                    <a:pt x="7290" y="14400"/>
                    <a:pt x="10800" y="14400"/>
                  </a:cubicBezTo>
                  <a:cubicBezTo>
                    <a:pt x="14310" y="14400"/>
                    <a:pt x="17280" y="9450"/>
                    <a:pt x="17280" y="3600"/>
                  </a:cubicBezTo>
                  <a:cubicBezTo>
                    <a:pt x="17280" y="1350"/>
                    <a:pt x="18360" y="0"/>
                    <a:pt x="19440" y="0"/>
                  </a:cubicBezTo>
                  <a:cubicBezTo>
                    <a:pt x="20790" y="0"/>
                    <a:pt x="21600" y="1350"/>
                    <a:pt x="21600" y="3600"/>
                  </a:cubicBezTo>
                  <a:cubicBezTo>
                    <a:pt x="21600" y="13500"/>
                    <a:pt x="16740" y="21600"/>
                    <a:pt x="1080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357" name="Shape 1357"/>
            <p:cNvSpPr/>
            <p:nvPr/>
          </p:nvSpPr>
          <p:spPr>
            <a:xfrm>
              <a:off x="600484" y="1056576"/>
              <a:ext cx="205075" cy="104377"/>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358" name="Shape 1358"/>
            <p:cNvSpPr/>
            <p:nvPr/>
          </p:nvSpPr>
          <p:spPr>
            <a:xfrm>
              <a:off x="559276" y="384542"/>
              <a:ext cx="538360" cy="2188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942" y="0"/>
                  </a:moveTo>
                  <a:cubicBezTo>
                    <a:pt x="17594" y="0"/>
                    <a:pt x="17594" y="0"/>
                    <a:pt x="17594" y="0"/>
                  </a:cubicBezTo>
                  <a:cubicBezTo>
                    <a:pt x="16287" y="0"/>
                    <a:pt x="15068" y="1497"/>
                    <a:pt x="14110" y="4277"/>
                  </a:cubicBezTo>
                  <a:cubicBezTo>
                    <a:pt x="12629" y="8554"/>
                    <a:pt x="9406" y="9410"/>
                    <a:pt x="4703" y="9410"/>
                  </a:cubicBezTo>
                  <a:cubicBezTo>
                    <a:pt x="2787" y="9410"/>
                    <a:pt x="1306" y="12618"/>
                    <a:pt x="0" y="17323"/>
                  </a:cubicBezTo>
                  <a:cubicBezTo>
                    <a:pt x="610" y="18178"/>
                    <a:pt x="1306" y="19248"/>
                    <a:pt x="1481" y="21600"/>
                  </a:cubicBezTo>
                  <a:cubicBezTo>
                    <a:pt x="2874" y="17109"/>
                    <a:pt x="4442" y="14329"/>
                    <a:pt x="6532" y="14329"/>
                  </a:cubicBezTo>
                  <a:cubicBezTo>
                    <a:pt x="11148" y="14329"/>
                    <a:pt x="14545" y="13473"/>
                    <a:pt x="16026" y="9410"/>
                  </a:cubicBezTo>
                  <a:cubicBezTo>
                    <a:pt x="17158" y="6202"/>
                    <a:pt x="18639" y="4277"/>
                    <a:pt x="20381" y="4277"/>
                  </a:cubicBezTo>
                  <a:cubicBezTo>
                    <a:pt x="20729" y="4277"/>
                    <a:pt x="20729" y="4277"/>
                    <a:pt x="20729" y="4277"/>
                  </a:cubicBezTo>
                  <a:cubicBezTo>
                    <a:pt x="20990" y="4277"/>
                    <a:pt x="21252" y="4277"/>
                    <a:pt x="21600" y="4277"/>
                  </a:cubicBezTo>
                  <a:cubicBezTo>
                    <a:pt x="20729" y="1711"/>
                    <a:pt x="19423" y="0"/>
                    <a:pt x="17942" y="0"/>
                  </a:cubicBezTo>
                </a:path>
              </a:pathLst>
            </a:custGeom>
            <a:solidFill>
              <a:srgbClr val="B6927A"/>
            </a:solidFill>
            <a:ln w="12700" cap="flat">
              <a:noFill/>
              <a:miter lim="400000"/>
            </a:ln>
            <a:effectLst/>
          </p:spPr>
          <p:txBody>
            <a:bodyPr wrap="square" lIns="71436" tIns="71436" rIns="71436" bIns="71436" numCol="1" anchor="t">
              <a:noAutofit/>
            </a:bodyPr>
            <a:lstStyle/>
            <a:p>
              <a:pPr lvl="0"/>
            </a:p>
          </p:txBody>
        </p:sp>
        <p:sp>
          <p:nvSpPr>
            <p:cNvPr id="1359" name="Shape 1359"/>
            <p:cNvSpPr/>
            <p:nvPr/>
          </p:nvSpPr>
          <p:spPr>
            <a:xfrm>
              <a:off x="544626" y="367146"/>
              <a:ext cx="576815" cy="1922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96" y="0"/>
                  </a:moveTo>
                  <a:cubicBezTo>
                    <a:pt x="16971" y="0"/>
                    <a:pt x="16971" y="0"/>
                    <a:pt x="16971" y="0"/>
                  </a:cubicBezTo>
                  <a:cubicBezTo>
                    <a:pt x="15510" y="0"/>
                    <a:pt x="14129" y="2184"/>
                    <a:pt x="13236" y="5582"/>
                  </a:cubicBezTo>
                  <a:cubicBezTo>
                    <a:pt x="11937" y="9708"/>
                    <a:pt x="9014" y="10679"/>
                    <a:pt x="4953" y="10679"/>
                  </a:cubicBezTo>
                  <a:cubicBezTo>
                    <a:pt x="2842" y="10679"/>
                    <a:pt x="1299" y="14804"/>
                    <a:pt x="0" y="20872"/>
                  </a:cubicBezTo>
                  <a:cubicBezTo>
                    <a:pt x="162" y="21115"/>
                    <a:pt x="406" y="21357"/>
                    <a:pt x="568" y="21600"/>
                  </a:cubicBezTo>
                  <a:cubicBezTo>
                    <a:pt x="1786" y="16261"/>
                    <a:pt x="3167" y="12620"/>
                    <a:pt x="4953" y="12620"/>
                  </a:cubicBezTo>
                  <a:cubicBezTo>
                    <a:pt x="9338" y="12620"/>
                    <a:pt x="12343" y="11649"/>
                    <a:pt x="13723" y="6796"/>
                  </a:cubicBezTo>
                  <a:cubicBezTo>
                    <a:pt x="14617" y="3640"/>
                    <a:pt x="15753" y="1942"/>
                    <a:pt x="16971" y="1942"/>
                  </a:cubicBezTo>
                  <a:cubicBezTo>
                    <a:pt x="17296" y="1942"/>
                    <a:pt x="17296" y="1942"/>
                    <a:pt x="17296" y="1942"/>
                  </a:cubicBezTo>
                  <a:cubicBezTo>
                    <a:pt x="18677" y="1942"/>
                    <a:pt x="19895" y="3883"/>
                    <a:pt x="20707" y="6796"/>
                  </a:cubicBezTo>
                  <a:cubicBezTo>
                    <a:pt x="21032" y="7038"/>
                    <a:pt x="21275" y="7281"/>
                    <a:pt x="21600" y="7524"/>
                  </a:cubicBezTo>
                  <a:cubicBezTo>
                    <a:pt x="21600" y="7524"/>
                    <a:pt x="21600" y="7524"/>
                    <a:pt x="21600" y="7524"/>
                  </a:cubicBezTo>
                  <a:cubicBezTo>
                    <a:pt x="20788" y="2912"/>
                    <a:pt x="19164" y="0"/>
                    <a:pt x="17296"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360" name="Shape 1360"/>
            <p:cNvSpPr/>
            <p:nvPr/>
          </p:nvSpPr>
          <p:spPr>
            <a:xfrm>
              <a:off x="288265" y="590547"/>
              <a:ext cx="292985" cy="4294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600" y="6655"/>
                  </a:moveTo>
                  <a:cubicBezTo>
                    <a:pt x="10240" y="10800"/>
                    <a:pt x="6240" y="15055"/>
                    <a:pt x="0" y="17455"/>
                  </a:cubicBezTo>
                  <a:cubicBezTo>
                    <a:pt x="160" y="18873"/>
                    <a:pt x="480" y="20291"/>
                    <a:pt x="960" y="21600"/>
                  </a:cubicBezTo>
                  <a:cubicBezTo>
                    <a:pt x="8480" y="18655"/>
                    <a:pt x="12800" y="12982"/>
                    <a:pt x="16640" y="7964"/>
                  </a:cubicBezTo>
                  <a:cubicBezTo>
                    <a:pt x="16640" y="7964"/>
                    <a:pt x="16480" y="7964"/>
                    <a:pt x="16480" y="7964"/>
                  </a:cubicBezTo>
                  <a:cubicBezTo>
                    <a:pt x="15200" y="7964"/>
                    <a:pt x="14080" y="7418"/>
                    <a:pt x="13600" y="6655"/>
                  </a:cubicBezTo>
                  <a:moveTo>
                    <a:pt x="18720" y="0"/>
                  </a:moveTo>
                  <a:cubicBezTo>
                    <a:pt x="17760" y="1091"/>
                    <a:pt x="16800" y="2291"/>
                    <a:pt x="15840" y="3600"/>
                  </a:cubicBezTo>
                  <a:cubicBezTo>
                    <a:pt x="16000" y="3600"/>
                    <a:pt x="16320" y="3600"/>
                    <a:pt x="16480" y="3600"/>
                  </a:cubicBezTo>
                  <a:cubicBezTo>
                    <a:pt x="17600" y="3600"/>
                    <a:pt x="18560" y="3927"/>
                    <a:pt x="19200" y="4582"/>
                  </a:cubicBezTo>
                  <a:cubicBezTo>
                    <a:pt x="20000" y="3600"/>
                    <a:pt x="20800" y="2618"/>
                    <a:pt x="21600" y="1855"/>
                  </a:cubicBezTo>
                  <a:cubicBezTo>
                    <a:pt x="21600" y="1855"/>
                    <a:pt x="21600" y="1855"/>
                    <a:pt x="21600" y="1855"/>
                  </a:cubicBezTo>
                  <a:cubicBezTo>
                    <a:pt x="20960" y="1855"/>
                    <a:pt x="20480" y="1527"/>
                    <a:pt x="20320" y="1091"/>
                  </a:cubicBezTo>
                  <a:cubicBezTo>
                    <a:pt x="20160" y="655"/>
                    <a:pt x="19680" y="327"/>
                    <a:pt x="18720" y="0"/>
                  </a:cubicBezTo>
                </a:path>
              </a:pathLst>
            </a:custGeom>
            <a:solidFill>
              <a:srgbClr val="B6927A"/>
            </a:solidFill>
            <a:ln w="12700" cap="flat">
              <a:noFill/>
              <a:miter lim="400000"/>
            </a:ln>
            <a:effectLst/>
          </p:spPr>
          <p:txBody>
            <a:bodyPr wrap="square" lIns="71436" tIns="71436" rIns="71436" bIns="71436" numCol="1" anchor="t">
              <a:noAutofit/>
            </a:bodyPr>
            <a:lstStyle/>
            <a:p>
              <a:pPr lvl="0"/>
            </a:p>
          </p:txBody>
        </p:sp>
        <p:sp>
          <p:nvSpPr>
            <p:cNvPr id="1361" name="Shape 1361"/>
            <p:cNvSpPr/>
            <p:nvPr/>
          </p:nvSpPr>
          <p:spPr>
            <a:xfrm>
              <a:off x="269038" y="584138"/>
              <a:ext cx="272843" cy="4440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29" y="0"/>
                  </a:moveTo>
                  <a:cubicBezTo>
                    <a:pt x="15086" y="5479"/>
                    <a:pt x="10629" y="13381"/>
                    <a:pt x="0" y="16753"/>
                  </a:cubicBezTo>
                  <a:cubicBezTo>
                    <a:pt x="0" y="16753"/>
                    <a:pt x="0" y="16753"/>
                    <a:pt x="0" y="16753"/>
                  </a:cubicBezTo>
                  <a:cubicBezTo>
                    <a:pt x="171" y="18439"/>
                    <a:pt x="686" y="20020"/>
                    <a:pt x="1371" y="21600"/>
                  </a:cubicBezTo>
                  <a:cubicBezTo>
                    <a:pt x="1371" y="21600"/>
                    <a:pt x="1371" y="21600"/>
                    <a:pt x="1371" y="21600"/>
                  </a:cubicBezTo>
                  <a:cubicBezTo>
                    <a:pt x="1886" y="21495"/>
                    <a:pt x="2229" y="21284"/>
                    <a:pt x="2571" y="21179"/>
                  </a:cubicBezTo>
                  <a:cubicBezTo>
                    <a:pt x="2057" y="19914"/>
                    <a:pt x="1714" y="18544"/>
                    <a:pt x="1543" y="17175"/>
                  </a:cubicBezTo>
                  <a:cubicBezTo>
                    <a:pt x="8229" y="14857"/>
                    <a:pt x="12514" y="10747"/>
                    <a:pt x="16114" y="6743"/>
                  </a:cubicBezTo>
                  <a:cubicBezTo>
                    <a:pt x="15943" y="6427"/>
                    <a:pt x="15771" y="6217"/>
                    <a:pt x="15771" y="5900"/>
                  </a:cubicBezTo>
                  <a:cubicBezTo>
                    <a:pt x="15771" y="4847"/>
                    <a:pt x="16971" y="4004"/>
                    <a:pt x="18514" y="3793"/>
                  </a:cubicBezTo>
                  <a:cubicBezTo>
                    <a:pt x="19543" y="2529"/>
                    <a:pt x="20571" y="1370"/>
                    <a:pt x="21600" y="316"/>
                  </a:cubicBezTo>
                  <a:cubicBezTo>
                    <a:pt x="21257" y="211"/>
                    <a:pt x="21086" y="211"/>
                    <a:pt x="20743" y="105"/>
                  </a:cubicBezTo>
                  <a:cubicBezTo>
                    <a:pt x="20571" y="105"/>
                    <a:pt x="20400" y="0"/>
                    <a:pt x="20229"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362" name="Shape 1362"/>
            <p:cNvSpPr/>
            <p:nvPr/>
          </p:nvSpPr>
          <p:spPr>
            <a:xfrm>
              <a:off x="468633" y="661962"/>
              <a:ext cx="80572" cy="869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676" y="0"/>
                  </a:moveTo>
                  <a:cubicBezTo>
                    <a:pt x="11092" y="0"/>
                    <a:pt x="9924" y="0"/>
                    <a:pt x="9341" y="0"/>
                  </a:cubicBezTo>
                  <a:cubicBezTo>
                    <a:pt x="4086" y="1080"/>
                    <a:pt x="0" y="5400"/>
                    <a:pt x="0" y="10800"/>
                  </a:cubicBezTo>
                  <a:cubicBezTo>
                    <a:pt x="0" y="12420"/>
                    <a:pt x="584" y="13500"/>
                    <a:pt x="1168" y="15120"/>
                  </a:cubicBezTo>
                  <a:cubicBezTo>
                    <a:pt x="2919" y="18900"/>
                    <a:pt x="7005" y="21600"/>
                    <a:pt x="11676" y="21600"/>
                  </a:cubicBezTo>
                  <a:cubicBezTo>
                    <a:pt x="11676" y="21600"/>
                    <a:pt x="12259" y="21600"/>
                    <a:pt x="12259" y="21600"/>
                  </a:cubicBezTo>
                  <a:cubicBezTo>
                    <a:pt x="15178" y="15660"/>
                    <a:pt x="18681" y="10260"/>
                    <a:pt x="21600" y="4860"/>
                  </a:cubicBezTo>
                  <a:cubicBezTo>
                    <a:pt x="19265" y="1620"/>
                    <a:pt x="15762" y="0"/>
                    <a:pt x="11676"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363" name="Shape 1363"/>
            <p:cNvSpPr/>
            <p:nvPr/>
          </p:nvSpPr>
          <p:spPr>
            <a:xfrm>
              <a:off x="525399" y="553008"/>
              <a:ext cx="71416" cy="741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891" y="0"/>
                  </a:moveTo>
                  <a:cubicBezTo>
                    <a:pt x="3927" y="3176"/>
                    <a:pt x="1964" y="5718"/>
                    <a:pt x="0" y="8894"/>
                  </a:cubicBezTo>
                  <a:cubicBezTo>
                    <a:pt x="655" y="8894"/>
                    <a:pt x="1309" y="9529"/>
                    <a:pt x="1964" y="9529"/>
                  </a:cubicBezTo>
                  <a:cubicBezTo>
                    <a:pt x="3273" y="10165"/>
                    <a:pt x="3927" y="10165"/>
                    <a:pt x="5236" y="10800"/>
                  </a:cubicBezTo>
                  <a:cubicBezTo>
                    <a:pt x="9164" y="12706"/>
                    <a:pt x="11127" y="14612"/>
                    <a:pt x="11782" y="17153"/>
                  </a:cubicBezTo>
                  <a:cubicBezTo>
                    <a:pt x="12436" y="19694"/>
                    <a:pt x="14400" y="21600"/>
                    <a:pt x="17018" y="21600"/>
                  </a:cubicBezTo>
                  <a:cubicBezTo>
                    <a:pt x="17018" y="21600"/>
                    <a:pt x="17018" y="21600"/>
                    <a:pt x="17018" y="21600"/>
                  </a:cubicBezTo>
                  <a:cubicBezTo>
                    <a:pt x="18327" y="19059"/>
                    <a:pt x="20291" y="16518"/>
                    <a:pt x="21600" y="14612"/>
                  </a:cubicBezTo>
                  <a:cubicBezTo>
                    <a:pt x="20291" y="7624"/>
                    <a:pt x="15055" y="4447"/>
                    <a:pt x="10473" y="1906"/>
                  </a:cubicBezTo>
                  <a:cubicBezTo>
                    <a:pt x="9164" y="1271"/>
                    <a:pt x="7200" y="635"/>
                    <a:pt x="5891"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nvGrpSpPr>
          <p:cNvPr id="1372" name="Group 1372"/>
          <p:cNvGrpSpPr/>
          <p:nvPr/>
        </p:nvGrpSpPr>
        <p:grpSpPr>
          <a:xfrm>
            <a:off x="3022600" y="5156200"/>
            <a:ext cx="4321175" cy="2517775"/>
            <a:chOff x="0" y="0"/>
            <a:chExt cx="4321175" cy="2517775"/>
          </a:xfrm>
        </p:grpSpPr>
        <p:sp>
          <p:nvSpPr>
            <p:cNvPr id="1365" name="Shape 1365"/>
            <p:cNvSpPr/>
            <p:nvPr/>
          </p:nvSpPr>
          <p:spPr>
            <a:xfrm>
              <a:off x="2971800" y="1917700"/>
              <a:ext cx="1349375" cy="6000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spAutoFit/>
            </a:bodyPr>
            <a:lstStyle>
              <a:lvl1pPr>
                <a:lnSpc>
                  <a:spcPts val="6900"/>
                </a:lnSpc>
                <a:defRPr b="1" spc="-29" sz="3000">
                  <a:solidFill>
                    <a:srgbClr val="205080"/>
                  </a:solidFill>
                  <a:latin typeface="Helvetica"/>
                  <a:ea typeface="Helvetica"/>
                  <a:cs typeface="Helvetica"/>
                  <a:sym typeface="Helvetica"/>
                </a:defRPr>
              </a:lvl1pPr>
            </a:lstStyle>
            <a:p>
              <a:pPr lvl="0">
                <a:defRPr b="0" spc="0" sz="1800">
                  <a:solidFill>
                    <a:srgbClr val="000000"/>
                  </a:solidFill>
                </a:defRPr>
              </a:pPr>
              <a:r>
                <a:rPr b="1" spc="-29" sz="3000">
                  <a:solidFill>
                    <a:srgbClr val="205080"/>
                  </a:solidFill>
                </a:rPr>
                <a:t>30 min</a:t>
              </a:r>
            </a:p>
          </p:txBody>
        </p:sp>
        <p:grpSp>
          <p:nvGrpSpPr>
            <p:cNvPr id="1371" name="Group 1371"/>
            <p:cNvGrpSpPr/>
            <p:nvPr/>
          </p:nvGrpSpPr>
          <p:grpSpPr>
            <a:xfrm>
              <a:off x="0" y="0"/>
              <a:ext cx="4305300" cy="1993900"/>
              <a:chOff x="0" y="0"/>
              <a:chExt cx="4305300" cy="1993900"/>
            </a:xfrm>
          </p:grpSpPr>
          <p:grpSp>
            <p:nvGrpSpPr>
              <p:cNvPr id="1369" name="Group 1369"/>
              <p:cNvGrpSpPr/>
              <p:nvPr/>
            </p:nvGrpSpPr>
            <p:grpSpPr>
              <a:xfrm>
                <a:off x="883105" y="0"/>
                <a:ext cx="3422195" cy="1993900"/>
                <a:chOff x="0" y="0"/>
                <a:chExt cx="3422194" cy="1993900"/>
              </a:xfrm>
            </p:grpSpPr>
            <p:sp>
              <p:nvSpPr>
                <p:cNvPr id="1366" name="Shape 1366"/>
                <p:cNvSpPr/>
                <p:nvPr/>
              </p:nvSpPr>
              <p:spPr>
                <a:xfrm>
                  <a:off x="0" y="0"/>
                  <a:ext cx="3422195" cy="1993900"/>
                </a:xfrm>
                <a:prstGeom prst="rect">
                  <a:avLst/>
                </a:prstGeom>
                <a:solidFill>
                  <a:srgbClr val="F5D328">
                    <a:alpha val="20000"/>
                  </a:srgbClr>
                </a:solidFill>
                <a:ln w="50800" cap="flat">
                  <a:solidFill>
                    <a:srgbClr val="000000">
                      <a:alpha val="20000"/>
                    </a:srgbClr>
                  </a:solidFill>
                  <a:prstDash val="sysDot"/>
                  <a:miter lim="400000"/>
                </a:ln>
                <a:effectLst/>
              </p:spPr>
              <p:txBody>
                <a:bodyPr wrap="square" lIns="71437" tIns="71437" rIns="71437" bIns="71437"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pic>
              <p:nvPicPr>
                <p:cNvPr id="1367" name="pasted-image.pdf"/>
                <p:cNvPicPr/>
                <p:nvPr/>
              </p:nvPicPr>
              <p:blipFill>
                <a:blip r:embed="rId3">
                  <a:extLst/>
                </a:blip>
                <a:srcRect l="0" t="24500" r="79527" b="0"/>
                <a:stretch>
                  <a:fillRect/>
                </a:stretch>
              </p:blipFill>
              <p:spPr>
                <a:xfrm>
                  <a:off x="227227" y="396889"/>
                  <a:ext cx="749301" cy="791220"/>
                </a:xfrm>
                <a:prstGeom prst="rect">
                  <a:avLst/>
                </a:prstGeom>
                <a:ln w="12700" cap="flat">
                  <a:noFill/>
                  <a:miter lim="400000"/>
                </a:ln>
                <a:effectLst/>
              </p:spPr>
            </p:pic>
            <p:sp>
              <p:nvSpPr>
                <p:cNvPr id="1368" name="Shape 1368"/>
                <p:cNvSpPr/>
                <p:nvPr/>
              </p:nvSpPr>
              <p:spPr>
                <a:xfrm>
                  <a:off x="1009194" y="382587"/>
                  <a:ext cx="2336801" cy="1235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spAutoFit/>
                </a:bodyPr>
                <a:lstStyle/>
                <a:p>
                  <a:pPr lvl="0">
                    <a:lnSpc>
                      <a:spcPts val="7600"/>
                    </a:lnSpc>
                    <a:defRPr sz="1800">
                      <a:solidFill>
                        <a:srgbClr val="000000"/>
                      </a:solidFill>
                    </a:defRPr>
                  </a:pPr>
                  <a:r>
                    <a:rPr b="1" spc="-36" sz="3600">
                      <a:solidFill>
                        <a:srgbClr val="205080"/>
                      </a:solidFill>
                      <a:latin typeface="Helvetica"/>
                      <a:ea typeface="Helvetica"/>
                      <a:cs typeface="Helvetica"/>
                      <a:sym typeface="Helvetica"/>
                    </a:rPr>
                    <a:t>Core</a:t>
                  </a:r>
                  <a:endParaRPr b="1" spc="-36" sz="3600">
                    <a:solidFill>
                      <a:srgbClr val="205080"/>
                    </a:solidFill>
                    <a:latin typeface="Helvetica"/>
                    <a:ea typeface="Helvetica"/>
                    <a:cs typeface="Helvetica"/>
                    <a:sym typeface="Helvetica"/>
                  </a:endParaRPr>
                </a:p>
                <a:p>
                  <a:pPr lvl="0">
                    <a:lnSpc>
                      <a:spcPts val="7600"/>
                    </a:lnSpc>
                    <a:defRPr sz="1800">
                      <a:solidFill>
                        <a:srgbClr val="000000"/>
                      </a:solidFill>
                    </a:defRPr>
                  </a:pPr>
                  <a:r>
                    <a:rPr b="1" spc="-36" sz="3600">
                      <a:solidFill>
                        <a:srgbClr val="205080"/>
                      </a:solidFill>
                      <a:latin typeface="Helvetica"/>
                      <a:ea typeface="Helvetica"/>
                      <a:cs typeface="Helvetica"/>
                      <a:sym typeface="Helvetica"/>
                    </a:rPr>
                    <a:t>Test Suite</a:t>
                  </a:r>
                </a:p>
              </p:txBody>
            </p:sp>
          </p:grpSp>
          <p:sp>
            <p:nvSpPr>
              <p:cNvPr id="1370" name="Shape 1370"/>
              <p:cNvSpPr/>
              <p:nvPr/>
            </p:nvSpPr>
            <p:spPr>
              <a:xfrm>
                <a:off x="0" y="647700"/>
                <a:ext cx="622300" cy="787400"/>
              </a:xfrm>
              <a:prstGeom prst="rightArrow">
                <a:avLst>
                  <a:gd name="adj1" fmla="val 44402"/>
                  <a:gd name="adj2" fmla="val 55155"/>
                </a:avLst>
              </a:prstGeom>
              <a:noFill/>
              <a:ln w="38100" cap="flat">
                <a:solidFill>
                  <a:srgbClr val="164F86"/>
                </a:solidFill>
                <a:prstDash val="solid"/>
                <a:miter lim="400000"/>
              </a:ln>
              <a:effectLst/>
            </p:spPr>
            <p:txBody>
              <a:bodyPr wrap="square" lIns="71437" tIns="71437" rIns="71437" bIns="71437"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grpSp>
      <p:grpSp>
        <p:nvGrpSpPr>
          <p:cNvPr id="1379" name="Group 1379"/>
          <p:cNvGrpSpPr/>
          <p:nvPr/>
        </p:nvGrpSpPr>
        <p:grpSpPr>
          <a:xfrm>
            <a:off x="7524877" y="5143500"/>
            <a:ext cx="4084047" cy="2519363"/>
            <a:chOff x="0" y="0"/>
            <a:chExt cx="4084046" cy="2519362"/>
          </a:xfrm>
        </p:grpSpPr>
        <p:grpSp>
          <p:nvGrpSpPr>
            <p:cNvPr id="1377" name="Group 1377"/>
            <p:cNvGrpSpPr/>
            <p:nvPr/>
          </p:nvGrpSpPr>
          <p:grpSpPr>
            <a:xfrm>
              <a:off x="749300" y="0"/>
              <a:ext cx="3334747" cy="2519363"/>
              <a:chOff x="0" y="0"/>
              <a:chExt cx="3334746" cy="2519362"/>
            </a:xfrm>
          </p:grpSpPr>
          <p:sp>
            <p:nvSpPr>
              <p:cNvPr id="1373" name="Shape 1373"/>
              <p:cNvSpPr/>
              <p:nvPr/>
            </p:nvSpPr>
            <p:spPr>
              <a:xfrm>
                <a:off x="1841500" y="1919287"/>
                <a:ext cx="1349375" cy="600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spAutoFit/>
              </a:bodyPr>
              <a:lstStyle>
                <a:lvl1pPr>
                  <a:lnSpc>
                    <a:spcPts val="6900"/>
                  </a:lnSpc>
                  <a:defRPr b="1" spc="-29" sz="3000">
                    <a:solidFill>
                      <a:srgbClr val="205080"/>
                    </a:solidFill>
                    <a:latin typeface="Helvetica"/>
                    <a:ea typeface="Helvetica"/>
                    <a:cs typeface="Helvetica"/>
                    <a:sym typeface="Helvetica"/>
                  </a:defRPr>
                </a:lvl1pPr>
              </a:lstStyle>
              <a:p>
                <a:pPr lvl="0">
                  <a:defRPr b="0" spc="0" sz="1800">
                    <a:solidFill>
                      <a:srgbClr val="000000"/>
                    </a:solidFill>
                  </a:defRPr>
                </a:pPr>
                <a:r>
                  <a:rPr b="1" spc="-29" sz="3000">
                    <a:solidFill>
                      <a:srgbClr val="205080"/>
                    </a:solidFill>
                  </a:rPr>
                  <a:t>90 min</a:t>
                </a:r>
              </a:p>
            </p:txBody>
          </p:sp>
          <p:sp>
            <p:nvSpPr>
              <p:cNvPr id="1374" name="Shape 1374"/>
              <p:cNvSpPr/>
              <p:nvPr/>
            </p:nvSpPr>
            <p:spPr>
              <a:xfrm>
                <a:off x="0" y="0"/>
                <a:ext cx="3334747" cy="1993900"/>
              </a:xfrm>
              <a:prstGeom prst="rect">
                <a:avLst/>
              </a:prstGeom>
              <a:solidFill>
                <a:srgbClr val="F5D328">
                  <a:alpha val="20000"/>
                </a:srgbClr>
              </a:solidFill>
              <a:ln w="50800" cap="flat">
                <a:solidFill>
                  <a:srgbClr val="000000">
                    <a:alpha val="20000"/>
                  </a:srgbClr>
                </a:solidFill>
                <a:prstDash val="sysDot"/>
                <a:miter lim="400000"/>
              </a:ln>
              <a:effectLst/>
            </p:spPr>
            <p:txBody>
              <a:bodyPr wrap="square" lIns="71437" tIns="71437" rIns="71437" bIns="71437"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pic>
            <p:nvPicPr>
              <p:cNvPr id="1375" name="pasted-image.pdf"/>
              <p:cNvPicPr/>
              <p:nvPr/>
            </p:nvPicPr>
            <p:blipFill>
              <a:blip r:embed="rId3">
                <a:extLst/>
              </a:blip>
              <a:srcRect l="0" t="24500" r="79527" b="0"/>
              <a:stretch>
                <a:fillRect/>
              </a:stretch>
            </p:blipFill>
            <p:spPr>
              <a:xfrm>
                <a:off x="215900" y="393700"/>
                <a:ext cx="749300" cy="791219"/>
              </a:xfrm>
              <a:prstGeom prst="rect">
                <a:avLst/>
              </a:prstGeom>
              <a:ln w="12700" cap="flat">
                <a:noFill/>
                <a:miter lim="400000"/>
              </a:ln>
              <a:effectLst/>
            </p:spPr>
          </p:pic>
          <p:sp>
            <p:nvSpPr>
              <p:cNvPr id="1376" name="Shape 1376"/>
              <p:cNvSpPr/>
              <p:nvPr/>
            </p:nvSpPr>
            <p:spPr>
              <a:xfrm>
                <a:off x="952500" y="381000"/>
                <a:ext cx="2336800" cy="12350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spAutoFit/>
              </a:bodyPr>
              <a:lstStyle/>
              <a:p>
                <a:pPr lvl="0">
                  <a:lnSpc>
                    <a:spcPts val="7600"/>
                  </a:lnSpc>
                  <a:defRPr sz="1800">
                    <a:solidFill>
                      <a:srgbClr val="000000"/>
                    </a:solidFill>
                  </a:defRPr>
                </a:pPr>
                <a:r>
                  <a:rPr b="1" spc="-36" sz="3600">
                    <a:solidFill>
                      <a:srgbClr val="205080"/>
                    </a:solidFill>
                    <a:latin typeface="Helvetica"/>
                    <a:ea typeface="Helvetica"/>
                    <a:cs typeface="Helvetica"/>
                    <a:sym typeface="Helvetica"/>
                  </a:rPr>
                  <a:t>Cloud</a:t>
                </a:r>
                <a:endParaRPr b="1" spc="-36" sz="3600">
                  <a:solidFill>
                    <a:srgbClr val="205080"/>
                  </a:solidFill>
                  <a:latin typeface="Helvetica"/>
                  <a:ea typeface="Helvetica"/>
                  <a:cs typeface="Helvetica"/>
                  <a:sym typeface="Helvetica"/>
                </a:endParaRPr>
              </a:p>
              <a:p>
                <a:pPr lvl="0">
                  <a:lnSpc>
                    <a:spcPts val="7600"/>
                  </a:lnSpc>
                  <a:defRPr sz="1800">
                    <a:solidFill>
                      <a:srgbClr val="000000"/>
                    </a:solidFill>
                  </a:defRPr>
                </a:pPr>
                <a:r>
                  <a:rPr b="1" spc="-36" sz="3600">
                    <a:solidFill>
                      <a:srgbClr val="205080"/>
                    </a:solidFill>
                    <a:latin typeface="Helvetica"/>
                    <a:ea typeface="Helvetica"/>
                    <a:cs typeface="Helvetica"/>
                    <a:sym typeface="Helvetica"/>
                  </a:rPr>
                  <a:t>Test Suite</a:t>
                </a:r>
              </a:p>
            </p:txBody>
          </p:sp>
        </p:grpSp>
        <p:sp>
          <p:nvSpPr>
            <p:cNvPr id="1378" name="Shape 1378"/>
            <p:cNvSpPr/>
            <p:nvPr/>
          </p:nvSpPr>
          <p:spPr>
            <a:xfrm>
              <a:off x="0" y="635000"/>
              <a:ext cx="622300" cy="787400"/>
            </a:xfrm>
            <a:prstGeom prst="rightArrow">
              <a:avLst>
                <a:gd name="adj1" fmla="val 44402"/>
                <a:gd name="adj2" fmla="val 55155"/>
              </a:avLst>
            </a:prstGeom>
            <a:noFill/>
            <a:ln w="38100" cap="flat">
              <a:solidFill>
                <a:srgbClr val="164F86"/>
              </a:solidFill>
              <a:prstDash val="solid"/>
              <a:miter lim="400000"/>
            </a:ln>
            <a:effectLst/>
          </p:spPr>
          <p:txBody>
            <a:bodyPr wrap="square" lIns="71437" tIns="71437" rIns="71437" bIns="71437"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grpSp>
        <p:nvGrpSpPr>
          <p:cNvPr id="1394" name="Group 1394"/>
          <p:cNvGrpSpPr/>
          <p:nvPr/>
        </p:nvGrpSpPr>
        <p:grpSpPr>
          <a:xfrm>
            <a:off x="3894169" y="7337488"/>
            <a:ext cx="7970806" cy="6208650"/>
            <a:chOff x="0" y="0"/>
            <a:chExt cx="7970805" cy="6208648"/>
          </a:xfrm>
        </p:grpSpPr>
        <p:sp>
          <p:nvSpPr>
            <p:cNvPr id="1380" name="Shape 1380"/>
            <p:cNvSpPr/>
            <p:nvPr/>
          </p:nvSpPr>
          <p:spPr>
            <a:xfrm>
              <a:off x="0" y="693673"/>
              <a:ext cx="7712139" cy="4940301"/>
            </a:xfrm>
            <a:prstGeom prst="rect">
              <a:avLst/>
            </a:prstGeom>
            <a:solidFill>
              <a:srgbClr val="F5D328">
                <a:alpha val="20000"/>
              </a:srgbClr>
            </a:solidFill>
            <a:ln w="50800" cap="flat">
              <a:solidFill>
                <a:srgbClr val="000000">
                  <a:alpha val="20000"/>
                </a:srgbClr>
              </a:solidFill>
              <a:prstDash val="sysDot"/>
              <a:miter lim="400000"/>
            </a:ln>
            <a:effectLst/>
          </p:spPr>
          <p:txBody>
            <a:bodyPr wrap="square" lIns="71437" tIns="71437" rIns="71437" bIns="71437"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pic>
          <p:nvPicPr>
            <p:cNvPr id="1381" name="pasted-image.pdf"/>
            <p:cNvPicPr/>
            <p:nvPr/>
          </p:nvPicPr>
          <p:blipFill>
            <a:blip r:embed="rId3">
              <a:extLst/>
            </a:blip>
            <a:srcRect l="0" t="24500" r="79527" b="0"/>
            <a:stretch>
              <a:fillRect/>
            </a:stretch>
          </p:blipFill>
          <p:spPr>
            <a:xfrm>
              <a:off x="1657350" y="4722238"/>
              <a:ext cx="736600" cy="777809"/>
            </a:xfrm>
            <a:prstGeom prst="rect">
              <a:avLst/>
            </a:prstGeom>
            <a:ln w="12700" cap="flat">
              <a:noFill/>
              <a:miter lim="400000"/>
            </a:ln>
            <a:effectLst/>
          </p:spPr>
        </p:pic>
        <p:sp>
          <p:nvSpPr>
            <p:cNvPr id="1382" name="Shape 1382"/>
            <p:cNvSpPr/>
            <p:nvPr/>
          </p:nvSpPr>
          <p:spPr>
            <a:xfrm>
              <a:off x="2438400" y="4836538"/>
              <a:ext cx="5045075" cy="600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spAutoFit/>
            </a:bodyPr>
            <a:lstStyle>
              <a:lvl1pPr>
                <a:lnSpc>
                  <a:spcPts val="6900"/>
                </a:lnSpc>
                <a:defRPr b="1" spc="-29" sz="3000">
                  <a:solidFill>
                    <a:srgbClr val="205080"/>
                  </a:solidFill>
                  <a:latin typeface="Helvetica"/>
                  <a:ea typeface="Helvetica"/>
                  <a:cs typeface="Helvetica"/>
                  <a:sym typeface="Helvetica"/>
                </a:defRPr>
              </a:lvl1pPr>
            </a:lstStyle>
            <a:p>
              <a:pPr lvl="0">
                <a:defRPr b="0" spc="0" sz="1800">
                  <a:solidFill>
                    <a:srgbClr val="000000"/>
                  </a:solidFill>
                </a:defRPr>
              </a:pPr>
              <a:r>
                <a:rPr b="1" spc="-29" sz="3000">
                  <a:solidFill>
                    <a:srgbClr val="205080"/>
                  </a:solidFill>
                </a:rPr>
                <a:t>Ecosystem testing</a:t>
              </a:r>
            </a:p>
          </p:txBody>
        </p:sp>
        <p:sp>
          <p:nvSpPr>
            <p:cNvPr id="1383" name="Shape 1383"/>
            <p:cNvSpPr/>
            <p:nvPr/>
          </p:nvSpPr>
          <p:spPr>
            <a:xfrm>
              <a:off x="6037230" y="5608573"/>
              <a:ext cx="1933576" cy="600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spAutoFit/>
            </a:bodyPr>
            <a:lstStyle>
              <a:lvl1pPr>
                <a:lnSpc>
                  <a:spcPts val="6900"/>
                </a:lnSpc>
                <a:defRPr b="1" spc="-29" sz="3000">
                  <a:solidFill>
                    <a:srgbClr val="205080"/>
                  </a:solidFill>
                  <a:latin typeface="Helvetica"/>
                  <a:ea typeface="Helvetica"/>
                  <a:cs typeface="Helvetica"/>
                  <a:sym typeface="Helvetica"/>
                </a:defRPr>
              </a:lvl1pPr>
            </a:lstStyle>
            <a:p>
              <a:pPr lvl="0">
                <a:defRPr b="0" spc="0" sz="1800">
                  <a:solidFill>
                    <a:srgbClr val="000000"/>
                  </a:solidFill>
                </a:defRPr>
              </a:pPr>
              <a:r>
                <a:rPr b="1" spc="-29" sz="3000">
                  <a:solidFill>
                    <a:srgbClr val="205080"/>
                  </a:solidFill>
                </a:rPr>
                <a:t>1,5 days</a:t>
              </a:r>
            </a:p>
          </p:txBody>
        </p:sp>
        <p:pic>
          <p:nvPicPr>
            <p:cNvPr id="1384" name="pasted-image.pdf"/>
            <p:cNvPicPr/>
            <p:nvPr/>
          </p:nvPicPr>
          <p:blipFill>
            <a:blip r:embed="rId3">
              <a:extLst/>
            </a:blip>
            <a:srcRect l="0" t="24500" r="79527" b="0"/>
            <a:stretch>
              <a:fillRect/>
            </a:stretch>
          </p:blipFill>
          <p:spPr>
            <a:xfrm>
              <a:off x="673100" y="858773"/>
              <a:ext cx="1143000" cy="1206946"/>
            </a:xfrm>
            <a:prstGeom prst="rect">
              <a:avLst/>
            </a:prstGeom>
            <a:ln w="12700" cap="flat">
              <a:noFill/>
              <a:miter lim="400000"/>
            </a:ln>
            <a:effectLst/>
          </p:spPr>
        </p:pic>
        <p:sp>
          <p:nvSpPr>
            <p:cNvPr id="1385" name="Shape 1385"/>
            <p:cNvSpPr/>
            <p:nvPr/>
          </p:nvSpPr>
          <p:spPr>
            <a:xfrm>
              <a:off x="1930400" y="1036573"/>
              <a:ext cx="5045075" cy="777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spAutoFit/>
            </a:bodyPr>
            <a:lstStyle>
              <a:lvl1pPr>
                <a:lnSpc>
                  <a:spcPts val="8300"/>
                </a:lnSpc>
                <a:defRPr b="1" spc="-42" sz="4200">
                  <a:solidFill>
                    <a:srgbClr val="205080"/>
                  </a:solidFill>
                  <a:latin typeface="Helvetica"/>
                  <a:ea typeface="Helvetica"/>
                  <a:cs typeface="Helvetica"/>
                  <a:sym typeface="Helvetica"/>
                </a:defRPr>
              </a:lvl1pPr>
            </a:lstStyle>
            <a:p>
              <a:pPr lvl="0">
                <a:defRPr b="0" spc="0" sz="1800">
                  <a:solidFill>
                    <a:srgbClr val="000000"/>
                  </a:solidFill>
                </a:defRPr>
              </a:pPr>
              <a:r>
                <a:rPr b="1" spc="-42" sz="4200">
                  <a:solidFill>
                    <a:srgbClr val="205080"/>
                  </a:solidFill>
                </a:rPr>
                <a:t>Full Test Suite</a:t>
              </a:r>
            </a:p>
          </p:txBody>
        </p:sp>
        <p:pic>
          <p:nvPicPr>
            <p:cNvPr id="1386" name="pasted-image.pdf"/>
            <p:cNvPicPr/>
            <p:nvPr/>
          </p:nvPicPr>
          <p:blipFill>
            <a:blip r:embed="rId3">
              <a:extLst/>
            </a:blip>
            <a:srcRect l="0" t="24500" r="79527" b="0"/>
            <a:stretch>
              <a:fillRect/>
            </a:stretch>
          </p:blipFill>
          <p:spPr>
            <a:xfrm>
              <a:off x="1657350" y="2934023"/>
              <a:ext cx="736600" cy="777809"/>
            </a:xfrm>
            <a:prstGeom prst="rect">
              <a:avLst/>
            </a:prstGeom>
            <a:ln w="12700" cap="flat">
              <a:noFill/>
              <a:miter lim="400000"/>
            </a:ln>
            <a:effectLst/>
          </p:spPr>
        </p:pic>
        <p:sp>
          <p:nvSpPr>
            <p:cNvPr id="1387" name="Shape 1387"/>
            <p:cNvSpPr/>
            <p:nvPr/>
          </p:nvSpPr>
          <p:spPr>
            <a:xfrm>
              <a:off x="2438400" y="3908550"/>
              <a:ext cx="5045075" cy="600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spAutoFit/>
            </a:bodyPr>
            <a:lstStyle>
              <a:lvl1pPr>
                <a:lnSpc>
                  <a:spcPts val="6900"/>
                </a:lnSpc>
                <a:defRPr b="1" spc="-29" sz="3000">
                  <a:solidFill>
                    <a:srgbClr val="205080"/>
                  </a:solidFill>
                  <a:latin typeface="Helvetica"/>
                  <a:ea typeface="Helvetica"/>
                  <a:cs typeface="Helvetica"/>
                  <a:sym typeface="Helvetica"/>
                </a:defRPr>
              </a:lvl1pPr>
            </a:lstStyle>
            <a:p>
              <a:pPr lvl="0">
                <a:defRPr b="0" spc="0" sz="1800">
                  <a:solidFill>
                    <a:srgbClr val="000000"/>
                  </a:solidFill>
                </a:defRPr>
              </a:pPr>
              <a:r>
                <a:rPr b="1" spc="-29" sz="3000">
                  <a:solidFill>
                    <a:srgbClr val="205080"/>
                  </a:solidFill>
                </a:rPr>
                <a:t>Performance testing</a:t>
              </a:r>
            </a:p>
          </p:txBody>
        </p:sp>
        <p:pic>
          <p:nvPicPr>
            <p:cNvPr id="1388" name="pasted-image.pdf"/>
            <p:cNvPicPr/>
            <p:nvPr/>
          </p:nvPicPr>
          <p:blipFill>
            <a:blip r:embed="rId3">
              <a:extLst/>
            </a:blip>
            <a:srcRect l="0" t="24500" r="79527" b="0"/>
            <a:stretch>
              <a:fillRect/>
            </a:stretch>
          </p:blipFill>
          <p:spPr>
            <a:xfrm>
              <a:off x="1657350" y="3828130"/>
              <a:ext cx="736600" cy="777810"/>
            </a:xfrm>
            <a:prstGeom prst="rect">
              <a:avLst/>
            </a:prstGeom>
            <a:ln w="12700" cap="flat">
              <a:noFill/>
              <a:miter lim="400000"/>
            </a:ln>
            <a:effectLst/>
          </p:spPr>
        </p:pic>
        <p:sp>
          <p:nvSpPr>
            <p:cNvPr id="1389" name="Shape 1389"/>
            <p:cNvSpPr/>
            <p:nvPr/>
          </p:nvSpPr>
          <p:spPr>
            <a:xfrm>
              <a:off x="2438400" y="2980562"/>
              <a:ext cx="5045075" cy="600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spAutoFit/>
            </a:bodyPr>
            <a:lstStyle>
              <a:lvl1pPr>
                <a:lnSpc>
                  <a:spcPts val="6900"/>
                </a:lnSpc>
                <a:defRPr b="1" spc="-29" sz="3000">
                  <a:solidFill>
                    <a:srgbClr val="205080"/>
                  </a:solidFill>
                  <a:latin typeface="Helvetica"/>
                  <a:ea typeface="Helvetica"/>
                  <a:cs typeface="Helvetica"/>
                  <a:sym typeface="Helvetica"/>
                </a:defRPr>
              </a:lvl1pPr>
            </a:lstStyle>
            <a:p>
              <a:pPr lvl="0">
                <a:defRPr b="0" spc="0" sz="1800">
                  <a:solidFill>
                    <a:srgbClr val="000000"/>
                  </a:solidFill>
                </a:defRPr>
              </a:pPr>
              <a:r>
                <a:rPr b="1" spc="-29" sz="3000">
                  <a:solidFill>
                    <a:srgbClr val="205080"/>
                  </a:solidFill>
                </a:rPr>
                <a:t>Cross-Platform testing</a:t>
              </a:r>
            </a:p>
          </p:txBody>
        </p:sp>
        <p:pic>
          <p:nvPicPr>
            <p:cNvPr id="1390" name="pasted-image.pdf"/>
            <p:cNvPicPr/>
            <p:nvPr/>
          </p:nvPicPr>
          <p:blipFill>
            <a:blip r:embed="rId3">
              <a:extLst/>
            </a:blip>
            <a:srcRect l="0" t="24500" r="79527" b="0"/>
            <a:stretch>
              <a:fillRect/>
            </a:stretch>
          </p:blipFill>
          <p:spPr>
            <a:xfrm>
              <a:off x="1651000" y="2033168"/>
              <a:ext cx="749300" cy="791220"/>
            </a:xfrm>
            <a:prstGeom prst="rect">
              <a:avLst/>
            </a:prstGeom>
            <a:ln w="12700" cap="flat">
              <a:noFill/>
              <a:miter lim="400000"/>
            </a:ln>
            <a:effectLst/>
          </p:spPr>
        </p:pic>
        <p:sp>
          <p:nvSpPr>
            <p:cNvPr id="1391" name="Shape 1391"/>
            <p:cNvSpPr/>
            <p:nvPr/>
          </p:nvSpPr>
          <p:spPr>
            <a:xfrm>
              <a:off x="2438400" y="2052573"/>
              <a:ext cx="5045075" cy="600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spAutoFit/>
            </a:bodyPr>
            <a:lstStyle>
              <a:lvl1pPr>
                <a:lnSpc>
                  <a:spcPts val="6900"/>
                </a:lnSpc>
                <a:defRPr b="1" spc="-29" sz="3000">
                  <a:solidFill>
                    <a:srgbClr val="205080"/>
                  </a:solidFill>
                  <a:latin typeface="Helvetica"/>
                  <a:ea typeface="Helvetica"/>
                  <a:cs typeface="Helvetica"/>
                  <a:sym typeface="Helvetica"/>
                </a:defRPr>
              </a:lvl1pPr>
            </a:lstStyle>
            <a:p>
              <a:pPr lvl="0">
                <a:defRPr b="0" spc="0" sz="1800">
                  <a:solidFill>
                    <a:srgbClr val="000000"/>
                  </a:solidFill>
                </a:defRPr>
              </a:pPr>
              <a:r>
                <a:rPr b="1" spc="-29" sz="3000">
                  <a:solidFill>
                    <a:srgbClr val="205080"/>
                  </a:solidFill>
                </a:rPr>
                <a:t>Acceptance testing</a:t>
              </a:r>
            </a:p>
          </p:txBody>
        </p:sp>
        <p:sp>
          <p:nvSpPr>
            <p:cNvPr id="1392" name="Shape 1392"/>
            <p:cNvSpPr/>
            <p:nvPr/>
          </p:nvSpPr>
          <p:spPr>
            <a:xfrm flipH="1">
              <a:off x="1140566" y="2181592"/>
              <a:ext cx="1" cy="3260822"/>
            </a:xfrm>
            <a:prstGeom prst="line">
              <a:avLst/>
            </a:prstGeom>
            <a:noFill/>
            <a:ln w="76200" cap="flat">
              <a:solidFill>
                <a:srgbClr val="004D65"/>
              </a:solidFill>
              <a:custDash>
                <a:ds d="200000" sp="200000"/>
              </a:custDash>
              <a:miter lim="400000"/>
            </a:ln>
            <a:effectLst/>
          </p:spPr>
          <p:txBody>
            <a:bodyPr wrap="square" lIns="0" tIns="0" rIns="0" bIns="0" numCol="1" anchor="ctr">
              <a:noAutofit/>
            </a:bodyPr>
            <a:lstStyle/>
            <a:p>
              <a:pPr lvl="0" defTabSz="457200">
                <a:lnSpc>
                  <a:spcPct val="100000"/>
                </a:lnSpc>
                <a:defRPr sz="1200">
                  <a:solidFill>
                    <a:srgbClr val="000000"/>
                  </a:solidFill>
                  <a:latin typeface="Helvetica"/>
                  <a:ea typeface="Helvetica"/>
                  <a:cs typeface="Helvetica"/>
                  <a:sym typeface="Helvetica"/>
                </a:defRPr>
              </a:pPr>
            </a:p>
          </p:txBody>
        </p:sp>
        <p:sp>
          <p:nvSpPr>
            <p:cNvPr id="1393" name="Shape 1393"/>
            <p:cNvSpPr/>
            <p:nvPr/>
          </p:nvSpPr>
          <p:spPr>
            <a:xfrm flipH="1" rot="16200000">
              <a:off x="1405646" y="-82550"/>
              <a:ext cx="622301" cy="787400"/>
            </a:xfrm>
            <a:prstGeom prst="rightArrow">
              <a:avLst>
                <a:gd name="adj1" fmla="val 44402"/>
                <a:gd name="adj2" fmla="val 55155"/>
              </a:avLst>
            </a:prstGeom>
            <a:noFill/>
            <a:ln w="38100" cap="flat">
              <a:solidFill>
                <a:srgbClr val="164F86"/>
              </a:solidFill>
              <a:prstDash val="solid"/>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p>
              <a:pPr lvl="0" algn="ctr" defTabSz="622300">
                <a:lnSpc>
                  <a:spcPct val="100000"/>
                </a:lnSpc>
                <a:defRPr sz="1800">
                  <a:solidFill>
                    <a:srgbClr val="000000"/>
                  </a:solidFill>
                </a:defRPr>
              </a:pPr>
              <a:r>
                <a: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rPr>
                <a:t>180</a:t>
              </a:r>
              <a:endPara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endParaRPr>
            </a:p>
            <a:p>
              <a:pPr lvl="0" algn="ctr" defTabSz="622300">
                <a:lnSpc>
                  <a:spcPct val="100000"/>
                </a:lnSpc>
                <a:defRPr sz="1800">
                  <a:solidFill>
                    <a:srgbClr val="000000"/>
                  </a:solidFill>
                </a:defRPr>
              </a:pPr>
              <a:endPara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endParaRPr>
            </a:p>
            <a:p>
              <a:pPr lvl="0" algn="ctr" defTabSz="622300">
                <a:lnSpc>
                  <a:spcPct val="100000"/>
                </a:lnSpc>
                <a:defRPr sz="1800">
                  <a:solidFill>
                    <a:srgbClr val="000000"/>
                  </a:solidFill>
                </a:defRPr>
              </a:pPr>
              <a:r>
                <a: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rPr>
                <a:t>270</a:t>
              </a:r>
              <a:endPara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endParaRPr>
            </a:p>
          </p:txBody>
        </p:sp>
      </p:grpSp>
      <p:grpSp>
        <p:nvGrpSpPr>
          <p:cNvPr id="1399" name="Group 1399"/>
          <p:cNvGrpSpPr/>
          <p:nvPr/>
        </p:nvGrpSpPr>
        <p:grpSpPr>
          <a:xfrm>
            <a:off x="11869507" y="5562600"/>
            <a:ext cx="5290613" cy="2568575"/>
            <a:chOff x="0" y="0"/>
            <a:chExt cx="5290612" cy="2568575"/>
          </a:xfrm>
        </p:grpSpPr>
        <p:pic>
          <p:nvPicPr>
            <p:cNvPr id="1395" name="cloud.png"/>
            <p:cNvPicPr/>
            <p:nvPr/>
          </p:nvPicPr>
          <p:blipFill>
            <a:blip r:embed="rId4">
              <a:extLst/>
            </a:blip>
            <a:stretch>
              <a:fillRect/>
            </a:stretch>
          </p:blipFill>
          <p:spPr>
            <a:xfrm>
              <a:off x="2316392" y="89163"/>
              <a:ext cx="1758552" cy="1231901"/>
            </a:xfrm>
            <a:prstGeom prst="rect">
              <a:avLst/>
            </a:prstGeom>
            <a:ln w="12700" cap="flat">
              <a:noFill/>
              <a:miter lim="400000"/>
            </a:ln>
            <a:effectLst/>
          </p:spPr>
        </p:pic>
        <p:sp>
          <p:nvSpPr>
            <p:cNvPr id="1396" name="Shape 1396"/>
            <p:cNvSpPr/>
            <p:nvPr/>
          </p:nvSpPr>
          <p:spPr>
            <a:xfrm>
              <a:off x="1274992" y="1333500"/>
              <a:ext cx="4015621" cy="12350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t">
              <a:spAutoFit/>
            </a:bodyPr>
            <a:lstStyle/>
            <a:p>
              <a:pPr lvl="0">
                <a:lnSpc>
                  <a:spcPts val="7600"/>
                </a:lnSpc>
                <a:defRPr sz="1800">
                  <a:solidFill>
                    <a:srgbClr val="000000"/>
                  </a:solidFill>
                </a:defRPr>
              </a:pPr>
              <a:r>
                <a:rPr b="1" spc="-36" sz="3600">
                  <a:solidFill>
                    <a:srgbClr val="205080"/>
                  </a:solidFill>
                  <a:latin typeface="Helvetica"/>
                  <a:ea typeface="Helvetica"/>
                  <a:cs typeface="Helvetica"/>
                  <a:sym typeface="Helvetica"/>
                </a:rPr>
                <a:t>Confluence team </a:t>
              </a:r>
              <a:endParaRPr b="1" spc="-36" sz="3600">
                <a:solidFill>
                  <a:srgbClr val="205080"/>
                </a:solidFill>
                <a:latin typeface="Helvetica"/>
                <a:ea typeface="Helvetica"/>
                <a:cs typeface="Helvetica"/>
                <a:sym typeface="Helvetica"/>
              </a:endParaRPr>
            </a:p>
            <a:p>
              <a:pPr lvl="0" algn="ctr">
                <a:lnSpc>
                  <a:spcPts val="7600"/>
                </a:lnSpc>
                <a:defRPr sz="1800">
                  <a:solidFill>
                    <a:srgbClr val="000000"/>
                  </a:solidFill>
                </a:defRPr>
              </a:pPr>
              <a:r>
                <a:rPr b="1" spc="-36" sz="3600">
                  <a:solidFill>
                    <a:srgbClr val="205080"/>
                  </a:solidFill>
                  <a:latin typeface="Helvetica"/>
                  <a:ea typeface="Helvetica"/>
                  <a:cs typeface="Helvetica"/>
                  <a:sym typeface="Helvetica"/>
                </a:rPr>
                <a:t>dog fooding</a:t>
              </a:r>
            </a:p>
          </p:txBody>
        </p:sp>
        <p:sp>
          <p:nvSpPr>
            <p:cNvPr id="1397" name="Shape 1397"/>
            <p:cNvSpPr/>
            <p:nvPr/>
          </p:nvSpPr>
          <p:spPr>
            <a:xfrm>
              <a:off x="106592" y="0"/>
              <a:ext cx="2136776" cy="6000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spAutoFit/>
            </a:bodyPr>
            <a:lstStyle>
              <a:lvl1pPr>
                <a:lnSpc>
                  <a:spcPts val="6900"/>
                </a:lnSpc>
                <a:defRPr b="1" spc="-29" sz="3000">
                  <a:solidFill>
                    <a:srgbClr val="205080"/>
                  </a:solidFill>
                  <a:latin typeface="Helvetica"/>
                  <a:ea typeface="Helvetica"/>
                  <a:cs typeface="Helvetica"/>
                  <a:sym typeface="Helvetica"/>
                </a:defRPr>
              </a:lvl1pPr>
            </a:lstStyle>
            <a:p>
              <a:pPr lvl="0">
                <a:defRPr b="0" spc="0" sz="1800">
                  <a:solidFill>
                    <a:srgbClr val="000000"/>
                  </a:solidFill>
                </a:defRPr>
              </a:pPr>
              <a:r>
                <a:rPr b="1" spc="-29" sz="3000">
                  <a:solidFill>
                    <a:srgbClr val="205080"/>
                  </a:solidFill>
                </a:rPr>
                <a:t>1 per day</a:t>
              </a:r>
            </a:p>
          </p:txBody>
        </p:sp>
        <p:sp>
          <p:nvSpPr>
            <p:cNvPr id="1398" name="Shape 1398"/>
            <p:cNvSpPr/>
            <p:nvPr/>
          </p:nvSpPr>
          <p:spPr>
            <a:xfrm flipH="1">
              <a:off x="0" y="736498"/>
              <a:ext cx="2081209" cy="2"/>
            </a:xfrm>
            <a:prstGeom prst="line">
              <a:avLst/>
            </a:prstGeom>
            <a:noFill/>
            <a:ln w="50800" cap="flat">
              <a:solidFill>
                <a:srgbClr val="9EC73B"/>
              </a:solidFill>
              <a:prstDash val="solid"/>
              <a:miter lim="400000"/>
              <a:headEnd type="triangle" w="med" len="med"/>
            </a:ln>
            <a:effectLst/>
          </p:spPr>
          <p:txBody>
            <a:bodyPr wrap="square" lIns="0" tIns="0" rIns="0" bIns="0" numCol="1" anchor="ctr">
              <a:noAutofit/>
            </a:bodyPr>
            <a:lstStyle/>
            <a:p>
              <a:pPr lvl="0" defTabSz="457200">
                <a:lnSpc>
                  <a:spcPct val="100000"/>
                </a:lnSpc>
                <a:defRPr sz="1200">
                  <a:solidFill>
                    <a:srgbClr val="000000"/>
                  </a:solidFill>
                  <a:latin typeface="Helvetica"/>
                  <a:ea typeface="Helvetica"/>
                  <a:cs typeface="Helvetica"/>
                  <a:sym typeface="Helvetica"/>
                </a:defRPr>
              </a:pPr>
            </a:p>
          </p:txBody>
        </p:sp>
      </p:grpSp>
      <p:grpSp>
        <p:nvGrpSpPr>
          <p:cNvPr id="1404" name="Group 1404"/>
          <p:cNvGrpSpPr/>
          <p:nvPr/>
        </p:nvGrpSpPr>
        <p:grpSpPr>
          <a:xfrm>
            <a:off x="11823700" y="9803417"/>
            <a:ext cx="4691472" cy="3014058"/>
            <a:chOff x="0" y="0"/>
            <a:chExt cx="4691471" cy="3014057"/>
          </a:xfrm>
        </p:grpSpPr>
        <p:pic>
          <p:nvPicPr>
            <p:cNvPr id="1400" name="droppedImage.png"/>
            <p:cNvPicPr/>
            <p:nvPr/>
          </p:nvPicPr>
          <p:blipFill>
            <a:blip r:embed="rId5">
              <a:extLst/>
            </a:blip>
            <a:stretch>
              <a:fillRect/>
            </a:stretch>
          </p:blipFill>
          <p:spPr>
            <a:xfrm>
              <a:off x="2590800" y="0"/>
              <a:ext cx="1295400" cy="1783683"/>
            </a:xfrm>
            <a:prstGeom prst="rect">
              <a:avLst/>
            </a:prstGeom>
            <a:ln w="12700" cap="flat">
              <a:noFill/>
              <a:miter lim="400000"/>
            </a:ln>
            <a:effectLst/>
          </p:spPr>
        </p:pic>
        <p:sp>
          <p:nvSpPr>
            <p:cNvPr id="1401" name="Shape 1401"/>
            <p:cNvSpPr/>
            <p:nvPr/>
          </p:nvSpPr>
          <p:spPr>
            <a:xfrm flipH="1">
              <a:off x="89430" y="813773"/>
              <a:ext cx="2086986" cy="1"/>
            </a:xfrm>
            <a:prstGeom prst="line">
              <a:avLst/>
            </a:prstGeom>
            <a:noFill/>
            <a:ln w="50800" cap="flat">
              <a:solidFill>
                <a:srgbClr val="9EC73B"/>
              </a:solidFill>
              <a:prstDash val="solid"/>
              <a:miter lim="400000"/>
              <a:headEnd type="triangle" w="med" len="med"/>
            </a:ln>
            <a:effectLst/>
          </p:spPr>
          <p:txBody>
            <a:bodyPr wrap="square" lIns="0" tIns="0" rIns="0" bIns="0" numCol="1" anchor="ctr">
              <a:noAutofit/>
            </a:bodyPr>
            <a:lstStyle/>
            <a:p>
              <a:pPr lvl="0" defTabSz="457200">
                <a:lnSpc>
                  <a:spcPct val="100000"/>
                </a:lnSpc>
                <a:defRPr sz="1200">
                  <a:solidFill>
                    <a:srgbClr val="000000"/>
                  </a:solidFill>
                  <a:latin typeface="Helvetica"/>
                  <a:ea typeface="Helvetica"/>
                  <a:cs typeface="Helvetica"/>
                  <a:sym typeface="Helvetica"/>
                </a:defRPr>
              </a:pPr>
            </a:p>
          </p:txBody>
        </p:sp>
        <p:sp>
          <p:nvSpPr>
            <p:cNvPr id="1402" name="Shape 1402"/>
            <p:cNvSpPr/>
            <p:nvPr/>
          </p:nvSpPr>
          <p:spPr>
            <a:xfrm>
              <a:off x="0" y="104170"/>
              <a:ext cx="2479675" cy="600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spAutoFit/>
            </a:bodyPr>
            <a:lstStyle>
              <a:lvl1pPr>
                <a:lnSpc>
                  <a:spcPts val="6900"/>
                </a:lnSpc>
                <a:defRPr b="1" spc="-29" sz="3000">
                  <a:solidFill>
                    <a:srgbClr val="205080"/>
                  </a:solidFill>
                  <a:latin typeface="Helvetica"/>
                  <a:ea typeface="Helvetica"/>
                  <a:cs typeface="Helvetica"/>
                  <a:sym typeface="Helvetica"/>
                </a:defRPr>
              </a:lvl1pPr>
            </a:lstStyle>
            <a:p>
              <a:pPr lvl="0">
                <a:defRPr b="0" spc="0" sz="1800">
                  <a:solidFill>
                    <a:srgbClr val="000000"/>
                  </a:solidFill>
                </a:defRPr>
              </a:pPr>
              <a:r>
                <a:rPr b="1" spc="-29" sz="3000">
                  <a:solidFill>
                    <a:srgbClr val="205080"/>
                  </a:solidFill>
                </a:rPr>
                <a:t>1 per week*</a:t>
              </a:r>
            </a:p>
          </p:txBody>
        </p:sp>
        <p:sp>
          <p:nvSpPr>
            <p:cNvPr id="1403" name="Shape 1403"/>
            <p:cNvSpPr/>
            <p:nvPr/>
          </p:nvSpPr>
          <p:spPr>
            <a:xfrm>
              <a:off x="1945679" y="1778982"/>
              <a:ext cx="2745793" cy="1235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t">
              <a:spAutoFit/>
            </a:bodyPr>
            <a:lstStyle/>
            <a:p>
              <a:pPr lvl="0" algn="ctr">
                <a:lnSpc>
                  <a:spcPts val="7600"/>
                </a:lnSpc>
                <a:defRPr sz="1800">
                  <a:solidFill>
                    <a:srgbClr val="000000"/>
                  </a:solidFill>
                </a:defRPr>
              </a:pPr>
              <a:r>
                <a:rPr b="1" spc="-36" sz="3600">
                  <a:solidFill>
                    <a:srgbClr val="205080"/>
                  </a:solidFill>
                  <a:latin typeface="Helvetica"/>
                  <a:ea typeface="Helvetica"/>
                  <a:cs typeface="Helvetica"/>
                  <a:sym typeface="Helvetica"/>
                </a:rPr>
                <a:t>Atlassian </a:t>
              </a:r>
              <a:endParaRPr b="1" spc="-36" sz="3600">
                <a:solidFill>
                  <a:srgbClr val="205080"/>
                </a:solidFill>
                <a:latin typeface="Helvetica"/>
                <a:ea typeface="Helvetica"/>
                <a:cs typeface="Helvetica"/>
                <a:sym typeface="Helvetica"/>
              </a:endParaRPr>
            </a:p>
            <a:p>
              <a:pPr lvl="0" algn="ctr">
                <a:lnSpc>
                  <a:spcPts val="7600"/>
                </a:lnSpc>
                <a:defRPr sz="1800">
                  <a:solidFill>
                    <a:srgbClr val="000000"/>
                  </a:solidFill>
                </a:defRPr>
              </a:pPr>
              <a:r>
                <a:rPr b="1" spc="-36" sz="3600">
                  <a:solidFill>
                    <a:srgbClr val="205080"/>
                  </a:solidFill>
                  <a:latin typeface="Helvetica"/>
                  <a:ea typeface="Helvetica"/>
                  <a:cs typeface="Helvetica"/>
                  <a:sym typeface="Helvetica"/>
                </a:rPr>
                <a:t>dog fooding</a:t>
              </a:r>
            </a:p>
          </p:txBody>
        </p:sp>
      </p:grpSp>
      <p:grpSp>
        <p:nvGrpSpPr>
          <p:cNvPr id="1411" name="Group 1411"/>
          <p:cNvGrpSpPr/>
          <p:nvPr/>
        </p:nvGrpSpPr>
        <p:grpSpPr>
          <a:xfrm>
            <a:off x="16116300" y="9604375"/>
            <a:ext cx="6210536" cy="2667000"/>
            <a:chOff x="0" y="0"/>
            <a:chExt cx="6210535" cy="2667000"/>
          </a:xfrm>
        </p:grpSpPr>
        <p:sp>
          <p:nvSpPr>
            <p:cNvPr id="1405" name="Shape 1405"/>
            <p:cNvSpPr/>
            <p:nvPr/>
          </p:nvSpPr>
          <p:spPr>
            <a:xfrm>
              <a:off x="0" y="0"/>
              <a:ext cx="3508375" cy="600075"/>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spAutoFit/>
            </a:bodyPr>
            <a:lstStyle>
              <a:lvl1pPr>
                <a:lnSpc>
                  <a:spcPts val="6900"/>
                </a:lnSpc>
                <a:defRPr b="1" spc="-29" sz="3000">
                  <a:solidFill>
                    <a:srgbClr val="205080"/>
                  </a:solidFill>
                  <a:latin typeface="Helvetica"/>
                  <a:ea typeface="Helvetica"/>
                  <a:cs typeface="Helvetica"/>
                  <a:sym typeface="Helvetica"/>
                </a:defRPr>
              </a:lvl1pPr>
            </a:lstStyle>
            <a:p>
              <a:pPr lvl="0">
                <a:defRPr b="0" spc="0" sz="1800">
                  <a:solidFill>
                    <a:srgbClr val="000000"/>
                  </a:solidFill>
                </a:defRPr>
              </a:pPr>
              <a:r>
                <a:rPr b="1" spc="-29" sz="3000">
                  <a:solidFill>
                    <a:srgbClr val="205080"/>
                  </a:solidFill>
                </a:rPr>
                <a:t>Monthly bug fixing</a:t>
              </a:r>
            </a:p>
          </p:txBody>
        </p:sp>
        <p:sp>
          <p:nvSpPr>
            <p:cNvPr id="1406" name="Shape 1406"/>
            <p:cNvSpPr/>
            <p:nvPr/>
          </p:nvSpPr>
          <p:spPr>
            <a:xfrm flipH="1">
              <a:off x="47234" y="749613"/>
              <a:ext cx="3237499" cy="1"/>
            </a:xfrm>
            <a:prstGeom prst="line">
              <a:avLst/>
            </a:prstGeom>
            <a:noFill/>
            <a:ln w="50800" cap="flat">
              <a:solidFill>
                <a:srgbClr val="9EC73B"/>
              </a:solidFill>
              <a:prstDash val="solid"/>
              <a:miter lim="400000"/>
              <a:headEnd type="triangle" w="med" len="med"/>
            </a:ln>
            <a:effectLst/>
          </p:spPr>
          <p:txBody>
            <a:bodyPr wrap="square" lIns="0" tIns="0" rIns="0" bIns="0" numCol="1" anchor="ctr">
              <a:noAutofit/>
            </a:bodyPr>
            <a:lstStyle/>
            <a:p>
              <a:pPr lvl="0" defTabSz="457200">
                <a:lnSpc>
                  <a:spcPct val="100000"/>
                </a:lnSpc>
                <a:defRPr sz="1200">
                  <a:solidFill>
                    <a:srgbClr val="000000"/>
                  </a:solidFill>
                  <a:latin typeface="Helvetica"/>
                  <a:ea typeface="Helvetica"/>
                  <a:cs typeface="Helvetica"/>
                  <a:sym typeface="Helvetica"/>
                </a:defRPr>
              </a:pPr>
            </a:p>
          </p:txBody>
        </p:sp>
        <p:sp>
          <p:nvSpPr>
            <p:cNvPr id="1407" name="Shape 1407"/>
            <p:cNvSpPr/>
            <p:nvPr/>
          </p:nvSpPr>
          <p:spPr>
            <a:xfrm>
              <a:off x="2992015" y="1978025"/>
              <a:ext cx="3218521" cy="6889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t">
              <a:spAutoFit/>
            </a:bodyPr>
            <a:lstStyle>
              <a:lvl1pPr algn="ctr">
                <a:lnSpc>
                  <a:spcPts val="7600"/>
                </a:lnSpc>
                <a:defRPr b="1" spc="-36" sz="3600">
                  <a:solidFill>
                    <a:srgbClr val="205080"/>
                  </a:solidFill>
                  <a:latin typeface="Helvetica"/>
                  <a:ea typeface="Helvetica"/>
                  <a:cs typeface="Helvetica"/>
                  <a:sym typeface="Helvetica"/>
                </a:defRPr>
              </a:lvl1pPr>
            </a:lstStyle>
            <a:p>
              <a:pPr lvl="0">
                <a:defRPr b="0" spc="0" sz="1800">
                  <a:solidFill>
                    <a:srgbClr val="000000"/>
                  </a:solidFill>
                </a:defRPr>
              </a:pPr>
              <a:r>
                <a:rPr b="1" spc="-36" sz="3600">
                  <a:solidFill>
                    <a:srgbClr val="205080"/>
                  </a:solidFill>
                </a:rPr>
                <a:t>Server release</a:t>
              </a:r>
            </a:p>
          </p:txBody>
        </p:sp>
        <p:sp>
          <p:nvSpPr>
            <p:cNvPr id="1408" name="Shape 1408"/>
            <p:cNvSpPr/>
            <p:nvPr/>
          </p:nvSpPr>
          <p:spPr>
            <a:xfrm>
              <a:off x="38100" y="876300"/>
              <a:ext cx="3508375" cy="600075"/>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spAutoFit/>
            </a:bodyPr>
            <a:lstStyle>
              <a:lvl1pPr>
                <a:lnSpc>
                  <a:spcPts val="6900"/>
                </a:lnSpc>
                <a:defRPr b="1" spc="-29" sz="3000">
                  <a:solidFill>
                    <a:srgbClr val="205080"/>
                  </a:solidFill>
                  <a:latin typeface="Helvetica"/>
                  <a:ea typeface="Helvetica"/>
                  <a:cs typeface="Helvetica"/>
                  <a:sym typeface="Helvetica"/>
                </a:defRPr>
              </a:lvl1pPr>
            </a:lstStyle>
            <a:p>
              <a:pPr lvl="0">
                <a:defRPr b="0" spc="0" sz="1800">
                  <a:solidFill>
                    <a:srgbClr val="000000"/>
                  </a:solidFill>
                </a:defRPr>
              </a:pPr>
              <a:r>
                <a:rPr b="1" spc="-29" sz="3000">
                  <a:solidFill>
                    <a:srgbClr val="205080"/>
                  </a:solidFill>
                </a:rPr>
                <a:t>Quarterly release</a:t>
              </a:r>
            </a:p>
          </p:txBody>
        </p:sp>
        <p:sp>
          <p:nvSpPr>
            <p:cNvPr id="1409" name="Shape 1409"/>
            <p:cNvSpPr/>
            <p:nvPr/>
          </p:nvSpPr>
          <p:spPr>
            <a:xfrm flipH="1">
              <a:off x="66220" y="1625913"/>
              <a:ext cx="3216374" cy="1"/>
            </a:xfrm>
            <a:prstGeom prst="line">
              <a:avLst/>
            </a:prstGeom>
            <a:noFill/>
            <a:ln w="50800" cap="flat">
              <a:solidFill>
                <a:srgbClr val="9EC73B"/>
              </a:solidFill>
              <a:prstDash val="solid"/>
              <a:miter lim="400000"/>
              <a:headEnd type="triangle" w="med" len="med"/>
            </a:ln>
            <a:effectLst/>
          </p:spPr>
          <p:txBody>
            <a:bodyPr wrap="square" lIns="0" tIns="0" rIns="0" bIns="0" numCol="1" anchor="ctr">
              <a:noAutofit/>
            </a:bodyPr>
            <a:lstStyle/>
            <a:p>
              <a:pPr lvl="0" defTabSz="457200">
                <a:lnSpc>
                  <a:spcPct val="100000"/>
                </a:lnSpc>
                <a:defRPr sz="1200">
                  <a:solidFill>
                    <a:srgbClr val="000000"/>
                  </a:solidFill>
                  <a:latin typeface="Helvetica"/>
                  <a:ea typeface="Helvetica"/>
                  <a:cs typeface="Helvetica"/>
                  <a:sym typeface="Helvetica"/>
                </a:defRPr>
              </a:pPr>
            </a:p>
          </p:txBody>
        </p:sp>
        <p:pic>
          <p:nvPicPr>
            <p:cNvPr id="1410" name="droppedImage.png"/>
            <p:cNvPicPr/>
            <p:nvPr/>
          </p:nvPicPr>
          <p:blipFill>
            <a:blip r:embed="rId5">
              <a:extLst/>
            </a:blip>
            <a:stretch>
              <a:fillRect/>
            </a:stretch>
          </p:blipFill>
          <p:spPr>
            <a:xfrm>
              <a:off x="3987800" y="98425"/>
              <a:ext cx="1295400" cy="1783683"/>
            </a:xfrm>
            <a:prstGeom prst="rect">
              <a:avLst/>
            </a:prstGeom>
            <a:ln w="12700" cap="flat">
              <a:noFill/>
              <a:miter lim="400000"/>
            </a:ln>
            <a:effectLst/>
          </p:spPr>
        </p:pic>
      </p:grpSp>
      <p:grpSp>
        <p:nvGrpSpPr>
          <p:cNvPr id="1416" name="Group 1416"/>
          <p:cNvGrpSpPr/>
          <p:nvPr/>
        </p:nvGrpSpPr>
        <p:grpSpPr>
          <a:xfrm>
            <a:off x="16408400" y="5551487"/>
            <a:ext cx="5804184" cy="2033588"/>
            <a:chOff x="0" y="0"/>
            <a:chExt cx="5804183" cy="2033587"/>
          </a:xfrm>
        </p:grpSpPr>
        <p:sp>
          <p:nvSpPr>
            <p:cNvPr id="1412" name="Shape 1412"/>
            <p:cNvSpPr/>
            <p:nvPr/>
          </p:nvSpPr>
          <p:spPr>
            <a:xfrm>
              <a:off x="2709678" y="1344612"/>
              <a:ext cx="3094506" cy="6889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t">
              <a:spAutoFit/>
            </a:bodyPr>
            <a:lstStyle>
              <a:lvl1pPr algn="ctr">
                <a:lnSpc>
                  <a:spcPts val="7600"/>
                </a:lnSpc>
                <a:defRPr b="1" spc="-36" sz="3600">
                  <a:solidFill>
                    <a:srgbClr val="205080"/>
                  </a:solidFill>
                  <a:latin typeface="Helvetica"/>
                  <a:ea typeface="Helvetica"/>
                  <a:cs typeface="Helvetica"/>
                  <a:sym typeface="Helvetica"/>
                </a:defRPr>
              </a:lvl1pPr>
            </a:lstStyle>
            <a:p>
              <a:pPr lvl="0">
                <a:defRPr b="0" spc="0" sz="1800">
                  <a:solidFill>
                    <a:srgbClr val="000000"/>
                  </a:solidFill>
                </a:defRPr>
              </a:pPr>
              <a:r>
                <a:rPr b="1" spc="-36" sz="3600">
                  <a:solidFill>
                    <a:srgbClr val="205080"/>
                  </a:solidFill>
                </a:rPr>
                <a:t>Cloud release</a:t>
              </a:r>
            </a:p>
          </p:txBody>
        </p:sp>
        <p:sp>
          <p:nvSpPr>
            <p:cNvPr id="1413" name="Shape 1413"/>
            <p:cNvSpPr/>
            <p:nvPr/>
          </p:nvSpPr>
          <p:spPr>
            <a:xfrm>
              <a:off x="0" y="0"/>
              <a:ext cx="3228975" cy="600075"/>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spAutoFit/>
            </a:bodyPr>
            <a:lstStyle>
              <a:lvl1pPr>
                <a:lnSpc>
                  <a:spcPts val="6900"/>
                </a:lnSpc>
                <a:defRPr b="1" spc="-29" sz="3000">
                  <a:solidFill>
                    <a:srgbClr val="205080"/>
                  </a:solidFill>
                  <a:latin typeface="Helvetica"/>
                  <a:ea typeface="Helvetica"/>
                  <a:cs typeface="Helvetica"/>
                  <a:sym typeface="Helvetica"/>
                </a:defRPr>
              </a:lvl1pPr>
            </a:lstStyle>
            <a:p>
              <a:pPr lvl="0">
                <a:defRPr b="0" spc="0" sz="1800">
                  <a:solidFill>
                    <a:srgbClr val="000000"/>
                  </a:solidFill>
                </a:defRPr>
              </a:pPr>
              <a:r>
                <a:rPr b="1" spc="-29" sz="3000">
                  <a:solidFill>
                    <a:srgbClr val="205080"/>
                  </a:solidFill>
                </a:rPr>
                <a:t>Every 2 weeks*</a:t>
              </a:r>
            </a:p>
          </p:txBody>
        </p:sp>
        <p:sp>
          <p:nvSpPr>
            <p:cNvPr id="1414" name="Shape 1414"/>
            <p:cNvSpPr/>
            <p:nvPr/>
          </p:nvSpPr>
          <p:spPr>
            <a:xfrm flipH="1">
              <a:off x="135624" y="718034"/>
              <a:ext cx="2532530" cy="2"/>
            </a:xfrm>
            <a:prstGeom prst="line">
              <a:avLst/>
            </a:prstGeom>
            <a:noFill/>
            <a:ln w="50800" cap="flat">
              <a:solidFill>
                <a:srgbClr val="9EC73B"/>
              </a:solidFill>
              <a:prstDash val="solid"/>
              <a:miter lim="400000"/>
              <a:headEnd type="triangle" w="med" len="med"/>
            </a:ln>
            <a:effectLst/>
          </p:spPr>
          <p:txBody>
            <a:bodyPr wrap="square" lIns="0" tIns="0" rIns="0" bIns="0" numCol="1" anchor="ctr">
              <a:noAutofit/>
            </a:bodyPr>
            <a:lstStyle/>
            <a:p>
              <a:pPr lvl="0" defTabSz="457200">
                <a:lnSpc>
                  <a:spcPct val="100000"/>
                </a:lnSpc>
                <a:defRPr sz="1200">
                  <a:solidFill>
                    <a:srgbClr val="000000"/>
                  </a:solidFill>
                  <a:latin typeface="Helvetica"/>
                  <a:ea typeface="Helvetica"/>
                  <a:cs typeface="Helvetica"/>
                  <a:sym typeface="Helvetica"/>
                </a:defRPr>
              </a:pPr>
            </a:p>
          </p:txBody>
        </p:sp>
        <p:pic>
          <p:nvPicPr>
            <p:cNvPr id="1415" name="cloud.png"/>
            <p:cNvPicPr/>
            <p:nvPr/>
          </p:nvPicPr>
          <p:blipFill>
            <a:blip r:embed="rId4">
              <a:extLst/>
            </a:blip>
            <a:stretch>
              <a:fillRect/>
            </a:stretch>
          </p:blipFill>
          <p:spPr>
            <a:xfrm>
              <a:off x="3416300" y="74612"/>
              <a:ext cx="1758551" cy="1231901"/>
            </a:xfrm>
            <a:prstGeom prst="rect">
              <a:avLst/>
            </a:prstGeom>
            <a:ln w="12700" cap="flat">
              <a:noFill/>
              <a:miter lim="400000"/>
            </a:ln>
            <a:effectLst/>
          </p:spPr>
        </p:pic>
      </p:grpSp>
      <p:grpSp>
        <p:nvGrpSpPr>
          <p:cNvPr id="1468" name="Group 1468"/>
          <p:cNvGrpSpPr/>
          <p:nvPr/>
        </p:nvGrpSpPr>
        <p:grpSpPr>
          <a:xfrm>
            <a:off x="755105" y="5810250"/>
            <a:ext cx="22873790" cy="2095500"/>
            <a:chOff x="0" y="0"/>
            <a:chExt cx="22873788" cy="2095500"/>
          </a:xfrm>
        </p:grpSpPr>
        <p:grpSp>
          <p:nvGrpSpPr>
            <p:cNvPr id="1463" name="Group 1463"/>
            <p:cNvGrpSpPr/>
            <p:nvPr/>
          </p:nvGrpSpPr>
          <p:grpSpPr>
            <a:xfrm>
              <a:off x="0" y="0"/>
              <a:ext cx="22873789" cy="2095500"/>
              <a:chOff x="0" y="0"/>
              <a:chExt cx="22873788" cy="2095500"/>
            </a:xfrm>
          </p:grpSpPr>
          <p:sp>
            <p:nvSpPr>
              <p:cNvPr id="1417" name="Shape 1417"/>
              <p:cNvSpPr/>
              <p:nvPr/>
            </p:nvSpPr>
            <p:spPr>
              <a:xfrm>
                <a:off x="0" y="0"/>
                <a:ext cx="22873789" cy="2095500"/>
              </a:xfrm>
              <a:prstGeom prst="rect">
                <a:avLst/>
              </a:prstGeom>
              <a:noFill/>
              <a:ln w="50800" cap="flat">
                <a:solidFill>
                  <a:srgbClr val="008CB4"/>
                </a:solidFill>
                <a:prstDash val="sysDot"/>
                <a:miter lim="400000"/>
              </a:ln>
              <a:effectLst/>
            </p:spPr>
            <p:txBody>
              <a:bodyPr wrap="square" lIns="71437" tIns="71437" rIns="71437" bIns="71437"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418" name="Shape 1418"/>
              <p:cNvSpPr/>
              <p:nvPr/>
            </p:nvSpPr>
            <p:spPr>
              <a:xfrm>
                <a:off x="8353063" y="608012"/>
                <a:ext cx="612776" cy="879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spAutoFit/>
              </a:bodyPr>
              <a:lstStyle>
                <a:lvl1pPr>
                  <a:lnSpc>
                    <a:spcPts val="9000"/>
                  </a:lnSpc>
                  <a:defRPr b="1" spc="-48" sz="4800">
                    <a:solidFill>
                      <a:srgbClr val="205080"/>
                    </a:solidFill>
                    <a:latin typeface="Helvetica"/>
                    <a:ea typeface="Helvetica"/>
                    <a:cs typeface="Helvetica"/>
                    <a:sym typeface="Helvetica"/>
                  </a:defRPr>
                </a:lvl1pPr>
              </a:lstStyle>
              <a:p>
                <a:pPr lvl="0">
                  <a:defRPr b="0" spc="0" sz="1800">
                    <a:solidFill>
                      <a:srgbClr val="000000"/>
                    </a:solidFill>
                  </a:defRPr>
                </a:pPr>
                <a:r>
                  <a:rPr b="1" spc="-48" sz="4800">
                    <a:solidFill>
                      <a:srgbClr val="205080"/>
                    </a:solidFill>
                  </a:rPr>
                  <a:t>+</a:t>
                </a:r>
              </a:p>
            </p:txBody>
          </p:sp>
          <p:sp>
            <p:nvSpPr>
              <p:cNvPr id="1419" name="Shape 1419"/>
              <p:cNvSpPr/>
              <p:nvPr/>
            </p:nvSpPr>
            <p:spPr>
              <a:xfrm>
                <a:off x="11829427" y="608012"/>
                <a:ext cx="625476" cy="879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spAutoFit/>
              </a:bodyPr>
              <a:lstStyle>
                <a:lvl1pPr>
                  <a:lnSpc>
                    <a:spcPts val="9000"/>
                  </a:lnSpc>
                  <a:defRPr b="1" spc="-48" sz="4800">
                    <a:solidFill>
                      <a:srgbClr val="205080"/>
                    </a:solidFill>
                    <a:latin typeface="Helvetica"/>
                    <a:ea typeface="Helvetica"/>
                    <a:cs typeface="Helvetica"/>
                    <a:sym typeface="Helvetica"/>
                  </a:defRPr>
                </a:lvl1pPr>
              </a:lstStyle>
              <a:p>
                <a:pPr lvl="0">
                  <a:defRPr b="0" spc="0" sz="1800">
                    <a:solidFill>
                      <a:srgbClr val="000000"/>
                    </a:solidFill>
                  </a:defRPr>
                </a:pPr>
                <a:r>
                  <a:rPr b="1" spc="-48" sz="4800">
                    <a:solidFill>
                      <a:srgbClr val="205080"/>
                    </a:solidFill>
                  </a:rPr>
                  <a:t>+</a:t>
                </a:r>
              </a:p>
            </p:txBody>
          </p:sp>
          <p:sp>
            <p:nvSpPr>
              <p:cNvPr id="1420" name="Shape 1420"/>
              <p:cNvSpPr/>
              <p:nvPr/>
            </p:nvSpPr>
            <p:spPr>
              <a:xfrm>
                <a:off x="5315407" y="608012"/>
                <a:ext cx="676276" cy="879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spAutoFit/>
              </a:bodyPr>
              <a:lstStyle>
                <a:lvl1pPr>
                  <a:lnSpc>
                    <a:spcPts val="9000"/>
                  </a:lnSpc>
                  <a:defRPr b="1" spc="-48" sz="4800">
                    <a:solidFill>
                      <a:srgbClr val="205080"/>
                    </a:solidFill>
                    <a:latin typeface="Helvetica"/>
                    <a:ea typeface="Helvetica"/>
                    <a:cs typeface="Helvetica"/>
                    <a:sym typeface="Helvetica"/>
                  </a:defRPr>
                </a:lvl1pPr>
              </a:lstStyle>
              <a:p>
                <a:pPr lvl="0">
                  <a:defRPr b="0" spc="0" sz="1800">
                    <a:solidFill>
                      <a:srgbClr val="000000"/>
                    </a:solidFill>
                  </a:defRPr>
                </a:pPr>
                <a:r>
                  <a:rPr b="1" spc="-48" sz="4800">
                    <a:solidFill>
                      <a:srgbClr val="205080"/>
                    </a:solidFill>
                  </a:rPr>
                  <a:t>+</a:t>
                </a:r>
              </a:p>
            </p:txBody>
          </p:sp>
          <p:sp>
            <p:nvSpPr>
              <p:cNvPr id="1421" name="Shape 1421"/>
              <p:cNvSpPr/>
              <p:nvPr/>
            </p:nvSpPr>
            <p:spPr>
              <a:xfrm>
                <a:off x="2461713" y="608012"/>
                <a:ext cx="536576" cy="879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spAutoFit/>
              </a:bodyPr>
              <a:lstStyle>
                <a:lvl1pPr>
                  <a:lnSpc>
                    <a:spcPts val="9000"/>
                  </a:lnSpc>
                  <a:defRPr b="1" spc="-48" sz="4800">
                    <a:solidFill>
                      <a:srgbClr val="205080"/>
                    </a:solidFill>
                    <a:latin typeface="Helvetica"/>
                    <a:ea typeface="Helvetica"/>
                    <a:cs typeface="Helvetica"/>
                    <a:sym typeface="Helvetica"/>
                  </a:defRPr>
                </a:lvl1pPr>
              </a:lstStyle>
              <a:p>
                <a:pPr lvl="0">
                  <a:defRPr b="0" spc="0" sz="1800">
                    <a:solidFill>
                      <a:srgbClr val="000000"/>
                    </a:solidFill>
                  </a:defRPr>
                </a:pPr>
                <a:r>
                  <a:rPr b="1" spc="-48" sz="4800">
                    <a:solidFill>
                      <a:srgbClr val="205080"/>
                    </a:solidFill>
                  </a:rPr>
                  <a:t>+</a:t>
                </a:r>
              </a:p>
            </p:txBody>
          </p:sp>
          <p:sp>
            <p:nvSpPr>
              <p:cNvPr id="1422" name="Shape 1422"/>
              <p:cNvSpPr/>
              <p:nvPr/>
            </p:nvSpPr>
            <p:spPr>
              <a:xfrm>
                <a:off x="17095288" y="608012"/>
                <a:ext cx="1349376" cy="879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spAutoFit/>
              </a:bodyPr>
              <a:lstStyle>
                <a:lvl1pPr>
                  <a:lnSpc>
                    <a:spcPts val="9000"/>
                  </a:lnSpc>
                  <a:defRPr b="1" spc="-48" sz="4800">
                    <a:solidFill>
                      <a:srgbClr val="205080"/>
                    </a:solidFill>
                    <a:latin typeface="Helvetica"/>
                    <a:ea typeface="Helvetica"/>
                    <a:cs typeface="Helvetica"/>
                    <a:sym typeface="Helvetica"/>
                  </a:defRPr>
                </a:lvl1pPr>
              </a:lstStyle>
              <a:p>
                <a:pPr lvl="0">
                  <a:defRPr b="0" spc="0" sz="1800">
                    <a:solidFill>
                      <a:srgbClr val="000000"/>
                    </a:solidFill>
                  </a:defRPr>
                </a:pPr>
                <a:r>
                  <a:rPr b="1" spc="-48" sz="4800">
                    <a:solidFill>
                      <a:srgbClr val="205080"/>
                    </a:solidFill>
                  </a:rPr>
                  <a:t>=</a:t>
                </a:r>
              </a:p>
            </p:txBody>
          </p:sp>
          <p:pic>
            <p:nvPicPr>
              <p:cNvPr id="1423" name="pasted-image.png"/>
              <p:cNvPicPr/>
              <p:nvPr/>
            </p:nvPicPr>
            <p:blipFill>
              <a:blip r:embed="rId6">
                <a:extLst/>
              </a:blip>
              <a:stretch>
                <a:fillRect/>
              </a:stretch>
            </p:blipFill>
            <p:spPr>
              <a:xfrm>
                <a:off x="6457997" y="356580"/>
                <a:ext cx="1391201" cy="1382340"/>
              </a:xfrm>
              <a:prstGeom prst="rect">
                <a:avLst/>
              </a:prstGeom>
              <a:ln w="12700" cap="flat">
                <a:noFill/>
                <a:miter lim="400000"/>
              </a:ln>
              <a:effectLst/>
            </p:spPr>
          </p:pic>
          <p:grpSp>
            <p:nvGrpSpPr>
              <p:cNvPr id="1462" name="Group 1462"/>
              <p:cNvGrpSpPr/>
              <p:nvPr/>
            </p:nvGrpSpPr>
            <p:grpSpPr>
              <a:xfrm>
                <a:off x="730560" y="158266"/>
                <a:ext cx="1257863" cy="1778968"/>
                <a:chOff x="0" y="0"/>
                <a:chExt cx="1257861" cy="1778966"/>
              </a:xfrm>
            </p:grpSpPr>
            <p:sp>
              <p:nvSpPr>
                <p:cNvPr id="1424" name="Shape 1424"/>
                <p:cNvSpPr/>
                <p:nvPr/>
              </p:nvSpPr>
              <p:spPr>
                <a:xfrm>
                  <a:off x="316648" y="1371534"/>
                  <a:ext cx="763592" cy="3900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0" y="21600"/>
                        <a:pt x="0" y="21600"/>
                        <a:pt x="0" y="21600"/>
                      </a:cubicBezTo>
                      <a:cubicBezTo>
                        <a:pt x="0" y="14400"/>
                        <a:pt x="0" y="14400"/>
                        <a:pt x="0" y="14400"/>
                      </a:cubicBezTo>
                      <a:cubicBezTo>
                        <a:pt x="0" y="6480"/>
                        <a:pt x="3314" y="0"/>
                        <a:pt x="7364" y="0"/>
                      </a:cubicBezTo>
                      <a:cubicBezTo>
                        <a:pt x="14236" y="0"/>
                        <a:pt x="14236" y="0"/>
                        <a:pt x="14236" y="0"/>
                      </a:cubicBezTo>
                      <a:cubicBezTo>
                        <a:pt x="18286" y="0"/>
                        <a:pt x="21600" y="6480"/>
                        <a:pt x="21600" y="14400"/>
                      </a:cubicBezTo>
                      <a:cubicBezTo>
                        <a:pt x="21600" y="21600"/>
                        <a:pt x="21600" y="21600"/>
                        <a:pt x="21600" y="21600"/>
                      </a:cubicBezTo>
                    </a:path>
                  </a:pathLst>
                </a:custGeom>
                <a:solidFill>
                  <a:srgbClr val="3472B0"/>
                </a:solidFill>
                <a:ln w="12700" cap="flat">
                  <a:noFill/>
                  <a:miter lim="400000"/>
                </a:ln>
                <a:effectLst/>
              </p:spPr>
              <p:txBody>
                <a:bodyPr wrap="square" lIns="71436" tIns="71436" rIns="71436" bIns="71436" numCol="1" anchor="t">
                  <a:noAutofit/>
                </a:bodyPr>
                <a:lstStyle/>
                <a:p>
                  <a:pPr lvl="0"/>
                </a:p>
              </p:txBody>
            </p:sp>
            <p:sp>
              <p:nvSpPr>
                <p:cNvPr id="1425" name="Shape 1425"/>
                <p:cNvSpPr/>
                <p:nvPr/>
              </p:nvSpPr>
              <p:spPr>
                <a:xfrm>
                  <a:off x="299252" y="1354139"/>
                  <a:ext cx="798384" cy="4248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30" y="21600"/>
                      </a:moveTo>
                      <a:cubicBezTo>
                        <a:pt x="470" y="21600"/>
                        <a:pt x="470" y="21600"/>
                        <a:pt x="470" y="21600"/>
                      </a:cubicBezTo>
                      <a:cubicBezTo>
                        <a:pt x="235" y="21600"/>
                        <a:pt x="0" y="21159"/>
                        <a:pt x="0" y="20718"/>
                      </a:cubicBezTo>
                      <a:cubicBezTo>
                        <a:pt x="0" y="14106"/>
                        <a:pt x="0" y="14106"/>
                        <a:pt x="0" y="14106"/>
                      </a:cubicBezTo>
                      <a:cubicBezTo>
                        <a:pt x="0" y="6282"/>
                        <a:pt x="3346" y="0"/>
                        <a:pt x="7513" y="0"/>
                      </a:cubicBezTo>
                      <a:cubicBezTo>
                        <a:pt x="14087" y="0"/>
                        <a:pt x="14087" y="0"/>
                        <a:pt x="14087" y="0"/>
                      </a:cubicBezTo>
                      <a:cubicBezTo>
                        <a:pt x="18254" y="0"/>
                        <a:pt x="21600" y="6282"/>
                        <a:pt x="21600" y="14106"/>
                      </a:cubicBezTo>
                      <a:cubicBezTo>
                        <a:pt x="21600" y="20718"/>
                        <a:pt x="21600" y="20718"/>
                        <a:pt x="21600" y="20718"/>
                      </a:cubicBezTo>
                      <a:cubicBezTo>
                        <a:pt x="21600" y="21159"/>
                        <a:pt x="21365" y="21600"/>
                        <a:pt x="21130" y="21600"/>
                      </a:cubicBezTo>
                      <a:moveTo>
                        <a:pt x="939" y="19837"/>
                      </a:moveTo>
                      <a:cubicBezTo>
                        <a:pt x="20661" y="19837"/>
                        <a:pt x="20661" y="19837"/>
                        <a:pt x="20661" y="19837"/>
                      </a:cubicBezTo>
                      <a:cubicBezTo>
                        <a:pt x="20661" y="14106"/>
                        <a:pt x="20661" y="14106"/>
                        <a:pt x="20661" y="14106"/>
                      </a:cubicBezTo>
                      <a:cubicBezTo>
                        <a:pt x="20661" y="7273"/>
                        <a:pt x="17726" y="1763"/>
                        <a:pt x="14087" y="1763"/>
                      </a:cubicBezTo>
                      <a:cubicBezTo>
                        <a:pt x="7513" y="1763"/>
                        <a:pt x="7513" y="1763"/>
                        <a:pt x="7513" y="1763"/>
                      </a:cubicBezTo>
                      <a:cubicBezTo>
                        <a:pt x="3874" y="1763"/>
                        <a:pt x="939" y="7273"/>
                        <a:pt x="939" y="14106"/>
                      </a:cubicBezTo>
                      <a:cubicBezTo>
                        <a:pt x="939" y="19837"/>
                        <a:pt x="939" y="19837"/>
                        <a:pt x="939" y="19837"/>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426" name="Shape 1426"/>
                <p:cNvSpPr/>
                <p:nvPr/>
              </p:nvSpPr>
              <p:spPr>
                <a:xfrm>
                  <a:off x="343199" y="1481404"/>
                  <a:ext cx="185863" cy="2627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023" y="0"/>
                      </a:moveTo>
                      <a:cubicBezTo>
                        <a:pt x="2512" y="2142"/>
                        <a:pt x="753" y="4641"/>
                        <a:pt x="0" y="7319"/>
                      </a:cubicBezTo>
                      <a:cubicBezTo>
                        <a:pt x="10047" y="7319"/>
                        <a:pt x="10047" y="7319"/>
                        <a:pt x="10047" y="7319"/>
                      </a:cubicBezTo>
                      <a:cubicBezTo>
                        <a:pt x="8037" y="12317"/>
                        <a:pt x="8037" y="12317"/>
                        <a:pt x="8037" y="12317"/>
                      </a:cubicBezTo>
                      <a:cubicBezTo>
                        <a:pt x="18586" y="21600"/>
                        <a:pt x="18586" y="21600"/>
                        <a:pt x="18586" y="21600"/>
                      </a:cubicBezTo>
                      <a:cubicBezTo>
                        <a:pt x="21600" y="21600"/>
                        <a:pt x="21600" y="21600"/>
                        <a:pt x="21600" y="21600"/>
                      </a:cubicBezTo>
                      <a:cubicBezTo>
                        <a:pt x="12307" y="9461"/>
                        <a:pt x="12307" y="9461"/>
                        <a:pt x="12307" y="9461"/>
                      </a:cubicBezTo>
                      <a:cubicBezTo>
                        <a:pt x="12056" y="9104"/>
                        <a:pt x="12056" y="8747"/>
                        <a:pt x="12056" y="8390"/>
                      </a:cubicBezTo>
                      <a:cubicBezTo>
                        <a:pt x="13312" y="5177"/>
                        <a:pt x="13312" y="5177"/>
                        <a:pt x="13312" y="5177"/>
                      </a:cubicBezTo>
                      <a:cubicBezTo>
                        <a:pt x="6028" y="5177"/>
                        <a:pt x="6028" y="5177"/>
                        <a:pt x="6028" y="5177"/>
                      </a:cubicBezTo>
                      <a:cubicBezTo>
                        <a:pt x="5526" y="5177"/>
                        <a:pt x="4772" y="4998"/>
                        <a:pt x="4521" y="4641"/>
                      </a:cubicBezTo>
                      <a:cubicBezTo>
                        <a:pt x="4019" y="4284"/>
                        <a:pt x="4019" y="3927"/>
                        <a:pt x="4019" y="3392"/>
                      </a:cubicBezTo>
                      <a:cubicBezTo>
                        <a:pt x="5023" y="0"/>
                        <a:pt x="5023" y="0"/>
                        <a:pt x="5023" y="0"/>
                      </a:cubicBezTo>
                    </a:path>
                  </a:pathLst>
                </a:custGeom>
                <a:solidFill>
                  <a:srgbClr val="306BA7"/>
                </a:solidFill>
                <a:ln w="12700" cap="flat">
                  <a:noFill/>
                  <a:miter lim="400000"/>
                </a:ln>
                <a:effectLst/>
              </p:spPr>
              <p:txBody>
                <a:bodyPr wrap="square" lIns="71436" tIns="71436" rIns="71436" bIns="71436" numCol="1" anchor="t">
                  <a:noAutofit/>
                </a:bodyPr>
                <a:lstStyle/>
                <a:p>
                  <a:pPr lvl="0"/>
                </a:p>
              </p:txBody>
            </p:sp>
            <p:sp>
              <p:nvSpPr>
                <p:cNvPr id="1427" name="Shape 1427"/>
                <p:cNvSpPr/>
                <p:nvPr/>
              </p:nvSpPr>
              <p:spPr>
                <a:xfrm>
                  <a:off x="323057" y="1444781"/>
                  <a:ext cx="216992" cy="3167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20" y="20416"/>
                      </a:moveTo>
                      <a:cubicBezTo>
                        <a:pt x="17928" y="20416"/>
                        <a:pt x="17928" y="20416"/>
                        <a:pt x="17928" y="20416"/>
                      </a:cubicBezTo>
                      <a:cubicBezTo>
                        <a:pt x="19224" y="21600"/>
                        <a:pt x="19224" y="21600"/>
                        <a:pt x="19224" y="21600"/>
                      </a:cubicBezTo>
                      <a:cubicBezTo>
                        <a:pt x="21600" y="21600"/>
                        <a:pt x="21600" y="21600"/>
                        <a:pt x="21600" y="21600"/>
                      </a:cubicBezTo>
                      <a:cubicBezTo>
                        <a:pt x="20520" y="20416"/>
                        <a:pt x="20520" y="20416"/>
                        <a:pt x="20520" y="20416"/>
                      </a:cubicBezTo>
                      <a:moveTo>
                        <a:pt x="7128" y="0"/>
                      </a:moveTo>
                      <a:cubicBezTo>
                        <a:pt x="3672" y="2367"/>
                        <a:pt x="1296" y="5326"/>
                        <a:pt x="0" y="8581"/>
                      </a:cubicBezTo>
                      <a:cubicBezTo>
                        <a:pt x="1944" y="8581"/>
                        <a:pt x="1944" y="8581"/>
                        <a:pt x="1944" y="8581"/>
                      </a:cubicBezTo>
                      <a:cubicBezTo>
                        <a:pt x="2592" y="6362"/>
                        <a:pt x="4104" y="4290"/>
                        <a:pt x="6264" y="2515"/>
                      </a:cubicBezTo>
                      <a:cubicBezTo>
                        <a:pt x="6264" y="2219"/>
                        <a:pt x="6264" y="2219"/>
                        <a:pt x="6264" y="2219"/>
                      </a:cubicBezTo>
                      <a:cubicBezTo>
                        <a:pt x="6480" y="1479"/>
                        <a:pt x="6912" y="740"/>
                        <a:pt x="7128"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428" name="Shape 1428"/>
                <p:cNvSpPr/>
                <p:nvPr/>
              </p:nvSpPr>
              <p:spPr>
                <a:xfrm>
                  <a:off x="867825" y="1481404"/>
                  <a:ext cx="186779" cy="2627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77" y="0"/>
                      </a:moveTo>
                      <a:cubicBezTo>
                        <a:pt x="17581" y="3392"/>
                        <a:pt x="17581" y="3392"/>
                        <a:pt x="17581" y="3392"/>
                      </a:cubicBezTo>
                      <a:cubicBezTo>
                        <a:pt x="17581" y="3927"/>
                        <a:pt x="17581" y="4284"/>
                        <a:pt x="17079" y="4641"/>
                      </a:cubicBezTo>
                      <a:cubicBezTo>
                        <a:pt x="16828" y="4998"/>
                        <a:pt x="16074" y="5177"/>
                        <a:pt x="15572" y="5177"/>
                      </a:cubicBezTo>
                      <a:cubicBezTo>
                        <a:pt x="8288" y="5177"/>
                        <a:pt x="8288" y="5177"/>
                        <a:pt x="8288" y="5177"/>
                      </a:cubicBezTo>
                      <a:cubicBezTo>
                        <a:pt x="9544" y="8390"/>
                        <a:pt x="9544" y="8390"/>
                        <a:pt x="9544" y="8390"/>
                      </a:cubicBezTo>
                      <a:cubicBezTo>
                        <a:pt x="9544" y="8747"/>
                        <a:pt x="9544" y="9104"/>
                        <a:pt x="9293" y="9461"/>
                      </a:cubicBezTo>
                      <a:cubicBezTo>
                        <a:pt x="0" y="21600"/>
                        <a:pt x="0" y="21600"/>
                        <a:pt x="0" y="21600"/>
                      </a:cubicBezTo>
                      <a:cubicBezTo>
                        <a:pt x="3014" y="21600"/>
                        <a:pt x="3014" y="21600"/>
                        <a:pt x="3014" y="21600"/>
                      </a:cubicBezTo>
                      <a:cubicBezTo>
                        <a:pt x="13563" y="12317"/>
                        <a:pt x="13563" y="12317"/>
                        <a:pt x="13563" y="12317"/>
                      </a:cubicBezTo>
                      <a:cubicBezTo>
                        <a:pt x="11553" y="7319"/>
                        <a:pt x="11553" y="7319"/>
                        <a:pt x="11553" y="7319"/>
                      </a:cubicBezTo>
                      <a:cubicBezTo>
                        <a:pt x="21600" y="7319"/>
                        <a:pt x="21600" y="7319"/>
                        <a:pt x="21600" y="7319"/>
                      </a:cubicBezTo>
                      <a:cubicBezTo>
                        <a:pt x="20847" y="4641"/>
                        <a:pt x="19088" y="2142"/>
                        <a:pt x="16577" y="0"/>
                      </a:cubicBezTo>
                    </a:path>
                  </a:pathLst>
                </a:custGeom>
                <a:solidFill>
                  <a:srgbClr val="306BA7"/>
                </a:solidFill>
                <a:ln w="12700" cap="flat">
                  <a:noFill/>
                  <a:miter lim="400000"/>
                </a:ln>
                <a:effectLst/>
              </p:spPr>
              <p:txBody>
                <a:bodyPr wrap="square" lIns="71436" tIns="71436" rIns="71436" bIns="71436" numCol="1" anchor="t">
                  <a:noAutofit/>
                </a:bodyPr>
                <a:lstStyle/>
                <a:p>
                  <a:pPr lvl="0"/>
                </a:p>
              </p:txBody>
            </p:sp>
            <p:sp>
              <p:nvSpPr>
                <p:cNvPr id="1429" name="Shape 1429"/>
                <p:cNvSpPr/>
                <p:nvPr/>
              </p:nvSpPr>
              <p:spPr>
                <a:xfrm>
                  <a:off x="856838" y="1444781"/>
                  <a:ext cx="216993" cy="3167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72" y="20416"/>
                      </a:moveTo>
                      <a:cubicBezTo>
                        <a:pt x="1080" y="20416"/>
                        <a:pt x="1080" y="20416"/>
                        <a:pt x="1080" y="20416"/>
                      </a:cubicBezTo>
                      <a:cubicBezTo>
                        <a:pt x="0" y="21600"/>
                        <a:pt x="0" y="21600"/>
                        <a:pt x="0" y="21600"/>
                      </a:cubicBezTo>
                      <a:cubicBezTo>
                        <a:pt x="2376" y="21600"/>
                        <a:pt x="2376" y="21600"/>
                        <a:pt x="2376" y="21600"/>
                      </a:cubicBezTo>
                      <a:cubicBezTo>
                        <a:pt x="3672" y="20416"/>
                        <a:pt x="3672" y="20416"/>
                        <a:pt x="3672" y="20416"/>
                      </a:cubicBezTo>
                      <a:moveTo>
                        <a:pt x="14472" y="0"/>
                      </a:moveTo>
                      <a:cubicBezTo>
                        <a:pt x="14688" y="740"/>
                        <a:pt x="15120" y="1479"/>
                        <a:pt x="15336" y="2219"/>
                      </a:cubicBezTo>
                      <a:cubicBezTo>
                        <a:pt x="15336" y="2515"/>
                        <a:pt x="15336" y="2515"/>
                        <a:pt x="15336" y="2515"/>
                      </a:cubicBezTo>
                      <a:cubicBezTo>
                        <a:pt x="17496" y="4290"/>
                        <a:pt x="19008" y="6362"/>
                        <a:pt x="19656" y="8581"/>
                      </a:cubicBezTo>
                      <a:cubicBezTo>
                        <a:pt x="21600" y="8581"/>
                        <a:pt x="21600" y="8581"/>
                        <a:pt x="21600" y="8581"/>
                      </a:cubicBezTo>
                      <a:cubicBezTo>
                        <a:pt x="20304" y="5326"/>
                        <a:pt x="17928" y="2367"/>
                        <a:pt x="14472"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430" name="Shape 1430"/>
                <p:cNvSpPr/>
                <p:nvPr/>
              </p:nvSpPr>
              <p:spPr>
                <a:xfrm>
                  <a:off x="394472" y="1301951"/>
                  <a:ext cx="226148" cy="4596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0"/>
                        <a:pt x="21600" y="0"/>
                        <a:pt x="21600" y="0"/>
                      </a:cubicBezTo>
                      <a:cubicBezTo>
                        <a:pt x="11423" y="0"/>
                        <a:pt x="2700" y="3566"/>
                        <a:pt x="831" y="8355"/>
                      </a:cubicBezTo>
                      <a:cubicBezTo>
                        <a:pt x="0" y="10596"/>
                        <a:pt x="0" y="10596"/>
                        <a:pt x="0" y="10596"/>
                      </a:cubicBezTo>
                      <a:cubicBezTo>
                        <a:pt x="8308" y="10596"/>
                        <a:pt x="8308" y="10596"/>
                        <a:pt x="8308" y="10596"/>
                      </a:cubicBezTo>
                      <a:cubicBezTo>
                        <a:pt x="6646" y="13449"/>
                        <a:pt x="6646" y="13449"/>
                        <a:pt x="6646" y="13449"/>
                      </a:cubicBezTo>
                      <a:cubicBezTo>
                        <a:pt x="15785" y="21600"/>
                        <a:pt x="15785" y="21600"/>
                        <a:pt x="15785" y="21600"/>
                      </a:cubicBezTo>
                      <a:cubicBezTo>
                        <a:pt x="15785" y="2853"/>
                        <a:pt x="15785" y="2853"/>
                        <a:pt x="15785" y="2853"/>
                      </a:cubicBezTo>
                      <a:cubicBezTo>
                        <a:pt x="21600" y="3260"/>
                        <a:pt x="21600" y="3260"/>
                        <a:pt x="21600" y="3260"/>
                      </a:cubicBezTo>
                      <a:cubicBezTo>
                        <a:pt x="21600" y="0"/>
                        <a:pt x="21600" y="0"/>
                        <a:pt x="21600" y="0"/>
                      </a:cubicBezTo>
                    </a:path>
                  </a:pathLst>
                </a:custGeom>
                <a:solidFill>
                  <a:srgbClr val="3472B0"/>
                </a:solidFill>
                <a:ln w="12700" cap="flat">
                  <a:noFill/>
                  <a:miter lim="400000"/>
                </a:ln>
                <a:effectLst/>
              </p:spPr>
              <p:txBody>
                <a:bodyPr wrap="square" lIns="71436" tIns="71436" rIns="71436" bIns="71436" numCol="1" anchor="t">
                  <a:noAutofit/>
                </a:bodyPr>
                <a:lstStyle/>
                <a:p>
                  <a:pPr lvl="0"/>
                </a:p>
              </p:txBody>
            </p:sp>
            <p:sp>
              <p:nvSpPr>
                <p:cNvPr id="1431" name="Shape 1431"/>
                <p:cNvSpPr/>
                <p:nvPr/>
              </p:nvSpPr>
              <p:spPr>
                <a:xfrm>
                  <a:off x="377076" y="1284555"/>
                  <a:ext cx="260940" cy="4944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20" y="21600"/>
                      </a:moveTo>
                      <a:cubicBezTo>
                        <a:pt x="14580" y="21600"/>
                        <a:pt x="14040" y="21411"/>
                        <a:pt x="13860" y="21221"/>
                      </a:cubicBezTo>
                      <a:cubicBezTo>
                        <a:pt x="5940" y="13642"/>
                        <a:pt x="5940" y="13642"/>
                        <a:pt x="5940" y="13642"/>
                      </a:cubicBezTo>
                      <a:cubicBezTo>
                        <a:pt x="5760" y="13453"/>
                        <a:pt x="5760" y="13263"/>
                        <a:pt x="5760" y="13074"/>
                      </a:cubicBezTo>
                      <a:cubicBezTo>
                        <a:pt x="6660" y="11368"/>
                        <a:pt x="6660" y="11368"/>
                        <a:pt x="6660" y="11368"/>
                      </a:cubicBezTo>
                      <a:cubicBezTo>
                        <a:pt x="1440" y="11368"/>
                        <a:pt x="1440" y="11368"/>
                        <a:pt x="1440" y="11368"/>
                      </a:cubicBezTo>
                      <a:cubicBezTo>
                        <a:pt x="1080" y="11368"/>
                        <a:pt x="540" y="11274"/>
                        <a:pt x="360" y="11084"/>
                      </a:cubicBezTo>
                      <a:cubicBezTo>
                        <a:pt x="0" y="10895"/>
                        <a:pt x="0" y="10705"/>
                        <a:pt x="0" y="10421"/>
                      </a:cubicBezTo>
                      <a:cubicBezTo>
                        <a:pt x="720" y="8432"/>
                        <a:pt x="720" y="8432"/>
                        <a:pt x="720" y="8432"/>
                      </a:cubicBezTo>
                      <a:cubicBezTo>
                        <a:pt x="2520" y="3505"/>
                        <a:pt x="10620" y="0"/>
                        <a:pt x="20160" y="0"/>
                      </a:cubicBezTo>
                      <a:cubicBezTo>
                        <a:pt x="20880" y="0"/>
                        <a:pt x="21600" y="379"/>
                        <a:pt x="21600" y="758"/>
                      </a:cubicBezTo>
                      <a:cubicBezTo>
                        <a:pt x="21600" y="3789"/>
                        <a:pt x="21600" y="3789"/>
                        <a:pt x="21600" y="3789"/>
                      </a:cubicBezTo>
                      <a:cubicBezTo>
                        <a:pt x="21600" y="3979"/>
                        <a:pt x="21420" y="4263"/>
                        <a:pt x="21060" y="4358"/>
                      </a:cubicBezTo>
                      <a:cubicBezTo>
                        <a:pt x="20700" y="4547"/>
                        <a:pt x="20340" y="4547"/>
                        <a:pt x="19980" y="4547"/>
                      </a:cubicBezTo>
                      <a:cubicBezTo>
                        <a:pt x="16560" y="4263"/>
                        <a:pt x="16560" y="4263"/>
                        <a:pt x="16560" y="4263"/>
                      </a:cubicBezTo>
                      <a:cubicBezTo>
                        <a:pt x="16560" y="20842"/>
                        <a:pt x="16560" y="20842"/>
                        <a:pt x="16560" y="20842"/>
                      </a:cubicBezTo>
                      <a:cubicBezTo>
                        <a:pt x="16560" y="21221"/>
                        <a:pt x="16200" y="21505"/>
                        <a:pt x="15480" y="21600"/>
                      </a:cubicBezTo>
                      <a:cubicBezTo>
                        <a:pt x="15300" y="21600"/>
                        <a:pt x="15300" y="21600"/>
                        <a:pt x="15120" y="21600"/>
                      </a:cubicBezTo>
                      <a:moveTo>
                        <a:pt x="8820" y="13168"/>
                      </a:moveTo>
                      <a:cubicBezTo>
                        <a:pt x="13680" y="17905"/>
                        <a:pt x="13680" y="17905"/>
                        <a:pt x="13680" y="17905"/>
                      </a:cubicBezTo>
                      <a:cubicBezTo>
                        <a:pt x="13680" y="3411"/>
                        <a:pt x="13680" y="3411"/>
                        <a:pt x="13680" y="3411"/>
                      </a:cubicBezTo>
                      <a:cubicBezTo>
                        <a:pt x="13680" y="3221"/>
                        <a:pt x="13860" y="2937"/>
                        <a:pt x="14220" y="2842"/>
                      </a:cubicBezTo>
                      <a:cubicBezTo>
                        <a:pt x="14580" y="2653"/>
                        <a:pt x="14940" y="2653"/>
                        <a:pt x="15300" y="2653"/>
                      </a:cubicBezTo>
                      <a:cubicBezTo>
                        <a:pt x="18720" y="2937"/>
                        <a:pt x="18720" y="2937"/>
                        <a:pt x="18720" y="2937"/>
                      </a:cubicBezTo>
                      <a:cubicBezTo>
                        <a:pt x="18720" y="1516"/>
                        <a:pt x="18720" y="1516"/>
                        <a:pt x="18720" y="1516"/>
                      </a:cubicBezTo>
                      <a:cubicBezTo>
                        <a:pt x="11340" y="1895"/>
                        <a:pt x="5040" y="4832"/>
                        <a:pt x="3600" y="8716"/>
                      </a:cubicBezTo>
                      <a:cubicBezTo>
                        <a:pt x="3240" y="9853"/>
                        <a:pt x="3240" y="9853"/>
                        <a:pt x="3240" y="9853"/>
                      </a:cubicBezTo>
                      <a:cubicBezTo>
                        <a:pt x="8640" y="9853"/>
                        <a:pt x="8640" y="9853"/>
                        <a:pt x="8640" y="9853"/>
                      </a:cubicBezTo>
                      <a:cubicBezTo>
                        <a:pt x="9180" y="9853"/>
                        <a:pt x="9540" y="9947"/>
                        <a:pt x="9720" y="10137"/>
                      </a:cubicBezTo>
                      <a:cubicBezTo>
                        <a:pt x="10080" y="10326"/>
                        <a:pt x="10080" y="10611"/>
                        <a:pt x="10080" y="10800"/>
                      </a:cubicBezTo>
                      <a:cubicBezTo>
                        <a:pt x="8820" y="13168"/>
                        <a:pt x="8820" y="13168"/>
                        <a:pt x="8820" y="13168"/>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432" name="Shape 1432"/>
                <p:cNvSpPr/>
                <p:nvPr/>
              </p:nvSpPr>
              <p:spPr>
                <a:xfrm>
                  <a:off x="776267" y="1301951"/>
                  <a:ext cx="226149" cy="4596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0"/>
                        <a:pt x="0" y="0"/>
                        <a:pt x="0" y="0"/>
                      </a:cubicBezTo>
                      <a:cubicBezTo>
                        <a:pt x="10177" y="0"/>
                        <a:pt x="18900" y="3566"/>
                        <a:pt x="20769" y="8355"/>
                      </a:cubicBezTo>
                      <a:cubicBezTo>
                        <a:pt x="21600" y="10596"/>
                        <a:pt x="21600" y="10596"/>
                        <a:pt x="21600" y="10596"/>
                      </a:cubicBezTo>
                      <a:cubicBezTo>
                        <a:pt x="13292" y="10596"/>
                        <a:pt x="13292" y="10596"/>
                        <a:pt x="13292" y="10596"/>
                      </a:cubicBezTo>
                      <a:cubicBezTo>
                        <a:pt x="14954" y="13449"/>
                        <a:pt x="14954" y="13449"/>
                        <a:pt x="14954" y="13449"/>
                      </a:cubicBezTo>
                      <a:cubicBezTo>
                        <a:pt x="5815" y="21600"/>
                        <a:pt x="5815" y="21600"/>
                        <a:pt x="5815" y="21600"/>
                      </a:cubicBezTo>
                      <a:cubicBezTo>
                        <a:pt x="5815" y="2853"/>
                        <a:pt x="5815" y="2853"/>
                        <a:pt x="5815" y="2853"/>
                      </a:cubicBezTo>
                      <a:cubicBezTo>
                        <a:pt x="0" y="3260"/>
                        <a:pt x="0" y="3260"/>
                        <a:pt x="0" y="3260"/>
                      </a:cubicBezTo>
                      <a:cubicBezTo>
                        <a:pt x="0" y="0"/>
                        <a:pt x="0" y="0"/>
                        <a:pt x="0" y="0"/>
                      </a:cubicBezTo>
                    </a:path>
                  </a:pathLst>
                </a:custGeom>
                <a:solidFill>
                  <a:srgbClr val="3472B0"/>
                </a:solidFill>
                <a:ln w="12700" cap="flat">
                  <a:noFill/>
                  <a:miter lim="400000"/>
                </a:ln>
                <a:effectLst/>
              </p:spPr>
              <p:txBody>
                <a:bodyPr wrap="square" lIns="71436" tIns="71436" rIns="71436" bIns="71436" numCol="1" anchor="t">
                  <a:noAutofit/>
                </a:bodyPr>
                <a:lstStyle/>
                <a:p>
                  <a:pPr lvl="0"/>
                </a:p>
              </p:txBody>
            </p:sp>
            <p:sp>
              <p:nvSpPr>
                <p:cNvPr id="1433" name="Shape 1433"/>
                <p:cNvSpPr/>
                <p:nvPr/>
              </p:nvSpPr>
              <p:spPr>
                <a:xfrm>
                  <a:off x="758871" y="1284555"/>
                  <a:ext cx="260941" cy="4944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480" y="21600"/>
                      </a:moveTo>
                      <a:cubicBezTo>
                        <a:pt x="6300" y="21600"/>
                        <a:pt x="6300" y="21600"/>
                        <a:pt x="6120" y="21600"/>
                      </a:cubicBezTo>
                      <a:cubicBezTo>
                        <a:pt x="5400" y="21505"/>
                        <a:pt x="5040" y="21221"/>
                        <a:pt x="5040" y="20842"/>
                      </a:cubicBezTo>
                      <a:cubicBezTo>
                        <a:pt x="5040" y="4263"/>
                        <a:pt x="5040" y="4263"/>
                        <a:pt x="5040" y="4263"/>
                      </a:cubicBezTo>
                      <a:cubicBezTo>
                        <a:pt x="1620" y="4547"/>
                        <a:pt x="1620" y="4547"/>
                        <a:pt x="1620" y="4547"/>
                      </a:cubicBezTo>
                      <a:cubicBezTo>
                        <a:pt x="1260" y="4547"/>
                        <a:pt x="900" y="4547"/>
                        <a:pt x="540" y="4358"/>
                      </a:cubicBezTo>
                      <a:cubicBezTo>
                        <a:pt x="180" y="4263"/>
                        <a:pt x="0" y="3979"/>
                        <a:pt x="0" y="3789"/>
                      </a:cubicBezTo>
                      <a:cubicBezTo>
                        <a:pt x="0" y="758"/>
                        <a:pt x="0" y="758"/>
                        <a:pt x="0" y="758"/>
                      </a:cubicBezTo>
                      <a:cubicBezTo>
                        <a:pt x="0" y="379"/>
                        <a:pt x="720" y="0"/>
                        <a:pt x="1440" y="0"/>
                      </a:cubicBezTo>
                      <a:cubicBezTo>
                        <a:pt x="10980" y="0"/>
                        <a:pt x="19080" y="3505"/>
                        <a:pt x="20880" y="8432"/>
                      </a:cubicBezTo>
                      <a:cubicBezTo>
                        <a:pt x="21600" y="10421"/>
                        <a:pt x="21600" y="10421"/>
                        <a:pt x="21600" y="10421"/>
                      </a:cubicBezTo>
                      <a:cubicBezTo>
                        <a:pt x="21600" y="10705"/>
                        <a:pt x="21600" y="10895"/>
                        <a:pt x="21240" y="11084"/>
                      </a:cubicBezTo>
                      <a:cubicBezTo>
                        <a:pt x="21060" y="11274"/>
                        <a:pt x="20520" y="11368"/>
                        <a:pt x="20160" y="11368"/>
                      </a:cubicBezTo>
                      <a:cubicBezTo>
                        <a:pt x="14940" y="11368"/>
                        <a:pt x="14940" y="11368"/>
                        <a:pt x="14940" y="11368"/>
                      </a:cubicBezTo>
                      <a:cubicBezTo>
                        <a:pt x="15840" y="13074"/>
                        <a:pt x="15840" y="13074"/>
                        <a:pt x="15840" y="13074"/>
                      </a:cubicBezTo>
                      <a:cubicBezTo>
                        <a:pt x="15840" y="13263"/>
                        <a:pt x="15840" y="13453"/>
                        <a:pt x="15660" y="13642"/>
                      </a:cubicBezTo>
                      <a:cubicBezTo>
                        <a:pt x="7740" y="21221"/>
                        <a:pt x="7740" y="21221"/>
                        <a:pt x="7740" y="21221"/>
                      </a:cubicBezTo>
                      <a:cubicBezTo>
                        <a:pt x="7560" y="21411"/>
                        <a:pt x="7020" y="21600"/>
                        <a:pt x="6480" y="21600"/>
                      </a:cubicBezTo>
                      <a:moveTo>
                        <a:pt x="6480" y="2653"/>
                      </a:moveTo>
                      <a:cubicBezTo>
                        <a:pt x="6840" y="2653"/>
                        <a:pt x="7200" y="2747"/>
                        <a:pt x="7380" y="2842"/>
                      </a:cubicBezTo>
                      <a:cubicBezTo>
                        <a:pt x="7740" y="2937"/>
                        <a:pt x="7920" y="3221"/>
                        <a:pt x="7920" y="3411"/>
                      </a:cubicBezTo>
                      <a:cubicBezTo>
                        <a:pt x="7920" y="17905"/>
                        <a:pt x="7920" y="17905"/>
                        <a:pt x="7920" y="17905"/>
                      </a:cubicBezTo>
                      <a:cubicBezTo>
                        <a:pt x="12780" y="13168"/>
                        <a:pt x="12780" y="13168"/>
                        <a:pt x="12780" y="13168"/>
                      </a:cubicBezTo>
                      <a:cubicBezTo>
                        <a:pt x="11520" y="10800"/>
                        <a:pt x="11520" y="10800"/>
                        <a:pt x="11520" y="10800"/>
                      </a:cubicBezTo>
                      <a:cubicBezTo>
                        <a:pt x="11520" y="10611"/>
                        <a:pt x="11520" y="10326"/>
                        <a:pt x="11880" y="10137"/>
                      </a:cubicBezTo>
                      <a:cubicBezTo>
                        <a:pt x="12060" y="9947"/>
                        <a:pt x="12420" y="9853"/>
                        <a:pt x="12960" y="9853"/>
                      </a:cubicBezTo>
                      <a:cubicBezTo>
                        <a:pt x="18360" y="9853"/>
                        <a:pt x="18360" y="9853"/>
                        <a:pt x="18360" y="9853"/>
                      </a:cubicBezTo>
                      <a:cubicBezTo>
                        <a:pt x="18000" y="8716"/>
                        <a:pt x="18000" y="8716"/>
                        <a:pt x="18000" y="8716"/>
                      </a:cubicBezTo>
                      <a:cubicBezTo>
                        <a:pt x="16560" y="4832"/>
                        <a:pt x="10260" y="1895"/>
                        <a:pt x="2880" y="1516"/>
                      </a:cubicBezTo>
                      <a:cubicBezTo>
                        <a:pt x="2880" y="2937"/>
                        <a:pt x="2880" y="2937"/>
                        <a:pt x="2880" y="2937"/>
                      </a:cubicBezTo>
                      <a:cubicBezTo>
                        <a:pt x="6300" y="2653"/>
                        <a:pt x="6300" y="2653"/>
                        <a:pt x="6300" y="2653"/>
                      </a:cubicBezTo>
                      <a:cubicBezTo>
                        <a:pt x="6300" y="2653"/>
                        <a:pt x="6480" y="2653"/>
                        <a:pt x="6480" y="2653"/>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434" name="Shape 1434"/>
                <p:cNvSpPr/>
                <p:nvPr/>
              </p:nvSpPr>
              <p:spPr>
                <a:xfrm>
                  <a:off x="559276" y="1371534"/>
                  <a:ext cx="278336" cy="381797"/>
                </a:xfrm>
                <a:prstGeom prst="rect">
                  <a:avLst/>
                </a:prstGeom>
                <a:solidFill>
                  <a:srgbClr val="F5F5F5"/>
                </a:solidFill>
                <a:ln w="12700" cap="flat">
                  <a:noFill/>
                  <a:miter lim="400000"/>
                </a:ln>
                <a:effectLst/>
              </p:spPr>
              <p:txBody>
                <a:bodyPr wrap="square" lIns="71436" tIns="71436" rIns="71436" bIns="71436" numCol="1" anchor="t">
                  <a:noAutofit/>
                </a:bodyPr>
                <a:lstStyle/>
                <a:p>
                  <a:pPr lvl="0"/>
                </a:p>
              </p:txBody>
            </p:sp>
            <p:sp>
              <p:nvSpPr>
                <p:cNvPr id="1435" name="Shape 1435"/>
                <p:cNvSpPr/>
                <p:nvPr/>
              </p:nvSpPr>
              <p:spPr>
                <a:xfrm>
                  <a:off x="541880" y="1354139"/>
                  <a:ext cx="313128" cy="4165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00" y="21600"/>
                      </a:moveTo>
                      <a:cubicBezTo>
                        <a:pt x="1200" y="21600"/>
                        <a:pt x="1200" y="21600"/>
                        <a:pt x="1200" y="21600"/>
                      </a:cubicBezTo>
                      <a:cubicBezTo>
                        <a:pt x="600" y="21600"/>
                        <a:pt x="0" y="21150"/>
                        <a:pt x="0" y="20700"/>
                      </a:cubicBezTo>
                      <a:cubicBezTo>
                        <a:pt x="0" y="900"/>
                        <a:pt x="0" y="900"/>
                        <a:pt x="0" y="900"/>
                      </a:cubicBezTo>
                      <a:cubicBezTo>
                        <a:pt x="0" y="450"/>
                        <a:pt x="600" y="0"/>
                        <a:pt x="1200" y="0"/>
                      </a:cubicBezTo>
                      <a:cubicBezTo>
                        <a:pt x="20400" y="0"/>
                        <a:pt x="20400" y="0"/>
                        <a:pt x="20400" y="0"/>
                      </a:cubicBezTo>
                      <a:cubicBezTo>
                        <a:pt x="21000" y="0"/>
                        <a:pt x="21600" y="450"/>
                        <a:pt x="21600" y="900"/>
                      </a:cubicBezTo>
                      <a:cubicBezTo>
                        <a:pt x="21600" y="20700"/>
                        <a:pt x="21600" y="20700"/>
                        <a:pt x="21600" y="20700"/>
                      </a:cubicBezTo>
                      <a:cubicBezTo>
                        <a:pt x="21600" y="21150"/>
                        <a:pt x="21000" y="21600"/>
                        <a:pt x="20400" y="21600"/>
                      </a:cubicBezTo>
                      <a:moveTo>
                        <a:pt x="2400" y="19800"/>
                      </a:moveTo>
                      <a:cubicBezTo>
                        <a:pt x="19200" y="19800"/>
                        <a:pt x="19200" y="19800"/>
                        <a:pt x="19200" y="19800"/>
                      </a:cubicBezTo>
                      <a:cubicBezTo>
                        <a:pt x="19200" y="1800"/>
                        <a:pt x="19200" y="1800"/>
                        <a:pt x="19200" y="1800"/>
                      </a:cubicBezTo>
                      <a:cubicBezTo>
                        <a:pt x="2400" y="1800"/>
                        <a:pt x="2400" y="1800"/>
                        <a:pt x="2400" y="1800"/>
                      </a:cubicBezTo>
                      <a:cubicBezTo>
                        <a:pt x="2400" y="19800"/>
                        <a:pt x="2400" y="19800"/>
                        <a:pt x="2400" y="1980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436" name="Shape 1436"/>
                <p:cNvSpPr/>
                <p:nvPr/>
              </p:nvSpPr>
              <p:spPr>
                <a:xfrm>
                  <a:off x="559276" y="1206730"/>
                  <a:ext cx="278336" cy="4422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14824"/>
                        <a:pt x="0" y="14824"/>
                        <a:pt x="0" y="14824"/>
                      </a:cubicBezTo>
                      <a:cubicBezTo>
                        <a:pt x="0" y="14824"/>
                        <a:pt x="1350" y="21600"/>
                        <a:pt x="10800" y="21600"/>
                      </a:cubicBezTo>
                      <a:cubicBezTo>
                        <a:pt x="20250" y="21600"/>
                        <a:pt x="21600" y="14824"/>
                        <a:pt x="21600" y="14824"/>
                      </a:cubicBezTo>
                      <a:cubicBezTo>
                        <a:pt x="21600" y="0"/>
                        <a:pt x="21600" y="0"/>
                        <a:pt x="21600" y="0"/>
                      </a:cubicBezTo>
                      <a:cubicBezTo>
                        <a:pt x="0" y="0"/>
                        <a:pt x="0" y="0"/>
                        <a:pt x="0" y="0"/>
                      </a:cubicBezTo>
                    </a:path>
                  </a:pathLst>
                </a:custGeom>
                <a:solidFill>
                  <a:srgbClr val="DCA378"/>
                </a:solidFill>
                <a:ln w="12700" cap="flat">
                  <a:noFill/>
                  <a:miter lim="400000"/>
                </a:ln>
                <a:effectLst/>
              </p:spPr>
              <p:txBody>
                <a:bodyPr wrap="square" lIns="71436" tIns="71436" rIns="71436" bIns="71436" numCol="1" anchor="t">
                  <a:noAutofit/>
                </a:bodyPr>
                <a:lstStyle/>
                <a:p>
                  <a:pPr lvl="0"/>
                </a:p>
              </p:txBody>
            </p:sp>
            <p:sp>
              <p:nvSpPr>
                <p:cNvPr id="1437" name="Shape 1437"/>
                <p:cNvSpPr/>
                <p:nvPr/>
              </p:nvSpPr>
              <p:spPr>
                <a:xfrm>
                  <a:off x="541880" y="1189335"/>
                  <a:ext cx="313128" cy="4770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3300" y="21600"/>
                        <a:pt x="450" y="17084"/>
                        <a:pt x="0" y="14629"/>
                      </a:cubicBezTo>
                      <a:cubicBezTo>
                        <a:pt x="0" y="14531"/>
                        <a:pt x="0" y="14531"/>
                        <a:pt x="0" y="14531"/>
                      </a:cubicBezTo>
                      <a:cubicBezTo>
                        <a:pt x="0" y="785"/>
                        <a:pt x="0" y="785"/>
                        <a:pt x="0" y="785"/>
                      </a:cubicBezTo>
                      <a:cubicBezTo>
                        <a:pt x="0" y="393"/>
                        <a:pt x="600" y="0"/>
                        <a:pt x="1200" y="0"/>
                      </a:cubicBezTo>
                      <a:cubicBezTo>
                        <a:pt x="20400" y="0"/>
                        <a:pt x="20400" y="0"/>
                        <a:pt x="20400" y="0"/>
                      </a:cubicBezTo>
                      <a:cubicBezTo>
                        <a:pt x="21000" y="0"/>
                        <a:pt x="21600" y="393"/>
                        <a:pt x="21600" y="785"/>
                      </a:cubicBezTo>
                      <a:cubicBezTo>
                        <a:pt x="21600" y="14531"/>
                        <a:pt x="21600" y="14531"/>
                        <a:pt x="21600" y="14531"/>
                      </a:cubicBezTo>
                      <a:cubicBezTo>
                        <a:pt x="21600" y="14629"/>
                        <a:pt x="21600" y="14629"/>
                        <a:pt x="21600" y="14629"/>
                      </a:cubicBezTo>
                      <a:cubicBezTo>
                        <a:pt x="21150" y="17084"/>
                        <a:pt x="18300" y="21600"/>
                        <a:pt x="10800" y="21600"/>
                      </a:cubicBezTo>
                      <a:moveTo>
                        <a:pt x="2400" y="14433"/>
                      </a:moveTo>
                      <a:cubicBezTo>
                        <a:pt x="2550" y="15022"/>
                        <a:pt x="3900" y="20029"/>
                        <a:pt x="10800" y="20029"/>
                      </a:cubicBezTo>
                      <a:cubicBezTo>
                        <a:pt x="17700" y="20029"/>
                        <a:pt x="19050" y="15022"/>
                        <a:pt x="19200" y="14433"/>
                      </a:cubicBezTo>
                      <a:cubicBezTo>
                        <a:pt x="19200" y="1571"/>
                        <a:pt x="19200" y="1571"/>
                        <a:pt x="19200" y="1571"/>
                      </a:cubicBezTo>
                      <a:cubicBezTo>
                        <a:pt x="2400" y="1571"/>
                        <a:pt x="2400" y="1571"/>
                        <a:pt x="2400" y="1571"/>
                      </a:cubicBezTo>
                      <a:cubicBezTo>
                        <a:pt x="2400" y="14433"/>
                        <a:pt x="2400" y="14433"/>
                        <a:pt x="2400" y="14433"/>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438" name="Shape 1438"/>
                <p:cNvSpPr/>
                <p:nvPr/>
              </p:nvSpPr>
              <p:spPr>
                <a:xfrm>
                  <a:off x="576671" y="1344983"/>
                  <a:ext cx="243545" cy="412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12505"/>
                        <a:pt x="0" y="12505"/>
                        <a:pt x="0" y="12505"/>
                      </a:cubicBezTo>
                      <a:cubicBezTo>
                        <a:pt x="3279" y="18189"/>
                        <a:pt x="6557" y="21600"/>
                        <a:pt x="10221" y="21600"/>
                      </a:cubicBezTo>
                      <a:cubicBezTo>
                        <a:pt x="10414" y="21600"/>
                        <a:pt x="10607" y="21600"/>
                        <a:pt x="10800" y="21600"/>
                      </a:cubicBezTo>
                      <a:cubicBezTo>
                        <a:pt x="14464" y="21600"/>
                        <a:pt x="18129" y="18189"/>
                        <a:pt x="21600" y="12505"/>
                      </a:cubicBezTo>
                      <a:cubicBezTo>
                        <a:pt x="21600" y="2274"/>
                        <a:pt x="21600" y="2274"/>
                        <a:pt x="21600" y="2274"/>
                      </a:cubicBezTo>
                      <a:cubicBezTo>
                        <a:pt x="18321" y="6821"/>
                        <a:pt x="14850" y="10232"/>
                        <a:pt x="11186" y="10232"/>
                      </a:cubicBezTo>
                      <a:cubicBezTo>
                        <a:pt x="11186" y="10232"/>
                        <a:pt x="11186" y="10232"/>
                        <a:pt x="11186" y="10232"/>
                      </a:cubicBezTo>
                      <a:cubicBezTo>
                        <a:pt x="10993" y="10232"/>
                        <a:pt x="10800" y="10232"/>
                        <a:pt x="10607" y="10232"/>
                      </a:cubicBezTo>
                      <a:cubicBezTo>
                        <a:pt x="6943" y="9095"/>
                        <a:pt x="3279" y="5684"/>
                        <a:pt x="0" y="0"/>
                      </a:cubicBezTo>
                    </a:path>
                  </a:pathLst>
                </a:custGeom>
                <a:solidFill>
                  <a:srgbClr val="C99B79"/>
                </a:solidFill>
                <a:ln w="12700" cap="flat">
                  <a:noFill/>
                  <a:miter lim="400000"/>
                </a:ln>
                <a:effectLst/>
              </p:spPr>
              <p:txBody>
                <a:bodyPr wrap="square" lIns="71436" tIns="71436" rIns="71436" bIns="71436" numCol="1" anchor="t">
                  <a:noAutofit/>
                </a:bodyPr>
                <a:lstStyle/>
                <a:p>
                  <a:pPr lvl="0"/>
                </a:p>
              </p:txBody>
            </p:sp>
            <p:sp>
              <p:nvSpPr>
                <p:cNvPr id="1439" name="Shape 1439"/>
                <p:cNvSpPr/>
                <p:nvPr/>
              </p:nvSpPr>
              <p:spPr>
                <a:xfrm>
                  <a:off x="559276" y="1340405"/>
                  <a:ext cx="278336" cy="283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62"/>
                      </a:moveTo>
                      <a:cubicBezTo>
                        <a:pt x="21094" y="3323"/>
                        <a:pt x="20756" y="4985"/>
                        <a:pt x="20250" y="6646"/>
                      </a:cubicBezTo>
                      <a:cubicBezTo>
                        <a:pt x="20250" y="21600"/>
                        <a:pt x="20250" y="21600"/>
                        <a:pt x="20250" y="21600"/>
                      </a:cubicBezTo>
                      <a:cubicBezTo>
                        <a:pt x="20756" y="19938"/>
                        <a:pt x="21094" y="18277"/>
                        <a:pt x="21600" y="16615"/>
                      </a:cubicBezTo>
                      <a:cubicBezTo>
                        <a:pt x="21600" y="1662"/>
                        <a:pt x="21600" y="1662"/>
                        <a:pt x="21600" y="1662"/>
                      </a:cubicBezTo>
                      <a:moveTo>
                        <a:pt x="0" y="0"/>
                      </a:moveTo>
                      <a:cubicBezTo>
                        <a:pt x="0" y="16615"/>
                        <a:pt x="0" y="16615"/>
                        <a:pt x="0" y="16615"/>
                      </a:cubicBezTo>
                      <a:cubicBezTo>
                        <a:pt x="506" y="18277"/>
                        <a:pt x="844" y="19938"/>
                        <a:pt x="1350" y="21600"/>
                      </a:cubicBezTo>
                      <a:cubicBezTo>
                        <a:pt x="1350" y="3323"/>
                        <a:pt x="1350" y="3323"/>
                        <a:pt x="1350" y="3323"/>
                      </a:cubicBezTo>
                      <a:cubicBezTo>
                        <a:pt x="844" y="1662"/>
                        <a:pt x="506" y="1662"/>
                        <a:pt x="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440" name="Shape 1440"/>
                <p:cNvSpPr/>
                <p:nvPr/>
              </p:nvSpPr>
              <p:spPr>
                <a:xfrm>
                  <a:off x="17254" y="17395"/>
                  <a:ext cx="1223212" cy="9439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281" y="2433"/>
                      </a:moveTo>
                      <a:cubicBezTo>
                        <a:pt x="14209" y="1142"/>
                        <a:pt x="12255" y="0"/>
                        <a:pt x="9498" y="0"/>
                      </a:cubicBezTo>
                      <a:cubicBezTo>
                        <a:pt x="5132" y="0"/>
                        <a:pt x="2221" y="5661"/>
                        <a:pt x="2221" y="11123"/>
                      </a:cubicBezTo>
                      <a:cubicBezTo>
                        <a:pt x="2221" y="13556"/>
                        <a:pt x="2221" y="13556"/>
                        <a:pt x="2221" y="13556"/>
                      </a:cubicBezTo>
                      <a:cubicBezTo>
                        <a:pt x="2221" y="14946"/>
                        <a:pt x="1838" y="16337"/>
                        <a:pt x="1111" y="17379"/>
                      </a:cubicBezTo>
                      <a:cubicBezTo>
                        <a:pt x="460" y="18422"/>
                        <a:pt x="460" y="18422"/>
                        <a:pt x="460" y="18422"/>
                      </a:cubicBezTo>
                      <a:cubicBezTo>
                        <a:pt x="2221" y="18422"/>
                        <a:pt x="2221" y="18422"/>
                        <a:pt x="2221" y="18422"/>
                      </a:cubicBezTo>
                      <a:cubicBezTo>
                        <a:pt x="0" y="21600"/>
                        <a:pt x="0" y="21600"/>
                        <a:pt x="0" y="21600"/>
                      </a:cubicBezTo>
                      <a:cubicBezTo>
                        <a:pt x="1953" y="21600"/>
                        <a:pt x="1953" y="21600"/>
                        <a:pt x="1953" y="21600"/>
                      </a:cubicBezTo>
                      <a:cubicBezTo>
                        <a:pt x="7621" y="21600"/>
                        <a:pt x="7966" y="12364"/>
                        <a:pt x="10647" y="10477"/>
                      </a:cubicBezTo>
                      <a:cubicBezTo>
                        <a:pt x="10647" y="16734"/>
                        <a:pt x="10647" y="16734"/>
                        <a:pt x="10647" y="16734"/>
                      </a:cubicBezTo>
                      <a:cubicBezTo>
                        <a:pt x="17655" y="16734"/>
                        <a:pt x="17655" y="16734"/>
                        <a:pt x="17655" y="16734"/>
                      </a:cubicBezTo>
                      <a:cubicBezTo>
                        <a:pt x="20183" y="16734"/>
                        <a:pt x="21600" y="14251"/>
                        <a:pt x="21600" y="9583"/>
                      </a:cubicBezTo>
                      <a:cubicBezTo>
                        <a:pt x="21600" y="3674"/>
                        <a:pt x="17847" y="2582"/>
                        <a:pt x="15281" y="2433"/>
                      </a:cubicBezTo>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1441" name="Shape 1441"/>
                <p:cNvSpPr/>
                <p:nvPr/>
              </p:nvSpPr>
              <p:spPr>
                <a:xfrm>
                  <a:off x="0" y="0"/>
                  <a:ext cx="1257862" cy="978753"/>
                </a:xfrm>
                <a:custGeom>
                  <a:avLst/>
                  <a:gdLst/>
                  <a:ahLst/>
                  <a:cxnLst>
                    <a:cxn ang="0">
                      <a:pos x="wd2" y="hd2"/>
                    </a:cxn>
                    <a:cxn ang="5400000">
                      <a:pos x="wd2" y="hd2"/>
                    </a:cxn>
                    <a:cxn ang="10800000">
                      <a:pos x="wd2" y="hd2"/>
                    </a:cxn>
                    <a:cxn ang="16200000">
                      <a:pos x="wd2" y="hd2"/>
                    </a:cxn>
                  </a:cxnLst>
                  <a:rect l="0" t="0" r="r" b="b"/>
                  <a:pathLst>
                    <a:path w="21566" h="21600" fill="norm" stroke="1" extrusionOk="0">
                      <a:moveTo>
                        <a:pt x="2197" y="21600"/>
                      </a:moveTo>
                      <a:cubicBezTo>
                        <a:pt x="301" y="21600"/>
                        <a:pt x="301" y="21600"/>
                        <a:pt x="301" y="21600"/>
                      </a:cubicBezTo>
                      <a:cubicBezTo>
                        <a:pt x="189" y="21600"/>
                        <a:pt x="78" y="21504"/>
                        <a:pt x="40" y="21361"/>
                      </a:cubicBezTo>
                      <a:cubicBezTo>
                        <a:pt x="-34" y="21217"/>
                        <a:pt x="3" y="21073"/>
                        <a:pt x="78" y="20929"/>
                      </a:cubicBezTo>
                      <a:cubicBezTo>
                        <a:pt x="1788" y="18535"/>
                        <a:pt x="1788" y="18535"/>
                        <a:pt x="1788" y="18535"/>
                      </a:cubicBezTo>
                      <a:cubicBezTo>
                        <a:pt x="747" y="18535"/>
                        <a:pt x="747" y="18535"/>
                        <a:pt x="747" y="18535"/>
                      </a:cubicBezTo>
                      <a:cubicBezTo>
                        <a:pt x="635" y="18535"/>
                        <a:pt x="524" y="18439"/>
                        <a:pt x="486" y="18295"/>
                      </a:cubicBezTo>
                      <a:cubicBezTo>
                        <a:pt x="449" y="18152"/>
                        <a:pt x="449" y="18008"/>
                        <a:pt x="524" y="17864"/>
                      </a:cubicBezTo>
                      <a:cubicBezTo>
                        <a:pt x="1156" y="16906"/>
                        <a:pt x="1156" y="16906"/>
                        <a:pt x="1156" y="16906"/>
                      </a:cubicBezTo>
                      <a:cubicBezTo>
                        <a:pt x="1825" y="15949"/>
                        <a:pt x="2159" y="14703"/>
                        <a:pt x="2159" y="13458"/>
                      </a:cubicBezTo>
                      <a:cubicBezTo>
                        <a:pt x="2159" y="11111"/>
                        <a:pt x="2159" y="11111"/>
                        <a:pt x="2159" y="11111"/>
                      </a:cubicBezTo>
                      <a:cubicBezTo>
                        <a:pt x="2159" y="5795"/>
                        <a:pt x="4985" y="0"/>
                        <a:pt x="9521" y="0"/>
                      </a:cubicBezTo>
                      <a:cubicBezTo>
                        <a:pt x="11863" y="0"/>
                        <a:pt x="13945" y="862"/>
                        <a:pt x="15246" y="2347"/>
                      </a:cubicBezTo>
                      <a:cubicBezTo>
                        <a:pt x="19335" y="2586"/>
                        <a:pt x="21566" y="5173"/>
                        <a:pt x="21566" y="9627"/>
                      </a:cubicBezTo>
                      <a:cubicBezTo>
                        <a:pt x="21566" y="14320"/>
                        <a:pt x="20116" y="16906"/>
                        <a:pt x="17439" y="16906"/>
                      </a:cubicBezTo>
                      <a:cubicBezTo>
                        <a:pt x="10636" y="16906"/>
                        <a:pt x="10636" y="16906"/>
                        <a:pt x="10636" y="16906"/>
                      </a:cubicBezTo>
                      <a:cubicBezTo>
                        <a:pt x="10487" y="16906"/>
                        <a:pt x="10338" y="16715"/>
                        <a:pt x="10338" y="16523"/>
                      </a:cubicBezTo>
                      <a:cubicBezTo>
                        <a:pt x="10338" y="11255"/>
                        <a:pt x="10338" y="11255"/>
                        <a:pt x="10338" y="11255"/>
                      </a:cubicBezTo>
                      <a:cubicBezTo>
                        <a:pt x="9669" y="12021"/>
                        <a:pt x="9149" y="13362"/>
                        <a:pt x="8591" y="14751"/>
                      </a:cubicBezTo>
                      <a:cubicBezTo>
                        <a:pt x="7364" y="17816"/>
                        <a:pt x="5840" y="21600"/>
                        <a:pt x="2197" y="21600"/>
                      </a:cubicBezTo>
                      <a:moveTo>
                        <a:pt x="970" y="20834"/>
                      </a:moveTo>
                      <a:cubicBezTo>
                        <a:pt x="2197" y="20834"/>
                        <a:pt x="2197" y="20834"/>
                        <a:pt x="2197" y="20834"/>
                      </a:cubicBezTo>
                      <a:cubicBezTo>
                        <a:pt x="5505" y="20834"/>
                        <a:pt x="6844" y="17433"/>
                        <a:pt x="8033" y="14416"/>
                      </a:cubicBezTo>
                      <a:cubicBezTo>
                        <a:pt x="8777" y="12596"/>
                        <a:pt x="9446" y="10872"/>
                        <a:pt x="10487" y="10153"/>
                      </a:cubicBezTo>
                      <a:cubicBezTo>
                        <a:pt x="10599" y="10106"/>
                        <a:pt x="10710" y="10106"/>
                        <a:pt x="10785" y="10153"/>
                      </a:cubicBezTo>
                      <a:cubicBezTo>
                        <a:pt x="10859" y="10249"/>
                        <a:pt x="10933" y="10345"/>
                        <a:pt x="10933" y="10489"/>
                      </a:cubicBezTo>
                      <a:cubicBezTo>
                        <a:pt x="10933" y="16140"/>
                        <a:pt x="10933" y="16140"/>
                        <a:pt x="10933" y="16140"/>
                      </a:cubicBezTo>
                      <a:cubicBezTo>
                        <a:pt x="17439" y="16140"/>
                        <a:pt x="17439" y="16140"/>
                        <a:pt x="17439" y="16140"/>
                      </a:cubicBezTo>
                      <a:cubicBezTo>
                        <a:pt x="20376" y="16140"/>
                        <a:pt x="20971" y="12596"/>
                        <a:pt x="20971" y="9627"/>
                      </a:cubicBezTo>
                      <a:cubicBezTo>
                        <a:pt x="20971" y="4502"/>
                        <a:pt x="17774" y="3257"/>
                        <a:pt x="15134" y="3113"/>
                      </a:cubicBezTo>
                      <a:cubicBezTo>
                        <a:pt x="15060" y="3113"/>
                        <a:pt x="14986" y="3065"/>
                        <a:pt x="14911" y="3017"/>
                      </a:cubicBezTo>
                      <a:cubicBezTo>
                        <a:pt x="14354" y="2347"/>
                        <a:pt x="12681" y="766"/>
                        <a:pt x="9521" y="766"/>
                      </a:cubicBezTo>
                      <a:cubicBezTo>
                        <a:pt x="5357" y="766"/>
                        <a:pt x="2754" y="6130"/>
                        <a:pt x="2754" y="11111"/>
                      </a:cubicBezTo>
                      <a:cubicBezTo>
                        <a:pt x="2754" y="13458"/>
                        <a:pt x="2754" y="13458"/>
                        <a:pt x="2754" y="13458"/>
                      </a:cubicBezTo>
                      <a:cubicBezTo>
                        <a:pt x="2754" y="14895"/>
                        <a:pt x="2345" y="16284"/>
                        <a:pt x="1639" y="17385"/>
                      </a:cubicBezTo>
                      <a:cubicBezTo>
                        <a:pt x="1379" y="17769"/>
                        <a:pt x="1379" y="17769"/>
                        <a:pt x="1379" y="17769"/>
                      </a:cubicBezTo>
                      <a:cubicBezTo>
                        <a:pt x="2457" y="17769"/>
                        <a:pt x="2457" y="17769"/>
                        <a:pt x="2457" y="17769"/>
                      </a:cubicBezTo>
                      <a:cubicBezTo>
                        <a:pt x="2568" y="17769"/>
                        <a:pt x="2680" y="17864"/>
                        <a:pt x="2717" y="17960"/>
                      </a:cubicBezTo>
                      <a:cubicBezTo>
                        <a:pt x="2791" y="18104"/>
                        <a:pt x="2754" y="18295"/>
                        <a:pt x="2680" y="18391"/>
                      </a:cubicBezTo>
                      <a:cubicBezTo>
                        <a:pt x="970" y="20834"/>
                        <a:pt x="970" y="20834"/>
                        <a:pt x="970" y="20834"/>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442" name="Shape 1442"/>
                <p:cNvSpPr/>
                <p:nvPr/>
              </p:nvSpPr>
              <p:spPr>
                <a:xfrm>
                  <a:off x="17254" y="17395"/>
                  <a:ext cx="1223212" cy="9439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281" y="2433"/>
                      </a:moveTo>
                      <a:cubicBezTo>
                        <a:pt x="14209" y="1142"/>
                        <a:pt x="12255" y="0"/>
                        <a:pt x="9498" y="0"/>
                      </a:cubicBezTo>
                      <a:cubicBezTo>
                        <a:pt x="5132" y="0"/>
                        <a:pt x="2221" y="5661"/>
                        <a:pt x="2221" y="11123"/>
                      </a:cubicBezTo>
                      <a:cubicBezTo>
                        <a:pt x="2221" y="13556"/>
                        <a:pt x="2221" y="13556"/>
                        <a:pt x="2221" y="13556"/>
                      </a:cubicBezTo>
                      <a:cubicBezTo>
                        <a:pt x="2221" y="14946"/>
                        <a:pt x="1838" y="16337"/>
                        <a:pt x="1111" y="17379"/>
                      </a:cubicBezTo>
                      <a:cubicBezTo>
                        <a:pt x="460" y="18422"/>
                        <a:pt x="460" y="18422"/>
                        <a:pt x="460" y="18422"/>
                      </a:cubicBezTo>
                      <a:cubicBezTo>
                        <a:pt x="2221" y="18422"/>
                        <a:pt x="2221" y="18422"/>
                        <a:pt x="2221" y="18422"/>
                      </a:cubicBezTo>
                      <a:cubicBezTo>
                        <a:pt x="0" y="21600"/>
                        <a:pt x="0" y="21600"/>
                        <a:pt x="0" y="21600"/>
                      </a:cubicBezTo>
                      <a:cubicBezTo>
                        <a:pt x="1953" y="21600"/>
                        <a:pt x="1953" y="21600"/>
                        <a:pt x="1953" y="21600"/>
                      </a:cubicBezTo>
                      <a:cubicBezTo>
                        <a:pt x="7621" y="21600"/>
                        <a:pt x="7966" y="12364"/>
                        <a:pt x="10647" y="10477"/>
                      </a:cubicBezTo>
                      <a:cubicBezTo>
                        <a:pt x="10647" y="16734"/>
                        <a:pt x="10647" y="16734"/>
                        <a:pt x="10647" y="16734"/>
                      </a:cubicBezTo>
                      <a:cubicBezTo>
                        <a:pt x="17655" y="16734"/>
                        <a:pt x="17655" y="16734"/>
                        <a:pt x="17655" y="16734"/>
                      </a:cubicBezTo>
                      <a:cubicBezTo>
                        <a:pt x="20183" y="16734"/>
                        <a:pt x="21600" y="14251"/>
                        <a:pt x="21600" y="9583"/>
                      </a:cubicBezTo>
                      <a:cubicBezTo>
                        <a:pt x="21600" y="3674"/>
                        <a:pt x="17847" y="2582"/>
                        <a:pt x="15281" y="2433"/>
                      </a:cubicBezTo>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1443" name="Shape 1443"/>
                <p:cNvSpPr/>
                <p:nvPr/>
              </p:nvSpPr>
              <p:spPr>
                <a:xfrm>
                  <a:off x="0" y="0"/>
                  <a:ext cx="1257862" cy="978753"/>
                </a:xfrm>
                <a:custGeom>
                  <a:avLst/>
                  <a:gdLst/>
                  <a:ahLst/>
                  <a:cxnLst>
                    <a:cxn ang="0">
                      <a:pos x="wd2" y="hd2"/>
                    </a:cxn>
                    <a:cxn ang="5400000">
                      <a:pos x="wd2" y="hd2"/>
                    </a:cxn>
                    <a:cxn ang="10800000">
                      <a:pos x="wd2" y="hd2"/>
                    </a:cxn>
                    <a:cxn ang="16200000">
                      <a:pos x="wd2" y="hd2"/>
                    </a:cxn>
                  </a:cxnLst>
                  <a:rect l="0" t="0" r="r" b="b"/>
                  <a:pathLst>
                    <a:path w="21566" h="21600" fill="norm" stroke="1" extrusionOk="0">
                      <a:moveTo>
                        <a:pt x="2197" y="21600"/>
                      </a:moveTo>
                      <a:cubicBezTo>
                        <a:pt x="301" y="21600"/>
                        <a:pt x="301" y="21600"/>
                        <a:pt x="301" y="21600"/>
                      </a:cubicBezTo>
                      <a:cubicBezTo>
                        <a:pt x="189" y="21600"/>
                        <a:pt x="78" y="21504"/>
                        <a:pt x="40" y="21361"/>
                      </a:cubicBezTo>
                      <a:cubicBezTo>
                        <a:pt x="-34" y="21217"/>
                        <a:pt x="3" y="21073"/>
                        <a:pt x="78" y="20929"/>
                      </a:cubicBezTo>
                      <a:cubicBezTo>
                        <a:pt x="1788" y="18535"/>
                        <a:pt x="1788" y="18535"/>
                        <a:pt x="1788" y="18535"/>
                      </a:cubicBezTo>
                      <a:cubicBezTo>
                        <a:pt x="747" y="18535"/>
                        <a:pt x="747" y="18535"/>
                        <a:pt x="747" y="18535"/>
                      </a:cubicBezTo>
                      <a:cubicBezTo>
                        <a:pt x="635" y="18535"/>
                        <a:pt x="524" y="18439"/>
                        <a:pt x="486" y="18295"/>
                      </a:cubicBezTo>
                      <a:cubicBezTo>
                        <a:pt x="449" y="18152"/>
                        <a:pt x="449" y="18008"/>
                        <a:pt x="524" y="17864"/>
                      </a:cubicBezTo>
                      <a:cubicBezTo>
                        <a:pt x="1156" y="16906"/>
                        <a:pt x="1156" y="16906"/>
                        <a:pt x="1156" y="16906"/>
                      </a:cubicBezTo>
                      <a:cubicBezTo>
                        <a:pt x="1825" y="15949"/>
                        <a:pt x="2159" y="14703"/>
                        <a:pt x="2159" y="13458"/>
                      </a:cubicBezTo>
                      <a:cubicBezTo>
                        <a:pt x="2159" y="11111"/>
                        <a:pt x="2159" y="11111"/>
                        <a:pt x="2159" y="11111"/>
                      </a:cubicBezTo>
                      <a:cubicBezTo>
                        <a:pt x="2159" y="5795"/>
                        <a:pt x="4985" y="0"/>
                        <a:pt x="9521" y="0"/>
                      </a:cubicBezTo>
                      <a:cubicBezTo>
                        <a:pt x="11863" y="0"/>
                        <a:pt x="13945" y="862"/>
                        <a:pt x="15246" y="2347"/>
                      </a:cubicBezTo>
                      <a:cubicBezTo>
                        <a:pt x="19335" y="2586"/>
                        <a:pt x="21566" y="5173"/>
                        <a:pt x="21566" y="9627"/>
                      </a:cubicBezTo>
                      <a:cubicBezTo>
                        <a:pt x="21566" y="14320"/>
                        <a:pt x="20116" y="16906"/>
                        <a:pt x="17439" y="16906"/>
                      </a:cubicBezTo>
                      <a:cubicBezTo>
                        <a:pt x="10636" y="16906"/>
                        <a:pt x="10636" y="16906"/>
                        <a:pt x="10636" y="16906"/>
                      </a:cubicBezTo>
                      <a:cubicBezTo>
                        <a:pt x="10487" y="16906"/>
                        <a:pt x="10338" y="16715"/>
                        <a:pt x="10338" y="16523"/>
                      </a:cubicBezTo>
                      <a:cubicBezTo>
                        <a:pt x="10338" y="11255"/>
                        <a:pt x="10338" y="11255"/>
                        <a:pt x="10338" y="11255"/>
                      </a:cubicBezTo>
                      <a:cubicBezTo>
                        <a:pt x="9669" y="12021"/>
                        <a:pt x="9149" y="13362"/>
                        <a:pt x="8591" y="14751"/>
                      </a:cubicBezTo>
                      <a:cubicBezTo>
                        <a:pt x="7364" y="17816"/>
                        <a:pt x="5840" y="21600"/>
                        <a:pt x="2197" y="21600"/>
                      </a:cubicBezTo>
                      <a:moveTo>
                        <a:pt x="970" y="20834"/>
                      </a:moveTo>
                      <a:cubicBezTo>
                        <a:pt x="2197" y="20834"/>
                        <a:pt x="2197" y="20834"/>
                        <a:pt x="2197" y="20834"/>
                      </a:cubicBezTo>
                      <a:cubicBezTo>
                        <a:pt x="5505" y="20834"/>
                        <a:pt x="6844" y="17433"/>
                        <a:pt x="8033" y="14416"/>
                      </a:cubicBezTo>
                      <a:cubicBezTo>
                        <a:pt x="8777" y="12596"/>
                        <a:pt x="9446" y="10872"/>
                        <a:pt x="10487" y="10153"/>
                      </a:cubicBezTo>
                      <a:cubicBezTo>
                        <a:pt x="10599" y="10106"/>
                        <a:pt x="10710" y="10106"/>
                        <a:pt x="10785" y="10153"/>
                      </a:cubicBezTo>
                      <a:cubicBezTo>
                        <a:pt x="10859" y="10249"/>
                        <a:pt x="10933" y="10345"/>
                        <a:pt x="10933" y="10489"/>
                      </a:cubicBezTo>
                      <a:cubicBezTo>
                        <a:pt x="10933" y="16140"/>
                        <a:pt x="10933" y="16140"/>
                        <a:pt x="10933" y="16140"/>
                      </a:cubicBezTo>
                      <a:cubicBezTo>
                        <a:pt x="17439" y="16140"/>
                        <a:pt x="17439" y="16140"/>
                        <a:pt x="17439" y="16140"/>
                      </a:cubicBezTo>
                      <a:cubicBezTo>
                        <a:pt x="20376" y="16140"/>
                        <a:pt x="20971" y="12596"/>
                        <a:pt x="20971" y="9627"/>
                      </a:cubicBezTo>
                      <a:cubicBezTo>
                        <a:pt x="20971" y="4502"/>
                        <a:pt x="17774" y="3257"/>
                        <a:pt x="15134" y="3113"/>
                      </a:cubicBezTo>
                      <a:cubicBezTo>
                        <a:pt x="15060" y="3113"/>
                        <a:pt x="14986" y="3065"/>
                        <a:pt x="14911" y="3017"/>
                      </a:cubicBezTo>
                      <a:cubicBezTo>
                        <a:pt x="14354" y="2347"/>
                        <a:pt x="12681" y="766"/>
                        <a:pt x="9521" y="766"/>
                      </a:cubicBezTo>
                      <a:cubicBezTo>
                        <a:pt x="5357" y="766"/>
                        <a:pt x="2754" y="6130"/>
                        <a:pt x="2754" y="11111"/>
                      </a:cubicBezTo>
                      <a:cubicBezTo>
                        <a:pt x="2754" y="13458"/>
                        <a:pt x="2754" y="13458"/>
                        <a:pt x="2754" y="13458"/>
                      </a:cubicBezTo>
                      <a:cubicBezTo>
                        <a:pt x="2754" y="14895"/>
                        <a:pt x="2345" y="16284"/>
                        <a:pt x="1639" y="17385"/>
                      </a:cubicBezTo>
                      <a:cubicBezTo>
                        <a:pt x="1379" y="17769"/>
                        <a:pt x="1379" y="17769"/>
                        <a:pt x="1379" y="17769"/>
                      </a:cubicBezTo>
                      <a:cubicBezTo>
                        <a:pt x="2457" y="17769"/>
                        <a:pt x="2457" y="17769"/>
                        <a:pt x="2457" y="17769"/>
                      </a:cubicBezTo>
                      <a:cubicBezTo>
                        <a:pt x="2568" y="17769"/>
                        <a:pt x="2680" y="17864"/>
                        <a:pt x="2717" y="17960"/>
                      </a:cubicBezTo>
                      <a:cubicBezTo>
                        <a:pt x="2791" y="18104"/>
                        <a:pt x="2754" y="18295"/>
                        <a:pt x="2680" y="18391"/>
                      </a:cubicBezTo>
                      <a:cubicBezTo>
                        <a:pt x="970" y="20834"/>
                        <a:pt x="970" y="20834"/>
                        <a:pt x="970" y="20834"/>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444" name="Shape 1444"/>
                <p:cNvSpPr/>
                <p:nvPr/>
              </p:nvSpPr>
              <p:spPr>
                <a:xfrm>
                  <a:off x="169240" y="34791"/>
                  <a:ext cx="1050168" cy="3689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944" y="0"/>
                      </a:moveTo>
                      <a:cubicBezTo>
                        <a:pt x="3660" y="0"/>
                        <a:pt x="759" y="10419"/>
                        <a:pt x="0" y="21600"/>
                      </a:cubicBezTo>
                      <a:cubicBezTo>
                        <a:pt x="1160" y="11435"/>
                        <a:pt x="4061" y="3049"/>
                        <a:pt x="7944" y="3049"/>
                      </a:cubicBezTo>
                      <a:cubicBezTo>
                        <a:pt x="11157" y="3049"/>
                        <a:pt x="13433" y="5972"/>
                        <a:pt x="14683" y="9275"/>
                      </a:cubicBezTo>
                      <a:cubicBezTo>
                        <a:pt x="17093" y="9529"/>
                        <a:pt x="20440" y="11435"/>
                        <a:pt x="21600" y="20202"/>
                      </a:cubicBezTo>
                      <a:cubicBezTo>
                        <a:pt x="21064" y="9275"/>
                        <a:pt x="17583" y="6607"/>
                        <a:pt x="14683" y="6226"/>
                      </a:cubicBezTo>
                      <a:cubicBezTo>
                        <a:pt x="14593" y="6226"/>
                        <a:pt x="14504" y="6099"/>
                        <a:pt x="14415" y="5972"/>
                      </a:cubicBezTo>
                      <a:cubicBezTo>
                        <a:pt x="13745" y="4193"/>
                        <a:pt x="11737" y="0"/>
                        <a:pt x="7944" y="0"/>
                      </a:cubicBezTo>
                    </a:path>
                  </a:pathLst>
                </a:custGeom>
                <a:solidFill>
                  <a:srgbClr val="FFD774"/>
                </a:solidFill>
                <a:ln w="12700" cap="flat">
                  <a:noFill/>
                  <a:miter lim="400000"/>
                </a:ln>
                <a:effectLst/>
              </p:spPr>
              <p:txBody>
                <a:bodyPr wrap="square" lIns="71436" tIns="71436" rIns="71436" bIns="71436" numCol="1" anchor="t">
                  <a:noAutofit/>
                </a:bodyPr>
                <a:lstStyle/>
                <a:p>
                  <a:pPr lvl="0"/>
                </a:p>
              </p:txBody>
            </p:sp>
            <p:sp>
              <p:nvSpPr>
                <p:cNvPr id="1445" name="Shape 1445"/>
                <p:cNvSpPr/>
                <p:nvPr/>
              </p:nvSpPr>
              <p:spPr>
                <a:xfrm>
                  <a:off x="0" y="0"/>
                  <a:ext cx="1257862" cy="978753"/>
                </a:xfrm>
                <a:custGeom>
                  <a:avLst/>
                  <a:gdLst/>
                  <a:ahLst/>
                  <a:cxnLst>
                    <a:cxn ang="0">
                      <a:pos x="wd2" y="hd2"/>
                    </a:cxn>
                    <a:cxn ang="5400000">
                      <a:pos x="wd2" y="hd2"/>
                    </a:cxn>
                    <a:cxn ang="10800000">
                      <a:pos x="wd2" y="hd2"/>
                    </a:cxn>
                    <a:cxn ang="16200000">
                      <a:pos x="wd2" y="hd2"/>
                    </a:cxn>
                  </a:cxnLst>
                  <a:rect l="0" t="0" r="r" b="b"/>
                  <a:pathLst>
                    <a:path w="21566" h="21600" fill="norm" stroke="1" extrusionOk="0">
                      <a:moveTo>
                        <a:pt x="2197" y="21600"/>
                      </a:moveTo>
                      <a:cubicBezTo>
                        <a:pt x="301" y="21600"/>
                        <a:pt x="301" y="21600"/>
                        <a:pt x="301" y="21600"/>
                      </a:cubicBezTo>
                      <a:cubicBezTo>
                        <a:pt x="189" y="21600"/>
                        <a:pt x="78" y="21504"/>
                        <a:pt x="40" y="21361"/>
                      </a:cubicBezTo>
                      <a:cubicBezTo>
                        <a:pt x="-34" y="21217"/>
                        <a:pt x="3" y="21073"/>
                        <a:pt x="78" y="20929"/>
                      </a:cubicBezTo>
                      <a:cubicBezTo>
                        <a:pt x="1788" y="18535"/>
                        <a:pt x="1788" y="18535"/>
                        <a:pt x="1788" y="18535"/>
                      </a:cubicBezTo>
                      <a:cubicBezTo>
                        <a:pt x="747" y="18535"/>
                        <a:pt x="747" y="18535"/>
                        <a:pt x="747" y="18535"/>
                      </a:cubicBezTo>
                      <a:cubicBezTo>
                        <a:pt x="635" y="18535"/>
                        <a:pt x="524" y="18439"/>
                        <a:pt x="486" y="18295"/>
                      </a:cubicBezTo>
                      <a:cubicBezTo>
                        <a:pt x="449" y="18152"/>
                        <a:pt x="449" y="18008"/>
                        <a:pt x="524" y="17864"/>
                      </a:cubicBezTo>
                      <a:cubicBezTo>
                        <a:pt x="1156" y="16906"/>
                        <a:pt x="1156" y="16906"/>
                        <a:pt x="1156" y="16906"/>
                      </a:cubicBezTo>
                      <a:cubicBezTo>
                        <a:pt x="1825" y="15949"/>
                        <a:pt x="2159" y="14703"/>
                        <a:pt x="2159" y="13458"/>
                      </a:cubicBezTo>
                      <a:cubicBezTo>
                        <a:pt x="2159" y="11111"/>
                        <a:pt x="2159" y="11111"/>
                        <a:pt x="2159" y="11111"/>
                      </a:cubicBezTo>
                      <a:cubicBezTo>
                        <a:pt x="2159" y="5795"/>
                        <a:pt x="4985" y="0"/>
                        <a:pt x="9521" y="0"/>
                      </a:cubicBezTo>
                      <a:cubicBezTo>
                        <a:pt x="11863" y="0"/>
                        <a:pt x="13945" y="862"/>
                        <a:pt x="15246" y="2347"/>
                      </a:cubicBezTo>
                      <a:cubicBezTo>
                        <a:pt x="19335" y="2586"/>
                        <a:pt x="21566" y="5173"/>
                        <a:pt x="21566" y="9627"/>
                      </a:cubicBezTo>
                      <a:cubicBezTo>
                        <a:pt x="21566" y="14320"/>
                        <a:pt x="20116" y="16906"/>
                        <a:pt x="17439" y="16906"/>
                      </a:cubicBezTo>
                      <a:cubicBezTo>
                        <a:pt x="10636" y="16906"/>
                        <a:pt x="10636" y="16906"/>
                        <a:pt x="10636" y="16906"/>
                      </a:cubicBezTo>
                      <a:cubicBezTo>
                        <a:pt x="10487" y="16906"/>
                        <a:pt x="10338" y="16715"/>
                        <a:pt x="10338" y="16523"/>
                      </a:cubicBezTo>
                      <a:cubicBezTo>
                        <a:pt x="10338" y="11255"/>
                        <a:pt x="10338" y="11255"/>
                        <a:pt x="10338" y="11255"/>
                      </a:cubicBezTo>
                      <a:cubicBezTo>
                        <a:pt x="9669" y="12021"/>
                        <a:pt x="9149" y="13362"/>
                        <a:pt x="8591" y="14751"/>
                      </a:cubicBezTo>
                      <a:cubicBezTo>
                        <a:pt x="7364" y="17816"/>
                        <a:pt x="5840" y="21600"/>
                        <a:pt x="2197" y="21600"/>
                      </a:cubicBezTo>
                      <a:moveTo>
                        <a:pt x="970" y="20834"/>
                      </a:moveTo>
                      <a:cubicBezTo>
                        <a:pt x="2197" y="20834"/>
                        <a:pt x="2197" y="20834"/>
                        <a:pt x="2197" y="20834"/>
                      </a:cubicBezTo>
                      <a:cubicBezTo>
                        <a:pt x="5505" y="20834"/>
                        <a:pt x="6844" y="17433"/>
                        <a:pt x="8033" y="14416"/>
                      </a:cubicBezTo>
                      <a:cubicBezTo>
                        <a:pt x="8777" y="12596"/>
                        <a:pt x="9446" y="10872"/>
                        <a:pt x="10487" y="10153"/>
                      </a:cubicBezTo>
                      <a:cubicBezTo>
                        <a:pt x="10599" y="10106"/>
                        <a:pt x="10710" y="10106"/>
                        <a:pt x="10785" y="10153"/>
                      </a:cubicBezTo>
                      <a:cubicBezTo>
                        <a:pt x="10859" y="10249"/>
                        <a:pt x="10933" y="10345"/>
                        <a:pt x="10933" y="10489"/>
                      </a:cubicBezTo>
                      <a:cubicBezTo>
                        <a:pt x="10933" y="16140"/>
                        <a:pt x="10933" y="16140"/>
                        <a:pt x="10933" y="16140"/>
                      </a:cubicBezTo>
                      <a:cubicBezTo>
                        <a:pt x="17439" y="16140"/>
                        <a:pt x="17439" y="16140"/>
                        <a:pt x="17439" y="16140"/>
                      </a:cubicBezTo>
                      <a:cubicBezTo>
                        <a:pt x="20376" y="16140"/>
                        <a:pt x="20971" y="12596"/>
                        <a:pt x="20971" y="9627"/>
                      </a:cubicBezTo>
                      <a:cubicBezTo>
                        <a:pt x="20971" y="4502"/>
                        <a:pt x="17774" y="3257"/>
                        <a:pt x="15134" y="3113"/>
                      </a:cubicBezTo>
                      <a:cubicBezTo>
                        <a:pt x="15060" y="3113"/>
                        <a:pt x="14986" y="3065"/>
                        <a:pt x="14911" y="3017"/>
                      </a:cubicBezTo>
                      <a:cubicBezTo>
                        <a:pt x="14354" y="2347"/>
                        <a:pt x="12681" y="766"/>
                        <a:pt x="9521" y="766"/>
                      </a:cubicBezTo>
                      <a:cubicBezTo>
                        <a:pt x="5357" y="766"/>
                        <a:pt x="2754" y="6130"/>
                        <a:pt x="2754" y="11111"/>
                      </a:cubicBezTo>
                      <a:cubicBezTo>
                        <a:pt x="2754" y="13458"/>
                        <a:pt x="2754" y="13458"/>
                        <a:pt x="2754" y="13458"/>
                      </a:cubicBezTo>
                      <a:cubicBezTo>
                        <a:pt x="2754" y="14895"/>
                        <a:pt x="2345" y="16284"/>
                        <a:pt x="1639" y="17385"/>
                      </a:cubicBezTo>
                      <a:cubicBezTo>
                        <a:pt x="1379" y="17769"/>
                        <a:pt x="1379" y="17769"/>
                        <a:pt x="1379" y="17769"/>
                      </a:cubicBezTo>
                      <a:cubicBezTo>
                        <a:pt x="2457" y="17769"/>
                        <a:pt x="2457" y="17769"/>
                        <a:pt x="2457" y="17769"/>
                      </a:cubicBezTo>
                      <a:cubicBezTo>
                        <a:pt x="2568" y="17769"/>
                        <a:pt x="2680" y="17864"/>
                        <a:pt x="2717" y="17960"/>
                      </a:cubicBezTo>
                      <a:cubicBezTo>
                        <a:pt x="2791" y="18104"/>
                        <a:pt x="2754" y="18295"/>
                        <a:pt x="2680" y="18391"/>
                      </a:cubicBezTo>
                      <a:cubicBezTo>
                        <a:pt x="970" y="20834"/>
                        <a:pt x="970" y="20834"/>
                        <a:pt x="970" y="20834"/>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446" name="Shape 1446"/>
                <p:cNvSpPr/>
                <p:nvPr/>
              </p:nvSpPr>
              <p:spPr>
                <a:xfrm>
                  <a:off x="269038" y="367146"/>
                  <a:ext cx="867968" cy="979981"/>
                </a:xfrm>
                <a:custGeom>
                  <a:avLst/>
                  <a:gdLst/>
                  <a:ahLst/>
                  <a:cxnLst>
                    <a:cxn ang="0">
                      <a:pos x="wd2" y="hd2"/>
                    </a:cxn>
                    <a:cxn ang="5400000">
                      <a:pos x="wd2" y="hd2"/>
                    </a:cxn>
                    <a:cxn ang="10800000">
                      <a:pos x="wd2" y="hd2"/>
                    </a:cxn>
                    <a:cxn ang="16200000">
                      <a:pos x="wd2" y="hd2"/>
                    </a:cxn>
                  </a:cxnLst>
                  <a:rect l="0" t="0" r="r" b="b"/>
                  <a:pathLst>
                    <a:path w="21600" h="21506" fill="norm" stroke="1" extrusionOk="0">
                      <a:moveTo>
                        <a:pt x="18360" y="0"/>
                      </a:moveTo>
                      <a:cubicBezTo>
                        <a:pt x="18144" y="0"/>
                        <a:pt x="18144" y="0"/>
                        <a:pt x="18144" y="0"/>
                      </a:cubicBezTo>
                      <a:cubicBezTo>
                        <a:pt x="17172" y="0"/>
                        <a:pt x="16254" y="428"/>
                        <a:pt x="15660" y="1094"/>
                      </a:cubicBezTo>
                      <a:cubicBezTo>
                        <a:pt x="14796" y="1903"/>
                        <a:pt x="12852" y="2093"/>
                        <a:pt x="10152" y="2093"/>
                      </a:cubicBezTo>
                      <a:cubicBezTo>
                        <a:pt x="5778" y="2093"/>
                        <a:pt x="5400" y="9896"/>
                        <a:pt x="0" y="12322"/>
                      </a:cubicBezTo>
                      <a:cubicBezTo>
                        <a:pt x="324" y="17318"/>
                        <a:pt x="4860" y="21410"/>
                        <a:pt x="10638" y="21505"/>
                      </a:cubicBezTo>
                      <a:cubicBezTo>
                        <a:pt x="16686" y="21600"/>
                        <a:pt x="21600" y="17270"/>
                        <a:pt x="21600" y="11989"/>
                      </a:cubicBezTo>
                      <a:cubicBezTo>
                        <a:pt x="21600" y="2855"/>
                        <a:pt x="21600" y="2855"/>
                        <a:pt x="21600" y="2855"/>
                      </a:cubicBezTo>
                      <a:cubicBezTo>
                        <a:pt x="21600" y="1285"/>
                        <a:pt x="20142" y="0"/>
                        <a:pt x="18360" y="0"/>
                      </a:cubicBezTo>
                    </a:path>
                  </a:pathLst>
                </a:custGeom>
                <a:solidFill>
                  <a:srgbClr val="DCA378"/>
                </a:solidFill>
                <a:ln w="12700" cap="flat">
                  <a:noFill/>
                  <a:miter lim="400000"/>
                </a:ln>
                <a:effectLst/>
              </p:spPr>
              <p:txBody>
                <a:bodyPr wrap="square" lIns="71436" tIns="71436" rIns="71436" bIns="71436" numCol="1" anchor="t">
                  <a:noAutofit/>
                </a:bodyPr>
                <a:lstStyle/>
                <a:p>
                  <a:pPr lvl="0"/>
                </a:p>
              </p:txBody>
            </p:sp>
            <p:sp>
              <p:nvSpPr>
                <p:cNvPr id="1447" name="Shape 1447"/>
                <p:cNvSpPr/>
                <p:nvPr/>
              </p:nvSpPr>
              <p:spPr>
                <a:xfrm>
                  <a:off x="251642" y="349750"/>
                  <a:ext cx="902760" cy="10153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800" y="21600"/>
                        <a:pt x="10800" y="21600"/>
                        <a:pt x="10800" y="21600"/>
                      </a:cubicBezTo>
                      <a:cubicBezTo>
                        <a:pt x="10748" y="21600"/>
                        <a:pt x="10696" y="21600"/>
                        <a:pt x="10644" y="21600"/>
                      </a:cubicBezTo>
                      <a:cubicBezTo>
                        <a:pt x="4985" y="21508"/>
                        <a:pt x="312" y="17446"/>
                        <a:pt x="0" y="12323"/>
                      </a:cubicBezTo>
                      <a:cubicBezTo>
                        <a:pt x="0" y="12185"/>
                        <a:pt x="104" y="12046"/>
                        <a:pt x="260" y="12000"/>
                      </a:cubicBezTo>
                      <a:cubicBezTo>
                        <a:pt x="2648" y="10892"/>
                        <a:pt x="3998" y="8538"/>
                        <a:pt x="5192" y="6462"/>
                      </a:cubicBezTo>
                      <a:cubicBezTo>
                        <a:pt x="6542" y="4154"/>
                        <a:pt x="7788" y="2031"/>
                        <a:pt x="10177" y="2031"/>
                      </a:cubicBezTo>
                      <a:cubicBezTo>
                        <a:pt x="12358" y="2031"/>
                        <a:pt x="14435" y="1892"/>
                        <a:pt x="15110" y="1154"/>
                      </a:cubicBezTo>
                      <a:cubicBezTo>
                        <a:pt x="15837" y="415"/>
                        <a:pt x="16875" y="0"/>
                        <a:pt x="17862" y="0"/>
                      </a:cubicBezTo>
                      <a:cubicBezTo>
                        <a:pt x="18069" y="0"/>
                        <a:pt x="18069" y="0"/>
                        <a:pt x="18069" y="0"/>
                      </a:cubicBezTo>
                      <a:cubicBezTo>
                        <a:pt x="20042" y="0"/>
                        <a:pt x="21600" y="1385"/>
                        <a:pt x="21600" y="3138"/>
                      </a:cubicBezTo>
                      <a:cubicBezTo>
                        <a:pt x="21600" y="12000"/>
                        <a:pt x="21600" y="12000"/>
                        <a:pt x="21600" y="12000"/>
                      </a:cubicBezTo>
                      <a:cubicBezTo>
                        <a:pt x="21600" y="14538"/>
                        <a:pt x="20458" y="16938"/>
                        <a:pt x="18433" y="18785"/>
                      </a:cubicBezTo>
                      <a:cubicBezTo>
                        <a:pt x="16408" y="20585"/>
                        <a:pt x="13708" y="21600"/>
                        <a:pt x="10800" y="21600"/>
                      </a:cubicBezTo>
                      <a:moveTo>
                        <a:pt x="883" y="12508"/>
                      </a:moveTo>
                      <a:cubicBezTo>
                        <a:pt x="1246" y="17123"/>
                        <a:pt x="5504" y="20769"/>
                        <a:pt x="10644" y="20862"/>
                      </a:cubicBezTo>
                      <a:cubicBezTo>
                        <a:pt x="10696" y="20862"/>
                        <a:pt x="10748" y="20862"/>
                        <a:pt x="10800" y="20862"/>
                      </a:cubicBezTo>
                      <a:cubicBezTo>
                        <a:pt x="10800" y="20862"/>
                        <a:pt x="10800" y="20862"/>
                        <a:pt x="10800" y="20862"/>
                      </a:cubicBezTo>
                      <a:cubicBezTo>
                        <a:pt x="13448" y="20862"/>
                        <a:pt x="15992" y="19938"/>
                        <a:pt x="17862" y="18231"/>
                      </a:cubicBezTo>
                      <a:cubicBezTo>
                        <a:pt x="19731" y="16569"/>
                        <a:pt x="20769" y="14354"/>
                        <a:pt x="20769" y="12000"/>
                      </a:cubicBezTo>
                      <a:cubicBezTo>
                        <a:pt x="20769" y="3138"/>
                        <a:pt x="20769" y="3138"/>
                        <a:pt x="20769" y="3138"/>
                      </a:cubicBezTo>
                      <a:cubicBezTo>
                        <a:pt x="20769" y="1800"/>
                        <a:pt x="19575" y="738"/>
                        <a:pt x="18069" y="738"/>
                      </a:cubicBezTo>
                      <a:cubicBezTo>
                        <a:pt x="17862" y="738"/>
                        <a:pt x="17862" y="738"/>
                        <a:pt x="17862" y="738"/>
                      </a:cubicBezTo>
                      <a:cubicBezTo>
                        <a:pt x="17083" y="738"/>
                        <a:pt x="16356" y="1062"/>
                        <a:pt x="15785" y="1662"/>
                      </a:cubicBezTo>
                      <a:cubicBezTo>
                        <a:pt x="14902" y="2585"/>
                        <a:pt x="12981" y="2769"/>
                        <a:pt x="10177" y="2769"/>
                      </a:cubicBezTo>
                      <a:cubicBezTo>
                        <a:pt x="8308" y="2769"/>
                        <a:pt x="7217" y="4615"/>
                        <a:pt x="5971" y="6785"/>
                      </a:cubicBezTo>
                      <a:cubicBezTo>
                        <a:pt x="4725" y="8908"/>
                        <a:pt x="3375" y="11262"/>
                        <a:pt x="883" y="12508"/>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448" name="Shape 1448"/>
                <p:cNvSpPr/>
                <p:nvPr/>
              </p:nvSpPr>
              <p:spPr>
                <a:xfrm>
                  <a:off x="1137005" y="627170"/>
                  <a:ext cx="103461" cy="2078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650"/>
                        <a:pt x="12150" y="21600"/>
                        <a:pt x="0" y="21600"/>
                      </a:cubicBezTo>
                      <a:lnTo>
                        <a:pt x="0" y="0"/>
                      </a:lnTo>
                      <a:close/>
                    </a:path>
                  </a:pathLst>
                </a:custGeom>
                <a:solidFill>
                  <a:srgbClr val="DCA378"/>
                </a:solidFill>
                <a:ln w="12700" cap="flat">
                  <a:noFill/>
                  <a:miter lim="400000"/>
                </a:ln>
                <a:effectLst/>
              </p:spPr>
              <p:txBody>
                <a:bodyPr wrap="square" lIns="71436" tIns="71436" rIns="71436" bIns="71436" numCol="1" anchor="t">
                  <a:noAutofit/>
                </a:bodyPr>
                <a:lstStyle/>
                <a:p>
                  <a:pPr lvl="0"/>
                </a:p>
              </p:txBody>
            </p:sp>
            <p:sp>
              <p:nvSpPr>
                <p:cNvPr id="1449" name="Shape 1449"/>
                <p:cNvSpPr/>
                <p:nvPr/>
              </p:nvSpPr>
              <p:spPr>
                <a:xfrm>
                  <a:off x="1119609" y="609774"/>
                  <a:ext cx="138253" cy="2426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579"/>
                        <a:pt x="1350" y="0"/>
                        <a:pt x="2700" y="0"/>
                      </a:cubicBezTo>
                      <a:cubicBezTo>
                        <a:pt x="13163" y="0"/>
                        <a:pt x="21600" y="4821"/>
                        <a:pt x="21600" y="10800"/>
                      </a:cubicBezTo>
                      <a:cubicBezTo>
                        <a:pt x="21600" y="16779"/>
                        <a:pt x="13163" y="21600"/>
                        <a:pt x="2700" y="21600"/>
                      </a:cubicBezTo>
                      <a:close/>
                      <a:moveTo>
                        <a:pt x="5400" y="3086"/>
                      </a:moveTo>
                      <a:cubicBezTo>
                        <a:pt x="5400" y="18321"/>
                        <a:pt x="5400" y="18321"/>
                        <a:pt x="5400" y="18321"/>
                      </a:cubicBezTo>
                      <a:cubicBezTo>
                        <a:pt x="11475" y="17550"/>
                        <a:pt x="16200" y="14464"/>
                        <a:pt x="16200" y="10800"/>
                      </a:cubicBezTo>
                      <a:cubicBezTo>
                        <a:pt x="16200" y="6943"/>
                        <a:pt x="11475" y="3857"/>
                        <a:pt x="5400" y="3086"/>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450" name="Shape 1450"/>
                <p:cNvSpPr/>
                <p:nvPr/>
              </p:nvSpPr>
              <p:spPr>
                <a:xfrm>
                  <a:off x="468633" y="661962"/>
                  <a:ext cx="86981" cy="8698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451" name="Shape 1451"/>
                <p:cNvSpPr/>
                <p:nvPr/>
              </p:nvSpPr>
              <p:spPr>
                <a:xfrm>
                  <a:off x="850429" y="661962"/>
                  <a:ext cx="86981" cy="8698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452" name="Shape 1452"/>
                <p:cNvSpPr/>
                <p:nvPr/>
              </p:nvSpPr>
              <p:spPr>
                <a:xfrm>
                  <a:off x="519200" y="552293"/>
                  <a:ext cx="79446" cy="74878"/>
                </a:xfrm>
                <a:custGeom>
                  <a:avLst/>
                  <a:gdLst/>
                  <a:ahLst/>
                  <a:cxnLst>
                    <a:cxn ang="0">
                      <a:pos x="wd2" y="hd2"/>
                    </a:cxn>
                    <a:cxn ang="5400000">
                      <a:pos x="wd2" y="hd2"/>
                    </a:cxn>
                    <a:cxn ang="10800000">
                      <a:pos x="wd2" y="hd2"/>
                    </a:cxn>
                    <a:cxn ang="16200000">
                      <a:pos x="wd2" y="hd2"/>
                    </a:cxn>
                  </a:cxnLst>
                  <a:rect l="0" t="0" r="r" b="b"/>
                  <a:pathLst>
                    <a:path w="20825" h="20782" fill="norm" stroke="1" extrusionOk="0">
                      <a:moveTo>
                        <a:pt x="16278" y="20782"/>
                      </a:moveTo>
                      <a:cubicBezTo>
                        <a:pt x="14004" y="20782"/>
                        <a:pt x="12299" y="18982"/>
                        <a:pt x="11730" y="16582"/>
                      </a:cubicBezTo>
                      <a:cubicBezTo>
                        <a:pt x="11162" y="13582"/>
                        <a:pt x="8888" y="11782"/>
                        <a:pt x="3204" y="9382"/>
                      </a:cubicBezTo>
                      <a:cubicBezTo>
                        <a:pt x="930" y="8782"/>
                        <a:pt x="-775" y="5782"/>
                        <a:pt x="362" y="3382"/>
                      </a:cubicBezTo>
                      <a:cubicBezTo>
                        <a:pt x="930" y="982"/>
                        <a:pt x="3772" y="-818"/>
                        <a:pt x="6046" y="382"/>
                      </a:cubicBezTo>
                      <a:cubicBezTo>
                        <a:pt x="10025" y="1582"/>
                        <a:pt x="19120" y="5182"/>
                        <a:pt x="20825" y="14782"/>
                      </a:cubicBezTo>
                      <a:cubicBezTo>
                        <a:pt x="20825" y="17782"/>
                        <a:pt x="19688" y="20182"/>
                        <a:pt x="16846" y="20782"/>
                      </a:cubicBezTo>
                      <a:cubicBezTo>
                        <a:pt x="16846" y="20782"/>
                        <a:pt x="16278" y="20782"/>
                        <a:pt x="16278" y="20782"/>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453" name="Shape 1453"/>
                <p:cNvSpPr/>
                <p:nvPr/>
              </p:nvSpPr>
              <p:spPr>
                <a:xfrm>
                  <a:off x="809141" y="540190"/>
                  <a:ext cx="171301" cy="86981"/>
                </a:xfrm>
                <a:custGeom>
                  <a:avLst/>
                  <a:gdLst/>
                  <a:ahLst/>
                  <a:cxnLst>
                    <a:cxn ang="0">
                      <a:pos x="wd2" y="hd2"/>
                    </a:cxn>
                    <a:cxn ang="5400000">
                      <a:pos x="wd2" y="hd2"/>
                    </a:cxn>
                    <a:cxn ang="10800000">
                      <a:pos x="wd2" y="hd2"/>
                    </a:cxn>
                    <a:cxn ang="16200000">
                      <a:pos x="wd2" y="hd2"/>
                    </a:cxn>
                  </a:cxnLst>
                  <a:rect l="0" t="0" r="r" b="b"/>
                  <a:pathLst>
                    <a:path w="21382" h="21600" fill="norm" stroke="1" extrusionOk="0">
                      <a:moveTo>
                        <a:pt x="19222" y="21600"/>
                      </a:moveTo>
                      <a:cubicBezTo>
                        <a:pt x="18142" y="21600"/>
                        <a:pt x="17332" y="19980"/>
                        <a:pt x="17062" y="17820"/>
                      </a:cubicBezTo>
                      <a:cubicBezTo>
                        <a:pt x="16522" y="12420"/>
                        <a:pt x="13822" y="8640"/>
                        <a:pt x="10582" y="8640"/>
                      </a:cubicBezTo>
                      <a:cubicBezTo>
                        <a:pt x="7612" y="8640"/>
                        <a:pt x="4642" y="12420"/>
                        <a:pt x="4102" y="17820"/>
                      </a:cubicBezTo>
                      <a:cubicBezTo>
                        <a:pt x="4102" y="19980"/>
                        <a:pt x="2752" y="21600"/>
                        <a:pt x="1672" y="21600"/>
                      </a:cubicBezTo>
                      <a:cubicBezTo>
                        <a:pt x="592" y="21060"/>
                        <a:pt x="-218" y="18900"/>
                        <a:pt x="52" y="16200"/>
                      </a:cubicBezTo>
                      <a:cubicBezTo>
                        <a:pt x="592" y="7020"/>
                        <a:pt x="5452" y="0"/>
                        <a:pt x="10582" y="0"/>
                      </a:cubicBezTo>
                      <a:cubicBezTo>
                        <a:pt x="15982" y="0"/>
                        <a:pt x="20572" y="7020"/>
                        <a:pt x="21382" y="16200"/>
                      </a:cubicBezTo>
                      <a:cubicBezTo>
                        <a:pt x="21382" y="18900"/>
                        <a:pt x="20842" y="21060"/>
                        <a:pt x="19492" y="21600"/>
                      </a:cubicBezTo>
                      <a:cubicBezTo>
                        <a:pt x="19492" y="21600"/>
                        <a:pt x="19222" y="21600"/>
                        <a:pt x="19222"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454" name="Shape 1454"/>
                <p:cNvSpPr/>
                <p:nvPr/>
              </p:nvSpPr>
              <p:spPr>
                <a:xfrm>
                  <a:off x="616041" y="835006"/>
                  <a:ext cx="173961" cy="104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60" y="21600"/>
                        <a:pt x="0" y="13500"/>
                        <a:pt x="0" y="3600"/>
                      </a:cubicBezTo>
                      <a:cubicBezTo>
                        <a:pt x="0" y="1350"/>
                        <a:pt x="1080" y="0"/>
                        <a:pt x="2160" y="0"/>
                      </a:cubicBezTo>
                      <a:cubicBezTo>
                        <a:pt x="3510" y="0"/>
                        <a:pt x="4320" y="1350"/>
                        <a:pt x="4320" y="3600"/>
                      </a:cubicBezTo>
                      <a:cubicBezTo>
                        <a:pt x="4320" y="9450"/>
                        <a:pt x="7290" y="14400"/>
                        <a:pt x="10800" y="14400"/>
                      </a:cubicBezTo>
                      <a:cubicBezTo>
                        <a:pt x="14310" y="14400"/>
                        <a:pt x="17280" y="9450"/>
                        <a:pt x="17280" y="3600"/>
                      </a:cubicBezTo>
                      <a:cubicBezTo>
                        <a:pt x="17280" y="1350"/>
                        <a:pt x="18360" y="0"/>
                        <a:pt x="19440" y="0"/>
                      </a:cubicBezTo>
                      <a:cubicBezTo>
                        <a:pt x="20790" y="0"/>
                        <a:pt x="21600" y="1350"/>
                        <a:pt x="21600" y="3600"/>
                      </a:cubicBezTo>
                      <a:cubicBezTo>
                        <a:pt x="21600" y="13500"/>
                        <a:pt x="16740" y="21600"/>
                        <a:pt x="1080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455" name="Shape 1455"/>
                <p:cNvSpPr/>
                <p:nvPr/>
              </p:nvSpPr>
              <p:spPr>
                <a:xfrm>
                  <a:off x="600484" y="1056576"/>
                  <a:ext cx="205075" cy="104377"/>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456" name="Shape 1456"/>
                <p:cNvSpPr/>
                <p:nvPr/>
              </p:nvSpPr>
              <p:spPr>
                <a:xfrm>
                  <a:off x="559276" y="384542"/>
                  <a:ext cx="538360" cy="2188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942" y="0"/>
                      </a:moveTo>
                      <a:cubicBezTo>
                        <a:pt x="17594" y="0"/>
                        <a:pt x="17594" y="0"/>
                        <a:pt x="17594" y="0"/>
                      </a:cubicBezTo>
                      <a:cubicBezTo>
                        <a:pt x="16287" y="0"/>
                        <a:pt x="15068" y="1497"/>
                        <a:pt x="14110" y="4277"/>
                      </a:cubicBezTo>
                      <a:cubicBezTo>
                        <a:pt x="12629" y="8554"/>
                        <a:pt x="9406" y="9410"/>
                        <a:pt x="4703" y="9410"/>
                      </a:cubicBezTo>
                      <a:cubicBezTo>
                        <a:pt x="2787" y="9410"/>
                        <a:pt x="1306" y="12618"/>
                        <a:pt x="0" y="17323"/>
                      </a:cubicBezTo>
                      <a:cubicBezTo>
                        <a:pt x="610" y="18178"/>
                        <a:pt x="1306" y="19248"/>
                        <a:pt x="1481" y="21600"/>
                      </a:cubicBezTo>
                      <a:cubicBezTo>
                        <a:pt x="2874" y="17109"/>
                        <a:pt x="4442" y="14329"/>
                        <a:pt x="6532" y="14329"/>
                      </a:cubicBezTo>
                      <a:cubicBezTo>
                        <a:pt x="11148" y="14329"/>
                        <a:pt x="14545" y="13473"/>
                        <a:pt x="16026" y="9410"/>
                      </a:cubicBezTo>
                      <a:cubicBezTo>
                        <a:pt x="17158" y="6202"/>
                        <a:pt x="18639" y="4277"/>
                        <a:pt x="20381" y="4277"/>
                      </a:cubicBezTo>
                      <a:cubicBezTo>
                        <a:pt x="20729" y="4277"/>
                        <a:pt x="20729" y="4277"/>
                        <a:pt x="20729" y="4277"/>
                      </a:cubicBezTo>
                      <a:cubicBezTo>
                        <a:pt x="20990" y="4277"/>
                        <a:pt x="21252" y="4277"/>
                        <a:pt x="21600" y="4277"/>
                      </a:cubicBezTo>
                      <a:cubicBezTo>
                        <a:pt x="20729" y="1711"/>
                        <a:pt x="19423" y="0"/>
                        <a:pt x="17942" y="0"/>
                      </a:cubicBezTo>
                    </a:path>
                  </a:pathLst>
                </a:custGeom>
                <a:solidFill>
                  <a:srgbClr val="B6927A"/>
                </a:solidFill>
                <a:ln w="12700" cap="flat">
                  <a:noFill/>
                  <a:miter lim="400000"/>
                </a:ln>
                <a:effectLst/>
              </p:spPr>
              <p:txBody>
                <a:bodyPr wrap="square" lIns="71436" tIns="71436" rIns="71436" bIns="71436" numCol="1" anchor="t">
                  <a:noAutofit/>
                </a:bodyPr>
                <a:lstStyle/>
                <a:p>
                  <a:pPr lvl="0"/>
                </a:p>
              </p:txBody>
            </p:sp>
            <p:sp>
              <p:nvSpPr>
                <p:cNvPr id="1457" name="Shape 1457"/>
                <p:cNvSpPr/>
                <p:nvPr/>
              </p:nvSpPr>
              <p:spPr>
                <a:xfrm>
                  <a:off x="544626" y="367146"/>
                  <a:ext cx="576815" cy="1922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96" y="0"/>
                      </a:moveTo>
                      <a:cubicBezTo>
                        <a:pt x="16971" y="0"/>
                        <a:pt x="16971" y="0"/>
                        <a:pt x="16971" y="0"/>
                      </a:cubicBezTo>
                      <a:cubicBezTo>
                        <a:pt x="15510" y="0"/>
                        <a:pt x="14129" y="2184"/>
                        <a:pt x="13236" y="5582"/>
                      </a:cubicBezTo>
                      <a:cubicBezTo>
                        <a:pt x="11937" y="9708"/>
                        <a:pt x="9014" y="10679"/>
                        <a:pt x="4953" y="10679"/>
                      </a:cubicBezTo>
                      <a:cubicBezTo>
                        <a:pt x="2842" y="10679"/>
                        <a:pt x="1299" y="14804"/>
                        <a:pt x="0" y="20872"/>
                      </a:cubicBezTo>
                      <a:cubicBezTo>
                        <a:pt x="162" y="21115"/>
                        <a:pt x="406" y="21357"/>
                        <a:pt x="568" y="21600"/>
                      </a:cubicBezTo>
                      <a:cubicBezTo>
                        <a:pt x="1786" y="16261"/>
                        <a:pt x="3167" y="12620"/>
                        <a:pt x="4953" y="12620"/>
                      </a:cubicBezTo>
                      <a:cubicBezTo>
                        <a:pt x="9338" y="12620"/>
                        <a:pt x="12343" y="11649"/>
                        <a:pt x="13723" y="6796"/>
                      </a:cubicBezTo>
                      <a:cubicBezTo>
                        <a:pt x="14617" y="3640"/>
                        <a:pt x="15753" y="1942"/>
                        <a:pt x="16971" y="1942"/>
                      </a:cubicBezTo>
                      <a:cubicBezTo>
                        <a:pt x="17296" y="1942"/>
                        <a:pt x="17296" y="1942"/>
                        <a:pt x="17296" y="1942"/>
                      </a:cubicBezTo>
                      <a:cubicBezTo>
                        <a:pt x="18677" y="1942"/>
                        <a:pt x="19895" y="3883"/>
                        <a:pt x="20707" y="6796"/>
                      </a:cubicBezTo>
                      <a:cubicBezTo>
                        <a:pt x="21032" y="7038"/>
                        <a:pt x="21275" y="7281"/>
                        <a:pt x="21600" y="7524"/>
                      </a:cubicBezTo>
                      <a:cubicBezTo>
                        <a:pt x="21600" y="7524"/>
                        <a:pt x="21600" y="7524"/>
                        <a:pt x="21600" y="7524"/>
                      </a:cubicBezTo>
                      <a:cubicBezTo>
                        <a:pt x="20788" y="2912"/>
                        <a:pt x="19164" y="0"/>
                        <a:pt x="17296"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458" name="Shape 1458"/>
                <p:cNvSpPr/>
                <p:nvPr/>
              </p:nvSpPr>
              <p:spPr>
                <a:xfrm>
                  <a:off x="288265" y="590547"/>
                  <a:ext cx="292985" cy="4294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600" y="6655"/>
                      </a:moveTo>
                      <a:cubicBezTo>
                        <a:pt x="10240" y="10800"/>
                        <a:pt x="6240" y="15055"/>
                        <a:pt x="0" y="17455"/>
                      </a:cubicBezTo>
                      <a:cubicBezTo>
                        <a:pt x="160" y="18873"/>
                        <a:pt x="480" y="20291"/>
                        <a:pt x="960" y="21600"/>
                      </a:cubicBezTo>
                      <a:cubicBezTo>
                        <a:pt x="8480" y="18655"/>
                        <a:pt x="12800" y="12982"/>
                        <a:pt x="16640" y="7964"/>
                      </a:cubicBezTo>
                      <a:cubicBezTo>
                        <a:pt x="16640" y="7964"/>
                        <a:pt x="16480" y="7964"/>
                        <a:pt x="16480" y="7964"/>
                      </a:cubicBezTo>
                      <a:cubicBezTo>
                        <a:pt x="15200" y="7964"/>
                        <a:pt x="14080" y="7418"/>
                        <a:pt x="13600" y="6655"/>
                      </a:cubicBezTo>
                      <a:moveTo>
                        <a:pt x="18720" y="0"/>
                      </a:moveTo>
                      <a:cubicBezTo>
                        <a:pt x="17760" y="1091"/>
                        <a:pt x="16800" y="2291"/>
                        <a:pt x="15840" y="3600"/>
                      </a:cubicBezTo>
                      <a:cubicBezTo>
                        <a:pt x="16000" y="3600"/>
                        <a:pt x="16320" y="3600"/>
                        <a:pt x="16480" y="3600"/>
                      </a:cubicBezTo>
                      <a:cubicBezTo>
                        <a:pt x="17600" y="3600"/>
                        <a:pt x="18560" y="3927"/>
                        <a:pt x="19200" y="4582"/>
                      </a:cubicBezTo>
                      <a:cubicBezTo>
                        <a:pt x="20000" y="3600"/>
                        <a:pt x="20800" y="2618"/>
                        <a:pt x="21600" y="1855"/>
                      </a:cubicBezTo>
                      <a:cubicBezTo>
                        <a:pt x="21600" y="1855"/>
                        <a:pt x="21600" y="1855"/>
                        <a:pt x="21600" y="1855"/>
                      </a:cubicBezTo>
                      <a:cubicBezTo>
                        <a:pt x="20960" y="1855"/>
                        <a:pt x="20480" y="1527"/>
                        <a:pt x="20320" y="1091"/>
                      </a:cubicBezTo>
                      <a:cubicBezTo>
                        <a:pt x="20160" y="655"/>
                        <a:pt x="19680" y="327"/>
                        <a:pt x="18720" y="0"/>
                      </a:cubicBezTo>
                    </a:path>
                  </a:pathLst>
                </a:custGeom>
                <a:solidFill>
                  <a:srgbClr val="B6927A"/>
                </a:solidFill>
                <a:ln w="12700" cap="flat">
                  <a:noFill/>
                  <a:miter lim="400000"/>
                </a:ln>
                <a:effectLst/>
              </p:spPr>
              <p:txBody>
                <a:bodyPr wrap="square" lIns="71436" tIns="71436" rIns="71436" bIns="71436" numCol="1" anchor="t">
                  <a:noAutofit/>
                </a:bodyPr>
                <a:lstStyle/>
                <a:p>
                  <a:pPr lvl="0"/>
                </a:p>
              </p:txBody>
            </p:sp>
            <p:sp>
              <p:nvSpPr>
                <p:cNvPr id="1459" name="Shape 1459"/>
                <p:cNvSpPr/>
                <p:nvPr/>
              </p:nvSpPr>
              <p:spPr>
                <a:xfrm>
                  <a:off x="269038" y="584138"/>
                  <a:ext cx="272843" cy="4440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29" y="0"/>
                      </a:moveTo>
                      <a:cubicBezTo>
                        <a:pt x="15086" y="5479"/>
                        <a:pt x="10629" y="13381"/>
                        <a:pt x="0" y="16753"/>
                      </a:cubicBezTo>
                      <a:cubicBezTo>
                        <a:pt x="0" y="16753"/>
                        <a:pt x="0" y="16753"/>
                        <a:pt x="0" y="16753"/>
                      </a:cubicBezTo>
                      <a:cubicBezTo>
                        <a:pt x="171" y="18439"/>
                        <a:pt x="686" y="20020"/>
                        <a:pt x="1371" y="21600"/>
                      </a:cubicBezTo>
                      <a:cubicBezTo>
                        <a:pt x="1371" y="21600"/>
                        <a:pt x="1371" y="21600"/>
                        <a:pt x="1371" y="21600"/>
                      </a:cubicBezTo>
                      <a:cubicBezTo>
                        <a:pt x="1886" y="21495"/>
                        <a:pt x="2229" y="21284"/>
                        <a:pt x="2571" y="21179"/>
                      </a:cubicBezTo>
                      <a:cubicBezTo>
                        <a:pt x="2057" y="19914"/>
                        <a:pt x="1714" y="18544"/>
                        <a:pt x="1543" y="17175"/>
                      </a:cubicBezTo>
                      <a:cubicBezTo>
                        <a:pt x="8229" y="14857"/>
                        <a:pt x="12514" y="10747"/>
                        <a:pt x="16114" y="6743"/>
                      </a:cubicBezTo>
                      <a:cubicBezTo>
                        <a:pt x="15943" y="6427"/>
                        <a:pt x="15771" y="6217"/>
                        <a:pt x="15771" y="5900"/>
                      </a:cubicBezTo>
                      <a:cubicBezTo>
                        <a:pt x="15771" y="4847"/>
                        <a:pt x="16971" y="4004"/>
                        <a:pt x="18514" y="3793"/>
                      </a:cubicBezTo>
                      <a:cubicBezTo>
                        <a:pt x="19543" y="2529"/>
                        <a:pt x="20571" y="1370"/>
                        <a:pt x="21600" y="316"/>
                      </a:cubicBezTo>
                      <a:cubicBezTo>
                        <a:pt x="21257" y="211"/>
                        <a:pt x="21086" y="211"/>
                        <a:pt x="20743" y="105"/>
                      </a:cubicBezTo>
                      <a:cubicBezTo>
                        <a:pt x="20571" y="105"/>
                        <a:pt x="20400" y="0"/>
                        <a:pt x="20229"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460" name="Shape 1460"/>
                <p:cNvSpPr/>
                <p:nvPr/>
              </p:nvSpPr>
              <p:spPr>
                <a:xfrm>
                  <a:off x="468633" y="661962"/>
                  <a:ext cx="80572" cy="869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676" y="0"/>
                      </a:moveTo>
                      <a:cubicBezTo>
                        <a:pt x="11092" y="0"/>
                        <a:pt x="9924" y="0"/>
                        <a:pt x="9341" y="0"/>
                      </a:cubicBezTo>
                      <a:cubicBezTo>
                        <a:pt x="4086" y="1080"/>
                        <a:pt x="0" y="5400"/>
                        <a:pt x="0" y="10800"/>
                      </a:cubicBezTo>
                      <a:cubicBezTo>
                        <a:pt x="0" y="12420"/>
                        <a:pt x="584" y="13500"/>
                        <a:pt x="1168" y="15120"/>
                      </a:cubicBezTo>
                      <a:cubicBezTo>
                        <a:pt x="2919" y="18900"/>
                        <a:pt x="7005" y="21600"/>
                        <a:pt x="11676" y="21600"/>
                      </a:cubicBezTo>
                      <a:cubicBezTo>
                        <a:pt x="11676" y="21600"/>
                        <a:pt x="12259" y="21600"/>
                        <a:pt x="12259" y="21600"/>
                      </a:cubicBezTo>
                      <a:cubicBezTo>
                        <a:pt x="15178" y="15660"/>
                        <a:pt x="18681" y="10260"/>
                        <a:pt x="21600" y="4860"/>
                      </a:cubicBezTo>
                      <a:cubicBezTo>
                        <a:pt x="19265" y="1620"/>
                        <a:pt x="15762" y="0"/>
                        <a:pt x="11676"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461" name="Shape 1461"/>
                <p:cNvSpPr/>
                <p:nvPr/>
              </p:nvSpPr>
              <p:spPr>
                <a:xfrm>
                  <a:off x="525399" y="553008"/>
                  <a:ext cx="71416" cy="741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891" y="0"/>
                      </a:moveTo>
                      <a:cubicBezTo>
                        <a:pt x="3927" y="3176"/>
                        <a:pt x="1964" y="5718"/>
                        <a:pt x="0" y="8894"/>
                      </a:cubicBezTo>
                      <a:cubicBezTo>
                        <a:pt x="655" y="8894"/>
                        <a:pt x="1309" y="9529"/>
                        <a:pt x="1964" y="9529"/>
                      </a:cubicBezTo>
                      <a:cubicBezTo>
                        <a:pt x="3273" y="10165"/>
                        <a:pt x="3927" y="10165"/>
                        <a:pt x="5236" y="10800"/>
                      </a:cubicBezTo>
                      <a:cubicBezTo>
                        <a:pt x="9164" y="12706"/>
                        <a:pt x="11127" y="14612"/>
                        <a:pt x="11782" y="17153"/>
                      </a:cubicBezTo>
                      <a:cubicBezTo>
                        <a:pt x="12436" y="19694"/>
                        <a:pt x="14400" y="21600"/>
                        <a:pt x="17018" y="21600"/>
                      </a:cubicBezTo>
                      <a:cubicBezTo>
                        <a:pt x="17018" y="21600"/>
                        <a:pt x="17018" y="21600"/>
                        <a:pt x="17018" y="21600"/>
                      </a:cubicBezTo>
                      <a:cubicBezTo>
                        <a:pt x="18327" y="19059"/>
                        <a:pt x="20291" y="16518"/>
                        <a:pt x="21600" y="14612"/>
                      </a:cubicBezTo>
                      <a:cubicBezTo>
                        <a:pt x="20291" y="7624"/>
                        <a:pt x="15055" y="4447"/>
                        <a:pt x="10473" y="1906"/>
                      </a:cubicBezTo>
                      <a:cubicBezTo>
                        <a:pt x="9164" y="1271"/>
                        <a:pt x="7200" y="635"/>
                        <a:pt x="5891"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pic>
          <p:nvPicPr>
            <p:cNvPr id="1464" name="pasted-image.pdf"/>
            <p:cNvPicPr/>
            <p:nvPr/>
          </p:nvPicPr>
          <p:blipFill>
            <a:blip r:embed="rId7">
              <a:extLst/>
            </a:blip>
            <a:srcRect l="0" t="0" r="0" b="0"/>
            <a:stretch>
              <a:fillRect/>
            </a:stretch>
          </p:blipFill>
          <p:spPr>
            <a:xfrm>
              <a:off x="9738617" y="429893"/>
              <a:ext cx="1117004" cy="1235835"/>
            </a:xfrm>
            <a:prstGeom prst="rect">
              <a:avLst/>
            </a:prstGeom>
            <a:ln w="12700" cap="flat">
              <a:noFill/>
              <a:miter lim="400000"/>
            </a:ln>
            <a:effectLst/>
          </p:spPr>
        </p:pic>
        <p:pic>
          <p:nvPicPr>
            <p:cNvPr id="1465" name="pasted-image.pdf"/>
            <p:cNvPicPr/>
            <p:nvPr/>
          </p:nvPicPr>
          <p:blipFill>
            <a:blip r:embed="rId8">
              <a:extLst/>
            </a:blip>
            <a:srcRect l="0" t="0" r="0" b="0"/>
            <a:stretch>
              <a:fillRect/>
            </a:stretch>
          </p:blipFill>
          <p:spPr>
            <a:xfrm>
              <a:off x="3636745" y="504626"/>
              <a:ext cx="943267" cy="1086238"/>
            </a:xfrm>
            <a:prstGeom prst="rect">
              <a:avLst/>
            </a:prstGeom>
            <a:ln w="12700" cap="flat">
              <a:noFill/>
              <a:miter lim="400000"/>
            </a:ln>
            <a:effectLst/>
          </p:spPr>
        </p:pic>
        <p:pic>
          <p:nvPicPr>
            <p:cNvPr id="1466" name="pasted-image.pdf"/>
            <p:cNvPicPr/>
            <p:nvPr/>
          </p:nvPicPr>
          <p:blipFill>
            <a:blip r:embed="rId9">
              <a:extLst/>
            </a:blip>
            <a:srcRect l="0" t="0" r="0" b="0"/>
            <a:stretch>
              <a:fillRect/>
            </a:stretch>
          </p:blipFill>
          <p:spPr>
            <a:xfrm>
              <a:off x="19268919" y="409517"/>
              <a:ext cx="1122464" cy="1254380"/>
            </a:xfrm>
            <a:prstGeom prst="rect">
              <a:avLst/>
            </a:prstGeom>
            <a:ln w="12700" cap="flat">
              <a:noFill/>
              <a:miter lim="400000"/>
            </a:ln>
            <a:effectLst/>
          </p:spPr>
        </p:pic>
        <p:pic>
          <p:nvPicPr>
            <p:cNvPr id="1467" name="pasted-image.pdf"/>
            <p:cNvPicPr/>
            <p:nvPr/>
          </p:nvPicPr>
          <p:blipFill>
            <a:blip r:embed="rId10">
              <a:extLst/>
            </a:blip>
            <a:srcRect l="0" t="0" r="0" b="0"/>
            <a:stretch>
              <a:fillRect/>
            </a:stretch>
          </p:blipFill>
          <p:spPr>
            <a:xfrm>
              <a:off x="14005373" y="420489"/>
              <a:ext cx="1254673" cy="1254673"/>
            </a:xfrm>
            <a:prstGeom prst="rect">
              <a:avLst/>
            </a:prstGeom>
            <a:ln w="12700" cap="flat">
              <a:noFill/>
              <a:miter lim="400000"/>
            </a:ln>
            <a:effectLst/>
          </p:spPr>
        </p:pic>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3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13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13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13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5" fill="hold">
                                  <p:stCondLst>
                                    <p:cond delay="0"/>
                                  </p:stCondLst>
                                  <p:iterate type="el" backwards="0">
                                    <p:tmAbs val="0"/>
                                  </p:iterate>
                                  <p:childTnLst>
                                    <p:set>
                                      <p:cBhvr>
                                        <p:cTn id="22" fill="hold"/>
                                        <p:tgtEl>
                                          <p:spTgt spid="139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0" presetID="1" grpId="6" fill="hold">
                                  <p:stCondLst>
                                    <p:cond delay="0"/>
                                  </p:stCondLst>
                                  <p:iterate type="el" backwards="0">
                                    <p:tmAbs val="0"/>
                                  </p:iterate>
                                  <p:childTnLst>
                                    <p:set>
                                      <p:cBhvr>
                                        <p:cTn id="26" fill="hold"/>
                                        <p:tgtEl>
                                          <p:spTgt spid="14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nodeType="clickEffect" presetClass="entr" presetSubtype="0" presetID="1" grpId="7" fill="hold">
                                  <p:stCondLst>
                                    <p:cond delay="0"/>
                                  </p:stCondLst>
                                  <p:iterate type="el" backwards="0">
                                    <p:tmAbs val="0"/>
                                  </p:iterate>
                                  <p:childTnLst>
                                    <p:set>
                                      <p:cBhvr>
                                        <p:cTn id="30" fill="hold"/>
                                        <p:tgtEl>
                                          <p:spTgt spid="140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nodeType="clickEffect" presetClass="entr" presetSubtype="0" presetID="1" grpId="8" fill="hold">
                                  <p:stCondLst>
                                    <p:cond delay="0"/>
                                  </p:stCondLst>
                                  <p:iterate type="el" backwards="0">
                                    <p:tmAbs val="0"/>
                                  </p:iterate>
                                  <p:childTnLst>
                                    <p:set>
                                      <p:cBhvr>
                                        <p:cTn id="34" fill="hold"/>
                                        <p:tgtEl>
                                          <p:spTgt spid="14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04" grpId="7"/>
      <p:bldP build="whole" bldLvl="1" animBg="1" rev="0" advAuto="0" spid="1394" grpId="4"/>
      <p:bldP build="whole" bldLvl="1" animBg="1" rev="0" advAuto="0" spid="1379" grpId="3"/>
      <p:bldP build="whole" bldLvl="1" animBg="1" rev="0" advAuto="0" spid="1399" grpId="5"/>
      <p:bldP build="whole" bldLvl="1" animBg="1" rev="0" advAuto="0" spid="1372" grpId="2"/>
      <p:bldP build="whole" bldLvl="1" animBg="1" rev="0" advAuto="0" spid="1411" grpId="8"/>
      <p:bldP build="whole" bldLvl="1" animBg="1" rev="0" advAuto="0" spid="1416" grpId="6"/>
      <p:bldP build="whole" bldLvl="1" animBg="1" rev="0" advAuto="0" spid="1364" grpId="1"/>
    </p:bldLst>
  </p:timing>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72" name="Shape 1472"/>
          <p:cNvSpPr/>
          <p:nvPr/>
        </p:nvSpPr>
        <p:spPr>
          <a:xfrm>
            <a:off x="755465" y="745026"/>
            <a:ext cx="20970876"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The continuous integration pipeline stages</a:t>
            </a:r>
          </a:p>
        </p:txBody>
      </p:sp>
      <p:grpSp>
        <p:nvGrpSpPr>
          <p:cNvPr id="1475" name="Group 1475"/>
          <p:cNvGrpSpPr/>
          <p:nvPr/>
        </p:nvGrpSpPr>
        <p:grpSpPr>
          <a:xfrm>
            <a:off x="2055500" y="5257097"/>
            <a:ext cx="3700576" cy="4247001"/>
            <a:chOff x="0" y="0"/>
            <a:chExt cx="3700574" cy="4246999"/>
          </a:xfrm>
        </p:grpSpPr>
        <p:sp>
          <p:nvSpPr>
            <p:cNvPr id="1473" name="Shape 1473"/>
            <p:cNvSpPr/>
            <p:nvPr/>
          </p:nvSpPr>
          <p:spPr>
            <a:xfrm>
              <a:off x="0" y="3011924"/>
              <a:ext cx="3700575" cy="1235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spAutoFit/>
            </a:bodyPr>
            <a:lstStyle>
              <a:lvl1pPr algn="ct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Commit</a:t>
              </a:r>
            </a:p>
          </p:txBody>
        </p:sp>
        <p:pic>
          <p:nvPicPr>
            <p:cNvPr id="1474" name="pasted-image.pdf"/>
            <p:cNvPicPr/>
            <p:nvPr/>
          </p:nvPicPr>
          <p:blipFill>
            <a:blip r:embed="rId3">
              <a:extLst/>
            </a:blip>
            <a:stretch>
              <a:fillRect/>
            </a:stretch>
          </p:blipFill>
          <p:spPr>
            <a:xfrm>
              <a:off x="520588" y="0"/>
              <a:ext cx="2659399" cy="2688306"/>
            </a:xfrm>
            <a:prstGeom prst="rect">
              <a:avLst/>
            </a:prstGeom>
            <a:ln w="12700" cap="flat">
              <a:noFill/>
              <a:miter lim="400000"/>
            </a:ln>
            <a:effectLst/>
          </p:spPr>
        </p:pic>
      </p:grpSp>
      <p:grpSp>
        <p:nvGrpSpPr>
          <p:cNvPr id="1478" name="Group 1478"/>
          <p:cNvGrpSpPr/>
          <p:nvPr/>
        </p:nvGrpSpPr>
        <p:grpSpPr>
          <a:xfrm>
            <a:off x="6924190" y="5257097"/>
            <a:ext cx="5011479" cy="5339201"/>
            <a:chOff x="0" y="0"/>
            <a:chExt cx="5011478" cy="5339199"/>
          </a:xfrm>
        </p:grpSpPr>
        <p:sp>
          <p:nvSpPr>
            <p:cNvPr id="1476" name="Shape 1476"/>
            <p:cNvSpPr/>
            <p:nvPr/>
          </p:nvSpPr>
          <p:spPr>
            <a:xfrm>
              <a:off x="0" y="3011924"/>
              <a:ext cx="5011479" cy="23272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spAutoFit/>
            </a:bodyPr>
            <a:lstStyle>
              <a:lvl1pPr algn="ct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Automated testing</a:t>
              </a:r>
            </a:p>
          </p:txBody>
        </p:sp>
        <p:pic>
          <p:nvPicPr>
            <p:cNvPr id="1477" name="pasted-image.pdf"/>
            <p:cNvPicPr/>
            <p:nvPr/>
          </p:nvPicPr>
          <p:blipFill>
            <a:blip r:embed="rId4">
              <a:extLst/>
            </a:blip>
            <a:stretch>
              <a:fillRect/>
            </a:stretch>
          </p:blipFill>
          <p:spPr>
            <a:xfrm>
              <a:off x="1345366" y="0"/>
              <a:ext cx="2320746" cy="2365375"/>
            </a:xfrm>
            <a:prstGeom prst="rect">
              <a:avLst/>
            </a:prstGeom>
            <a:ln w="12700" cap="flat">
              <a:noFill/>
              <a:miter lim="400000"/>
            </a:ln>
            <a:effectLst/>
          </p:spPr>
        </p:pic>
      </p:grpSp>
      <p:grpSp>
        <p:nvGrpSpPr>
          <p:cNvPr id="1481" name="Group 1481"/>
          <p:cNvGrpSpPr/>
          <p:nvPr/>
        </p:nvGrpSpPr>
        <p:grpSpPr>
          <a:xfrm rot="21060000">
            <a:off x="1473075" y="10801036"/>
            <a:ext cx="4865426" cy="1869726"/>
            <a:chOff x="0" y="0"/>
            <a:chExt cx="4865425" cy="1869725"/>
          </a:xfrm>
        </p:grpSpPr>
        <p:sp>
          <p:nvSpPr>
            <p:cNvPr id="1479" name="Shape 1479"/>
            <p:cNvSpPr/>
            <p:nvPr/>
          </p:nvSpPr>
          <p:spPr>
            <a:xfrm>
              <a:off x="1633754" y="456364"/>
              <a:ext cx="3231672" cy="9569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spAutoFit/>
            </a:bodyPr>
            <a:lstStyle>
              <a:lvl1pPr>
                <a:lnSpc>
                  <a:spcPct val="100000"/>
                </a:lnSpc>
                <a:spcBef>
                  <a:spcPts val="300"/>
                </a:spcBef>
                <a:defRPr spc="-72" sz="7200">
                  <a:solidFill>
                    <a:srgbClr val="205080"/>
                  </a:solidFill>
                  <a:latin typeface="SignPainter-HouseScript"/>
                  <a:ea typeface="SignPainter-HouseScript"/>
                  <a:cs typeface="SignPainter-HouseScript"/>
                  <a:sym typeface="SignPainter-HouseScript"/>
                </a:defRPr>
              </a:lvl1pPr>
            </a:lstStyle>
            <a:p>
              <a:pPr lvl="0">
                <a:defRPr spc="0" sz="1800">
                  <a:solidFill>
                    <a:srgbClr val="000000"/>
                  </a:solidFill>
                </a:defRPr>
              </a:pPr>
              <a:r>
                <a:rPr spc="-72" sz="7200">
                  <a:solidFill>
                    <a:srgbClr val="205080"/>
                  </a:solidFill>
                </a:rPr>
                <a:t>technically</a:t>
              </a:r>
            </a:p>
          </p:txBody>
        </p:sp>
        <p:pic>
          <p:nvPicPr>
            <p:cNvPr id="1480" name="pasted-image.pdf"/>
            <p:cNvPicPr/>
            <p:nvPr/>
          </p:nvPicPr>
          <p:blipFill>
            <a:blip r:embed="rId5">
              <a:extLst/>
            </a:blip>
            <a:stretch>
              <a:fillRect/>
            </a:stretch>
          </p:blipFill>
          <p:spPr>
            <a:xfrm rot="20820000">
              <a:off x="168334" y="116780"/>
              <a:ext cx="1224689" cy="1636166"/>
            </a:xfrm>
            <a:prstGeom prst="rect">
              <a:avLst/>
            </a:prstGeom>
            <a:ln w="12700" cap="flat">
              <a:noFill/>
              <a:miter lim="400000"/>
            </a:ln>
            <a:effectLst/>
          </p:spPr>
        </p:pic>
      </p:grpSp>
      <p:grpSp>
        <p:nvGrpSpPr>
          <p:cNvPr id="1484" name="Group 1484"/>
          <p:cNvGrpSpPr/>
          <p:nvPr/>
        </p:nvGrpSpPr>
        <p:grpSpPr>
          <a:xfrm rot="21000000">
            <a:off x="6201444" y="2557004"/>
            <a:ext cx="6446697" cy="2127266"/>
            <a:chOff x="0" y="0"/>
            <a:chExt cx="6446695" cy="2127264"/>
          </a:xfrm>
        </p:grpSpPr>
        <p:sp>
          <p:nvSpPr>
            <p:cNvPr id="1482" name="Shape 1482"/>
            <p:cNvSpPr/>
            <p:nvPr/>
          </p:nvSpPr>
          <p:spPr>
            <a:xfrm>
              <a:off x="1570036" y="182783"/>
              <a:ext cx="4876660" cy="19444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noAutofit/>
            </a:bodyPr>
            <a:lstStyle/>
            <a:p>
              <a:pPr lvl="0">
                <a:lnSpc>
                  <a:spcPct val="100000"/>
                </a:lnSpc>
                <a:spcBef>
                  <a:spcPts val="300"/>
                </a:spcBef>
                <a:defRPr sz="1800">
                  <a:solidFill>
                    <a:srgbClr val="000000"/>
                  </a:solidFill>
                </a:defRPr>
              </a:pPr>
              <a:r>
                <a:rPr spc="-72" sz="7200">
                  <a:solidFill>
                    <a:srgbClr val="205080"/>
                  </a:solidFill>
                  <a:latin typeface="SignPainter-HouseScript"/>
                  <a:ea typeface="SignPainter-HouseScript"/>
                  <a:cs typeface="SignPainter-HouseScript"/>
                  <a:sym typeface="SignPainter-HouseScript"/>
                </a:rPr>
                <a:t>functionally</a:t>
              </a:r>
              <a:endParaRPr spc="-72" sz="7200">
                <a:solidFill>
                  <a:srgbClr val="205080"/>
                </a:solidFill>
                <a:latin typeface="SignPainter-HouseScript"/>
                <a:ea typeface="SignPainter-HouseScript"/>
                <a:cs typeface="SignPainter-HouseScript"/>
                <a:sym typeface="SignPainter-HouseScript"/>
              </a:endParaRPr>
            </a:p>
            <a:p>
              <a:pPr lvl="0">
                <a:lnSpc>
                  <a:spcPct val="100000"/>
                </a:lnSpc>
                <a:spcBef>
                  <a:spcPts val="300"/>
                </a:spcBef>
                <a:defRPr sz="1800">
                  <a:solidFill>
                    <a:srgbClr val="000000"/>
                  </a:solidFill>
                </a:defRPr>
              </a:pPr>
              <a:r>
                <a:rPr spc="-72" sz="7200">
                  <a:solidFill>
                    <a:srgbClr val="205080"/>
                  </a:solidFill>
                  <a:latin typeface="SignPainter-HouseScript"/>
                  <a:ea typeface="SignPainter-HouseScript"/>
                  <a:cs typeface="SignPainter-HouseScript"/>
                  <a:sym typeface="SignPainter-HouseScript"/>
                </a:rPr>
                <a:t>non-functionally</a:t>
              </a:r>
            </a:p>
          </p:txBody>
        </p:sp>
        <p:pic>
          <p:nvPicPr>
            <p:cNvPr id="1483" name="pasted-image.pdf"/>
            <p:cNvPicPr/>
            <p:nvPr/>
          </p:nvPicPr>
          <p:blipFill>
            <a:blip r:embed="rId5">
              <a:extLst/>
            </a:blip>
            <a:stretch>
              <a:fillRect/>
            </a:stretch>
          </p:blipFill>
          <p:spPr>
            <a:xfrm rot="20820000">
              <a:off x="168334" y="116780"/>
              <a:ext cx="1224689" cy="1636166"/>
            </a:xfrm>
            <a:prstGeom prst="rect">
              <a:avLst/>
            </a:prstGeom>
            <a:ln w="12700" cap="flat">
              <a:noFill/>
              <a:miter lim="400000"/>
            </a:ln>
            <a:effectLst/>
          </p:spPr>
        </p:pic>
      </p:grpSp>
      <p:grpSp>
        <p:nvGrpSpPr>
          <p:cNvPr id="1487" name="Group 1487"/>
          <p:cNvGrpSpPr/>
          <p:nvPr/>
        </p:nvGrpSpPr>
        <p:grpSpPr>
          <a:xfrm rot="21360000">
            <a:off x="12469651" y="10696007"/>
            <a:ext cx="6528428" cy="2079784"/>
            <a:chOff x="0" y="0"/>
            <a:chExt cx="6528427" cy="2079782"/>
          </a:xfrm>
        </p:grpSpPr>
        <p:sp>
          <p:nvSpPr>
            <p:cNvPr id="1485" name="Shape 1485"/>
            <p:cNvSpPr/>
            <p:nvPr/>
          </p:nvSpPr>
          <p:spPr>
            <a:xfrm>
              <a:off x="1515000" y="80768"/>
              <a:ext cx="5013428" cy="19990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noAutofit/>
            </a:bodyPr>
            <a:lstStyle/>
            <a:p>
              <a:pPr lvl="0">
                <a:lnSpc>
                  <a:spcPct val="100000"/>
                </a:lnSpc>
                <a:spcBef>
                  <a:spcPts val="300"/>
                </a:spcBef>
                <a:defRPr sz="1800">
                  <a:solidFill>
                    <a:srgbClr val="000000"/>
                  </a:solidFill>
                </a:defRPr>
              </a:pPr>
              <a:r>
                <a:rPr spc="-72" sz="7200">
                  <a:solidFill>
                    <a:srgbClr val="205080"/>
                  </a:solidFill>
                  <a:latin typeface="SignPainter-HouseScript"/>
                  <a:ea typeface="SignPainter-HouseScript"/>
                  <a:cs typeface="SignPainter-HouseScript"/>
                  <a:sym typeface="SignPainter-HouseScript"/>
                </a:rPr>
                <a:t>usable</a:t>
              </a:r>
              <a:endParaRPr spc="-72" sz="7200">
                <a:solidFill>
                  <a:srgbClr val="205080"/>
                </a:solidFill>
                <a:latin typeface="SignPainter-HouseScript"/>
                <a:ea typeface="SignPainter-HouseScript"/>
                <a:cs typeface="SignPainter-HouseScript"/>
                <a:sym typeface="SignPainter-HouseScript"/>
              </a:endParaRPr>
            </a:p>
            <a:p>
              <a:pPr lvl="0">
                <a:lnSpc>
                  <a:spcPct val="100000"/>
                </a:lnSpc>
                <a:spcBef>
                  <a:spcPts val="300"/>
                </a:spcBef>
                <a:defRPr sz="1800">
                  <a:solidFill>
                    <a:srgbClr val="000000"/>
                  </a:solidFill>
                </a:defRPr>
              </a:pPr>
              <a:r>
                <a:rPr spc="-72" sz="7200">
                  <a:solidFill>
                    <a:srgbClr val="205080"/>
                  </a:solidFill>
                  <a:latin typeface="SignPainter-HouseScript"/>
                  <a:ea typeface="SignPainter-HouseScript"/>
                  <a:cs typeface="SignPainter-HouseScript"/>
                  <a:sym typeface="SignPainter-HouseScript"/>
                </a:rPr>
                <a:t>provides value</a:t>
              </a:r>
            </a:p>
          </p:txBody>
        </p:sp>
        <p:pic>
          <p:nvPicPr>
            <p:cNvPr id="1486" name="pasted-image.pdf"/>
            <p:cNvPicPr/>
            <p:nvPr/>
          </p:nvPicPr>
          <p:blipFill>
            <a:blip r:embed="rId5">
              <a:extLst/>
            </a:blip>
            <a:stretch>
              <a:fillRect/>
            </a:stretch>
          </p:blipFill>
          <p:spPr>
            <a:xfrm rot="21240000">
              <a:off x="84462" y="61195"/>
              <a:ext cx="1259037" cy="1682053"/>
            </a:xfrm>
            <a:prstGeom prst="rect">
              <a:avLst/>
            </a:prstGeom>
            <a:ln w="12700" cap="flat">
              <a:noFill/>
              <a:miter lim="400000"/>
            </a:ln>
            <a:effectLst/>
          </p:spPr>
        </p:pic>
      </p:grpSp>
      <p:grpSp>
        <p:nvGrpSpPr>
          <p:cNvPr id="1490" name="Group 1490"/>
          <p:cNvGrpSpPr/>
          <p:nvPr/>
        </p:nvGrpSpPr>
        <p:grpSpPr>
          <a:xfrm rot="21240000">
            <a:off x="17344015" y="2615469"/>
            <a:ext cx="6268394" cy="2010338"/>
            <a:chOff x="0" y="0"/>
            <a:chExt cx="6268392" cy="2010337"/>
          </a:xfrm>
        </p:grpSpPr>
        <p:sp>
          <p:nvSpPr>
            <p:cNvPr id="1488" name="Shape 1488"/>
            <p:cNvSpPr/>
            <p:nvPr/>
          </p:nvSpPr>
          <p:spPr>
            <a:xfrm rot="21600000">
              <a:off x="1391733" y="65855"/>
              <a:ext cx="4876660" cy="19444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noAutofit/>
            </a:bodyPr>
            <a:lstStyle/>
            <a:p>
              <a:pPr lvl="0">
                <a:lnSpc>
                  <a:spcPct val="100000"/>
                </a:lnSpc>
                <a:spcBef>
                  <a:spcPts val="300"/>
                </a:spcBef>
                <a:defRPr sz="1800">
                  <a:solidFill>
                    <a:srgbClr val="000000"/>
                  </a:solidFill>
                </a:defRPr>
              </a:pPr>
              <a:r>
                <a:rPr spc="-72" sz="7200">
                  <a:solidFill>
                    <a:srgbClr val="205080"/>
                  </a:solidFill>
                  <a:latin typeface="SignPainter-HouseScript"/>
                  <a:ea typeface="SignPainter-HouseScript"/>
                  <a:cs typeface="SignPainter-HouseScript"/>
                  <a:sym typeface="SignPainter-HouseScript"/>
                </a:rPr>
                <a:t>deliverable</a:t>
              </a:r>
              <a:endParaRPr spc="-72" sz="7200">
                <a:solidFill>
                  <a:srgbClr val="205080"/>
                </a:solidFill>
                <a:latin typeface="SignPainter-HouseScript"/>
                <a:ea typeface="SignPainter-HouseScript"/>
                <a:cs typeface="SignPainter-HouseScript"/>
                <a:sym typeface="SignPainter-HouseScript"/>
              </a:endParaRPr>
            </a:p>
            <a:p>
              <a:pPr lvl="0">
                <a:lnSpc>
                  <a:spcPct val="100000"/>
                </a:lnSpc>
                <a:spcBef>
                  <a:spcPts val="300"/>
                </a:spcBef>
                <a:defRPr sz="1800">
                  <a:solidFill>
                    <a:srgbClr val="000000"/>
                  </a:solidFill>
                </a:defRPr>
              </a:pPr>
              <a:r>
                <a:rPr spc="-72" sz="7200">
                  <a:solidFill>
                    <a:srgbClr val="205080"/>
                  </a:solidFill>
                  <a:latin typeface="SignPainter-HouseScript"/>
                  <a:ea typeface="SignPainter-HouseScript"/>
                  <a:cs typeface="SignPainter-HouseScript"/>
                  <a:sym typeface="SignPainter-HouseScript"/>
                </a:rPr>
                <a:t>fully-operational</a:t>
              </a:r>
            </a:p>
          </p:txBody>
        </p:sp>
        <p:pic>
          <p:nvPicPr>
            <p:cNvPr id="1489" name="pasted-image.pdf"/>
            <p:cNvPicPr/>
            <p:nvPr/>
          </p:nvPicPr>
          <p:blipFill>
            <a:blip r:embed="rId5">
              <a:extLst/>
            </a:blip>
            <a:stretch>
              <a:fillRect/>
            </a:stretch>
          </p:blipFill>
          <p:spPr>
            <a:xfrm>
              <a:off x="0" y="0"/>
              <a:ext cx="1224689" cy="1636166"/>
            </a:xfrm>
            <a:prstGeom prst="rect">
              <a:avLst/>
            </a:prstGeom>
            <a:ln w="12700" cap="flat">
              <a:noFill/>
              <a:miter lim="400000"/>
            </a:ln>
            <a:effectLst/>
          </p:spPr>
        </p:pic>
      </p:grpSp>
      <p:grpSp>
        <p:nvGrpSpPr>
          <p:cNvPr id="1493" name="Group 1493"/>
          <p:cNvGrpSpPr/>
          <p:nvPr/>
        </p:nvGrpSpPr>
        <p:grpSpPr>
          <a:xfrm>
            <a:off x="13202797" y="4933245"/>
            <a:ext cx="3502547" cy="5663053"/>
            <a:chOff x="0" y="0"/>
            <a:chExt cx="3502546" cy="5663051"/>
          </a:xfrm>
        </p:grpSpPr>
        <p:sp>
          <p:nvSpPr>
            <p:cNvPr id="1491" name="Shape 1491"/>
            <p:cNvSpPr/>
            <p:nvPr/>
          </p:nvSpPr>
          <p:spPr>
            <a:xfrm>
              <a:off x="0" y="3335776"/>
              <a:ext cx="3502547" cy="23272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spAutoFit/>
            </a:bodyPr>
            <a:lstStyle>
              <a:lvl1pPr algn="ct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Manual testing</a:t>
              </a:r>
            </a:p>
          </p:txBody>
        </p:sp>
        <p:pic>
          <p:nvPicPr>
            <p:cNvPr id="1492" name="pasted-image.pdf"/>
            <p:cNvPicPr/>
            <p:nvPr/>
          </p:nvPicPr>
          <p:blipFill>
            <a:blip r:embed="rId6">
              <a:extLst/>
            </a:blip>
            <a:srcRect l="0" t="0" r="0" b="0"/>
            <a:stretch>
              <a:fillRect/>
            </a:stretch>
          </p:blipFill>
          <p:spPr>
            <a:xfrm>
              <a:off x="227273" y="0"/>
              <a:ext cx="3048001" cy="2584450"/>
            </a:xfrm>
            <a:prstGeom prst="rect">
              <a:avLst/>
            </a:prstGeom>
            <a:ln w="12700" cap="flat">
              <a:noFill/>
              <a:miter lim="400000"/>
            </a:ln>
            <a:effectLst/>
          </p:spPr>
        </p:pic>
      </p:grpSp>
      <p:grpSp>
        <p:nvGrpSpPr>
          <p:cNvPr id="1496" name="Group 1496"/>
          <p:cNvGrpSpPr/>
          <p:nvPr/>
        </p:nvGrpSpPr>
        <p:grpSpPr>
          <a:xfrm>
            <a:off x="18627924" y="5065575"/>
            <a:ext cx="3700576" cy="5568823"/>
            <a:chOff x="0" y="0"/>
            <a:chExt cx="3700574" cy="5568821"/>
          </a:xfrm>
        </p:grpSpPr>
        <p:sp>
          <p:nvSpPr>
            <p:cNvPr id="1494" name="Shape 1494"/>
            <p:cNvSpPr/>
            <p:nvPr/>
          </p:nvSpPr>
          <p:spPr>
            <a:xfrm>
              <a:off x="0" y="3203446"/>
              <a:ext cx="3700575" cy="236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spAutoFit/>
            </a:bodyPr>
            <a:lstStyle>
              <a:lvl1pPr algn="ct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Release</a:t>
              </a:r>
              <a:endParaRPr b="1" spc="-72" sz="7200">
                <a:solidFill>
                  <a:srgbClr val="205080"/>
                </a:solidFill>
              </a:endParaRPr>
            </a:p>
          </p:txBody>
        </p:sp>
        <p:pic>
          <p:nvPicPr>
            <p:cNvPr id="1495" name="pasted-image.pdf"/>
            <p:cNvPicPr/>
            <p:nvPr/>
          </p:nvPicPr>
          <p:blipFill>
            <a:blip r:embed="rId7">
              <a:extLst/>
            </a:blip>
            <a:stretch>
              <a:fillRect/>
            </a:stretch>
          </p:blipFill>
          <p:spPr>
            <a:xfrm>
              <a:off x="328074" y="0"/>
              <a:ext cx="2819090" cy="2522991"/>
            </a:xfrm>
            <a:prstGeom prst="rect">
              <a:avLst/>
            </a:prstGeom>
            <a:ln w="12700" cap="flat">
              <a:noFill/>
              <a:miter lim="400000"/>
            </a:ln>
            <a:effectLst/>
          </p:spPr>
        </p:pic>
      </p:grpSp>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4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14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14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14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16" presetID="23" grpId="5" fill="hold">
                                  <p:stCondLst>
                                    <p:cond delay="0"/>
                                  </p:stCondLst>
                                  <p:iterate type="el" backwards="0">
                                    <p:tmAbs val="0"/>
                                  </p:iterate>
                                  <p:childTnLst>
                                    <p:set>
                                      <p:cBhvr>
                                        <p:cTn id="22" fill="hold"/>
                                        <p:tgtEl>
                                          <p:spTgt spid="1481"/>
                                        </p:tgtEl>
                                        <p:attrNameLst>
                                          <p:attrName>style.visibility</p:attrName>
                                        </p:attrNameLst>
                                      </p:cBhvr>
                                      <p:to>
                                        <p:strVal val="visible"/>
                                      </p:to>
                                    </p:set>
                                    <p:anim calcmode="lin" valueType="num">
                                      <p:cBhvr>
                                        <p:cTn id="23" dur="850" fill="hold"/>
                                        <p:tgtEl>
                                          <p:spTgt spid="1481"/>
                                        </p:tgtEl>
                                        <p:attrNameLst>
                                          <p:attrName>ppt_w</p:attrName>
                                        </p:attrNameLst>
                                      </p:cBhvr>
                                      <p:tavLst>
                                        <p:tav tm="0">
                                          <p:val>
                                            <p:fltVal val="0"/>
                                          </p:val>
                                        </p:tav>
                                        <p:tav tm="100000">
                                          <p:val>
                                            <p:strVal val="#ppt_w"/>
                                          </p:val>
                                        </p:tav>
                                      </p:tavLst>
                                    </p:anim>
                                    <p:anim calcmode="lin" valueType="num">
                                      <p:cBhvr>
                                        <p:cTn id="24" dur="850" fill="hold"/>
                                        <p:tgtEl>
                                          <p:spTgt spid="1481"/>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nodeType="clickEffect" presetClass="entr" presetSubtype="16" presetID="23" grpId="6" fill="hold">
                                  <p:stCondLst>
                                    <p:cond delay="0"/>
                                  </p:stCondLst>
                                  <p:iterate type="el" backwards="0">
                                    <p:tmAbs val="0"/>
                                  </p:iterate>
                                  <p:childTnLst>
                                    <p:set>
                                      <p:cBhvr>
                                        <p:cTn id="28" fill="hold"/>
                                        <p:tgtEl>
                                          <p:spTgt spid="1484"/>
                                        </p:tgtEl>
                                        <p:attrNameLst>
                                          <p:attrName>style.visibility</p:attrName>
                                        </p:attrNameLst>
                                      </p:cBhvr>
                                      <p:to>
                                        <p:strVal val="visible"/>
                                      </p:to>
                                    </p:set>
                                    <p:anim calcmode="lin" valueType="num">
                                      <p:cBhvr>
                                        <p:cTn id="29" dur="849" fill="hold"/>
                                        <p:tgtEl>
                                          <p:spTgt spid="1484"/>
                                        </p:tgtEl>
                                        <p:attrNameLst>
                                          <p:attrName>ppt_w</p:attrName>
                                        </p:attrNameLst>
                                      </p:cBhvr>
                                      <p:tavLst>
                                        <p:tav tm="0">
                                          <p:val>
                                            <p:fltVal val="0"/>
                                          </p:val>
                                        </p:tav>
                                        <p:tav tm="100000">
                                          <p:val>
                                            <p:strVal val="#ppt_w"/>
                                          </p:val>
                                        </p:tav>
                                      </p:tavLst>
                                    </p:anim>
                                    <p:anim calcmode="lin" valueType="num">
                                      <p:cBhvr>
                                        <p:cTn id="30" dur="849" fill="hold"/>
                                        <p:tgtEl>
                                          <p:spTgt spid="1484"/>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nodeType="clickEffect" presetClass="entr" presetSubtype="16" presetID="23" grpId="7" fill="hold">
                                  <p:stCondLst>
                                    <p:cond delay="0"/>
                                  </p:stCondLst>
                                  <p:iterate type="el" backwards="0">
                                    <p:tmAbs val="0"/>
                                  </p:iterate>
                                  <p:childTnLst>
                                    <p:set>
                                      <p:cBhvr>
                                        <p:cTn id="34" fill="hold"/>
                                        <p:tgtEl>
                                          <p:spTgt spid="1487"/>
                                        </p:tgtEl>
                                        <p:attrNameLst>
                                          <p:attrName>style.visibility</p:attrName>
                                        </p:attrNameLst>
                                      </p:cBhvr>
                                      <p:to>
                                        <p:strVal val="visible"/>
                                      </p:to>
                                    </p:set>
                                    <p:anim calcmode="lin" valueType="num">
                                      <p:cBhvr>
                                        <p:cTn id="35" dur="849" fill="hold"/>
                                        <p:tgtEl>
                                          <p:spTgt spid="1487"/>
                                        </p:tgtEl>
                                        <p:attrNameLst>
                                          <p:attrName>ppt_w</p:attrName>
                                        </p:attrNameLst>
                                      </p:cBhvr>
                                      <p:tavLst>
                                        <p:tav tm="0">
                                          <p:val>
                                            <p:fltVal val="0"/>
                                          </p:val>
                                        </p:tav>
                                        <p:tav tm="100000">
                                          <p:val>
                                            <p:strVal val="#ppt_w"/>
                                          </p:val>
                                        </p:tav>
                                      </p:tavLst>
                                    </p:anim>
                                    <p:anim calcmode="lin" valueType="num">
                                      <p:cBhvr>
                                        <p:cTn id="36" dur="849" fill="hold"/>
                                        <p:tgtEl>
                                          <p:spTgt spid="1487"/>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nodeType="clickEffect" presetClass="entr" presetSubtype="16" presetID="23" grpId="8" fill="hold">
                                  <p:stCondLst>
                                    <p:cond delay="0"/>
                                  </p:stCondLst>
                                  <p:iterate type="el" backwards="0">
                                    <p:tmAbs val="0"/>
                                  </p:iterate>
                                  <p:childTnLst>
                                    <p:set>
                                      <p:cBhvr>
                                        <p:cTn id="40" fill="hold"/>
                                        <p:tgtEl>
                                          <p:spTgt spid="1490"/>
                                        </p:tgtEl>
                                        <p:attrNameLst>
                                          <p:attrName>style.visibility</p:attrName>
                                        </p:attrNameLst>
                                      </p:cBhvr>
                                      <p:to>
                                        <p:strVal val="visible"/>
                                      </p:to>
                                    </p:set>
                                    <p:anim calcmode="lin" valueType="num">
                                      <p:cBhvr>
                                        <p:cTn id="41" dur="750" fill="hold"/>
                                        <p:tgtEl>
                                          <p:spTgt spid="1490"/>
                                        </p:tgtEl>
                                        <p:attrNameLst>
                                          <p:attrName>ppt_w</p:attrName>
                                        </p:attrNameLst>
                                      </p:cBhvr>
                                      <p:tavLst>
                                        <p:tav tm="0">
                                          <p:val>
                                            <p:fltVal val="0"/>
                                          </p:val>
                                        </p:tav>
                                        <p:tav tm="100000">
                                          <p:val>
                                            <p:strVal val="#ppt_w"/>
                                          </p:val>
                                        </p:tav>
                                      </p:tavLst>
                                    </p:anim>
                                    <p:anim calcmode="lin" valueType="num">
                                      <p:cBhvr>
                                        <p:cTn id="42" dur="750" fill="hold"/>
                                        <p:tgtEl>
                                          <p:spTgt spid="149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96" grpId="4"/>
      <p:bldP build="whole" bldLvl="1" animBg="1" rev="0" advAuto="0" spid="1487" grpId="7"/>
      <p:bldP build="whole" bldLvl="1" animBg="1" rev="0" advAuto="0" spid="1484" grpId="6"/>
      <p:bldP build="whole" bldLvl="1" animBg="1" rev="0" advAuto="0" spid="1490" grpId="8"/>
      <p:bldP build="whole" bldLvl="1" animBg="1" rev="0" advAuto="0" spid="1478" grpId="2"/>
      <p:bldP build="whole" bldLvl="1" animBg="1" rev="0" advAuto="0" spid="1481" grpId="5"/>
      <p:bldP build="whole" bldLvl="1" animBg="1" rev="0" advAuto="0" spid="1475" grpId="1"/>
      <p:bldP build="whole" bldLvl="1" animBg="1" rev="0" advAuto="0" spid="1493" grpId="3"/>
    </p:bldLst>
  </p:timing>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00" name="Shape 1500"/>
          <p:cNvSpPr/>
          <p:nvPr/>
        </p:nvSpPr>
        <p:spPr>
          <a:xfrm>
            <a:off x="755465" y="745026"/>
            <a:ext cx="20970876"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The continuous integration pipeline stages</a:t>
            </a:r>
          </a:p>
        </p:txBody>
      </p:sp>
      <p:sp>
        <p:nvSpPr>
          <p:cNvPr id="1501" name="Shape 1501"/>
          <p:cNvSpPr/>
          <p:nvPr/>
        </p:nvSpPr>
        <p:spPr>
          <a:xfrm>
            <a:off x="2055500" y="8269022"/>
            <a:ext cx="3700576"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ct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Commit</a:t>
            </a:r>
          </a:p>
        </p:txBody>
      </p:sp>
      <p:pic>
        <p:nvPicPr>
          <p:cNvPr id="1502" name="pasted-image.pdf"/>
          <p:cNvPicPr/>
          <p:nvPr/>
        </p:nvPicPr>
        <p:blipFill>
          <a:blip r:embed="rId3">
            <a:extLst/>
          </a:blip>
          <a:stretch>
            <a:fillRect/>
          </a:stretch>
        </p:blipFill>
        <p:spPr>
          <a:xfrm>
            <a:off x="2576088" y="5257097"/>
            <a:ext cx="2659400" cy="2688307"/>
          </a:xfrm>
          <a:prstGeom prst="rect">
            <a:avLst/>
          </a:prstGeom>
          <a:ln w="12700">
            <a:miter lim="400000"/>
          </a:ln>
        </p:spPr>
      </p:pic>
      <p:sp>
        <p:nvSpPr>
          <p:cNvPr id="1503" name="Shape 1503"/>
          <p:cNvSpPr/>
          <p:nvPr/>
        </p:nvSpPr>
        <p:spPr>
          <a:xfrm>
            <a:off x="6924190" y="8269022"/>
            <a:ext cx="5011479" cy="2327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ct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Automated testing</a:t>
            </a:r>
          </a:p>
        </p:txBody>
      </p:sp>
      <p:pic>
        <p:nvPicPr>
          <p:cNvPr id="1504" name="pasted-image.pdf"/>
          <p:cNvPicPr/>
          <p:nvPr/>
        </p:nvPicPr>
        <p:blipFill>
          <a:blip r:embed="rId4">
            <a:extLst/>
          </a:blip>
          <a:stretch>
            <a:fillRect/>
          </a:stretch>
        </p:blipFill>
        <p:spPr>
          <a:xfrm>
            <a:off x="8269557" y="5257097"/>
            <a:ext cx="2320746" cy="2365376"/>
          </a:xfrm>
          <a:prstGeom prst="rect">
            <a:avLst/>
          </a:prstGeom>
          <a:ln w="12700">
            <a:miter lim="400000"/>
          </a:ln>
        </p:spPr>
      </p:pic>
      <p:sp>
        <p:nvSpPr>
          <p:cNvPr id="1505" name="Shape 1505"/>
          <p:cNvSpPr/>
          <p:nvPr/>
        </p:nvSpPr>
        <p:spPr>
          <a:xfrm>
            <a:off x="18627924" y="8269022"/>
            <a:ext cx="3700576" cy="23653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ct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Release</a:t>
            </a:r>
            <a:endParaRPr b="1" spc="-72" sz="7200">
              <a:solidFill>
                <a:srgbClr val="205080"/>
              </a:solidFill>
            </a:endParaRPr>
          </a:p>
        </p:txBody>
      </p:sp>
      <p:pic>
        <p:nvPicPr>
          <p:cNvPr id="1506" name="pasted-image.pdf"/>
          <p:cNvPicPr/>
          <p:nvPr/>
        </p:nvPicPr>
        <p:blipFill>
          <a:blip r:embed="rId5">
            <a:extLst/>
          </a:blip>
          <a:srcRect l="0" t="0" r="0" b="0"/>
          <a:stretch>
            <a:fillRect/>
          </a:stretch>
        </p:blipFill>
        <p:spPr>
          <a:xfrm>
            <a:off x="19134359" y="5257097"/>
            <a:ext cx="2687706" cy="2405408"/>
          </a:xfrm>
          <a:prstGeom prst="rect">
            <a:avLst/>
          </a:prstGeom>
          <a:ln w="12700">
            <a:miter lim="400000"/>
          </a:ln>
        </p:spPr>
      </p:pic>
      <p:sp>
        <p:nvSpPr>
          <p:cNvPr id="1507" name="Shape 1507"/>
          <p:cNvSpPr/>
          <p:nvPr/>
        </p:nvSpPr>
        <p:spPr>
          <a:xfrm>
            <a:off x="13202797" y="8269022"/>
            <a:ext cx="3502547" cy="2327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ct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Manual testing</a:t>
            </a:r>
          </a:p>
        </p:txBody>
      </p:sp>
      <p:pic>
        <p:nvPicPr>
          <p:cNvPr id="1508" name="pasted-image.pdf"/>
          <p:cNvPicPr/>
          <p:nvPr/>
        </p:nvPicPr>
        <p:blipFill>
          <a:blip r:embed="rId6">
            <a:extLst/>
          </a:blip>
          <a:srcRect l="0" t="0" r="0" b="0"/>
          <a:stretch>
            <a:fillRect/>
          </a:stretch>
        </p:blipFill>
        <p:spPr>
          <a:xfrm>
            <a:off x="13690068" y="5257097"/>
            <a:ext cx="2528008" cy="2143540"/>
          </a:xfrm>
          <a:prstGeom prst="rect">
            <a:avLst/>
          </a:prstGeom>
          <a:ln w="12700">
            <a:miter lim="400000"/>
          </a:ln>
        </p:spPr>
      </p:pic>
      <p:grpSp>
        <p:nvGrpSpPr>
          <p:cNvPr id="1546" name="Group 1546"/>
          <p:cNvGrpSpPr/>
          <p:nvPr/>
        </p:nvGrpSpPr>
        <p:grpSpPr>
          <a:xfrm>
            <a:off x="12405064" y="4714617"/>
            <a:ext cx="5011479" cy="4789481"/>
            <a:chOff x="0" y="2067315"/>
            <a:chExt cx="5011478" cy="4789480"/>
          </a:xfrm>
        </p:grpSpPr>
        <p:grpSp>
          <p:nvGrpSpPr>
            <p:cNvPr id="1544" name="Group 1544"/>
            <p:cNvGrpSpPr/>
            <p:nvPr/>
          </p:nvGrpSpPr>
          <p:grpSpPr>
            <a:xfrm>
              <a:off x="0" y="2067315"/>
              <a:ext cx="5011479" cy="4789482"/>
              <a:chOff x="0" y="0"/>
              <a:chExt cx="5011478" cy="4789480"/>
            </a:xfrm>
          </p:grpSpPr>
          <p:grpSp>
            <p:nvGrpSpPr>
              <p:cNvPr id="1542" name="Group 1542"/>
              <p:cNvGrpSpPr/>
              <p:nvPr/>
            </p:nvGrpSpPr>
            <p:grpSpPr>
              <a:xfrm>
                <a:off x="1433100" y="-1"/>
                <a:ext cx="2388942" cy="3490369"/>
                <a:chOff x="734381" y="0"/>
                <a:chExt cx="2388940" cy="3490367"/>
              </a:xfrm>
            </p:grpSpPr>
            <p:grpSp>
              <p:nvGrpSpPr>
                <p:cNvPr id="1540" name="Group 1540"/>
                <p:cNvGrpSpPr/>
                <p:nvPr/>
              </p:nvGrpSpPr>
              <p:grpSpPr>
                <a:xfrm>
                  <a:off x="1419174" y="-1"/>
                  <a:ext cx="1704149" cy="2777454"/>
                  <a:chOff x="0" y="0"/>
                  <a:chExt cx="1704147" cy="2777452"/>
                </a:xfrm>
              </p:grpSpPr>
              <p:sp>
                <p:nvSpPr>
                  <p:cNvPr id="1509" name="Shape 1509"/>
                  <p:cNvSpPr/>
                  <p:nvPr/>
                </p:nvSpPr>
                <p:spPr>
                  <a:xfrm>
                    <a:off x="243866" y="2129088"/>
                    <a:ext cx="1216415" cy="6220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0" y="21600"/>
                          <a:pt x="0" y="21600"/>
                          <a:pt x="0" y="21600"/>
                        </a:cubicBezTo>
                        <a:cubicBezTo>
                          <a:pt x="0" y="14400"/>
                          <a:pt x="0" y="14400"/>
                          <a:pt x="0" y="14400"/>
                        </a:cubicBezTo>
                        <a:cubicBezTo>
                          <a:pt x="0" y="6480"/>
                          <a:pt x="3314" y="0"/>
                          <a:pt x="7364" y="0"/>
                        </a:cubicBezTo>
                        <a:cubicBezTo>
                          <a:pt x="14236" y="0"/>
                          <a:pt x="14236" y="0"/>
                          <a:pt x="14236" y="0"/>
                        </a:cubicBezTo>
                        <a:cubicBezTo>
                          <a:pt x="18286" y="0"/>
                          <a:pt x="21600" y="6480"/>
                          <a:pt x="21600" y="14400"/>
                        </a:cubicBezTo>
                        <a:cubicBezTo>
                          <a:pt x="21600" y="21600"/>
                          <a:pt x="21600" y="21600"/>
                          <a:pt x="21600" y="21600"/>
                        </a:cubicBezTo>
                      </a:path>
                    </a:pathLst>
                  </a:custGeom>
                  <a:solidFill>
                    <a:srgbClr val="FF4E4A"/>
                  </a:solidFill>
                  <a:ln w="12700" cap="flat">
                    <a:noFill/>
                    <a:miter lim="400000"/>
                  </a:ln>
                  <a:effectLst/>
                </p:spPr>
                <p:txBody>
                  <a:bodyPr wrap="square" lIns="71436" tIns="71436" rIns="71436" bIns="71436" numCol="1" anchor="t">
                    <a:noAutofit/>
                  </a:bodyPr>
                  <a:lstStyle/>
                  <a:p>
                    <a:pPr lvl="0"/>
                  </a:p>
                </p:txBody>
              </p:sp>
              <p:sp>
                <p:nvSpPr>
                  <p:cNvPr id="1510" name="Shape 1510"/>
                  <p:cNvSpPr/>
                  <p:nvPr/>
                </p:nvSpPr>
                <p:spPr>
                  <a:xfrm>
                    <a:off x="216121" y="2101343"/>
                    <a:ext cx="1271906" cy="6761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30" y="21600"/>
                        </a:moveTo>
                        <a:cubicBezTo>
                          <a:pt x="470" y="21600"/>
                          <a:pt x="470" y="21600"/>
                          <a:pt x="470" y="21600"/>
                        </a:cubicBezTo>
                        <a:cubicBezTo>
                          <a:pt x="235" y="21600"/>
                          <a:pt x="0" y="21159"/>
                          <a:pt x="0" y="20718"/>
                        </a:cubicBezTo>
                        <a:cubicBezTo>
                          <a:pt x="0" y="14106"/>
                          <a:pt x="0" y="14106"/>
                          <a:pt x="0" y="14106"/>
                        </a:cubicBezTo>
                        <a:cubicBezTo>
                          <a:pt x="0" y="6282"/>
                          <a:pt x="3346" y="0"/>
                          <a:pt x="7513" y="0"/>
                        </a:cubicBezTo>
                        <a:cubicBezTo>
                          <a:pt x="14087" y="0"/>
                          <a:pt x="14087" y="0"/>
                          <a:pt x="14087" y="0"/>
                        </a:cubicBezTo>
                        <a:cubicBezTo>
                          <a:pt x="18254" y="0"/>
                          <a:pt x="21600" y="6282"/>
                          <a:pt x="21600" y="14106"/>
                        </a:cubicBezTo>
                        <a:cubicBezTo>
                          <a:pt x="21600" y="20718"/>
                          <a:pt x="21600" y="20718"/>
                          <a:pt x="21600" y="20718"/>
                        </a:cubicBezTo>
                        <a:cubicBezTo>
                          <a:pt x="21600" y="21159"/>
                          <a:pt x="21365" y="21600"/>
                          <a:pt x="21130" y="21600"/>
                        </a:cubicBezTo>
                        <a:moveTo>
                          <a:pt x="939" y="19837"/>
                        </a:moveTo>
                        <a:cubicBezTo>
                          <a:pt x="20661" y="19837"/>
                          <a:pt x="20661" y="19837"/>
                          <a:pt x="20661" y="19837"/>
                        </a:cubicBezTo>
                        <a:cubicBezTo>
                          <a:pt x="20661" y="14106"/>
                          <a:pt x="20661" y="14106"/>
                          <a:pt x="20661" y="14106"/>
                        </a:cubicBezTo>
                        <a:cubicBezTo>
                          <a:pt x="20661" y="7273"/>
                          <a:pt x="17726" y="1763"/>
                          <a:pt x="14087" y="1763"/>
                        </a:cubicBezTo>
                        <a:cubicBezTo>
                          <a:pt x="7513" y="1763"/>
                          <a:pt x="7513" y="1763"/>
                          <a:pt x="7513" y="1763"/>
                        </a:cubicBezTo>
                        <a:cubicBezTo>
                          <a:pt x="3874" y="1763"/>
                          <a:pt x="939" y="7273"/>
                          <a:pt x="939" y="14106"/>
                        </a:cubicBezTo>
                        <a:cubicBezTo>
                          <a:pt x="939" y="19837"/>
                          <a:pt x="939" y="19837"/>
                          <a:pt x="939" y="19837"/>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511" name="Shape 1511"/>
                  <p:cNvSpPr/>
                  <p:nvPr/>
                </p:nvSpPr>
                <p:spPr>
                  <a:xfrm>
                    <a:off x="551986" y="2159754"/>
                    <a:ext cx="600176" cy="3110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62" y="0"/>
                        </a:moveTo>
                        <a:cubicBezTo>
                          <a:pt x="1241" y="240"/>
                          <a:pt x="621" y="480"/>
                          <a:pt x="0" y="720"/>
                        </a:cubicBezTo>
                        <a:cubicBezTo>
                          <a:pt x="0" y="12240"/>
                          <a:pt x="4841" y="21600"/>
                          <a:pt x="10676" y="21600"/>
                        </a:cubicBezTo>
                        <a:cubicBezTo>
                          <a:pt x="10924" y="21600"/>
                          <a:pt x="10924" y="21600"/>
                          <a:pt x="10924" y="21600"/>
                        </a:cubicBezTo>
                        <a:cubicBezTo>
                          <a:pt x="16759" y="21600"/>
                          <a:pt x="21600" y="12240"/>
                          <a:pt x="21600" y="720"/>
                        </a:cubicBezTo>
                        <a:cubicBezTo>
                          <a:pt x="20979" y="480"/>
                          <a:pt x="20359" y="240"/>
                          <a:pt x="19738" y="0"/>
                        </a:cubicBezTo>
                        <a:cubicBezTo>
                          <a:pt x="19738" y="720"/>
                          <a:pt x="19738" y="720"/>
                          <a:pt x="19738" y="720"/>
                        </a:cubicBezTo>
                        <a:cubicBezTo>
                          <a:pt x="19738" y="10320"/>
                          <a:pt x="15766" y="18000"/>
                          <a:pt x="10800" y="18000"/>
                        </a:cubicBezTo>
                        <a:cubicBezTo>
                          <a:pt x="5834" y="18000"/>
                          <a:pt x="1862" y="10320"/>
                          <a:pt x="1862" y="720"/>
                        </a:cubicBezTo>
                        <a:cubicBezTo>
                          <a:pt x="1862" y="0"/>
                          <a:pt x="1862" y="0"/>
                          <a:pt x="1862" y="0"/>
                        </a:cubicBezTo>
                      </a:path>
                    </a:pathLst>
                  </a:custGeom>
                  <a:solidFill>
                    <a:srgbClr val="D24E55"/>
                  </a:solidFill>
                  <a:ln w="12700" cap="flat">
                    <a:noFill/>
                    <a:miter lim="400000"/>
                  </a:ln>
                  <a:effectLst/>
                </p:spPr>
                <p:txBody>
                  <a:bodyPr wrap="square" lIns="71436" tIns="71436" rIns="71436" bIns="71436" numCol="1" anchor="t">
                    <a:noAutofit/>
                  </a:bodyPr>
                  <a:lstStyle/>
                  <a:p>
                    <a:pPr lvl="0"/>
                  </a:p>
                </p:txBody>
              </p:sp>
              <p:sp>
                <p:nvSpPr>
                  <p:cNvPr id="1512" name="Shape 1512"/>
                  <p:cNvSpPr/>
                  <p:nvPr/>
                </p:nvSpPr>
                <p:spPr>
                  <a:xfrm>
                    <a:off x="551986" y="2132009"/>
                    <a:ext cx="600176" cy="379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738" y="0"/>
                        </a:moveTo>
                        <a:cubicBezTo>
                          <a:pt x="19738" y="15709"/>
                          <a:pt x="19738" y="15709"/>
                          <a:pt x="19738" y="15709"/>
                        </a:cubicBezTo>
                        <a:cubicBezTo>
                          <a:pt x="20359" y="17673"/>
                          <a:pt x="20979" y="19636"/>
                          <a:pt x="21600" y="21600"/>
                        </a:cubicBezTo>
                        <a:cubicBezTo>
                          <a:pt x="21600" y="21600"/>
                          <a:pt x="21600" y="21600"/>
                          <a:pt x="21600" y="21600"/>
                        </a:cubicBezTo>
                        <a:cubicBezTo>
                          <a:pt x="21600" y="5891"/>
                          <a:pt x="21600" y="5891"/>
                          <a:pt x="21600" y="5891"/>
                        </a:cubicBezTo>
                        <a:cubicBezTo>
                          <a:pt x="20979" y="3927"/>
                          <a:pt x="20359" y="1964"/>
                          <a:pt x="19738" y="0"/>
                        </a:cubicBezTo>
                        <a:moveTo>
                          <a:pt x="1862" y="0"/>
                        </a:moveTo>
                        <a:cubicBezTo>
                          <a:pt x="1241" y="1964"/>
                          <a:pt x="621" y="3927"/>
                          <a:pt x="0" y="5891"/>
                        </a:cubicBezTo>
                        <a:cubicBezTo>
                          <a:pt x="0" y="21600"/>
                          <a:pt x="0" y="21600"/>
                          <a:pt x="0" y="21600"/>
                        </a:cubicBezTo>
                        <a:cubicBezTo>
                          <a:pt x="0" y="21600"/>
                          <a:pt x="0" y="21600"/>
                          <a:pt x="0" y="21600"/>
                        </a:cubicBezTo>
                        <a:cubicBezTo>
                          <a:pt x="621" y="19636"/>
                          <a:pt x="1241" y="17673"/>
                          <a:pt x="1862" y="15709"/>
                        </a:cubicBezTo>
                        <a:cubicBezTo>
                          <a:pt x="1862" y="0"/>
                          <a:pt x="1862" y="0"/>
                          <a:pt x="1862"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513" name="Shape 1513"/>
                  <p:cNvSpPr/>
                  <p:nvPr/>
                </p:nvSpPr>
                <p:spPr>
                  <a:xfrm>
                    <a:off x="630841" y="1866238"/>
                    <a:ext cx="442466" cy="5242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12505"/>
                          <a:pt x="0" y="12505"/>
                          <a:pt x="0" y="12505"/>
                        </a:cubicBezTo>
                        <a:cubicBezTo>
                          <a:pt x="0" y="17479"/>
                          <a:pt x="4894" y="21600"/>
                          <a:pt x="10800" y="21600"/>
                        </a:cubicBezTo>
                        <a:cubicBezTo>
                          <a:pt x="16706" y="21600"/>
                          <a:pt x="21600" y="17479"/>
                          <a:pt x="21600" y="12505"/>
                        </a:cubicBezTo>
                        <a:cubicBezTo>
                          <a:pt x="21600" y="0"/>
                          <a:pt x="21600" y="0"/>
                          <a:pt x="21600" y="0"/>
                        </a:cubicBezTo>
                        <a:cubicBezTo>
                          <a:pt x="0" y="0"/>
                          <a:pt x="0" y="0"/>
                          <a:pt x="0" y="0"/>
                        </a:cubicBezTo>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1514" name="Shape 1514"/>
                  <p:cNvSpPr/>
                  <p:nvPr/>
                </p:nvSpPr>
                <p:spPr>
                  <a:xfrm>
                    <a:off x="603095" y="1838492"/>
                    <a:ext cx="497957" cy="5797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00" y="21600"/>
                          <a:pt x="0" y="17486"/>
                          <a:pt x="0" y="12343"/>
                        </a:cubicBezTo>
                        <a:cubicBezTo>
                          <a:pt x="0" y="1029"/>
                          <a:pt x="0" y="1029"/>
                          <a:pt x="0" y="1029"/>
                        </a:cubicBezTo>
                        <a:cubicBezTo>
                          <a:pt x="0" y="514"/>
                          <a:pt x="600" y="0"/>
                          <a:pt x="1200" y="0"/>
                        </a:cubicBezTo>
                        <a:cubicBezTo>
                          <a:pt x="20400" y="0"/>
                          <a:pt x="20400" y="0"/>
                          <a:pt x="20400" y="0"/>
                        </a:cubicBezTo>
                        <a:cubicBezTo>
                          <a:pt x="21000" y="0"/>
                          <a:pt x="21600" y="514"/>
                          <a:pt x="21600" y="1029"/>
                        </a:cubicBezTo>
                        <a:cubicBezTo>
                          <a:pt x="21600" y="12343"/>
                          <a:pt x="21600" y="12343"/>
                          <a:pt x="21600" y="12343"/>
                        </a:cubicBezTo>
                        <a:cubicBezTo>
                          <a:pt x="21600" y="17486"/>
                          <a:pt x="16800" y="21600"/>
                          <a:pt x="10800" y="21600"/>
                        </a:cubicBezTo>
                        <a:moveTo>
                          <a:pt x="2400" y="2057"/>
                        </a:moveTo>
                        <a:cubicBezTo>
                          <a:pt x="2400" y="12343"/>
                          <a:pt x="2400" y="12343"/>
                          <a:pt x="2400" y="12343"/>
                        </a:cubicBezTo>
                        <a:cubicBezTo>
                          <a:pt x="2400" y="16329"/>
                          <a:pt x="6150" y="19543"/>
                          <a:pt x="10800" y="19543"/>
                        </a:cubicBezTo>
                        <a:cubicBezTo>
                          <a:pt x="15450" y="19543"/>
                          <a:pt x="19200" y="16329"/>
                          <a:pt x="19200" y="12343"/>
                        </a:cubicBezTo>
                        <a:cubicBezTo>
                          <a:pt x="19200" y="2057"/>
                          <a:pt x="19200" y="2057"/>
                          <a:pt x="19200" y="2057"/>
                        </a:cubicBezTo>
                        <a:cubicBezTo>
                          <a:pt x="2400" y="2057"/>
                          <a:pt x="2400" y="2057"/>
                          <a:pt x="2400" y="2057"/>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515" name="Shape 1515"/>
                  <p:cNvSpPr/>
                  <p:nvPr/>
                </p:nvSpPr>
                <p:spPr>
                  <a:xfrm>
                    <a:off x="658586" y="2066296"/>
                    <a:ext cx="386976" cy="861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14688"/>
                          <a:pt x="0" y="14688"/>
                          <a:pt x="0" y="14688"/>
                        </a:cubicBezTo>
                        <a:cubicBezTo>
                          <a:pt x="3279" y="19008"/>
                          <a:pt x="6557" y="21600"/>
                          <a:pt x="10221" y="21600"/>
                        </a:cubicBezTo>
                        <a:cubicBezTo>
                          <a:pt x="10221" y="21600"/>
                          <a:pt x="10414" y="21600"/>
                          <a:pt x="10607" y="21600"/>
                        </a:cubicBezTo>
                        <a:cubicBezTo>
                          <a:pt x="10993" y="21600"/>
                          <a:pt x="10993" y="21600"/>
                          <a:pt x="10993" y="21600"/>
                        </a:cubicBezTo>
                        <a:cubicBezTo>
                          <a:pt x="14657" y="21600"/>
                          <a:pt x="18129" y="19008"/>
                          <a:pt x="21600" y="14688"/>
                        </a:cubicBezTo>
                        <a:cubicBezTo>
                          <a:pt x="21600" y="0"/>
                          <a:pt x="21600" y="0"/>
                          <a:pt x="21600" y="0"/>
                        </a:cubicBezTo>
                        <a:cubicBezTo>
                          <a:pt x="18129" y="4320"/>
                          <a:pt x="14464" y="6912"/>
                          <a:pt x="10800" y="6912"/>
                        </a:cubicBezTo>
                        <a:cubicBezTo>
                          <a:pt x="10607" y="6912"/>
                          <a:pt x="10414" y="6912"/>
                          <a:pt x="10221" y="6912"/>
                        </a:cubicBezTo>
                        <a:cubicBezTo>
                          <a:pt x="6557" y="6912"/>
                          <a:pt x="3279" y="4320"/>
                          <a:pt x="0" y="0"/>
                        </a:cubicBezTo>
                      </a:path>
                    </a:pathLst>
                  </a:custGeom>
                  <a:solidFill>
                    <a:srgbClr val="E8D2A0"/>
                  </a:solidFill>
                  <a:ln w="12700" cap="flat">
                    <a:noFill/>
                    <a:miter lim="400000"/>
                  </a:ln>
                  <a:effectLst/>
                </p:spPr>
                <p:txBody>
                  <a:bodyPr wrap="square" lIns="71436" tIns="71436" rIns="71436" bIns="71436" numCol="1" anchor="t">
                    <a:noAutofit/>
                  </a:bodyPr>
                  <a:lstStyle/>
                  <a:p>
                    <a:pPr lvl="0"/>
                  </a:p>
                </p:txBody>
              </p:sp>
              <p:sp>
                <p:nvSpPr>
                  <p:cNvPr id="1516" name="Shape 1516"/>
                  <p:cNvSpPr/>
                  <p:nvPr/>
                </p:nvSpPr>
                <p:spPr>
                  <a:xfrm>
                    <a:off x="630841" y="2058995"/>
                    <a:ext cx="442466" cy="657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094" y="1137"/>
                          <a:pt x="20756" y="1137"/>
                          <a:pt x="20250" y="2274"/>
                        </a:cubicBezTo>
                        <a:cubicBezTo>
                          <a:pt x="20250" y="21600"/>
                          <a:pt x="20250" y="21600"/>
                          <a:pt x="20250" y="21600"/>
                        </a:cubicBezTo>
                        <a:cubicBezTo>
                          <a:pt x="20756" y="20463"/>
                          <a:pt x="21094" y="19326"/>
                          <a:pt x="21600" y="18189"/>
                        </a:cubicBezTo>
                        <a:cubicBezTo>
                          <a:pt x="21600" y="0"/>
                          <a:pt x="21600" y="0"/>
                          <a:pt x="21600" y="0"/>
                        </a:cubicBezTo>
                        <a:moveTo>
                          <a:pt x="0" y="0"/>
                        </a:moveTo>
                        <a:cubicBezTo>
                          <a:pt x="0" y="18189"/>
                          <a:pt x="0" y="18189"/>
                          <a:pt x="0" y="18189"/>
                        </a:cubicBezTo>
                        <a:cubicBezTo>
                          <a:pt x="506" y="19326"/>
                          <a:pt x="844" y="20463"/>
                          <a:pt x="1350" y="21600"/>
                        </a:cubicBezTo>
                        <a:cubicBezTo>
                          <a:pt x="1350" y="2274"/>
                          <a:pt x="1350" y="2274"/>
                          <a:pt x="1350" y="2274"/>
                        </a:cubicBezTo>
                        <a:cubicBezTo>
                          <a:pt x="844" y="1137"/>
                          <a:pt x="506" y="0"/>
                          <a:pt x="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517" name="Shape 1517"/>
                  <p:cNvSpPr/>
                  <p:nvPr/>
                </p:nvSpPr>
                <p:spPr>
                  <a:xfrm>
                    <a:off x="1045561" y="2570093"/>
                    <a:ext cx="235106" cy="55491"/>
                  </a:xfrm>
                  <a:prstGeom prst="rect">
                    <a:avLst/>
                  </a:prstGeom>
                  <a:solidFill>
                    <a:srgbClr val="D24E55"/>
                  </a:solidFill>
                  <a:ln w="12700" cap="flat">
                    <a:noFill/>
                    <a:miter lim="400000"/>
                  </a:ln>
                  <a:effectLst/>
                </p:spPr>
                <p:txBody>
                  <a:bodyPr wrap="square" lIns="71436" tIns="71436" rIns="71436" bIns="71436" numCol="1" anchor="t">
                    <a:noAutofit/>
                  </a:bodyPr>
                  <a:lstStyle/>
                  <a:p>
                    <a:pPr lvl="0"/>
                  </a:p>
                </p:txBody>
              </p:sp>
              <p:sp>
                <p:nvSpPr>
                  <p:cNvPr id="1518" name="Shape 1518"/>
                  <p:cNvSpPr/>
                  <p:nvPr/>
                </p:nvSpPr>
                <p:spPr>
                  <a:xfrm>
                    <a:off x="86156" y="26285"/>
                    <a:ext cx="1531836" cy="11550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092" y="6402"/>
                        </a:moveTo>
                        <a:cubicBezTo>
                          <a:pt x="17368" y="6402"/>
                          <a:pt x="17368" y="6402"/>
                          <a:pt x="17368" y="6402"/>
                        </a:cubicBezTo>
                        <a:cubicBezTo>
                          <a:pt x="20627" y="3945"/>
                          <a:pt x="19605" y="0"/>
                          <a:pt x="19605" y="0"/>
                        </a:cubicBezTo>
                        <a:cubicBezTo>
                          <a:pt x="19605" y="0"/>
                          <a:pt x="3795" y="582"/>
                          <a:pt x="3795" y="4656"/>
                        </a:cubicBezTo>
                        <a:cubicBezTo>
                          <a:pt x="1751" y="4656"/>
                          <a:pt x="0" y="5238"/>
                          <a:pt x="0" y="8407"/>
                        </a:cubicBezTo>
                        <a:cubicBezTo>
                          <a:pt x="0" y="21600"/>
                          <a:pt x="0" y="21600"/>
                          <a:pt x="0" y="21600"/>
                        </a:cubicBezTo>
                        <a:cubicBezTo>
                          <a:pt x="21600" y="21600"/>
                          <a:pt x="21600" y="21600"/>
                          <a:pt x="21600" y="21600"/>
                        </a:cubicBezTo>
                        <a:cubicBezTo>
                          <a:pt x="21600" y="8407"/>
                          <a:pt x="21600" y="8407"/>
                          <a:pt x="21600" y="8407"/>
                        </a:cubicBezTo>
                        <a:cubicBezTo>
                          <a:pt x="21600" y="7243"/>
                          <a:pt x="20919" y="6402"/>
                          <a:pt x="20092" y="6402"/>
                        </a:cubicBezTo>
                      </a:path>
                    </a:pathLst>
                  </a:custGeom>
                  <a:solidFill>
                    <a:srgbClr val="E9E9E9"/>
                  </a:solidFill>
                  <a:ln w="12700" cap="flat">
                    <a:noFill/>
                    <a:miter lim="400000"/>
                  </a:ln>
                  <a:effectLst/>
                </p:spPr>
                <p:txBody>
                  <a:bodyPr wrap="square" lIns="71436" tIns="71436" rIns="71436" bIns="71436" numCol="1" anchor="t">
                    <a:noAutofit/>
                  </a:bodyPr>
                  <a:lstStyle/>
                  <a:p>
                    <a:pPr lvl="0"/>
                  </a:p>
                </p:txBody>
              </p:sp>
              <p:sp>
                <p:nvSpPr>
                  <p:cNvPr id="1519" name="Shape 1519"/>
                  <p:cNvSpPr/>
                  <p:nvPr/>
                </p:nvSpPr>
                <p:spPr>
                  <a:xfrm>
                    <a:off x="58411" y="0"/>
                    <a:ext cx="1587326" cy="12091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24" y="21600"/>
                        </a:moveTo>
                        <a:cubicBezTo>
                          <a:pt x="376" y="21600"/>
                          <a:pt x="376" y="21600"/>
                          <a:pt x="376" y="21600"/>
                        </a:cubicBezTo>
                        <a:cubicBezTo>
                          <a:pt x="188" y="21600"/>
                          <a:pt x="0" y="21353"/>
                          <a:pt x="0" y="21106"/>
                        </a:cubicBezTo>
                        <a:cubicBezTo>
                          <a:pt x="0" y="8517"/>
                          <a:pt x="0" y="8517"/>
                          <a:pt x="0" y="8517"/>
                        </a:cubicBezTo>
                        <a:cubicBezTo>
                          <a:pt x="0" y="5122"/>
                          <a:pt x="1925" y="4505"/>
                          <a:pt x="3710" y="4443"/>
                        </a:cubicBezTo>
                        <a:cubicBezTo>
                          <a:pt x="3944" y="3271"/>
                          <a:pt x="5353" y="1790"/>
                          <a:pt x="11598" y="802"/>
                        </a:cubicBezTo>
                        <a:cubicBezTo>
                          <a:pt x="15402" y="185"/>
                          <a:pt x="19252" y="0"/>
                          <a:pt x="19299" y="0"/>
                        </a:cubicBezTo>
                        <a:cubicBezTo>
                          <a:pt x="19487" y="0"/>
                          <a:pt x="19628" y="123"/>
                          <a:pt x="19675" y="370"/>
                        </a:cubicBezTo>
                        <a:cubicBezTo>
                          <a:pt x="19675" y="370"/>
                          <a:pt x="20473" y="3641"/>
                          <a:pt x="18313" y="6110"/>
                        </a:cubicBezTo>
                        <a:cubicBezTo>
                          <a:pt x="19769" y="6110"/>
                          <a:pt x="19769" y="6110"/>
                          <a:pt x="19769" y="6110"/>
                        </a:cubicBezTo>
                        <a:cubicBezTo>
                          <a:pt x="20755" y="6110"/>
                          <a:pt x="21600" y="7159"/>
                          <a:pt x="21600" y="8517"/>
                        </a:cubicBezTo>
                        <a:cubicBezTo>
                          <a:pt x="21600" y="21106"/>
                          <a:pt x="21600" y="21106"/>
                          <a:pt x="21600" y="21106"/>
                        </a:cubicBezTo>
                        <a:cubicBezTo>
                          <a:pt x="21600" y="21353"/>
                          <a:pt x="21412" y="21600"/>
                          <a:pt x="21224" y="21600"/>
                        </a:cubicBezTo>
                        <a:moveTo>
                          <a:pt x="751" y="20613"/>
                        </a:moveTo>
                        <a:cubicBezTo>
                          <a:pt x="20849" y="20613"/>
                          <a:pt x="20849" y="20613"/>
                          <a:pt x="20849" y="20613"/>
                        </a:cubicBezTo>
                        <a:cubicBezTo>
                          <a:pt x="20849" y="8517"/>
                          <a:pt x="20849" y="8517"/>
                          <a:pt x="20849" y="8517"/>
                        </a:cubicBezTo>
                        <a:cubicBezTo>
                          <a:pt x="20849" y="7714"/>
                          <a:pt x="20379" y="7097"/>
                          <a:pt x="19769" y="7097"/>
                        </a:cubicBezTo>
                        <a:cubicBezTo>
                          <a:pt x="17139" y="7097"/>
                          <a:pt x="17139" y="7097"/>
                          <a:pt x="17139" y="7097"/>
                        </a:cubicBezTo>
                        <a:cubicBezTo>
                          <a:pt x="16951" y="7097"/>
                          <a:pt x="16810" y="6912"/>
                          <a:pt x="16763" y="6727"/>
                        </a:cubicBezTo>
                        <a:cubicBezTo>
                          <a:pt x="16717" y="6480"/>
                          <a:pt x="16810" y="6233"/>
                          <a:pt x="16951" y="6171"/>
                        </a:cubicBezTo>
                        <a:cubicBezTo>
                          <a:pt x="19252" y="4443"/>
                          <a:pt x="19158" y="1913"/>
                          <a:pt x="19017" y="1049"/>
                        </a:cubicBezTo>
                        <a:cubicBezTo>
                          <a:pt x="18031" y="1049"/>
                          <a:pt x="14838" y="1234"/>
                          <a:pt x="11692" y="1790"/>
                        </a:cubicBezTo>
                        <a:cubicBezTo>
                          <a:pt x="4930" y="2901"/>
                          <a:pt x="4414" y="4505"/>
                          <a:pt x="4414" y="4937"/>
                        </a:cubicBezTo>
                        <a:cubicBezTo>
                          <a:pt x="4414" y="5246"/>
                          <a:pt x="4226" y="5431"/>
                          <a:pt x="4038" y="5431"/>
                        </a:cubicBezTo>
                        <a:cubicBezTo>
                          <a:pt x="1643" y="5431"/>
                          <a:pt x="751" y="6295"/>
                          <a:pt x="751" y="8517"/>
                        </a:cubicBezTo>
                        <a:cubicBezTo>
                          <a:pt x="751" y="20613"/>
                          <a:pt x="751" y="20613"/>
                          <a:pt x="751" y="20613"/>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520" name="Shape 1520"/>
                  <p:cNvSpPr/>
                  <p:nvPr/>
                </p:nvSpPr>
                <p:spPr>
                  <a:xfrm>
                    <a:off x="246510" y="26285"/>
                    <a:ext cx="1240314" cy="262851"/>
                  </a:xfrm>
                  <a:custGeom>
                    <a:avLst/>
                    <a:gdLst/>
                    <a:ahLst/>
                    <a:cxnLst>
                      <a:cxn ang="0">
                        <a:pos x="wd2" y="hd2"/>
                      </a:cxn>
                      <a:cxn ang="5400000">
                        <a:pos x="wd2" y="hd2"/>
                      </a:cxn>
                      <a:cxn ang="10800000">
                        <a:pos x="wd2" y="hd2"/>
                      </a:cxn>
                      <a:cxn ang="16200000">
                        <a:pos x="wd2" y="hd2"/>
                      </a:cxn>
                    </a:cxnLst>
                    <a:rect l="0" t="0" r="r" b="b"/>
                    <a:pathLst>
                      <a:path w="20872" h="21600" fill="norm" stroke="1" extrusionOk="0">
                        <a:moveTo>
                          <a:pt x="1829" y="21600"/>
                        </a:moveTo>
                        <a:cubicBezTo>
                          <a:pt x="1829" y="3695"/>
                          <a:pt x="20700" y="7674"/>
                          <a:pt x="20700" y="7674"/>
                        </a:cubicBezTo>
                        <a:cubicBezTo>
                          <a:pt x="20700" y="7674"/>
                          <a:pt x="20758" y="8526"/>
                          <a:pt x="20816" y="9947"/>
                        </a:cubicBezTo>
                        <a:cubicBezTo>
                          <a:pt x="20990" y="4263"/>
                          <a:pt x="20700" y="0"/>
                          <a:pt x="20700" y="0"/>
                        </a:cubicBezTo>
                        <a:cubicBezTo>
                          <a:pt x="20700" y="0"/>
                          <a:pt x="1829" y="2558"/>
                          <a:pt x="1829" y="20463"/>
                        </a:cubicBezTo>
                        <a:cubicBezTo>
                          <a:pt x="-610" y="20463"/>
                          <a:pt x="-610" y="21600"/>
                          <a:pt x="1829" y="21600"/>
                        </a:cubicBezTo>
                      </a:path>
                    </a:pathLst>
                  </a:custGeom>
                  <a:solidFill>
                    <a:srgbClr val="FFFFFF"/>
                  </a:solidFill>
                  <a:ln w="12700" cap="flat">
                    <a:noFill/>
                    <a:miter lim="400000"/>
                  </a:ln>
                  <a:effectLst/>
                </p:spPr>
                <p:txBody>
                  <a:bodyPr wrap="square" lIns="71436" tIns="71436" rIns="71436" bIns="71436" numCol="1" anchor="t">
                    <a:noAutofit/>
                  </a:bodyPr>
                  <a:lstStyle/>
                  <a:p>
                    <a:pPr lvl="0"/>
                  </a:p>
                </p:txBody>
              </p:sp>
              <p:sp>
                <p:nvSpPr>
                  <p:cNvPr id="1521" name="Shape 1521"/>
                  <p:cNvSpPr/>
                  <p:nvPr/>
                </p:nvSpPr>
                <p:spPr>
                  <a:xfrm>
                    <a:off x="58411" y="0"/>
                    <a:ext cx="1587326" cy="12091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24" y="21600"/>
                        </a:moveTo>
                        <a:cubicBezTo>
                          <a:pt x="376" y="21600"/>
                          <a:pt x="376" y="21600"/>
                          <a:pt x="376" y="21600"/>
                        </a:cubicBezTo>
                        <a:cubicBezTo>
                          <a:pt x="188" y="21600"/>
                          <a:pt x="0" y="21353"/>
                          <a:pt x="0" y="21106"/>
                        </a:cubicBezTo>
                        <a:cubicBezTo>
                          <a:pt x="0" y="8517"/>
                          <a:pt x="0" y="8517"/>
                          <a:pt x="0" y="8517"/>
                        </a:cubicBezTo>
                        <a:cubicBezTo>
                          <a:pt x="0" y="5122"/>
                          <a:pt x="1925" y="4505"/>
                          <a:pt x="3710" y="4443"/>
                        </a:cubicBezTo>
                        <a:cubicBezTo>
                          <a:pt x="3944" y="3271"/>
                          <a:pt x="5353" y="1790"/>
                          <a:pt x="11598" y="802"/>
                        </a:cubicBezTo>
                        <a:cubicBezTo>
                          <a:pt x="15402" y="185"/>
                          <a:pt x="19252" y="0"/>
                          <a:pt x="19299" y="0"/>
                        </a:cubicBezTo>
                        <a:cubicBezTo>
                          <a:pt x="19487" y="0"/>
                          <a:pt x="19628" y="123"/>
                          <a:pt x="19675" y="370"/>
                        </a:cubicBezTo>
                        <a:cubicBezTo>
                          <a:pt x="19675" y="370"/>
                          <a:pt x="20473" y="3641"/>
                          <a:pt x="18313" y="6110"/>
                        </a:cubicBezTo>
                        <a:cubicBezTo>
                          <a:pt x="19769" y="6110"/>
                          <a:pt x="19769" y="6110"/>
                          <a:pt x="19769" y="6110"/>
                        </a:cubicBezTo>
                        <a:cubicBezTo>
                          <a:pt x="20755" y="6110"/>
                          <a:pt x="21600" y="7159"/>
                          <a:pt x="21600" y="8517"/>
                        </a:cubicBezTo>
                        <a:cubicBezTo>
                          <a:pt x="21600" y="21106"/>
                          <a:pt x="21600" y="21106"/>
                          <a:pt x="21600" y="21106"/>
                        </a:cubicBezTo>
                        <a:cubicBezTo>
                          <a:pt x="21600" y="21353"/>
                          <a:pt x="21412" y="21600"/>
                          <a:pt x="21224" y="21600"/>
                        </a:cubicBezTo>
                        <a:moveTo>
                          <a:pt x="751" y="20613"/>
                        </a:moveTo>
                        <a:cubicBezTo>
                          <a:pt x="20849" y="20613"/>
                          <a:pt x="20849" y="20613"/>
                          <a:pt x="20849" y="20613"/>
                        </a:cubicBezTo>
                        <a:cubicBezTo>
                          <a:pt x="20849" y="8517"/>
                          <a:pt x="20849" y="8517"/>
                          <a:pt x="20849" y="8517"/>
                        </a:cubicBezTo>
                        <a:cubicBezTo>
                          <a:pt x="20849" y="7714"/>
                          <a:pt x="20379" y="7097"/>
                          <a:pt x="19769" y="7097"/>
                        </a:cubicBezTo>
                        <a:cubicBezTo>
                          <a:pt x="17139" y="7097"/>
                          <a:pt x="17139" y="7097"/>
                          <a:pt x="17139" y="7097"/>
                        </a:cubicBezTo>
                        <a:cubicBezTo>
                          <a:pt x="16951" y="7097"/>
                          <a:pt x="16810" y="6912"/>
                          <a:pt x="16763" y="6727"/>
                        </a:cubicBezTo>
                        <a:cubicBezTo>
                          <a:pt x="16717" y="6480"/>
                          <a:pt x="16810" y="6233"/>
                          <a:pt x="16951" y="6171"/>
                        </a:cubicBezTo>
                        <a:cubicBezTo>
                          <a:pt x="19252" y="4443"/>
                          <a:pt x="19158" y="1913"/>
                          <a:pt x="19017" y="1049"/>
                        </a:cubicBezTo>
                        <a:cubicBezTo>
                          <a:pt x="18031" y="1049"/>
                          <a:pt x="14838" y="1234"/>
                          <a:pt x="11692" y="1790"/>
                        </a:cubicBezTo>
                        <a:cubicBezTo>
                          <a:pt x="4930" y="2901"/>
                          <a:pt x="4414" y="4505"/>
                          <a:pt x="4414" y="4937"/>
                        </a:cubicBezTo>
                        <a:cubicBezTo>
                          <a:pt x="4414" y="5246"/>
                          <a:pt x="4226" y="5431"/>
                          <a:pt x="4038" y="5431"/>
                        </a:cubicBezTo>
                        <a:cubicBezTo>
                          <a:pt x="1643" y="5431"/>
                          <a:pt x="751" y="6295"/>
                          <a:pt x="751" y="8517"/>
                        </a:cubicBezTo>
                        <a:cubicBezTo>
                          <a:pt x="751" y="20613"/>
                          <a:pt x="751" y="20613"/>
                          <a:pt x="751" y="20613"/>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522" name="Shape 1522"/>
                  <p:cNvSpPr/>
                  <p:nvPr/>
                </p:nvSpPr>
                <p:spPr>
                  <a:xfrm>
                    <a:off x="162091" y="1209112"/>
                    <a:ext cx="1379966" cy="8396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0" y="0"/>
                          <a:pt x="0" y="0"/>
                          <a:pt x="0" y="0"/>
                        </a:cubicBezTo>
                        <a:cubicBezTo>
                          <a:pt x="0" y="4711"/>
                          <a:pt x="0" y="4711"/>
                          <a:pt x="0" y="4711"/>
                        </a:cubicBezTo>
                        <a:cubicBezTo>
                          <a:pt x="0" y="12356"/>
                          <a:pt x="2862" y="18933"/>
                          <a:pt x="6912" y="21600"/>
                        </a:cubicBezTo>
                        <a:cubicBezTo>
                          <a:pt x="6912" y="16889"/>
                          <a:pt x="6912" y="16889"/>
                          <a:pt x="6912" y="16889"/>
                        </a:cubicBezTo>
                        <a:cubicBezTo>
                          <a:pt x="6912" y="16533"/>
                          <a:pt x="7128" y="16178"/>
                          <a:pt x="7344" y="16178"/>
                        </a:cubicBezTo>
                        <a:cubicBezTo>
                          <a:pt x="14256" y="16178"/>
                          <a:pt x="14256" y="16178"/>
                          <a:pt x="14256" y="16178"/>
                        </a:cubicBezTo>
                        <a:cubicBezTo>
                          <a:pt x="14472" y="16178"/>
                          <a:pt x="14688" y="16533"/>
                          <a:pt x="14688" y="16889"/>
                        </a:cubicBezTo>
                        <a:cubicBezTo>
                          <a:pt x="14688" y="21600"/>
                          <a:pt x="14688" y="21600"/>
                          <a:pt x="14688" y="21600"/>
                        </a:cubicBezTo>
                        <a:cubicBezTo>
                          <a:pt x="18738" y="19022"/>
                          <a:pt x="21546" y="12622"/>
                          <a:pt x="21600" y="5067"/>
                        </a:cubicBezTo>
                        <a:cubicBezTo>
                          <a:pt x="21600" y="0"/>
                          <a:pt x="21600" y="0"/>
                          <a:pt x="21600" y="0"/>
                        </a:cubicBezTo>
                      </a:path>
                    </a:pathLst>
                  </a:custGeom>
                  <a:solidFill>
                    <a:srgbClr val="DEE5EC"/>
                  </a:solidFill>
                  <a:ln w="12700" cap="flat">
                    <a:noFill/>
                    <a:miter lim="400000"/>
                  </a:ln>
                  <a:effectLst/>
                </p:spPr>
                <p:txBody>
                  <a:bodyPr wrap="square" lIns="71436" tIns="71436" rIns="71436" bIns="71436" numCol="1" anchor="t">
                    <a:noAutofit/>
                  </a:bodyPr>
                  <a:lstStyle/>
                  <a:p>
                    <a:pPr lvl="0"/>
                  </a:p>
                </p:txBody>
              </p:sp>
              <p:sp>
                <p:nvSpPr>
                  <p:cNvPr id="1523" name="Shape 1523"/>
                  <p:cNvSpPr/>
                  <p:nvPr/>
                </p:nvSpPr>
                <p:spPr>
                  <a:xfrm>
                    <a:off x="603095" y="1838492"/>
                    <a:ext cx="497957" cy="220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00" y="0"/>
                        </a:moveTo>
                        <a:cubicBezTo>
                          <a:pt x="1200" y="0"/>
                          <a:pt x="1200" y="0"/>
                          <a:pt x="1200" y="0"/>
                        </a:cubicBezTo>
                        <a:cubicBezTo>
                          <a:pt x="600" y="0"/>
                          <a:pt x="0" y="1350"/>
                          <a:pt x="0" y="2700"/>
                        </a:cubicBezTo>
                        <a:cubicBezTo>
                          <a:pt x="0" y="20588"/>
                          <a:pt x="0" y="20588"/>
                          <a:pt x="0" y="20588"/>
                        </a:cubicBezTo>
                        <a:cubicBezTo>
                          <a:pt x="450" y="20925"/>
                          <a:pt x="750" y="21263"/>
                          <a:pt x="1200" y="21600"/>
                        </a:cubicBezTo>
                        <a:cubicBezTo>
                          <a:pt x="1200" y="2700"/>
                          <a:pt x="1200" y="2700"/>
                          <a:pt x="1200" y="2700"/>
                        </a:cubicBezTo>
                        <a:cubicBezTo>
                          <a:pt x="20400" y="2700"/>
                          <a:pt x="20400" y="2700"/>
                          <a:pt x="20400" y="2700"/>
                        </a:cubicBezTo>
                        <a:cubicBezTo>
                          <a:pt x="20400" y="21600"/>
                          <a:pt x="20400" y="21600"/>
                          <a:pt x="20400" y="21600"/>
                        </a:cubicBezTo>
                        <a:cubicBezTo>
                          <a:pt x="20850" y="21263"/>
                          <a:pt x="21150" y="20925"/>
                          <a:pt x="21600" y="20588"/>
                        </a:cubicBezTo>
                        <a:cubicBezTo>
                          <a:pt x="21600" y="2700"/>
                          <a:pt x="21600" y="2700"/>
                          <a:pt x="21600" y="2700"/>
                        </a:cubicBezTo>
                        <a:cubicBezTo>
                          <a:pt x="21600" y="1350"/>
                          <a:pt x="21000" y="0"/>
                          <a:pt x="204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524" name="Shape 1524"/>
                  <p:cNvSpPr/>
                  <p:nvPr/>
                </p:nvSpPr>
                <p:spPr>
                  <a:xfrm>
                    <a:off x="658586" y="1893983"/>
                    <a:ext cx="386976" cy="2000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0" y="0"/>
                          <a:pt x="0" y="0"/>
                          <a:pt x="0" y="0"/>
                        </a:cubicBezTo>
                        <a:cubicBezTo>
                          <a:pt x="0" y="18621"/>
                          <a:pt x="0" y="18621"/>
                          <a:pt x="0" y="18621"/>
                        </a:cubicBezTo>
                        <a:cubicBezTo>
                          <a:pt x="3279" y="20483"/>
                          <a:pt x="6557" y="21600"/>
                          <a:pt x="10221" y="21600"/>
                        </a:cubicBezTo>
                        <a:cubicBezTo>
                          <a:pt x="10414" y="21600"/>
                          <a:pt x="10607" y="21600"/>
                          <a:pt x="10800" y="21600"/>
                        </a:cubicBezTo>
                        <a:cubicBezTo>
                          <a:pt x="14464" y="21600"/>
                          <a:pt x="18129" y="20483"/>
                          <a:pt x="21600" y="18621"/>
                        </a:cubicBezTo>
                        <a:cubicBezTo>
                          <a:pt x="21600" y="0"/>
                          <a:pt x="21600" y="0"/>
                          <a:pt x="21600" y="0"/>
                        </a:cubicBezTo>
                      </a:path>
                    </a:pathLst>
                  </a:custGeom>
                  <a:solidFill>
                    <a:srgbClr val="CABF9B"/>
                  </a:solidFill>
                  <a:ln w="12700" cap="flat">
                    <a:noFill/>
                    <a:miter lim="400000"/>
                  </a:ln>
                  <a:effectLst/>
                </p:spPr>
                <p:txBody>
                  <a:bodyPr wrap="square" lIns="71436" tIns="71436" rIns="71436" bIns="71436" numCol="1" anchor="t">
                    <a:noAutofit/>
                  </a:bodyPr>
                  <a:lstStyle/>
                  <a:p>
                    <a:pPr lvl="0"/>
                  </a:p>
                </p:txBody>
              </p:sp>
              <p:sp>
                <p:nvSpPr>
                  <p:cNvPr id="1525" name="Shape 1525"/>
                  <p:cNvSpPr/>
                  <p:nvPr/>
                </p:nvSpPr>
                <p:spPr>
                  <a:xfrm>
                    <a:off x="630841" y="1866238"/>
                    <a:ext cx="442466" cy="2000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0" y="0"/>
                          <a:pt x="0" y="0"/>
                          <a:pt x="0" y="0"/>
                        </a:cubicBezTo>
                        <a:cubicBezTo>
                          <a:pt x="0" y="20855"/>
                          <a:pt x="0" y="20855"/>
                          <a:pt x="0" y="20855"/>
                        </a:cubicBezTo>
                        <a:cubicBezTo>
                          <a:pt x="506" y="20855"/>
                          <a:pt x="844" y="21228"/>
                          <a:pt x="1350" y="21600"/>
                        </a:cubicBezTo>
                        <a:cubicBezTo>
                          <a:pt x="1350" y="2979"/>
                          <a:pt x="1350" y="2979"/>
                          <a:pt x="1350" y="2979"/>
                        </a:cubicBezTo>
                        <a:cubicBezTo>
                          <a:pt x="20250" y="2979"/>
                          <a:pt x="20250" y="2979"/>
                          <a:pt x="20250" y="2979"/>
                        </a:cubicBezTo>
                        <a:cubicBezTo>
                          <a:pt x="20250" y="21600"/>
                          <a:pt x="20250" y="21600"/>
                          <a:pt x="20250" y="21600"/>
                        </a:cubicBezTo>
                        <a:cubicBezTo>
                          <a:pt x="20756" y="21228"/>
                          <a:pt x="21094" y="21228"/>
                          <a:pt x="21600" y="20855"/>
                        </a:cubicBezTo>
                        <a:cubicBezTo>
                          <a:pt x="21600" y="0"/>
                          <a:pt x="21600" y="0"/>
                          <a:pt x="216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526" name="Shape 1526"/>
                  <p:cNvSpPr/>
                  <p:nvPr/>
                </p:nvSpPr>
                <p:spPr>
                  <a:xfrm>
                    <a:off x="162091" y="534462"/>
                    <a:ext cx="1379966" cy="6191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04" y="0"/>
                        </a:moveTo>
                        <a:cubicBezTo>
                          <a:pt x="1296" y="0"/>
                          <a:pt x="1296" y="0"/>
                          <a:pt x="1296" y="0"/>
                        </a:cubicBezTo>
                        <a:cubicBezTo>
                          <a:pt x="594" y="0"/>
                          <a:pt x="0" y="1327"/>
                          <a:pt x="0" y="2896"/>
                        </a:cubicBezTo>
                        <a:cubicBezTo>
                          <a:pt x="0" y="21600"/>
                          <a:pt x="0" y="21600"/>
                          <a:pt x="0" y="21600"/>
                        </a:cubicBezTo>
                        <a:cubicBezTo>
                          <a:pt x="21600" y="21600"/>
                          <a:pt x="21600" y="21600"/>
                          <a:pt x="21600" y="21600"/>
                        </a:cubicBezTo>
                        <a:cubicBezTo>
                          <a:pt x="21600" y="2896"/>
                          <a:pt x="21600" y="2896"/>
                          <a:pt x="21600" y="2896"/>
                        </a:cubicBezTo>
                        <a:cubicBezTo>
                          <a:pt x="21600" y="1327"/>
                          <a:pt x="21006" y="0"/>
                          <a:pt x="20304" y="0"/>
                        </a:cubicBezTo>
                      </a:path>
                    </a:pathLst>
                  </a:custGeom>
                  <a:solidFill>
                    <a:srgbClr val="CBD2DA"/>
                  </a:solidFill>
                  <a:ln w="12700" cap="flat">
                    <a:noFill/>
                    <a:miter lim="400000"/>
                  </a:ln>
                  <a:effectLst/>
                </p:spPr>
                <p:txBody>
                  <a:bodyPr wrap="square" lIns="71436" tIns="71436" rIns="71436" bIns="71436" numCol="1" anchor="t">
                    <a:noAutofit/>
                  </a:bodyPr>
                  <a:lstStyle/>
                  <a:p>
                    <a:pPr lvl="0"/>
                  </a:p>
                </p:txBody>
              </p:sp>
              <p:sp>
                <p:nvSpPr>
                  <p:cNvPr id="1527" name="Shape 1527"/>
                  <p:cNvSpPr/>
                  <p:nvPr/>
                </p:nvSpPr>
                <p:spPr>
                  <a:xfrm>
                    <a:off x="162091" y="1153621"/>
                    <a:ext cx="1379966" cy="55491"/>
                  </a:xfrm>
                  <a:prstGeom prst="rect">
                    <a:avLst/>
                  </a:prstGeom>
                  <a:solidFill>
                    <a:srgbClr val="205081"/>
                  </a:solidFill>
                  <a:ln w="12700" cap="flat">
                    <a:noFill/>
                    <a:miter lim="400000"/>
                  </a:ln>
                  <a:effectLst/>
                </p:spPr>
                <p:txBody>
                  <a:bodyPr wrap="square" lIns="71436" tIns="71436" rIns="71436" bIns="71436" numCol="1" anchor="t">
                    <a:noAutofit/>
                  </a:bodyPr>
                  <a:lstStyle/>
                  <a:p>
                    <a:pPr lvl="0"/>
                  </a:p>
                </p:txBody>
              </p:sp>
              <p:sp>
                <p:nvSpPr>
                  <p:cNvPr id="1528" name="Shape 1528"/>
                  <p:cNvSpPr/>
                  <p:nvPr/>
                </p:nvSpPr>
                <p:spPr>
                  <a:xfrm>
                    <a:off x="185455" y="635221"/>
                    <a:ext cx="1333238" cy="1506505"/>
                  </a:xfrm>
                  <a:custGeom>
                    <a:avLst/>
                    <a:gdLst/>
                    <a:ahLst/>
                    <a:cxnLst>
                      <a:cxn ang="0">
                        <a:pos x="wd2" y="hd2"/>
                      </a:cxn>
                      <a:cxn ang="5400000">
                        <a:pos x="wd2" y="hd2"/>
                      </a:cxn>
                      <a:cxn ang="10800000">
                        <a:pos x="wd2" y="hd2"/>
                      </a:cxn>
                      <a:cxn ang="16200000">
                        <a:pos x="wd2" y="hd2"/>
                      </a:cxn>
                    </a:cxnLst>
                    <a:rect l="0" t="0" r="r" b="b"/>
                    <a:pathLst>
                      <a:path w="21600" h="21551" fill="norm" stroke="1" extrusionOk="0">
                        <a:moveTo>
                          <a:pt x="0" y="1137"/>
                        </a:moveTo>
                        <a:cubicBezTo>
                          <a:pt x="0" y="11863"/>
                          <a:pt x="0" y="11863"/>
                          <a:pt x="0" y="11863"/>
                        </a:cubicBezTo>
                        <a:cubicBezTo>
                          <a:pt x="0" y="17053"/>
                          <a:pt x="4701" y="21452"/>
                          <a:pt x="10632" y="21551"/>
                        </a:cubicBezTo>
                        <a:cubicBezTo>
                          <a:pt x="16676" y="21600"/>
                          <a:pt x="21600" y="17300"/>
                          <a:pt x="21600" y="12011"/>
                        </a:cubicBezTo>
                        <a:cubicBezTo>
                          <a:pt x="21600" y="1137"/>
                          <a:pt x="21600" y="1137"/>
                          <a:pt x="21600" y="1137"/>
                        </a:cubicBezTo>
                        <a:cubicBezTo>
                          <a:pt x="21600" y="494"/>
                          <a:pt x="21040" y="0"/>
                          <a:pt x="20313" y="0"/>
                        </a:cubicBezTo>
                        <a:cubicBezTo>
                          <a:pt x="1287" y="0"/>
                          <a:pt x="1287" y="0"/>
                          <a:pt x="1287" y="0"/>
                        </a:cubicBezTo>
                        <a:cubicBezTo>
                          <a:pt x="560" y="0"/>
                          <a:pt x="0" y="494"/>
                          <a:pt x="0" y="1137"/>
                        </a:cubicBezTo>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1529" name="Shape 1529"/>
                  <p:cNvSpPr/>
                  <p:nvPr/>
                </p:nvSpPr>
                <p:spPr>
                  <a:xfrm>
                    <a:off x="157710" y="607476"/>
                    <a:ext cx="1388728" cy="1562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800" y="21600"/>
                          <a:pt x="10800" y="21600"/>
                          <a:pt x="10800" y="21600"/>
                        </a:cubicBezTo>
                        <a:cubicBezTo>
                          <a:pt x="10746" y="21600"/>
                          <a:pt x="10693" y="21600"/>
                          <a:pt x="10639" y="21600"/>
                        </a:cubicBezTo>
                        <a:cubicBezTo>
                          <a:pt x="4782" y="21504"/>
                          <a:pt x="0" y="17108"/>
                          <a:pt x="0" y="11851"/>
                        </a:cubicBezTo>
                        <a:cubicBezTo>
                          <a:pt x="0" y="1481"/>
                          <a:pt x="0" y="1481"/>
                          <a:pt x="0" y="1481"/>
                        </a:cubicBezTo>
                        <a:cubicBezTo>
                          <a:pt x="0" y="669"/>
                          <a:pt x="752" y="0"/>
                          <a:pt x="1666" y="0"/>
                        </a:cubicBezTo>
                        <a:cubicBezTo>
                          <a:pt x="19934" y="0"/>
                          <a:pt x="19934" y="0"/>
                          <a:pt x="19934" y="0"/>
                        </a:cubicBezTo>
                        <a:cubicBezTo>
                          <a:pt x="20848" y="0"/>
                          <a:pt x="21600" y="669"/>
                          <a:pt x="21600" y="1481"/>
                        </a:cubicBezTo>
                        <a:cubicBezTo>
                          <a:pt x="21600" y="11995"/>
                          <a:pt x="21600" y="11995"/>
                          <a:pt x="21600" y="11995"/>
                        </a:cubicBezTo>
                        <a:cubicBezTo>
                          <a:pt x="21600" y="14527"/>
                          <a:pt x="20472" y="16965"/>
                          <a:pt x="18430" y="18781"/>
                        </a:cubicBezTo>
                        <a:cubicBezTo>
                          <a:pt x="16388" y="20596"/>
                          <a:pt x="13701" y="21600"/>
                          <a:pt x="10800" y="21600"/>
                        </a:cubicBezTo>
                        <a:close/>
                        <a:moveTo>
                          <a:pt x="1666" y="765"/>
                        </a:moveTo>
                        <a:cubicBezTo>
                          <a:pt x="1236" y="765"/>
                          <a:pt x="860" y="1099"/>
                          <a:pt x="860" y="1481"/>
                        </a:cubicBezTo>
                        <a:cubicBezTo>
                          <a:pt x="860" y="11851"/>
                          <a:pt x="860" y="11851"/>
                          <a:pt x="860" y="11851"/>
                        </a:cubicBezTo>
                        <a:cubicBezTo>
                          <a:pt x="860" y="16726"/>
                          <a:pt x="5266" y="20740"/>
                          <a:pt x="10639" y="20835"/>
                        </a:cubicBezTo>
                        <a:cubicBezTo>
                          <a:pt x="10693" y="20835"/>
                          <a:pt x="10746" y="20835"/>
                          <a:pt x="10800" y="20835"/>
                        </a:cubicBezTo>
                        <a:cubicBezTo>
                          <a:pt x="10800" y="20835"/>
                          <a:pt x="10800" y="20835"/>
                          <a:pt x="10800" y="20835"/>
                        </a:cubicBezTo>
                        <a:cubicBezTo>
                          <a:pt x="13433" y="20835"/>
                          <a:pt x="15958" y="19880"/>
                          <a:pt x="17839" y="18255"/>
                        </a:cubicBezTo>
                        <a:cubicBezTo>
                          <a:pt x="19719" y="16582"/>
                          <a:pt x="20740" y="14336"/>
                          <a:pt x="20740" y="11995"/>
                        </a:cubicBezTo>
                        <a:cubicBezTo>
                          <a:pt x="20740" y="1481"/>
                          <a:pt x="20740" y="1481"/>
                          <a:pt x="20740" y="1481"/>
                        </a:cubicBezTo>
                        <a:cubicBezTo>
                          <a:pt x="20740" y="1099"/>
                          <a:pt x="20364" y="765"/>
                          <a:pt x="19934" y="765"/>
                        </a:cubicBezTo>
                        <a:lnTo>
                          <a:pt x="1666" y="765"/>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530" name="Shape 1530"/>
                  <p:cNvSpPr/>
                  <p:nvPr/>
                </p:nvSpPr>
                <p:spPr>
                  <a:xfrm>
                    <a:off x="26285" y="1036798"/>
                    <a:ext cx="159171" cy="3168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861" y="0"/>
                          <a:pt x="0" y="4696"/>
                          <a:pt x="0" y="10800"/>
                        </a:cubicBezTo>
                        <a:cubicBezTo>
                          <a:pt x="0" y="16670"/>
                          <a:pt x="9861" y="21600"/>
                          <a:pt x="21600" y="21600"/>
                        </a:cubicBezTo>
                        <a:lnTo>
                          <a:pt x="2160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1531" name="Shape 1531"/>
                  <p:cNvSpPr/>
                  <p:nvPr/>
                </p:nvSpPr>
                <p:spPr>
                  <a:xfrm>
                    <a:off x="-1" y="1009053"/>
                    <a:ext cx="213202" cy="3723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813" y="21600"/>
                        </a:moveTo>
                        <a:cubicBezTo>
                          <a:pt x="8361" y="21600"/>
                          <a:pt x="0" y="16800"/>
                          <a:pt x="0" y="10800"/>
                        </a:cubicBezTo>
                        <a:cubicBezTo>
                          <a:pt x="0" y="4800"/>
                          <a:pt x="8361" y="0"/>
                          <a:pt x="18813" y="0"/>
                        </a:cubicBezTo>
                        <a:cubicBezTo>
                          <a:pt x="20555" y="0"/>
                          <a:pt x="21600" y="600"/>
                          <a:pt x="21600" y="1600"/>
                        </a:cubicBezTo>
                        <a:cubicBezTo>
                          <a:pt x="21600" y="20000"/>
                          <a:pt x="21600" y="20000"/>
                          <a:pt x="21600" y="20000"/>
                        </a:cubicBezTo>
                        <a:cubicBezTo>
                          <a:pt x="21600" y="21000"/>
                          <a:pt x="20555" y="21600"/>
                          <a:pt x="18813" y="21600"/>
                        </a:cubicBezTo>
                        <a:close/>
                        <a:moveTo>
                          <a:pt x="16026" y="3200"/>
                        </a:moveTo>
                        <a:cubicBezTo>
                          <a:pt x="10103" y="4000"/>
                          <a:pt x="5574" y="7000"/>
                          <a:pt x="5574" y="10800"/>
                        </a:cubicBezTo>
                        <a:cubicBezTo>
                          <a:pt x="5574" y="14400"/>
                          <a:pt x="10103" y="17600"/>
                          <a:pt x="16026" y="18200"/>
                        </a:cubicBezTo>
                        <a:lnTo>
                          <a:pt x="16026" y="320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532" name="Shape 1532"/>
                  <p:cNvSpPr/>
                  <p:nvPr/>
                </p:nvSpPr>
                <p:spPr>
                  <a:xfrm>
                    <a:off x="1518692" y="1036798"/>
                    <a:ext cx="159171" cy="3168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739" y="0"/>
                          <a:pt x="21600" y="4696"/>
                          <a:pt x="21600" y="10800"/>
                        </a:cubicBezTo>
                        <a:cubicBezTo>
                          <a:pt x="21600" y="16670"/>
                          <a:pt x="11739" y="21600"/>
                          <a:pt x="0" y="21600"/>
                        </a:cubicBezTo>
                        <a:lnTo>
                          <a:pt x="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1533" name="Shape 1533"/>
                  <p:cNvSpPr/>
                  <p:nvPr/>
                </p:nvSpPr>
                <p:spPr>
                  <a:xfrm>
                    <a:off x="1490946" y="1009053"/>
                    <a:ext cx="213202" cy="3723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87" y="21600"/>
                        </a:moveTo>
                        <a:cubicBezTo>
                          <a:pt x="1045" y="21600"/>
                          <a:pt x="0" y="21000"/>
                          <a:pt x="0" y="20000"/>
                        </a:cubicBezTo>
                        <a:cubicBezTo>
                          <a:pt x="0" y="1600"/>
                          <a:pt x="0" y="1600"/>
                          <a:pt x="0" y="1600"/>
                        </a:cubicBezTo>
                        <a:cubicBezTo>
                          <a:pt x="0" y="600"/>
                          <a:pt x="1045" y="0"/>
                          <a:pt x="2787" y="0"/>
                        </a:cubicBezTo>
                        <a:cubicBezTo>
                          <a:pt x="13239" y="0"/>
                          <a:pt x="21600" y="4800"/>
                          <a:pt x="21600" y="10800"/>
                        </a:cubicBezTo>
                        <a:cubicBezTo>
                          <a:pt x="21600" y="16800"/>
                          <a:pt x="13239" y="21600"/>
                          <a:pt x="2787" y="21600"/>
                        </a:cubicBezTo>
                        <a:close/>
                        <a:moveTo>
                          <a:pt x="5574" y="3200"/>
                        </a:moveTo>
                        <a:cubicBezTo>
                          <a:pt x="5574" y="18200"/>
                          <a:pt x="5574" y="18200"/>
                          <a:pt x="5574" y="18200"/>
                        </a:cubicBezTo>
                        <a:cubicBezTo>
                          <a:pt x="11497" y="17600"/>
                          <a:pt x="16026" y="14400"/>
                          <a:pt x="16026" y="10800"/>
                        </a:cubicBezTo>
                        <a:cubicBezTo>
                          <a:pt x="16026" y="7000"/>
                          <a:pt x="11497" y="4000"/>
                          <a:pt x="5574" y="32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534" name="Shape 1534"/>
                  <p:cNvSpPr/>
                  <p:nvPr/>
                </p:nvSpPr>
                <p:spPr>
                  <a:xfrm>
                    <a:off x="493574" y="1087908"/>
                    <a:ext cx="129967" cy="134347"/>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535" name="Shape 1535"/>
                  <p:cNvSpPr/>
                  <p:nvPr/>
                </p:nvSpPr>
                <p:spPr>
                  <a:xfrm>
                    <a:off x="1080607" y="1087908"/>
                    <a:ext cx="129967" cy="134347"/>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536" name="Shape 1536"/>
                  <p:cNvSpPr/>
                  <p:nvPr/>
                </p:nvSpPr>
                <p:spPr>
                  <a:xfrm>
                    <a:off x="426273" y="900992"/>
                    <a:ext cx="267361" cy="135807"/>
                  </a:xfrm>
                  <a:custGeom>
                    <a:avLst/>
                    <a:gdLst/>
                    <a:ahLst/>
                    <a:cxnLst>
                      <a:cxn ang="0">
                        <a:pos x="wd2" y="hd2"/>
                      </a:cxn>
                      <a:cxn ang="5400000">
                        <a:pos x="wd2" y="hd2"/>
                      </a:cxn>
                      <a:cxn ang="10800000">
                        <a:pos x="wd2" y="hd2"/>
                      </a:cxn>
                      <a:cxn ang="16200000">
                        <a:pos x="wd2" y="hd2"/>
                      </a:cxn>
                    </a:cxnLst>
                    <a:rect l="0" t="0" r="r" b="b"/>
                    <a:pathLst>
                      <a:path w="21377" h="21600" fill="norm" stroke="1" extrusionOk="0">
                        <a:moveTo>
                          <a:pt x="19162" y="21600"/>
                        </a:moveTo>
                        <a:cubicBezTo>
                          <a:pt x="18054" y="21600"/>
                          <a:pt x="16946" y="19938"/>
                          <a:pt x="16946" y="17723"/>
                        </a:cubicBezTo>
                        <a:cubicBezTo>
                          <a:pt x="16392" y="12738"/>
                          <a:pt x="13623" y="8862"/>
                          <a:pt x="10577" y="8862"/>
                        </a:cubicBezTo>
                        <a:cubicBezTo>
                          <a:pt x="7531" y="8862"/>
                          <a:pt x="4762" y="12738"/>
                          <a:pt x="4208" y="17723"/>
                        </a:cubicBezTo>
                        <a:cubicBezTo>
                          <a:pt x="4208" y="19938"/>
                          <a:pt x="3100" y="21600"/>
                          <a:pt x="1715" y="21600"/>
                        </a:cubicBezTo>
                        <a:cubicBezTo>
                          <a:pt x="608" y="21046"/>
                          <a:pt x="-223" y="18831"/>
                          <a:pt x="54" y="16615"/>
                        </a:cubicBezTo>
                        <a:cubicBezTo>
                          <a:pt x="608" y="7200"/>
                          <a:pt x="5315" y="0"/>
                          <a:pt x="10577" y="0"/>
                        </a:cubicBezTo>
                        <a:cubicBezTo>
                          <a:pt x="15839" y="0"/>
                          <a:pt x="20546" y="7200"/>
                          <a:pt x="21377" y="16062"/>
                        </a:cubicBezTo>
                        <a:cubicBezTo>
                          <a:pt x="21377" y="18831"/>
                          <a:pt x="20546" y="21046"/>
                          <a:pt x="19439" y="21600"/>
                        </a:cubicBezTo>
                        <a:cubicBezTo>
                          <a:pt x="19439" y="21600"/>
                          <a:pt x="19162" y="21600"/>
                          <a:pt x="19162"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537" name="Shape 1537"/>
                  <p:cNvSpPr/>
                  <p:nvPr/>
                </p:nvSpPr>
                <p:spPr>
                  <a:xfrm>
                    <a:off x="1010514" y="900992"/>
                    <a:ext cx="267361" cy="135807"/>
                  </a:xfrm>
                  <a:custGeom>
                    <a:avLst/>
                    <a:gdLst/>
                    <a:ahLst/>
                    <a:cxnLst>
                      <a:cxn ang="0">
                        <a:pos x="wd2" y="hd2"/>
                      </a:cxn>
                      <a:cxn ang="5400000">
                        <a:pos x="wd2" y="hd2"/>
                      </a:cxn>
                      <a:cxn ang="10800000">
                        <a:pos x="wd2" y="hd2"/>
                      </a:cxn>
                      <a:cxn ang="16200000">
                        <a:pos x="wd2" y="hd2"/>
                      </a:cxn>
                    </a:cxnLst>
                    <a:rect l="0" t="0" r="r" b="b"/>
                    <a:pathLst>
                      <a:path w="21377" h="21600" fill="norm" stroke="1" extrusionOk="0">
                        <a:moveTo>
                          <a:pt x="19108" y="21600"/>
                        </a:moveTo>
                        <a:cubicBezTo>
                          <a:pt x="18277" y="21600"/>
                          <a:pt x="17169" y="19938"/>
                          <a:pt x="17169" y="17723"/>
                        </a:cubicBezTo>
                        <a:cubicBezTo>
                          <a:pt x="16615" y="12738"/>
                          <a:pt x="13846" y="8862"/>
                          <a:pt x="10800" y="8862"/>
                        </a:cubicBezTo>
                        <a:cubicBezTo>
                          <a:pt x="7754" y="8862"/>
                          <a:pt x="4985" y="12738"/>
                          <a:pt x="4431" y="17723"/>
                        </a:cubicBezTo>
                        <a:cubicBezTo>
                          <a:pt x="4154" y="19938"/>
                          <a:pt x="3046" y="21600"/>
                          <a:pt x="1938" y="21600"/>
                        </a:cubicBezTo>
                        <a:cubicBezTo>
                          <a:pt x="831" y="21046"/>
                          <a:pt x="0" y="18831"/>
                          <a:pt x="0" y="16615"/>
                        </a:cubicBezTo>
                        <a:cubicBezTo>
                          <a:pt x="831" y="7200"/>
                          <a:pt x="5538" y="0"/>
                          <a:pt x="10800" y="0"/>
                        </a:cubicBezTo>
                        <a:cubicBezTo>
                          <a:pt x="16062" y="0"/>
                          <a:pt x="20492" y="7200"/>
                          <a:pt x="21323" y="16062"/>
                        </a:cubicBezTo>
                        <a:cubicBezTo>
                          <a:pt x="21600" y="18831"/>
                          <a:pt x="20769" y="21046"/>
                          <a:pt x="19662" y="21600"/>
                        </a:cubicBezTo>
                        <a:cubicBezTo>
                          <a:pt x="19385" y="21600"/>
                          <a:pt x="19385" y="21600"/>
                          <a:pt x="19108"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538" name="Shape 1538"/>
                  <p:cNvSpPr/>
                  <p:nvPr/>
                </p:nvSpPr>
                <p:spPr>
                  <a:xfrm>
                    <a:off x="716997" y="1353679"/>
                    <a:ext cx="270153" cy="1635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985" y="21600"/>
                          <a:pt x="0" y="13328"/>
                          <a:pt x="0" y="3677"/>
                        </a:cubicBezTo>
                        <a:cubicBezTo>
                          <a:pt x="0" y="1379"/>
                          <a:pt x="1108" y="0"/>
                          <a:pt x="2215" y="0"/>
                        </a:cubicBezTo>
                        <a:cubicBezTo>
                          <a:pt x="3600" y="0"/>
                          <a:pt x="4431" y="1379"/>
                          <a:pt x="4431" y="3677"/>
                        </a:cubicBezTo>
                        <a:cubicBezTo>
                          <a:pt x="4431" y="9191"/>
                          <a:pt x="7200" y="14247"/>
                          <a:pt x="10800" y="14247"/>
                        </a:cubicBezTo>
                        <a:cubicBezTo>
                          <a:pt x="14400" y="14247"/>
                          <a:pt x="17169" y="9191"/>
                          <a:pt x="17169" y="3677"/>
                        </a:cubicBezTo>
                        <a:cubicBezTo>
                          <a:pt x="17169" y="1379"/>
                          <a:pt x="18000" y="0"/>
                          <a:pt x="19385" y="0"/>
                        </a:cubicBezTo>
                        <a:cubicBezTo>
                          <a:pt x="20492" y="0"/>
                          <a:pt x="21600" y="1379"/>
                          <a:pt x="21600" y="3677"/>
                        </a:cubicBezTo>
                        <a:cubicBezTo>
                          <a:pt x="21600" y="13328"/>
                          <a:pt x="16615" y="21600"/>
                          <a:pt x="1080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539" name="Shape 1539"/>
                  <p:cNvSpPr/>
                  <p:nvPr/>
                </p:nvSpPr>
                <p:spPr>
                  <a:xfrm>
                    <a:off x="696417" y="1692464"/>
                    <a:ext cx="311313" cy="163553"/>
                  </a:xfrm>
                  <a:custGeom>
                    <a:avLst/>
                    <a:gdLst/>
                    <a:ahLst/>
                    <a:cxnLst>
                      <a:cxn ang="0">
                        <a:pos x="wd2" y="hd2"/>
                      </a:cxn>
                      <a:cxn ang="5400000">
                        <a:pos x="wd2" y="hd2"/>
                      </a:cxn>
                      <a:cxn ang="10800000">
                        <a:pos x="wd2" y="hd2"/>
                      </a:cxn>
                      <a:cxn ang="16200000">
                        <a:pos x="wd2" y="hd2"/>
                      </a:cxn>
                    </a:cxnLst>
                    <a:rect l="0" t="0" r="r" b="b"/>
                    <a:pathLst>
                      <a:path w="21220" h="21600" fill="norm" stroke="1" extrusionOk="0">
                        <a:moveTo>
                          <a:pt x="10610" y="21600"/>
                        </a:moveTo>
                        <a:cubicBezTo>
                          <a:pt x="15775" y="21600"/>
                          <a:pt x="20236" y="14247"/>
                          <a:pt x="21175" y="4136"/>
                        </a:cubicBezTo>
                        <a:cubicBezTo>
                          <a:pt x="21410" y="2298"/>
                          <a:pt x="20706" y="0"/>
                          <a:pt x="19532" y="0"/>
                        </a:cubicBezTo>
                        <a:cubicBezTo>
                          <a:pt x="1688" y="0"/>
                          <a:pt x="1688" y="0"/>
                          <a:pt x="1688" y="0"/>
                        </a:cubicBezTo>
                        <a:cubicBezTo>
                          <a:pt x="514" y="0"/>
                          <a:pt x="-190" y="2298"/>
                          <a:pt x="45" y="4136"/>
                        </a:cubicBezTo>
                        <a:cubicBezTo>
                          <a:pt x="984" y="14247"/>
                          <a:pt x="5445" y="21600"/>
                          <a:pt x="10610" y="2160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pic>
              <p:nvPicPr>
                <p:cNvPr id="1541" name="pasted-image.pdf"/>
                <p:cNvPicPr/>
                <p:nvPr/>
              </p:nvPicPr>
              <p:blipFill>
                <a:blip r:embed="rId7">
                  <a:extLst/>
                </a:blip>
                <a:stretch>
                  <a:fillRect/>
                </a:stretch>
              </p:blipFill>
              <p:spPr>
                <a:xfrm rot="20580000">
                  <a:off x="920164" y="1871656"/>
                  <a:ext cx="1284698" cy="1462868"/>
                </a:xfrm>
                <a:prstGeom prst="rect">
                  <a:avLst/>
                </a:prstGeom>
                <a:ln w="12700" cap="flat">
                  <a:noFill/>
                  <a:miter lim="400000"/>
                </a:ln>
                <a:effectLst/>
              </p:spPr>
            </p:pic>
          </p:grpSp>
          <p:sp>
            <p:nvSpPr>
              <p:cNvPr id="1543" name="Shape 1543"/>
              <p:cNvSpPr/>
              <p:nvPr/>
            </p:nvSpPr>
            <p:spPr>
              <a:xfrm>
                <a:off x="0" y="3554405"/>
                <a:ext cx="5011479" cy="1235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noAutofit/>
              </a:bodyPr>
              <a:lstStyle>
                <a:lvl1pPr algn="ct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QA</a:t>
                </a:r>
              </a:p>
            </p:txBody>
          </p:sp>
        </p:grpSp>
        <p:pic>
          <p:nvPicPr>
            <p:cNvPr id="1545" name="pasted-image.pdf"/>
            <p:cNvPicPr/>
            <p:nvPr/>
          </p:nvPicPr>
          <p:blipFill>
            <a:blip r:embed="rId8">
              <a:extLst/>
            </a:blip>
            <a:srcRect l="0" t="0" r="0" b="0"/>
            <a:stretch>
              <a:fillRect/>
            </a:stretch>
          </p:blipFill>
          <p:spPr>
            <a:xfrm rot="1620000">
              <a:off x="1910523" y="4380050"/>
              <a:ext cx="699810" cy="699810"/>
            </a:xfrm>
            <a:prstGeom prst="rect">
              <a:avLst/>
            </a:prstGeom>
            <a:ln w="12700" cap="flat">
              <a:noFill/>
              <a:miter lim="400000"/>
            </a:ln>
            <a:effectLst/>
          </p:spPr>
        </p:pic>
      </p:grpSp>
      <p:pic>
        <p:nvPicPr>
          <p:cNvPr id="1547" name="pasted-image.pdf"/>
          <p:cNvPicPr/>
          <p:nvPr/>
        </p:nvPicPr>
        <p:blipFill>
          <a:blip r:embed="rId9">
            <a:extLst/>
          </a:blip>
          <a:srcRect l="916" t="30961" r="79025" b="7075"/>
          <a:stretch>
            <a:fillRect/>
          </a:stretch>
        </p:blipFill>
        <p:spPr>
          <a:xfrm>
            <a:off x="2581217" y="5240835"/>
            <a:ext cx="2648958" cy="2735215"/>
          </a:xfrm>
          <a:prstGeom prst="rect">
            <a:avLst/>
          </a:prstGeom>
          <a:ln w="12700">
            <a:miter lim="400000"/>
          </a:ln>
        </p:spPr>
      </p:pic>
      <p:pic>
        <p:nvPicPr>
          <p:cNvPr id="1548" name="pasted-image.pdf"/>
          <p:cNvPicPr/>
          <p:nvPr/>
        </p:nvPicPr>
        <p:blipFill>
          <a:blip r:embed="rId9">
            <a:extLst/>
          </a:blip>
          <a:srcRect l="916" t="30961" r="79025" b="7075"/>
          <a:stretch>
            <a:fillRect/>
          </a:stretch>
        </p:blipFill>
        <p:spPr>
          <a:xfrm>
            <a:off x="8079075" y="5240835"/>
            <a:ext cx="2648958" cy="2735215"/>
          </a:xfrm>
          <a:prstGeom prst="rect">
            <a:avLst/>
          </a:prstGeom>
          <a:ln w="12700">
            <a:miter lim="400000"/>
          </a:ln>
        </p:spPr>
      </p:pic>
      <p:pic>
        <p:nvPicPr>
          <p:cNvPr id="1549" name="pasted-image.pdf"/>
          <p:cNvPicPr/>
          <p:nvPr/>
        </p:nvPicPr>
        <p:blipFill>
          <a:blip r:embed="rId9">
            <a:extLst/>
          </a:blip>
          <a:srcRect l="916" t="30961" r="79025" b="7075"/>
          <a:stretch>
            <a:fillRect/>
          </a:stretch>
        </p:blipFill>
        <p:spPr>
          <a:xfrm>
            <a:off x="19093391" y="5240835"/>
            <a:ext cx="2648958" cy="2735215"/>
          </a:xfrm>
          <a:prstGeom prst="rect">
            <a:avLst/>
          </a:prstGeom>
          <a:ln w="12700">
            <a:miter lim="400000"/>
          </a:ln>
        </p:spPr>
      </p:pic>
    </p:spTree>
  </p:cSld>
  <p:clrMapOvr>
    <a:masterClrMapping/>
  </p:clrMapOvr>
  <p:transition spd="fast"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xit" presetSubtype="0" presetID="1" grpId="1" fill="hold">
                                  <p:stCondLst>
                                    <p:cond delay="0"/>
                                  </p:stCondLst>
                                  <p:iterate type="el" backwards="0">
                                    <p:tmAbs val="0"/>
                                  </p:iterate>
                                  <p:childTnLst>
                                    <p:set>
                                      <p:cBhvr>
                                        <p:cTn id="6" fill="hold">
                                          <p:stCondLst>
                                            <p:cond delay="0"/>
                                          </p:stCondLst>
                                        </p:cTn>
                                        <p:tgtEl>
                                          <p:spTgt spid="150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5" grpId="2" fill="hold">
                                  <p:stCondLst>
                                    <p:cond delay="0"/>
                                  </p:stCondLst>
                                  <p:iterate type="el" backwards="0">
                                    <p:tmAbs val="0"/>
                                  </p:iterate>
                                  <p:childTnLst>
                                    <p:set>
                                      <p:cBhvr>
                                        <p:cTn id="10" fill="hold"/>
                                        <p:tgtEl>
                                          <p:spTgt spid="1547"/>
                                        </p:tgtEl>
                                        <p:attrNameLst>
                                          <p:attrName>style.visibility</p:attrName>
                                        </p:attrNameLst>
                                      </p:cBhvr>
                                      <p:to>
                                        <p:strVal val="visible"/>
                                      </p:to>
                                    </p:set>
                                    <p:anim calcmode="lin" valueType="num">
                                      <p:cBhvr>
                                        <p:cTn id="11" dur="1500" fill="hold"/>
                                        <p:tgtEl>
                                          <p:spTgt spid="1547"/>
                                        </p:tgtEl>
                                        <p:attrNameLst>
                                          <p:attrName>ppt_w</p:attrName>
                                        </p:attrNameLst>
                                      </p:cBhvr>
                                      <p:tavLst>
                                        <p:tav tm="0">
                                          <p:val>
                                            <p:fltVal val="0"/>
                                          </p:val>
                                        </p:tav>
                                        <p:tav tm="100000">
                                          <p:val>
                                            <p:strVal val="#ppt_w"/>
                                          </p:val>
                                        </p:tav>
                                      </p:tavLst>
                                    </p:anim>
                                    <p:anim calcmode="lin" valueType="num">
                                      <p:cBhvr>
                                        <p:cTn id="12" dur="1500" fill="hold"/>
                                        <p:tgtEl>
                                          <p:spTgt spid="1547"/>
                                        </p:tgtEl>
                                        <p:attrNameLst>
                                          <p:attrName>ppt_h</p:attrName>
                                        </p:attrNameLst>
                                      </p:cBhvr>
                                      <p:tavLst>
                                        <p:tav tm="0">
                                          <p:val>
                                            <p:fltVal val="0"/>
                                          </p:val>
                                        </p:tav>
                                        <p:tav tm="100000">
                                          <p:val>
                                            <p:strVal val="#ppt_h"/>
                                          </p:val>
                                        </p:tav>
                                      </p:tavLst>
                                    </p:anim>
                                    <p:anim calcmode="lin" valueType="num">
                                      <p:cBhvr>
                                        <p:cTn id="13" dur="1500" fill="hold"/>
                                        <p:tgtEl>
                                          <p:spTgt spid="1547"/>
                                        </p:tgtEl>
                                        <p:attrNameLst>
                                          <p:attrName>ppt_x</p:attrName>
                                        </p:attrNameLst>
                                      </p:cBhvr>
                                      <p:tavLst>
                                        <p:tav tm="0" fmla="#ppt_x+(cos(-2*pi*(1-$))*-#ppt_x-sin(-2*pi*(1-$))*(1-#ppt_y))*(1-$)">
                                          <p:val>
                                            <p:fltVal val="0"/>
                                          </p:val>
                                        </p:tav>
                                        <p:tav tm="100000">
                                          <p:val>
                                            <p:fltVal val="1"/>
                                          </p:val>
                                        </p:tav>
                                      </p:tavLst>
                                    </p:anim>
                                    <p:anim calcmode="lin" valueType="num">
                                      <p:cBhvr>
                                        <p:cTn id="14" dur="1500" fill="hold"/>
                                        <p:tgtEl>
                                          <p:spTgt spid="154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nodeType="clickEffect" presetClass="exit" presetSubtype="0" presetID="1" grpId="3" fill="hold">
                                  <p:stCondLst>
                                    <p:cond delay="0"/>
                                  </p:stCondLst>
                                  <p:iterate type="el" backwards="0">
                                    <p:tmAbs val="0"/>
                                  </p:iterate>
                                  <p:childTnLst>
                                    <p:set>
                                      <p:cBhvr>
                                        <p:cTn id="18" fill="hold">
                                          <p:stCondLst>
                                            <p:cond delay="0"/>
                                          </p:stCondLst>
                                        </p:cTn>
                                        <p:tgtEl>
                                          <p:spTgt spid="150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5" grpId="4" fill="hold">
                                  <p:stCondLst>
                                    <p:cond delay="0"/>
                                  </p:stCondLst>
                                  <p:iterate type="el" backwards="0">
                                    <p:tmAbs val="0"/>
                                  </p:iterate>
                                  <p:childTnLst>
                                    <p:set>
                                      <p:cBhvr>
                                        <p:cTn id="22" fill="hold"/>
                                        <p:tgtEl>
                                          <p:spTgt spid="1548"/>
                                        </p:tgtEl>
                                        <p:attrNameLst>
                                          <p:attrName>style.visibility</p:attrName>
                                        </p:attrNameLst>
                                      </p:cBhvr>
                                      <p:to>
                                        <p:strVal val="visible"/>
                                      </p:to>
                                    </p:set>
                                    <p:anim calcmode="lin" valueType="num">
                                      <p:cBhvr>
                                        <p:cTn id="23" dur="1500" fill="hold"/>
                                        <p:tgtEl>
                                          <p:spTgt spid="1548"/>
                                        </p:tgtEl>
                                        <p:attrNameLst>
                                          <p:attrName>ppt_w</p:attrName>
                                        </p:attrNameLst>
                                      </p:cBhvr>
                                      <p:tavLst>
                                        <p:tav tm="0">
                                          <p:val>
                                            <p:fltVal val="0"/>
                                          </p:val>
                                        </p:tav>
                                        <p:tav tm="100000">
                                          <p:val>
                                            <p:strVal val="#ppt_w"/>
                                          </p:val>
                                        </p:tav>
                                      </p:tavLst>
                                    </p:anim>
                                    <p:anim calcmode="lin" valueType="num">
                                      <p:cBhvr>
                                        <p:cTn id="24" dur="1500" fill="hold"/>
                                        <p:tgtEl>
                                          <p:spTgt spid="1548"/>
                                        </p:tgtEl>
                                        <p:attrNameLst>
                                          <p:attrName>ppt_h</p:attrName>
                                        </p:attrNameLst>
                                      </p:cBhvr>
                                      <p:tavLst>
                                        <p:tav tm="0">
                                          <p:val>
                                            <p:fltVal val="0"/>
                                          </p:val>
                                        </p:tav>
                                        <p:tav tm="100000">
                                          <p:val>
                                            <p:strVal val="#ppt_h"/>
                                          </p:val>
                                        </p:tav>
                                      </p:tavLst>
                                    </p:anim>
                                    <p:anim calcmode="lin" valueType="num">
                                      <p:cBhvr>
                                        <p:cTn id="25" dur="1500" fill="hold"/>
                                        <p:tgtEl>
                                          <p:spTgt spid="1548"/>
                                        </p:tgtEl>
                                        <p:attrNameLst>
                                          <p:attrName>ppt_x</p:attrName>
                                        </p:attrNameLst>
                                      </p:cBhvr>
                                      <p:tavLst>
                                        <p:tav tm="0" fmla="#ppt_x+(cos(-2*pi*(1-$))*-#ppt_x-sin(-2*pi*(1-$))*(1-#ppt_y))*(1-$)">
                                          <p:val>
                                            <p:fltVal val="0"/>
                                          </p:val>
                                        </p:tav>
                                        <p:tav tm="100000">
                                          <p:val>
                                            <p:fltVal val="1"/>
                                          </p:val>
                                        </p:tav>
                                      </p:tavLst>
                                    </p:anim>
                                    <p:anim calcmode="lin" valueType="num">
                                      <p:cBhvr>
                                        <p:cTn id="26" dur="1500" fill="hold"/>
                                        <p:tgtEl>
                                          <p:spTgt spid="154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nodeType="clickEffect" presetClass="exit" presetSubtype="0" presetID="1" grpId="5" fill="hold">
                                  <p:stCondLst>
                                    <p:cond delay="0"/>
                                  </p:stCondLst>
                                  <p:iterate type="el" backwards="0">
                                    <p:tmAbs val="0"/>
                                  </p:iterate>
                                  <p:childTnLst>
                                    <p:set>
                                      <p:cBhvr>
                                        <p:cTn id="30" fill="hold">
                                          <p:stCondLst>
                                            <p:cond delay="0"/>
                                          </p:stCondLst>
                                        </p:cTn>
                                        <p:tgtEl>
                                          <p:spTgt spid="150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nodeType="clickEffect" presetClass="entr" presetSubtype="0" presetID="1" grpId="6" fill="hold">
                                  <p:stCondLst>
                                    <p:cond delay="0"/>
                                  </p:stCondLst>
                                  <p:iterate type="el" backwards="0">
                                    <p:tmAbs val="0"/>
                                  </p:iterate>
                                  <p:childTnLst>
                                    <p:set>
                                      <p:cBhvr>
                                        <p:cTn id="34" fill="hold"/>
                                        <p:tgtEl>
                                          <p:spTgt spid="15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nodeType="clickEffect" presetClass="exit" presetSubtype="0" presetID="1" grpId="7" fill="hold">
                                  <p:stCondLst>
                                    <p:cond delay="0"/>
                                  </p:stCondLst>
                                  <p:iterate type="el" backwards="0">
                                    <p:tmAbs val="0"/>
                                  </p:iterate>
                                  <p:childTnLst>
                                    <p:set>
                                      <p:cBhvr>
                                        <p:cTn id="38" fill="hold">
                                          <p:stCondLst>
                                            <p:cond delay="0"/>
                                          </p:stCondLst>
                                        </p:cTn>
                                        <p:tgtEl>
                                          <p:spTgt spid="150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nodeType="clickEffect" presetClass="entr" presetSubtype="0" presetID="15" grpId="8" fill="hold">
                                  <p:stCondLst>
                                    <p:cond delay="0"/>
                                  </p:stCondLst>
                                  <p:iterate type="el" backwards="0">
                                    <p:tmAbs val="0"/>
                                  </p:iterate>
                                  <p:childTnLst>
                                    <p:set>
                                      <p:cBhvr>
                                        <p:cTn id="42" fill="hold"/>
                                        <p:tgtEl>
                                          <p:spTgt spid="1549"/>
                                        </p:tgtEl>
                                        <p:attrNameLst>
                                          <p:attrName>style.visibility</p:attrName>
                                        </p:attrNameLst>
                                      </p:cBhvr>
                                      <p:to>
                                        <p:strVal val="visible"/>
                                      </p:to>
                                    </p:set>
                                    <p:anim calcmode="lin" valueType="num">
                                      <p:cBhvr>
                                        <p:cTn id="43" dur="1500" fill="hold"/>
                                        <p:tgtEl>
                                          <p:spTgt spid="1549"/>
                                        </p:tgtEl>
                                        <p:attrNameLst>
                                          <p:attrName>ppt_w</p:attrName>
                                        </p:attrNameLst>
                                      </p:cBhvr>
                                      <p:tavLst>
                                        <p:tav tm="0">
                                          <p:val>
                                            <p:fltVal val="0"/>
                                          </p:val>
                                        </p:tav>
                                        <p:tav tm="100000">
                                          <p:val>
                                            <p:strVal val="#ppt_w"/>
                                          </p:val>
                                        </p:tav>
                                      </p:tavLst>
                                    </p:anim>
                                    <p:anim calcmode="lin" valueType="num">
                                      <p:cBhvr>
                                        <p:cTn id="44" dur="1500" fill="hold"/>
                                        <p:tgtEl>
                                          <p:spTgt spid="1549"/>
                                        </p:tgtEl>
                                        <p:attrNameLst>
                                          <p:attrName>ppt_h</p:attrName>
                                        </p:attrNameLst>
                                      </p:cBhvr>
                                      <p:tavLst>
                                        <p:tav tm="0">
                                          <p:val>
                                            <p:fltVal val="0"/>
                                          </p:val>
                                        </p:tav>
                                        <p:tav tm="100000">
                                          <p:val>
                                            <p:strVal val="#ppt_h"/>
                                          </p:val>
                                        </p:tav>
                                      </p:tavLst>
                                    </p:anim>
                                    <p:anim calcmode="lin" valueType="num">
                                      <p:cBhvr>
                                        <p:cTn id="45" dur="1500" fill="hold"/>
                                        <p:tgtEl>
                                          <p:spTgt spid="1549"/>
                                        </p:tgtEl>
                                        <p:attrNameLst>
                                          <p:attrName>ppt_x</p:attrName>
                                        </p:attrNameLst>
                                      </p:cBhvr>
                                      <p:tavLst>
                                        <p:tav tm="0" fmla="#ppt_x+(cos(-2*pi*(1-$))*-#ppt_x-sin(-2*pi*(1-$))*(1-#ppt_y))*(1-$)">
                                          <p:val>
                                            <p:fltVal val="0"/>
                                          </p:val>
                                        </p:tav>
                                        <p:tav tm="100000">
                                          <p:val>
                                            <p:fltVal val="1"/>
                                          </p:val>
                                        </p:tav>
                                      </p:tavLst>
                                    </p:anim>
                                    <p:anim calcmode="lin" valueType="num">
                                      <p:cBhvr>
                                        <p:cTn id="46" dur="1500" fill="hold"/>
                                        <p:tgtEl>
                                          <p:spTgt spid="154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08" grpId="5"/>
      <p:bldP build="whole" bldLvl="1" animBg="1" rev="0" advAuto="0" spid="1504" grpId="3"/>
      <p:bldP build="whole" bldLvl="1" animBg="1" rev="0" advAuto="0" spid="1549" grpId="8"/>
      <p:bldP build="whole" bldLvl="1" animBg="1" rev="0" advAuto="0" spid="1506" grpId="7"/>
      <p:bldP build="whole" bldLvl="1" animBg="1" rev="0" advAuto="0" spid="1547" grpId="2"/>
      <p:bldP build="whole" bldLvl="1" animBg="1" rev="0" advAuto="0" spid="1502" grpId="1"/>
      <p:bldP build="whole" bldLvl="1" animBg="1" rev="0" advAuto="0" spid="1548" grpId="4"/>
      <p:bldP build="whole" bldLvl="1" animBg="1" rev="0" advAuto="0" spid="1546" grpId="6"/>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9" name="Shape 149"/>
          <p:cNvSpPr/>
          <p:nvPr/>
        </p:nvSpPr>
        <p:spPr>
          <a:xfrm>
            <a:off x="8466087" y="6816435"/>
            <a:ext cx="7447361" cy="715065"/>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FFFFFF"/>
                </a:solidFill>
              </a:rPr>
              <a:t>ci ANATOMY</a:t>
            </a:r>
          </a:p>
        </p:txBody>
      </p:sp>
      <p:sp>
        <p:nvSpPr>
          <p:cNvPr id="150" name="Shape 150"/>
          <p:cNvSpPr/>
          <p:nvPr/>
        </p:nvSpPr>
        <p:spPr>
          <a:xfrm>
            <a:off x="8466087" y="5722046"/>
            <a:ext cx="7447361" cy="715066"/>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FFFFFF"/>
                </a:solidFill>
              </a:rPr>
              <a:t>THE CI BATTLE, AT ATLASSIAN</a:t>
            </a:r>
          </a:p>
        </p:txBody>
      </p:sp>
      <p:sp>
        <p:nvSpPr>
          <p:cNvPr id="151" name="Shape 151"/>
          <p:cNvSpPr/>
          <p:nvPr/>
        </p:nvSpPr>
        <p:spPr>
          <a:xfrm>
            <a:off x="8466087" y="7910823"/>
            <a:ext cx="7447361" cy="715065"/>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FFFFFF"/>
                </a:solidFill>
              </a:rPr>
              <a:t>ci culture</a:t>
            </a:r>
          </a:p>
        </p:txBody>
      </p:sp>
      <p:sp>
        <p:nvSpPr>
          <p:cNvPr id="152" name="Shape 152"/>
          <p:cNvSpPr/>
          <p:nvPr/>
        </p:nvSpPr>
        <p:spPr>
          <a:xfrm>
            <a:off x="8466087" y="4627658"/>
            <a:ext cx="7447361" cy="715066"/>
          </a:xfrm>
          <a:prstGeom prst="roundRect">
            <a:avLst>
              <a:gd name="adj" fmla="val 8880"/>
            </a:avLst>
          </a:prstGeom>
          <a:solidFill>
            <a:srgbClr val="FFFFFF"/>
          </a:solidFill>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205080"/>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205080"/>
                </a:solidFill>
              </a:rPr>
              <a:t>ci introduction</a:t>
            </a:r>
          </a:p>
        </p:txBody>
      </p:sp>
      <p:sp>
        <p:nvSpPr>
          <p:cNvPr id="153" name="Shape 153"/>
          <p:cNvSpPr/>
          <p:nvPr/>
        </p:nvSpPr>
        <p:spPr>
          <a:xfrm>
            <a:off x="8470552" y="10099599"/>
            <a:ext cx="7447361" cy="715066"/>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FFFFFF"/>
                </a:solidFill>
              </a:rPr>
              <a:t>the cd battle, AT atlassian</a:t>
            </a:r>
          </a:p>
        </p:txBody>
      </p:sp>
      <p:sp>
        <p:nvSpPr>
          <p:cNvPr id="154" name="Shape 154"/>
          <p:cNvSpPr/>
          <p:nvPr/>
        </p:nvSpPr>
        <p:spPr>
          <a:xfrm>
            <a:off x="8470552" y="11193988"/>
            <a:ext cx="7447361" cy="715065"/>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FFFFFF"/>
                </a:solidFill>
              </a:rPr>
              <a:t>conclusion</a:t>
            </a:r>
          </a:p>
        </p:txBody>
      </p:sp>
      <p:sp>
        <p:nvSpPr>
          <p:cNvPr id="155" name="Shape 155"/>
          <p:cNvSpPr/>
          <p:nvPr/>
        </p:nvSpPr>
        <p:spPr>
          <a:xfrm>
            <a:off x="8470552" y="9005211"/>
            <a:ext cx="7447361" cy="715066"/>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FFFFFF"/>
                </a:solidFill>
              </a:rPr>
              <a:t>thinking beyond ci</a:t>
            </a:r>
          </a:p>
        </p:txBody>
      </p:sp>
    </p:spTree>
  </p:cSld>
  <p:clrMapOvr>
    <a:masterClrMapping/>
  </p:clrMapOvr>
  <p:transitio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53" name="Shape 1553"/>
          <p:cNvSpPr/>
          <p:nvPr/>
        </p:nvSpPr>
        <p:spPr>
          <a:xfrm>
            <a:off x="755465" y="745026"/>
            <a:ext cx="20970876"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CI challenges Atlassian processes</a:t>
            </a:r>
          </a:p>
        </p:txBody>
      </p:sp>
      <p:sp>
        <p:nvSpPr>
          <p:cNvPr id="1554" name="Shape 1554"/>
          <p:cNvSpPr/>
          <p:nvPr/>
        </p:nvSpPr>
        <p:spPr>
          <a:xfrm>
            <a:off x="2895600" y="13920787"/>
            <a:ext cx="10036175" cy="825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ts val="9000"/>
              </a:lnSpc>
              <a:defRPr b="1" sz="4800">
                <a:solidFill>
                  <a:srgbClr val="606060"/>
                </a:solidFill>
              </a:defRPr>
            </a:lvl1pPr>
          </a:lstStyle>
          <a:p>
            <a:pPr lvl="0">
              <a:defRPr b="0" sz="1800">
                <a:solidFill>
                  <a:srgbClr val="000000"/>
                </a:solidFill>
              </a:defRPr>
            </a:pPr>
            <a:r>
              <a:rPr b="1" sz="4800">
                <a:solidFill>
                  <a:srgbClr val="606060"/>
                </a:solidFill>
              </a:rPr>
              <a:t>Exploratory testing</a:t>
            </a:r>
          </a:p>
        </p:txBody>
      </p:sp>
      <p:sp>
        <p:nvSpPr>
          <p:cNvPr id="1555" name="Shape 1555"/>
          <p:cNvSpPr/>
          <p:nvPr/>
        </p:nvSpPr>
        <p:spPr>
          <a:xfrm>
            <a:off x="13677900" y="13906500"/>
            <a:ext cx="7673975" cy="87947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ts val="9000"/>
              </a:lnSpc>
              <a:defRPr b="1" spc="-48" sz="4800">
                <a:solidFill>
                  <a:srgbClr val="205080"/>
                </a:solidFill>
                <a:latin typeface="Helvetica"/>
                <a:ea typeface="Helvetica"/>
                <a:cs typeface="Helvetica"/>
                <a:sym typeface="Helvetica"/>
              </a:defRPr>
            </a:lvl1pPr>
          </a:lstStyle>
          <a:p>
            <a:pPr lvl="0">
              <a:defRPr b="0" spc="0" sz="1800">
                <a:solidFill>
                  <a:srgbClr val="000000"/>
                </a:solidFill>
              </a:defRPr>
            </a:pPr>
            <a:r>
              <a:rPr b="1" spc="-48" sz="4800">
                <a:solidFill>
                  <a:srgbClr val="205080"/>
                </a:solidFill>
              </a:rPr>
              <a:t>Blitz testing</a:t>
            </a:r>
          </a:p>
        </p:txBody>
      </p:sp>
      <p:sp>
        <p:nvSpPr>
          <p:cNvPr id="1556" name="Shape 1556"/>
          <p:cNvSpPr/>
          <p:nvPr/>
        </p:nvSpPr>
        <p:spPr>
          <a:xfrm>
            <a:off x="2895600" y="15417800"/>
            <a:ext cx="10036175" cy="82550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ts val="9000"/>
              </a:lnSpc>
              <a:defRPr b="1" sz="4800">
                <a:solidFill>
                  <a:srgbClr val="606060"/>
                </a:solidFill>
              </a:defRPr>
            </a:lvl1pPr>
          </a:lstStyle>
          <a:p>
            <a:pPr lvl="0">
              <a:defRPr b="0" sz="1800">
                <a:solidFill>
                  <a:srgbClr val="000000"/>
                </a:solidFill>
              </a:defRPr>
            </a:pPr>
            <a:r>
              <a:rPr b="1" sz="4800">
                <a:solidFill>
                  <a:srgbClr val="606060"/>
                </a:solidFill>
              </a:rPr>
              <a:t>Regression testing</a:t>
            </a:r>
          </a:p>
        </p:txBody>
      </p:sp>
      <p:sp>
        <p:nvSpPr>
          <p:cNvPr id="1557" name="Shape 1557"/>
          <p:cNvSpPr/>
          <p:nvPr/>
        </p:nvSpPr>
        <p:spPr>
          <a:xfrm>
            <a:off x="13677900" y="15405100"/>
            <a:ext cx="7673975" cy="87947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ts val="9000"/>
              </a:lnSpc>
              <a:defRPr b="1" spc="-48" sz="4800">
                <a:solidFill>
                  <a:srgbClr val="205080"/>
                </a:solidFill>
                <a:latin typeface="Helvetica"/>
                <a:ea typeface="Helvetica"/>
                <a:cs typeface="Helvetica"/>
                <a:sym typeface="Helvetica"/>
              </a:defRPr>
            </a:lvl1pPr>
          </a:lstStyle>
          <a:p>
            <a:pPr lvl="0">
              <a:defRPr b="0" spc="0" sz="1800">
                <a:solidFill>
                  <a:srgbClr val="000000"/>
                </a:solidFill>
              </a:defRPr>
            </a:pPr>
            <a:r>
              <a:rPr b="1" spc="-48" sz="4800">
                <a:solidFill>
                  <a:srgbClr val="205080"/>
                </a:solidFill>
              </a:rPr>
              <a:t>Automate all-the-things</a:t>
            </a:r>
          </a:p>
        </p:txBody>
      </p:sp>
      <p:graphicFrame>
        <p:nvGraphicFramePr>
          <p:cNvPr id="1558" name="Table 1558"/>
          <p:cNvGraphicFramePr/>
          <p:nvPr/>
        </p:nvGraphicFramePr>
        <p:xfrm>
          <a:off x="3559175" y="4681625"/>
          <a:ext cx="17259300" cy="768350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8629650"/>
                <a:gridCol w="8629650"/>
              </a:tblGrid>
              <a:tr h="1920875">
                <a:tc>
                  <a:txBody>
                    <a:bodyPr/>
                    <a:lstStyle/>
                    <a:p>
                      <a:pPr lvl="0" algn="l" defTabSz="584200">
                        <a:lnSpc>
                          <a:spcPts val="8300"/>
                        </a:lnSpc>
                        <a:defRPr sz="1800"/>
                      </a:pPr>
                      <a:r>
                        <a:rPr b="1" sz="4200">
                          <a:solidFill>
                            <a:srgbClr val="7A7A7A"/>
                          </a:solidFill>
                          <a:latin typeface="+mj-lt"/>
                          <a:ea typeface="+mj-ea"/>
                          <a:cs typeface="+mj-cs"/>
                          <a:sym typeface="Arial"/>
                        </a:rPr>
                        <a:t> User acceptance testing</a:t>
                      </a:r>
                    </a:p>
                  </a:txBody>
                  <a:tcPr marL="50800" marR="50800" marT="50800" marB="50800" anchor="ctr" anchorCtr="0" horzOverflow="overflow">
                    <a:lnL w="76200">
                      <a:solidFill>
                        <a:srgbClr val="4F7A28"/>
                      </a:solidFill>
                      <a:custDash>
                        <a:ds d="200000" sp="200000"/>
                      </a:custDash>
                      <a:miter lim="400000"/>
                    </a:lnL>
                    <a:lnR w="12700">
                      <a:solidFill>
                        <a:srgbClr val="4F7A28"/>
                      </a:solidFill>
                      <a:miter lim="400000"/>
                    </a:lnR>
                    <a:lnT w="76200">
                      <a:solidFill>
                        <a:srgbClr val="4F7A28"/>
                      </a:solidFill>
                      <a:custDash>
                        <a:ds d="200000" sp="200000"/>
                      </a:custDash>
                      <a:miter lim="400000"/>
                    </a:lnT>
                    <a:lnB w="12700">
                      <a:solidFill>
                        <a:srgbClr val="4F7A28"/>
                      </a:solidFill>
                      <a:miter lim="400000"/>
                    </a:lnB>
                    <a:solidFill>
                      <a:srgbClr val="F8FADB"/>
                    </a:solidFill>
                  </a:tcPr>
                </a:tc>
                <a:tc>
                  <a:txBody>
                    <a:bodyPr/>
                    <a:lstStyle/>
                    <a:p>
                      <a:pPr lvl="0" algn="l" defTabSz="584200">
                        <a:lnSpc>
                          <a:spcPts val="8300"/>
                        </a:lnSpc>
                        <a:defRPr sz="1800"/>
                      </a:pPr>
                      <a:r>
                        <a:rPr b="1" spc="-42" sz="4200">
                          <a:solidFill>
                            <a:srgbClr val="205080"/>
                          </a:solidFill>
                          <a:latin typeface="Helvetica"/>
                          <a:ea typeface="Helvetica"/>
                          <a:cs typeface="Helvetica"/>
                          <a:sym typeface="Helvetica"/>
                        </a:rPr>
                        <a:t> Dog fooding</a:t>
                      </a:r>
                    </a:p>
                  </a:txBody>
                  <a:tcPr marL="50800" marR="50800" marT="50800" marB="50800" anchor="ctr" anchorCtr="0" horzOverflow="overflow">
                    <a:lnL w="12700">
                      <a:solidFill>
                        <a:srgbClr val="4F7A28"/>
                      </a:solidFill>
                      <a:miter lim="400000"/>
                    </a:lnL>
                    <a:lnR w="76200">
                      <a:solidFill>
                        <a:srgbClr val="4F7A28"/>
                      </a:solidFill>
                      <a:custDash>
                        <a:ds d="200000" sp="200000"/>
                      </a:custDash>
                      <a:miter lim="400000"/>
                    </a:lnR>
                    <a:lnT w="76200">
                      <a:solidFill>
                        <a:srgbClr val="4F7A28"/>
                      </a:solidFill>
                      <a:custDash>
                        <a:ds d="200000" sp="200000"/>
                      </a:custDash>
                      <a:miter lim="400000"/>
                    </a:lnT>
                    <a:lnB w="12700">
                      <a:solidFill>
                        <a:srgbClr val="4F7A28"/>
                      </a:solidFill>
                      <a:miter lim="400000"/>
                    </a:lnB>
                    <a:solidFill>
                      <a:srgbClr val="F8FADB"/>
                    </a:solidFill>
                  </a:tcPr>
                </a:tc>
              </a:tr>
              <a:tr h="1920875">
                <a:tc>
                  <a:txBody>
                    <a:bodyPr/>
                    <a:lstStyle/>
                    <a:p>
                      <a:pPr lvl="0" algn="l" defTabSz="584200">
                        <a:lnSpc>
                          <a:spcPts val="8300"/>
                        </a:lnSpc>
                        <a:defRPr sz="1800"/>
                      </a:pPr>
                      <a:r>
                        <a:rPr b="1" sz="4200">
                          <a:solidFill>
                            <a:srgbClr val="7A7A7A"/>
                          </a:solidFill>
                          <a:latin typeface="+mj-lt"/>
                          <a:ea typeface="+mj-ea"/>
                          <a:cs typeface="+mj-cs"/>
                          <a:sym typeface="Arial"/>
                        </a:rPr>
                        <a:t> Monolithic applications</a:t>
                      </a:r>
                    </a:p>
                  </a:txBody>
                  <a:tcPr marL="50800" marR="50800" marT="50800" marB="50800" anchor="ctr" anchorCtr="0" horzOverflow="overflow">
                    <a:lnL w="76200">
                      <a:solidFill>
                        <a:srgbClr val="4F7A28"/>
                      </a:solidFill>
                      <a:custDash>
                        <a:ds d="200000" sp="200000"/>
                      </a:custDash>
                      <a:miter lim="400000"/>
                    </a:lnL>
                    <a:lnR w="12700">
                      <a:solidFill>
                        <a:srgbClr val="4F7A28"/>
                      </a:solidFill>
                      <a:miter lim="400000"/>
                    </a:lnR>
                    <a:lnT w="12700">
                      <a:solidFill>
                        <a:srgbClr val="4F7A28"/>
                      </a:solidFill>
                      <a:miter lim="400000"/>
                    </a:lnT>
                    <a:lnB w="12700">
                      <a:solidFill>
                        <a:srgbClr val="4F7A28"/>
                      </a:solidFill>
                      <a:miter lim="400000"/>
                    </a:lnB>
                    <a:noFill/>
                  </a:tcPr>
                </a:tc>
                <a:tc>
                  <a:txBody>
                    <a:bodyPr/>
                    <a:lstStyle/>
                    <a:p>
                      <a:pPr lvl="0" algn="l" defTabSz="584200">
                        <a:lnSpc>
                          <a:spcPts val="8300"/>
                        </a:lnSpc>
                        <a:defRPr sz="1800"/>
                      </a:pPr>
                      <a:r>
                        <a:rPr b="1" spc="-42" sz="4200">
                          <a:solidFill>
                            <a:srgbClr val="205080"/>
                          </a:solidFill>
                          <a:latin typeface="Helvetica"/>
                          <a:ea typeface="Helvetica"/>
                          <a:cs typeface="Helvetica"/>
                          <a:sym typeface="Helvetica"/>
                        </a:rPr>
                        <a:t> Plugin development</a:t>
                      </a:r>
                    </a:p>
                  </a:txBody>
                  <a:tcPr marL="50800" marR="50800" marT="50800" marB="50800" anchor="ctr" anchorCtr="0" horzOverflow="overflow">
                    <a:lnL w="12700">
                      <a:solidFill>
                        <a:srgbClr val="4F7A28"/>
                      </a:solidFill>
                      <a:miter lim="400000"/>
                    </a:lnL>
                    <a:lnR w="76200">
                      <a:solidFill>
                        <a:srgbClr val="4F7A28"/>
                      </a:solidFill>
                      <a:custDash>
                        <a:ds d="200000" sp="200000"/>
                      </a:custDash>
                      <a:miter lim="400000"/>
                    </a:lnR>
                    <a:lnT w="12700">
                      <a:solidFill>
                        <a:srgbClr val="4F7A28"/>
                      </a:solidFill>
                      <a:miter lim="400000"/>
                    </a:lnT>
                    <a:lnB w="12700">
                      <a:solidFill>
                        <a:srgbClr val="4F7A28"/>
                      </a:solidFill>
                      <a:miter lim="400000"/>
                    </a:lnB>
                    <a:noFill/>
                  </a:tcPr>
                </a:tc>
              </a:tr>
              <a:tr h="1920875">
                <a:tc>
                  <a:txBody>
                    <a:bodyPr/>
                    <a:lstStyle/>
                    <a:p>
                      <a:pPr lvl="0" algn="l" defTabSz="584200">
                        <a:lnSpc>
                          <a:spcPts val="8300"/>
                        </a:lnSpc>
                        <a:defRPr sz="1800"/>
                      </a:pPr>
                      <a:r>
                        <a:rPr b="1" sz="4200">
                          <a:solidFill>
                            <a:srgbClr val="7A7A7A"/>
                          </a:solidFill>
                          <a:latin typeface="+mj-lt"/>
                          <a:ea typeface="+mj-ea"/>
                          <a:cs typeface="+mj-cs"/>
                          <a:sym typeface="Arial"/>
                        </a:rPr>
                        <a:t> Plugin development</a:t>
                      </a:r>
                    </a:p>
                  </a:txBody>
                  <a:tcPr marL="50800" marR="50800" marT="50800" marB="50800" anchor="ctr" anchorCtr="0" horzOverflow="overflow">
                    <a:lnL w="76200">
                      <a:solidFill>
                        <a:srgbClr val="4F7A28"/>
                      </a:solidFill>
                      <a:custDash>
                        <a:ds d="200000" sp="200000"/>
                      </a:custDash>
                      <a:miter lim="400000"/>
                    </a:lnL>
                    <a:lnR w="12700">
                      <a:solidFill>
                        <a:srgbClr val="4F7A28"/>
                      </a:solidFill>
                      <a:miter lim="400000"/>
                    </a:lnR>
                    <a:lnT w="12700">
                      <a:solidFill>
                        <a:srgbClr val="4F7A28"/>
                      </a:solidFill>
                      <a:miter lim="400000"/>
                    </a:lnT>
                    <a:lnB w="12700">
                      <a:solidFill>
                        <a:srgbClr val="4F7A28"/>
                      </a:solidFill>
                      <a:miter lim="400000"/>
                    </a:lnB>
                    <a:noFill/>
                  </a:tcPr>
                </a:tc>
                <a:tc>
                  <a:txBody>
                    <a:bodyPr/>
                    <a:lstStyle/>
                    <a:p>
                      <a:pPr lvl="0" algn="l" defTabSz="584200">
                        <a:lnSpc>
                          <a:spcPts val="8300"/>
                        </a:lnSpc>
                        <a:defRPr sz="1800"/>
                      </a:pPr>
                      <a:r>
                        <a:rPr b="1" spc="-42" sz="4200">
                          <a:solidFill>
                            <a:srgbClr val="205080"/>
                          </a:solidFill>
                          <a:latin typeface="Helvetica"/>
                          <a:ea typeface="Helvetica"/>
                          <a:cs typeface="Helvetica"/>
                          <a:sym typeface="Helvetica"/>
                        </a:rPr>
                        <a:t> Cross-compatibility pipelines</a:t>
                      </a:r>
                    </a:p>
                  </a:txBody>
                  <a:tcPr marL="50800" marR="50800" marT="50800" marB="50800" anchor="ctr" anchorCtr="0" horzOverflow="overflow">
                    <a:lnL w="12700">
                      <a:solidFill>
                        <a:srgbClr val="4F7A28"/>
                      </a:solidFill>
                      <a:miter lim="400000"/>
                    </a:lnL>
                    <a:lnR w="76200">
                      <a:solidFill>
                        <a:srgbClr val="4F7A28"/>
                      </a:solidFill>
                      <a:custDash>
                        <a:ds d="200000" sp="200000"/>
                      </a:custDash>
                      <a:miter lim="400000"/>
                    </a:lnR>
                    <a:lnT w="12700">
                      <a:solidFill>
                        <a:srgbClr val="4F7A28"/>
                      </a:solidFill>
                      <a:miter lim="400000"/>
                    </a:lnT>
                    <a:lnB w="12700">
                      <a:solidFill>
                        <a:srgbClr val="4F7A28"/>
                      </a:solidFill>
                      <a:miter lim="400000"/>
                    </a:lnB>
                    <a:noFill/>
                  </a:tcPr>
                </a:tc>
              </a:tr>
              <a:tr h="1920875">
                <a:tc>
                  <a:txBody>
                    <a:bodyPr/>
                    <a:lstStyle/>
                    <a:p>
                      <a:pPr lvl="0" algn="l" defTabSz="584200">
                        <a:lnSpc>
                          <a:spcPts val="8300"/>
                        </a:lnSpc>
                        <a:defRPr sz="1800"/>
                      </a:pPr>
                      <a:r>
                        <a:rPr b="1" sz="4200">
                          <a:solidFill>
                            <a:srgbClr val="7A7A7A"/>
                          </a:solidFill>
                          <a:latin typeface="+mj-lt"/>
                          <a:ea typeface="+mj-ea"/>
                          <a:cs typeface="+mj-cs"/>
                          <a:sym typeface="Arial"/>
                        </a:rPr>
                        <a:t> Cloud integration</a:t>
                      </a:r>
                    </a:p>
                  </a:txBody>
                  <a:tcPr marL="50800" marR="50800" marT="50800" marB="50800" anchor="ctr" anchorCtr="0" horzOverflow="overflow">
                    <a:lnL w="76200">
                      <a:solidFill>
                        <a:srgbClr val="4F7A28"/>
                      </a:solidFill>
                      <a:custDash>
                        <a:ds d="200000" sp="200000"/>
                      </a:custDash>
                      <a:miter lim="400000"/>
                    </a:lnL>
                    <a:lnR w="12700">
                      <a:solidFill>
                        <a:srgbClr val="4F7A28"/>
                      </a:solidFill>
                      <a:miter lim="400000"/>
                    </a:lnR>
                    <a:lnT w="12700">
                      <a:solidFill>
                        <a:srgbClr val="4F7A28"/>
                      </a:solidFill>
                      <a:miter lim="400000"/>
                    </a:lnT>
                    <a:lnB w="76200">
                      <a:solidFill>
                        <a:srgbClr val="4F7A28"/>
                      </a:solidFill>
                      <a:custDash>
                        <a:ds d="200000" sp="200000"/>
                      </a:custDash>
                      <a:miter lim="400000"/>
                    </a:lnB>
                    <a:noFill/>
                  </a:tcPr>
                </a:tc>
                <a:tc>
                  <a:txBody>
                    <a:bodyPr/>
                    <a:lstStyle/>
                    <a:p>
                      <a:pPr lvl="0" algn="l" defTabSz="584200">
                        <a:lnSpc>
                          <a:spcPts val="8300"/>
                        </a:lnSpc>
                        <a:defRPr sz="1800"/>
                      </a:pPr>
                      <a:r>
                        <a:rPr b="1" spc="-42" sz="4200">
                          <a:solidFill>
                            <a:srgbClr val="205080"/>
                          </a:solidFill>
                          <a:latin typeface="Helvetica"/>
                          <a:ea typeface="Helvetica"/>
                          <a:cs typeface="Helvetica"/>
                          <a:sym typeface="Helvetica"/>
                        </a:rPr>
                        <a:t> Cloud delivery pipeline</a:t>
                      </a:r>
                    </a:p>
                  </a:txBody>
                  <a:tcPr marL="50800" marR="50800" marT="50800" marB="50800" anchor="ctr" anchorCtr="0" horzOverflow="overflow">
                    <a:lnL w="12700">
                      <a:solidFill>
                        <a:srgbClr val="4F7A28"/>
                      </a:solidFill>
                      <a:miter lim="400000"/>
                    </a:lnL>
                    <a:lnR w="76200">
                      <a:solidFill>
                        <a:srgbClr val="4F7A28"/>
                      </a:solidFill>
                      <a:custDash>
                        <a:ds d="200000" sp="200000"/>
                      </a:custDash>
                      <a:miter lim="400000"/>
                    </a:lnR>
                    <a:lnT w="12700">
                      <a:solidFill>
                        <a:srgbClr val="4F7A28"/>
                      </a:solidFill>
                      <a:miter lim="400000"/>
                    </a:lnT>
                    <a:lnB w="76200">
                      <a:solidFill>
                        <a:srgbClr val="4F7A28"/>
                      </a:solidFill>
                      <a:custDash>
                        <a:ds d="200000" sp="200000"/>
                      </a:custDash>
                      <a:miter lim="400000"/>
                    </a:lnB>
                    <a:noFill/>
                  </a:tcPr>
                </a:tc>
              </a:tr>
            </a:tbl>
          </a:graphicData>
        </a:graphic>
      </p:graphicFrame>
      <p:pic>
        <p:nvPicPr>
          <p:cNvPr id="1559" name="pasted-image.pdf"/>
          <p:cNvPicPr/>
          <p:nvPr/>
        </p:nvPicPr>
        <p:blipFill>
          <a:blip r:embed="rId3">
            <a:extLst/>
          </a:blip>
          <a:stretch>
            <a:fillRect/>
          </a:stretch>
        </p:blipFill>
        <p:spPr>
          <a:xfrm>
            <a:off x="6756747" y="2144670"/>
            <a:ext cx="2313882" cy="2070848"/>
          </a:xfrm>
          <a:prstGeom prst="rect">
            <a:avLst/>
          </a:prstGeom>
          <a:ln w="12700">
            <a:miter lim="400000"/>
          </a:ln>
        </p:spPr>
      </p:pic>
      <p:pic>
        <p:nvPicPr>
          <p:cNvPr id="1560" name="pasted-image.pdf"/>
          <p:cNvPicPr/>
          <p:nvPr/>
        </p:nvPicPr>
        <p:blipFill>
          <a:blip r:embed="rId4">
            <a:extLst/>
          </a:blip>
          <a:stretch>
            <a:fillRect/>
          </a:stretch>
        </p:blipFill>
        <p:spPr>
          <a:xfrm>
            <a:off x="15758594" y="2206232"/>
            <a:ext cx="1590371" cy="1947724"/>
          </a:xfrm>
          <a:prstGeom prst="rect">
            <a:avLst/>
          </a:prstGeom>
          <a:ln w="12700">
            <a:miter lim="400000"/>
          </a:ln>
        </p:spPr>
      </p:pic>
    </p:spTree>
  </p:cSld>
  <p:clrMapOvr>
    <a:masterClrMapping/>
  </p:clrMapOvr>
  <p:transition spd="fast"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64" name="Shape 1564"/>
          <p:cNvSpPr/>
          <p:nvPr/>
        </p:nvSpPr>
        <p:spPr>
          <a:xfrm>
            <a:off x="755465" y="745026"/>
            <a:ext cx="20970876"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CI challenges Atlassian processes</a:t>
            </a:r>
          </a:p>
        </p:txBody>
      </p:sp>
      <p:sp>
        <p:nvSpPr>
          <p:cNvPr id="1565" name="Shape 1565"/>
          <p:cNvSpPr/>
          <p:nvPr/>
        </p:nvSpPr>
        <p:spPr>
          <a:xfrm>
            <a:off x="2895600" y="13920787"/>
            <a:ext cx="10036175" cy="825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ts val="9000"/>
              </a:lnSpc>
              <a:defRPr b="1" sz="4800">
                <a:solidFill>
                  <a:srgbClr val="606060"/>
                </a:solidFill>
              </a:defRPr>
            </a:lvl1pPr>
          </a:lstStyle>
          <a:p>
            <a:pPr lvl="0">
              <a:defRPr b="0" sz="1800">
                <a:solidFill>
                  <a:srgbClr val="000000"/>
                </a:solidFill>
              </a:defRPr>
            </a:pPr>
            <a:r>
              <a:rPr b="1" sz="4800">
                <a:solidFill>
                  <a:srgbClr val="606060"/>
                </a:solidFill>
              </a:rPr>
              <a:t>Exploratory testing</a:t>
            </a:r>
          </a:p>
        </p:txBody>
      </p:sp>
      <p:sp>
        <p:nvSpPr>
          <p:cNvPr id="1566" name="Shape 1566"/>
          <p:cNvSpPr/>
          <p:nvPr/>
        </p:nvSpPr>
        <p:spPr>
          <a:xfrm>
            <a:off x="13677900" y="13906500"/>
            <a:ext cx="7673975" cy="87947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ts val="9000"/>
              </a:lnSpc>
              <a:defRPr b="1" spc="-48" sz="4800">
                <a:solidFill>
                  <a:srgbClr val="205080"/>
                </a:solidFill>
                <a:latin typeface="Helvetica"/>
                <a:ea typeface="Helvetica"/>
                <a:cs typeface="Helvetica"/>
                <a:sym typeface="Helvetica"/>
              </a:defRPr>
            </a:lvl1pPr>
          </a:lstStyle>
          <a:p>
            <a:pPr lvl="0">
              <a:defRPr b="0" spc="0" sz="1800">
                <a:solidFill>
                  <a:srgbClr val="000000"/>
                </a:solidFill>
              </a:defRPr>
            </a:pPr>
            <a:r>
              <a:rPr b="1" spc="-48" sz="4800">
                <a:solidFill>
                  <a:srgbClr val="205080"/>
                </a:solidFill>
              </a:rPr>
              <a:t>Blitz testing</a:t>
            </a:r>
          </a:p>
        </p:txBody>
      </p:sp>
      <p:sp>
        <p:nvSpPr>
          <p:cNvPr id="1567" name="Shape 1567"/>
          <p:cNvSpPr/>
          <p:nvPr/>
        </p:nvSpPr>
        <p:spPr>
          <a:xfrm>
            <a:off x="2895600" y="15417800"/>
            <a:ext cx="10036175" cy="82550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ts val="9000"/>
              </a:lnSpc>
              <a:defRPr b="1" sz="4800">
                <a:solidFill>
                  <a:srgbClr val="606060"/>
                </a:solidFill>
              </a:defRPr>
            </a:lvl1pPr>
          </a:lstStyle>
          <a:p>
            <a:pPr lvl="0">
              <a:defRPr b="0" sz="1800">
                <a:solidFill>
                  <a:srgbClr val="000000"/>
                </a:solidFill>
              </a:defRPr>
            </a:pPr>
            <a:r>
              <a:rPr b="1" sz="4800">
                <a:solidFill>
                  <a:srgbClr val="606060"/>
                </a:solidFill>
              </a:rPr>
              <a:t>Regression testing</a:t>
            </a:r>
          </a:p>
        </p:txBody>
      </p:sp>
      <p:sp>
        <p:nvSpPr>
          <p:cNvPr id="1568" name="Shape 1568"/>
          <p:cNvSpPr/>
          <p:nvPr/>
        </p:nvSpPr>
        <p:spPr>
          <a:xfrm>
            <a:off x="13677900" y="15405100"/>
            <a:ext cx="7673975" cy="87947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ts val="9000"/>
              </a:lnSpc>
              <a:defRPr b="1" spc="-48" sz="4800">
                <a:solidFill>
                  <a:srgbClr val="205080"/>
                </a:solidFill>
                <a:latin typeface="Helvetica"/>
                <a:ea typeface="Helvetica"/>
                <a:cs typeface="Helvetica"/>
                <a:sym typeface="Helvetica"/>
              </a:defRPr>
            </a:lvl1pPr>
          </a:lstStyle>
          <a:p>
            <a:pPr lvl="0">
              <a:defRPr b="0" spc="0" sz="1800">
                <a:solidFill>
                  <a:srgbClr val="000000"/>
                </a:solidFill>
              </a:defRPr>
            </a:pPr>
            <a:r>
              <a:rPr b="1" spc="-48" sz="4800">
                <a:solidFill>
                  <a:srgbClr val="205080"/>
                </a:solidFill>
              </a:rPr>
              <a:t>Automate all-the-things</a:t>
            </a:r>
          </a:p>
        </p:txBody>
      </p:sp>
      <p:graphicFrame>
        <p:nvGraphicFramePr>
          <p:cNvPr id="1569" name="Table 1569"/>
          <p:cNvGraphicFramePr/>
          <p:nvPr/>
        </p:nvGraphicFramePr>
        <p:xfrm>
          <a:off x="3559175" y="4681625"/>
          <a:ext cx="17259300" cy="768350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8629650"/>
                <a:gridCol w="8629650"/>
              </a:tblGrid>
              <a:tr h="1920875">
                <a:tc>
                  <a:txBody>
                    <a:bodyPr/>
                    <a:lstStyle/>
                    <a:p>
                      <a:pPr lvl="0" algn="l" defTabSz="584200">
                        <a:lnSpc>
                          <a:spcPts val="8300"/>
                        </a:lnSpc>
                        <a:defRPr sz="1800"/>
                      </a:pPr>
                      <a:r>
                        <a:rPr b="1" sz="4200">
                          <a:solidFill>
                            <a:srgbClr val="7A7A7A"/>
                          </a:solidFill>
                          <a:latin typeface="+mj-lt"/>
                          <a:ea typeface="+mj-ea"/>
                          <a:cs typeface="+mj-cs"/>
                          <a:sym typeface="Arial"/>
                        </a:rPr>
                        <a:t> User acceptance testing</a:t>
                      </a:r>
                    </a:p>
                  </a:txBody>
                  <a:tcPr marL="50800" marR="50800" marT="50800" marB="50800" anchor="ctr" anchorCtr="0" horzOverflow="overflow">
                    <a:lnL w="76200">
                      <a:solidFill>
                        <a:srgbClr val="4F7A28"/>
                      </a:solidFill>
                      <a:custDash>
                        <a:ds d="200000" sp="200000"/>
                      </a:custDash>
                      <a:miter lim="400000"/>
                    </a:lnL>
                    <a:lnR w="12700">
                      <a:solidFill>
                        <a:srgbClr val="4F7A28"/>
                      </a:solidFill>
                      <a:miter lim="400000"/>
                    </a:lnR>
                    <a:lnT w="76200">
                      <a:solidFill>
                        <a:srgbClr val="4F7A28"/>
                      </a:solidFill>
                      <a:custDash>
                        <a:ds d="200000" sp="200000"/>
                      </a:custDash>
                      <a:miter lim="400000"/>
                    </a:lnT>
                    <a:lnB w="12700">
                      <a:solidFill>
                        <a:srgbClr val="4F7A28"/>
                      </a:solidFill>
                      <a:miter lim="400000"/>
                    </a:lnB>
                    <a:noFill/>
                  </a:tcPr>
                </a:tc>
                <a:tc>
                  <a:txBody>
                    <a:bodyPr/>
                    <a:lstStyle/>
                    <a:p>
                      <a:pPr lvl="0" algn="l" defTabSz="584200">
                        <a:lnSpc>
                          <a:spcPts val="8300"/>
                        </a:lnSpc>
                        <a:defRPr sz="1800"/>
                      </a:pPr>
                      <a:r>
                        <a:rPr b="1" spc="-42" sz="4200">
                          <a:solidFill>
                            <a:srgbClr val="205080"/>
                          </a:solidFill>
                          <a:latin typeface="Helvetica"/>
                          <a:ea typeface="Helvetica"/>
                          <a:cs typeface="Helvetica"/>
                          <a:sym typeface="Helvetica"/>
                        </a:rPr>
                        <a:t> Dog fooding</a:t>
                      </a:r>
                    </a:p>
                  </a:txBody>
                  <a:tcPr marL="50800" marR="50800" marT="50800" marB="50800" anchor="ctr" anchorCtr="0" horzOverflow="overflow">
                    <a:lnL w="12700">
                      <a:solidFill>
                        <a:srgbClr val="4F7A28"/>
                      </a:solidFill>
                      <a:miter lim="400000"/>
                    </a:lnL>
                    <a:lnR w="76200">
                      <a:solidFill>
                        <a:srgbClr val="4F7A28"/>
                      </a:solidFill>
                      <a:custDash>
                        <a:ds d="200000" sp="200000"/>
                      </a:custDash>
                      <a:miter lim="400000"/>
                    </a:lnR>
                    <a:lnT w="76200">
                      <a:solidFill>
                        <a:srgbClr val="4F7A28"/>
                      </a:solidFill>
                      <a:custDash>
                        <a:ds d="200000" sp="200000"/>
                      </a:custDash>
                      <a:miter lim="400000"/>
                    </a:lnT>
                    <a:lnB w="12700">
                      <a:solidFill>
                        <a:srgbClr val="4F7A28"/>
                      </a:solidFill>
                      <a:miter lim="400000"/>
                    </a:lnB>
                    <a:noFill/>
                  </a:tcPr>
                </a:tc>
              </a:tr>
              <a:tr h="1920875">
                <a:tc>
                  <a:txBody>
                    <a:bodyPr/>
                    <a:lstStyle/>
                    <a:p>
                      <a:pPr lvl="0" algn="l" defTabSz="584200">
                        <a:lnSpc>
                          <a:spcPts val="8300"/>
                        </a:lnSpc>
                        <a:defRPr sz="1800"/>
                      </a:pPr>
                      <a:r>
                        <a:rPr b="1" sz="4200">
                          <a:solidFill>
                            <a:srgbClr val="7A7A7A"/>
                          </a:solidFill>
                          <a:latin typeface="+mj-lt"/>
                          <a:ea typeface="+mj-ea"/>
                          <a:cs typeface="+mj-cs"/>
                          <a:sym typeface="Arial"/>
                        </a:rPr>
                        <a:t> Monolithic applications</a:t>
                      </a:r>
                    </a:p>
                  </a:txBody>
                  <a:tcPr marL="50800" marR="50800" marT="50800" marB="50800" anchor="ctr" anchorCtr="0" horzOverflow="overflow">
                    <a:lnL w="76200">
                      <a:solidFill>
                        <a:srgbClr val="4F7A28"/>
                      </a:solidFill>
                      <a:custDash>
                        <a:ds d="200000" sp="200000"/>
                      </a:custDash>
                      <a:miter lim="400000"/>
                    </a:lnL>
                    <a:lnR w="12700">
                      <a:solidFill>
                        <a:srgbClr val="4F7A28"/>
                      </a:solidFill>
                      <a:miter lim="400000"/>
                    </a:lnR>
                    <a:lnT w="12700">
                      <a:solidFill>
                        <a:srgbClr val="4F7A28"/>
                      </a:solidFill>
                      <a:miter lim="400000"/>
                    </a:lnT>
                    <a:lnB w="12700">
                      <a:solidFill>
                        <a:srgbClr val="4F7A28"/>
                      </a:solidFill>
                      <a:miter lim="400000"/>
                    </a:lnB>
                    <a:solidFill>
                      <a:srgbClr val="F8FADB"/>
                    </a:solidFill>
                  </a:tcPr>
                </a:tc>
                <a:tc>
                  <a:txBody>
                    <a:bodyPr/>
                    <a:lstStyle/>
                    <a:p>
                      <a:pPr lvl="0" algn="l" defTabSz="584200">
                        <a:lnSpc>
                          <a:spcPts val="8300"/>
                        </a:lnSpc>
                        <a:defRPr sz="1800"/>
                      </a:pPr>
                      <a:r>
                        <a:rPr b="1" spc="-42" sz="4200">
                          <a:solidFill>
                            <a:srgbClr val="205080"/>
                          </a:solidFill>
                          <a:latin typeface="Helvetica"/>
                          <a:ea typeface="Helvetica"/>
                          <a:cs typeface="Helvetica"/>
                          <a:sym typeface="Helvetica"/>
                        </a:rPr>
                        <a:t> Plugin development</a:t>
                      </a:r>
                    </a:p>
                  </a:txBody>
                  <a:tcPr marL="50800" marR="50800" marT="50800" marB="50800" anchor="ctr" anchorCtr="0" horzOverflow="overflow">
                    <a:lnL w="12700">
                      <a:solidFill>
                        <a:srgbClr val="4F7A28"/>
                      </a:solidFill>
                      <a:miter lim="400000"/>
                    </a:lnL>
                    <a:lnR w="76200">
                      <a:solidFill>
                        <a:srgbClr val="4F7A28"/>
                      </a:solidFill>
                      <a:custDash>
                        <a:ds d="200000" sp="200000"/>
                      </a:custDash>
                      <a:miter lim="400000"/>
                    </a:lnR>
                    <a:lnT w="12700">
                      <a:solidFill>
                        <a:srgbClr val="4F7A28"/>
                      </a:solidFill>
                      <a:miter lim="400000"/>
                    </a:lnT>
                    <a:lnB w="12700">
                      <a:solidFill>
                        <a:srgbClr val="4F7A28"/>
                      </a:solidFill>
                      <a:miter lim="400000"/>
                    </a:lnB>
                    <a:solidFill>
                      <a:srgbClr val="F8FADB"/>
                    </a:solidFill>
                  </a:tcPr>
                </a:tc>
              </a:tr>
              <a:tr h="1920875">
                <a:tc>
                  <a:txBody>
                    <a:bodyPr/>
                    <a:lstStyle/>
                    <a:p>
                      <a:pPr lvl="0" algn="l" defTabSz="584200">
                        <a:lnSpc>
                          <a:spcPts val="8300"/>
                        </a:lnSpc>
                        <a:defRPr sz="1800"/>
                      </a:pPr>
                      <a:r>
                        <a:rPr b="1" sz="4200">
                          <a:solidFill>
                            <a:srgbClr val="7A7A7A"/>
                          </a:solidFill>
                          <a:latin typeface="+mj-lt"/>
                          <a:ea typeface="+mj-ea"/>
                          <a:cs typeface="+mj-cs"/>
                          <a:sym typeface="Arial"/>
                        </a:rPr>
                        <a:t> Plugin development</a:t>
                      </a:r>
                    </a:p>
                  </a:txBody>
                  <a:tcPr marL="50800" marR="50800" marT="50800" marB="50800" anchor="ctr" anchorCtr="0" horzOverflow="overflow">
                    <a:lnL w="76200">
                      <a:solidFill>
                        <a:srgbClr val="4F7A28"/>
                      </a:solidFill>
                      <a:custDash>
                        <a:ds d="200000" sp="200000"/>
                      </a:custDash>
                      <a:miter lim="400000"/>
                    </a:lnL>
                    <a:lnR w="12700">
                      <a:solidFill>
                        <a:srgbClr val="4F7A28"/>
                      </a:solidFill>
                      <a:miter lim="400000"/>
                    </a:lnR>
                    <a:lnT w="12700">
                      <a:solidFill>
                        <a:srgbClr val="4F7A28"/>
                      </a:solidFill>
                      <a:miter lim="400000"/>
                    </a:lnT>
                    <a:lnB w="12700">
                      <a:solidFill>
                        <a:srgbClr val="4F7A28"/>
                      </a:solidFill>
                      <a:miter lim="400000"/>
                    </a:lnB>
                    <a:noFill/>
                  </a:tcPr>
                </a:tc>
                <a:tc>
                  <a:txBody>
                    <a:bodyPr/>
                    <a:lstStyle/>
                    <a:p>
                      <a:pPr lvl="0" algn="l" defTabSz="584200">
                        <a:lnSpc>
                          <a:spcPts val="8300"/>
                        </a:lnSpc>
                        <a:defRPr sz="1800"/>
                      </a:pPr>
                      <a:r>
                        <a:rPr b="1" spc="-42" sz="4200">
                          <a:solidFill>
                            <a:srgbClr val="205080"/>
                          </a:solidFill>
                          <a:latin typeface="Helvetica"/>
                          <a:ea typeface="Helvetica"/>
                          <a:cs typeface="Helvetica"/>
                          <a:sym typeface="Helvetica"/>
                        </a:rPr>
                        <a:t> Cross-compatibility pipelines</a:t>
                      </a:r>
                    </a:p>
                  </a:txBody>
                  <a:tcPr marL="50800" marR="50800" marT="50800" marB="50800" anchor="ctr" anchorCtr="0" horzOverflow="overflow">
                    <a:lnL w="12700">
                      <a:solidFill>
                        <a:srgbClr val="4F7A28"/>
                      </a:solidFill>
                      <a:miter lim="400000"/>
                    </a:lnL>
                    <a:lnR w="76200">
                      <a:solidFill>
                        <a:srgbClr val="4F7A28"/>
                      </a:solidFill>
                      <a:custDash>
                        <a:ds d="200000" sp="200000"/>
                      </a:custDash>
                      <a:miter lim="400000"/>
                    </a:lnR>
                    <a:lnT w="12700">
                      <a:solidFill>
                        <a:srgbClr val="4F7A28"/>
                      </a:solidFill>
                      <a:miter lim="400000"/>
                    </a:lnT>
                    <a:lnB w="12700">
                      <a:solidFill>
                        <a:srgbClr val="4F7A28"/>
                      </a:solidFill>
                      <a:miter lim="400000"/>
                    </a:lnB>
                    <a:noFill/>
                  </a:tcPr>
                </a:tc>
              </a:tr>
              <a:tr h="1920875">
                <a:tc>
                  <a:txBody>
                    <a:bodyPr/>
                    <a:lstStyle/>
                    <a:p>
                      <a:pPr lvl="0" algn="l" defTabSz="584200">
                        <a:lnSpc>
                          <a:spcPts val="8300"/>
                        </a:lnSpc>
                        <a:defRPr sz="1800"/>
                      </a:pPr>
                      <a:r>
                        <a:rPr b="1" sz="4200">
                          <a:solidFill>
                            <a:srgbClr val="7A7A7A"/>
                          </a:solidFill>
                          <a:latin typeface="+mj-lt"/>
                          <a:ea typeface="+mj-ea"/>
                          <a:cs typeface="+mj-cs"/>
                          <a:sym typeface="Arial"/>
                        </a:rPr>
                        <a:t> Cloud integration</a:t>
                      </a:r>
                    </a:p>
                  </a:txBody>
                  <a:tcPr marL="50800" marR="50800" marT="50800" marB="50800" anchor="ctr" anchorCtr="0" horzOverflow="overflow">
                    <a:lnL w="76200">
                      <a:solidFill>
                        <a:srgbClr val="4F7A28"/>
                      </a:solidFill>
                      <a:custDash>
                        <a:ds d="200000" sp="200000"/>
                      </a:custDash>
                      <a:miter lim="400000"/>
                    </a:lnL>
                    <a:lnR w="12700">
                      <a:solidFill>
                        <a:srgbClr val="4F7A28"/>
                      </a:solidFill>
                      <a:miter lim="400000"/>
                    </a:lnR>
                    <a:lnT w="12700">
                      <a:solidFill>
                        <a:srgbClr val="4F7A28"/>
                      </a:solidFill>
                      <a:miter lim="400000"/>
                    </a:lnT>
                    <a:lnB w="76200">
                      <a:solidFill>
                        <a:srgbClr val="4F7A28"/>
                      </a:solidFill>
                      <a:custDash>
                        <a:ds d="200000" sp="200000"/>
                      </a:custDash>
                      <a:miter lim="400000"/>
                    </a:lnB>
                    <a:noFill/>
                  </a:tcPr>
                </a:tc>
                <a:tc>
                  <a:txBody>
                    <a:bodyPr/>
                    <a:lstStyle/>
                    <a:p>
                      <a:pPr lvl="0" algn="l" defTabSz="584200">
                        <a:lnSpc>
                          <a:spcPts val="8300"/>
                        </a:lnSpc>
                        <a:defRPr sz="1800"/>
                      </a:pPr>
                      <a:r>
                        <a:rPr b="1" spc="-42" sz="4200">
                          <a:solidFill>
                            <a:srgbClr val="205080"/>
                          </a:solidFill>
                          <a:latin typeface="Helvetica"/>
                          <a:ea typeface="Helvetica"/>
                          <a:cs typeface="Helvetica"/>
                          <a:sym typeface="Helvetica"/>
                        </a:rPr>
                        <a:t> Cloud delivery pipeline</a:t>
                      </a:r>
                    </a:p>
                  </a:txBody>
                  <a:tcPr marL="50800" marR="50800" marT="50800" marB="50800" anchor="ctr" anchorCtr="0" horzOverflow="overflow">
                    <a:lnL w="12700">
                      <a:solidFill>
                        <a:srgbClr val="4F7A28"/>
                      </a:solidFill>
                      <a:miter lim="400000"/>
                    </a:lnL>
                    <a:lnR w="76200">
                      <a:solidFill>
                        <a:srgbClr val="4F7A28"/>
                      </a:solidFill>
                      <a:custDash>
                        <a:ds d="200000" sp="200000"/>
                      </a:custDash>
                      <a:miter lim="400000"/>
                    </a:lnR>
                    <a:lnT w="12700">
                      <a:solidFill>
                        <a:srgbClr val="4F7A28"/>
                      </a:solidFill>
                      <a:miter lim="400000"/>
                    </a:lnT>
                    <a:lnB w="76200">
                      <a:solidFill>
                        <a:srgbClr val="4F7A28"/>
                      </a:solidFill>
                      <a:custDash>
                        <a:ds d="200000" sp="200000"/>
                      </a:custDash>
                      <a:miter lim="400000"/>
                    </a:lnB>
                    <a:noFill/>
                  </a:tcPr>
                </a:tc>
              </a:tr>
            </a:tbl>
          </a:graphicData>
        </a:graphic>
      </p:graphicFrame>
      <p:pic>
        <p:nvPicPr>
          <p:cNvPr id="1570" name="pasted-image.pdf"/>
          <p:cNvPicPr/>
          <p:nvPr/>
        </p:nvPicPr>
        <p:blipFill>
          <a:blip r:embed="rId3">
            <a:extLst/>
          </a:blip>
          <a:stretch>
            <a:fillRect/>
          </a:stretch>
        </p:blipFill>
        <p:spPr>
          <a:xfrm>
            <a:off x="6756747" y="2144670"/>
            <a:ext cx="2313882" cy="2070848"/>
          </a:xfrm>
          <a:prstGeom prst="rect">
            <a:avLst/>
          </a:prstGeom>
          <a:ln w="12700">
            <a:miter lim="400000"/>
          </a:ln>
        </p:spPr>
      </p:pic>
      <p:pic>
        <p:nvPicPr>
          <p:cNvPr id="1571" name="pasted-image.pdf"/>
          <p:cNvPicPr/>
          <p:nvPr/>
        </p:nvPicPr>
        <p:blipFill>
          <a:blip r:embed="rId4">
            <a:extLst/>
          </a:blip>
          <a:stretch>
            <a:fillRect/>
          </a:stretch>
        </p:blipFill>
        <p:spPr>
          <a:xfrm>
            <a:off x="15758594" y="2206232"/>
            <a:ext cx="1590371" cy="1947724"/>
          </a:xfrm>
          <a:prstGeom prst="rect">
            <a:avLst/>
          </a:prstGeom>
          <a:ln w="12700">
            <a:miter lim="400000"/>
          </a:ln>
        </p:spPr>
      </p:pic>
    </p:spTree>
  </p:cSld>
  <p:clrMapOvr>
    <a:masterClrMapping/>
  </p:clrMapOvr>
  <p:transitio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75" name="Shape 1575"/>
          <p:cNvSpPr/>
          <p:nvPr/>
        </p:nvSpPr>
        <p:spPr>
          <a:xfrm>
            <a:off x="755465" y="745026"/>
            <a:ext cx="20970876"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CI challenges Atlassian processes</a:t>
            </a:r>
          </a:p>
        </p:txBody>
      </p:sp>
      <p:sp>
        <p:nvSpPr>
          <p:cNvPr id="1576" name="Shape 1576"/>
          <p:cNvSpPr/>
          <p:nvPr/>
        </p:nvSpPr>
        <p:spPr>
          <a:xfrm>
            <a:off x="2895600" y="13920787"/>
            <a:ext cx="10036175" cy="825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ts val="9000"/>
              </a:lnSpc>
              <a:defRPr b="1" sz="4800">
                <a:solidFill>
                  <a:srgbClr val="606060"/>
                </a:solidFill>
              </a:defRPr>
            </a:lvl1pPr>
          </a:lstStyle>
          <a:p>
            <a:pPr lvl="0">
              <a:defRPr b="0" sz="1800">
                <a:solidFill>
                  <a:srgbClr val="000000"/>
                </a:solidFill>
              </a:defRPr>
            </a:pPr>
            <a:r>
              <a:rPr b="1" sz="4800">
                <a:solidFill>
                  <a:srgbClr val="606060"/>
                </a:solidFill>
              </a:rPr>
              <a:t>Exploratory testing</a:t>
            </a:r>
          </a:p>
        </p:txBody>
      </p:sp>
      <p:sp>
        <p:nvSpPr>
          <p:cNvPr id="1577" name="Shape 1577"/>
          <p:cNvSpPr/>
          <p:nvPr/>
        </p:nvSpPr>
        <p:spPr>
          <a:xfrm>
            <a:off x="13677900" y="13906500"/>
            <a:ext cx="7673975" cy="87947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ts val="9000"/>
              </a:lnSpc>
              <a:defRPr b="1" spc="-48" sz="4800">
                <a:solidFill>
                  <a:srgbClr val="205080"/>
                </a:solidFill>
                <a:latin typeface="Helvetica"/>
                <a:ea typeface="Helvetica"/>
                <a:cs typeface="Helvetica"/>
                <a:sym typeface="Helvetica"/>
              </a:defRPr>
            </a:lvl1pPr>
          </a:lstStyle>
          <a:p>
            <a:pPr lvl="0">
              <a:defRPr b="0" spc="0" sz="1800">
                <a:solidFill>
                  <a:srgbClr val="000000"/>
                </a:solidFill>
              </a:defRPr>
            </a:pPr>
            <a:r>
              <a:rPr b="1" spc="-48" sz="4800">
                <a:solidFill>
                  <a:srgbClr val="205080"/>
                </a:solidFill>
              </a:rPr>
              <a:t>Blitz testing</a:t>
            </a:r>
          </a:p>
        </p:txBody>
      </p:sp>
      <p:sp>
        <p:nvSpPr>
          <p:cNvPr id="1578" name="Shape 1578"/>
          <p:cNvSpPr/>
          <p:nvPr/>
        </p:nvSpPr>
        <p:spPr>
          <a:xfrm>
            <a:off x="2895600" y="15417800"/>
            <a:ext cx="10036175" cy="82550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ts val="9000"/>
              </a:lnSpc>
              <a:defRPr b="1" sz="4800">
                <a:solidFill>
                  <a:srgbClr val="606060"/>
                </a:solidFill>
              </a:defRPr>
            </a:lvl1pPr>
          </a:lstStyle>
          <a:p>
            <a:pPr lvl="0">
              <a:defRPr b="0" sz="1800">
                <a:solidFill>
                  <a:srgbClr val="000000"/>
                </a:solidFill>
              </a:defRPr>
            </a:pPr>
            <a:r>
              <a:rPr b="1" sz="4800">
                <a:solidFill>
                  <a:srgbClr val="606060"/>
                </a:solidFill>
              </a:rPr>
              <a:t>Regression testing</a:t>
            </a:r>
          </a:p>
        </p:txBody>
      </p:sp>
      <p:sp>
        <p:nvSpPr>
          <p:cNvPr id="1579" name="Shape 1579"/>
          <p:cNvSpPr/>
          <p:nvPr/>
        </p:nvSpPr>
        <p:spPr>
          <a:xfrm>
            <a:off x="13677900" y="15405100"/>
            <a:ext cx="7673975" cy="87947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ts val="9000"/>
              </a:lnSpc>
              <a:defRPr b="1" spc="-48" sz="4800">
                <a:solidFill>
                  <a:srgbClr val="205080"/>
                </a:solidFill>
                <a:latin typeface="Helvetica"/>
                <a:ea typeface="Helvetica"/>
                <a:cs typeface="Helvetica"/>
                <a:sym typeface="Helvetica"/>
              </a:defRPr>
            </a:lvl1pPr>
          </a:lstStyle>
          <a:p>
            <a:pPr lvl="0">
              <a:defRPr b="0" spc="0" sz="1800">
                <a:solidFill>
                  <a:srgbClr val="000000"/>
                </a:solidFill>
              </a:defRPr>
            </a:pPr>
            <a:r>
              <a:rPr b="1" spc="-48" sz="4800">
                <a:solidFill>
                  <a:srgbClr val="205080"/>
                </a:solidFill>
              </a:rPr>
              <a:t>Automate all-the-things</a:t>
            </a:r>
          </a:p>
        </p:txBody>
      </p:sp>
      <p:graphicFrame>
        <p:nvGraphicFramePr>
          <p:cNvPr id="1580" name="Table 1580"/>
          <p:cNvGraphicFramePr/>
          <p:nvPr/>
        </p:nvGraphicFramePr>
        <p:xfrm>
          <a:off x="3559175" y="4681625"/>
          <a:ext cx="17259300" cy="768350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8629650"/>
                <a:gridCol w="8629650"/>
              </a:tblGrid>
              <a:tr h="1920875">
                <a:tc>
                  <a:txBody>
                    <a:bodyPr/>
                    <a:lstStyle/>
                    <a:p>
                      <a:pPr lvl="0" algn="l" defTabSz="584200">
                        <a:lnSpc>
                          <a:spcPts val="8300"/>
                        </a:lnSpc>
                        <a:defRPr sz="1800"/>
                      </a:pPr>
                      <a:r>
                        <a:rPr b="1" sz="4200">
                          <a:solidFill>
                            <a:srgbClr val="7A7A7A"/>
                          </a:solidFill>
                          <a:latin typeface="+mj-lt"/>
                          <a:ea typeface="+mj-ea"/>
                          <a:cs typeface="+mj-cs"/>
                          <a:sym typeface="Arial"/>
                        </a:rPr>
                        <a:t> User acceptance testing</a:t>
                      </a:r>
                    </a:p>
                  </a:txBody>
                  <a:tcPr marL="50800" marR="50800" marT="50800" marB="50800" anchor="ctr" anchorCtr="0" horzOverflow="overflow">
                    <a:lnL w="76200">
                      <a:solidFill>
                        <a:srgbClr val="4F7A28"/>
                      </a:solidFill>
                      <a:custDash>
                        <a:ds d="200000" sp="200000"/>
                      </a:custDash>
                      <a:miter lim="400000"/>
                    </a:lnL>
                    <a:lnR w="12700">
                      <a:solidFill>
                        <a:srgbClr val="4F7A28"/>
                      </a:solidFill>
                      <a:miter lim="400000"/>
                    </a:lnR>
                    <a:lnT w="76200">
                      <a:solidFill>
                        <a:srgbClr val="4F7A28"/>
                      </a:solidFill>
                      <a:custDash>
                        <a:ds d="200000" sp="200000"/>
                      </a:custDash>
                      <a:miter lim="400000"/>
                    </a:lnT>
                    <a:lnB w="12700">
                      <a:solidFill>
                        <a:srgbClr val="4F7A28"/>
                      </a:solidFill>
                      <a:miter lim="400000"/>
                    </a:lnB>
                    <a:noFill/>
                  </a:tcPr>
                </a:tc>
                <a:tc>
                  <a:txBody>
                    <a:bodyPr/>
                    <a:lstStyle/>
                    <a:p>
                      <a:pPr lvl="0" algn="l" defTabSz="584200">
                        <a:lnSpc>
                          <a:spcPts val="8300"/>
                        </a:lnSpc>
                        <a:defRPr sz="1800"/>
                      </a:pPr>
                      <a:r>
                        <a:rPr b="1" spc="-42" sz="4200">
                          <a:solidFill>
                            <a:srgbClr val="205080"/>
                          </a:solidFill>
                          <a:latin typeface="Helvetica"/>
                          <a:ea typeface="Helvetica"/>
                          <a:cs typeface="Helvetica"/>
                          <a:sym typeface="Helvetica"/>
                        </a:rPr>
                        <a:t> Dog fooding</a:t>
                      </a:r>
                    </a:p>
                  </a:txBody>
                  <a:tcPr marL="50800" marR="50800" marT="50800" marB="50800" anchor="ctr" anchorCtr="0" horzOverflow="overflow">
                    <a:lnL w="12700">
                      <a:solidFill>
                        <a:srgbClr val="4F7A28"/>
                      </a:solidFill>
                      <a:miter lim="400000"/>
                    </a:lnL>
                    <a:lnR w="76200">
                      <a:solidFill>
                        <a:srgbClr val="4F7A28"/>
                      </a:solidFill>
                      <a:custDash>
                        <a:ds d="200000" sp="200000"/>
                      </a:custDash>
                      <a:miter lim="400000"/>
                    </a:lnR>
                    <a:lnT w="76200">
                      <a:solidFill>
                        <a:srgbClr val="4F7A28"/>
                      </a:solidFill>
                      <a:custDash>
                        <a:ds d="200000" sp="200000"/>
                      </a:custDash>
                      <a:miter lim="400000"/>
                    </a:lnT>
                    <a:lnB w="12700">
                      <a:solidFill>
                        <a:srgbClr val="4F7A28"/>
                      </a:solidFill>
                      <a:miter lim="400000"/>
                    </a:lnB>
                    <a:noFill/>
                  </a:tcPr>
                </a:tc>
              </a:tr>
              <a:tr h="1920875">
                <a:tc>
                  <a:txBody>
                    <a:bodyPr/>
                    <a:lstStyle/>
                    <a:p>
                      <a:pPr lvl="0" algn="l" defTabSz="584200">
                        <a:lnSpc>
                          <a:spcPts val="8300"/>
                        </a:lnSpc>
                        <a:defRPr sz="1800"/>
                      </a:pPr>
                      <a:r>
                        <a:rPr b="1" sz="4200">
                          <a:solidFill>
                            <a:srgbClr val="7A7A7A"/>
                          </a:solidFill>
                          <a:latin typeface="+mj-lt"/>
                          <a:ea typeface="+mj-ea"/>
                          <a:cs typeface="+mj-cs"/>
                          <a:sym typeface="Arial"/>
                        </a:rPr>
                        <a:t> Monolithic applications</a:t>
                      </a:r>
                    </a:p>
                  </a:txBody>
                  <a:tcPr marL="50800" marR="50800" marT="50800" marB="50800" anchor="ctr" anchorCtr="0" horzOverflow="overflow">
                    <a:lnL w="76200">
                      <a:solidFill>
                        <a:srgbClr val="4F7A28"/>
                      </a:solidFill>
                      <a:custDash>
                        <a:ds d="200000" sp="200000"/>
                      </a:custDash>
                      <a:miter lim="400000"/>
                    </a:lnL>
                    <a:lnR w="12700">
                      <a:solidFill>
                        <a:srgbClr val="4F7A28"/>
                      </a:solidFill>
                      <a:miter lim="400000"/>
                    </a:lnR>
                    <a:lnT w="12700">
                      <a:solidFill>
                        <a:srgbClr val="4F7A28"/>
                      </a:solidFill>
                      <a:miter lim="400000"/>
                    </a:lnT>
                    <a:lnB w="12700">
                      <a:solidFill>
                        <a:srgbClr val="4F7A28"/>
                      </a:solidFill>
                      <a:miter lim="400000"/>
                    </a:lnB>
                    <a:noFill/>
                  </a:tcPr>
                </a:tc>
                <a:tc>
                  <a:txBody>
                    <a:bodyPr/>
                    <a:lstStyle/>
                    <a:p>
                      <a:pPr lvl="0" algn="l" defTabSz="584200">
                        <a:lnSpc>
                          <a:spcPts val="8300"/>
                        </a:lnSpc>
                        <a:defRPr sz="1800"/>
                      </a:pPr>
                      <a:r>
                        <a:rPr b="1" spc="-42" sz="4200">
                          <a:solidFill>
                            <a:srgbClr val="205080"/>
                          </a:solidFill>
                          <a:latin typeface="Helvetica"/>
                          <a:ea typeface="Helvetica"/>
                          <a:cs typeface="Helvetica"/>
                          <a:sym typeface="Helvetica"/>
                        </a:rPr>
                        <a:t> Plugin development</a:t>
                      </a:r>
                    </a:p>
                  </a:txBody>
                  <a:tcPr marL="50800" marR="50800" marT="50800" marB="50800" anchor="ctr" anchorCtr="0" horzOverflow="overflow">
                    <a:lnL w="12700">
                      <a:solidFill>
                        <a:srgbClr val="4F7A28"/>
                      </a:solidFill>
                      <a:miter lim="400000"/>
                    </a:lnL>
                    <a:lnR w="76200">
                      <a:solidFill>
                        <a:srgbClr val="4F7A28"/>
                      </a:solidFill>
                      <a:custDash>
                        <a:ds d="200000" sp="200000"/>
                      </a:custDash>
                      <a:miter lim="400000"/>
                    </a:lnR>
                    <a:lnT w="12700">
                      <a:solidFill>
                        <a:srgbClr val="4F7A28"/>
                      </a:solidFill>
                      <a:miter lim="400000"/>
                    </a:lnT>
                    <a:lnB w="12700">
                      <a:solidFill>
                        <a:srgbClr val="4F7A28"/>
                      </a:solidFill>
                      <a:miter lim="400000"/>
                    </a:lnB>
                    <a:noFill/>
                  </a:tcPr>
                </a:tc>
              </a:tr>
              <a:tr h="1920875">
                <a:tc>
                  <a:txBody>
                    <a:bodyPr/>
                    <a:lstStyle/>
                    <a:p>
                      <a:pPr lvl="0" algn="l" defTabSz="584200">
                        <a:lnSpc>
                          <a:spcPts val="8300"/>
                        </a:lnSpc>
                        <a:defRPr sz="1800"/>
                      </a:pPr>
                      <a:r>
                        <a:rPr b="1" sz="4200">
                          <a:solidFill>
                            <a:srgbClr val="7A7A7A"/>
                          </a:solidFill>
                          <a:latin typeface="+mj-lt"/>
                          <a:ea typeface="+mj-ea"/>
                          <a:cs typeface="+mj-cs"/>
                          <a:sym typeface="Arial"/>
                        </a:rPr>
                        <a:t> Plugin development</a:t>
                      </a:r>
                    </a:p>
                  </a:txBody>
                  <a:tcPr marL="50800" marR="50800" marT="50800" marB="50800" anchor="ctr" anchorCtr="0" horzOverflow="overflow">
                    <a:lnL w="76200">
                      <a:solidFill>
                        <a:srgbClr val="4F7A28"/>
                      </a:solidFill>
                      <a:custDash>
                        <a:ds d="200000" sp="200000"/>
                      </a:custDash>
                      <a:miter lim="400000"/>
                    </a:lnL>
                    <a:lnR w="12700">
                      <a:solidFill>
                        <a:srgbClr val="4F7A28"/>
                      </a:solidFill>
                      <a:miter lim="400000"/>
                    </a:lnR>
                    <a:lnT w="12700">
                      <a:solidFill>
                        <a:srgbClr val="4F7A28"/>
                      </a:solidFill>
                      <a:miter lim="400000"/>
                    </a:lnT>
                    <a:lnB w="12700">
                      <a:solidFill>
                        <a:srgbClr val="4F7A28"/>
                      </a:solidFill>
                      <a:miter lim="400000"/>
                    </a:lnB>
                    <a:solidFill>
                      <a:srgbClr val="F8FADB"/>
                    </a:solidFill>
                  </a:tcPr>
                </a:tc>
                <a:tc>
                  <a:txBody>
                    <a:bodyPr/>
                    <a:lstStyle/>
                    <a:p>
                      <a:pPr lvl="0" algn="l" defTabSz="584200">
                        <a:lnSpc>
                          <a:spcPts val="8300"/>
                        </a:lnSpc>
                        <a:defRPr sz="1800"/>
                      </a:pPr>
                      <a:r>
                        <a:rPr b="1" spc="-42" sz="4200">
                          <a:solidFill>
                            <a:srgbClr val="205080"/>
                          </a:solidFill>
                          <a:latin typeface="Helvetica"/>
                          <a:ea typeface="Helvetica"/>
                          <a:cs typeface="Helvetica"/>
                          <a:sym typeface="Helvetica"/>
                        </a:rPr>
                        <a:t> Cross-compatibility pipelines</a:t>
                      </a:r>
                    </a:p>
                  </a:txBody>
                  <a:tcPr marL="50800" marR="50800" marT="50800" marB="50800" anchor="ctr" anchorCtr="0" horzOverflow="overflow">
                    <a:lnL w="12700">
                      <a:solidFill>
                        <a:srgbClr val="4F7A28"/>
                      </a:solidFill>
                      <a:miter lim="400000"/>
                    </a:lnL>
                    <a:lnR w="76200">
                      <a:solidFill>
                        <a:srgbClr val="4F7A28"/>
                      </a:solidFill>
                      <a:custDash>
                        <a:ds d="200000" sp="200000"/>
                      </a:custDash>
                      <a:miter lim="400000"/>
                    </a:lnR>
                    <a:lnT w="12700">
                      <a:solidFill>
                        <a:srgbClr val="4F7A28"/>
                      </a:solidFill>
                      <a:miter lim="400000"/>
                    </a:lnT>
                    <a:lnB w="12700">
                      <a:solidFill>
                        <a:srgbClr val="4F7A28"/>
                      </a:solidFill>
                      <a:miter lim="400000"/>
                    </a:lnB>
                    <a:solidFill>
                      <a:srgbClr val="F8FADB"/>
                    </a:solidFill>
                  </a:tcPr>
                </a:tc>
              </a:tr>
              <a:tr h="1920875">
                <a:tc>
                  <a:txBody>
                    <a:bodyPr/>
                    <a:lstStyle/>
                    <a:p>
                      <a:pPr lvl="0" algn="l" defTabSz="584200">
                        <a:lnSpc>
                          <a:spcPts val="8300"/>
                        </a:lnSpc>
                        <a:defRPr sz="1800"/>
                      </a:pPr>
                      <a:r>
                        <a:rPr b="1" sz="4200">
                          <a:solidFill>
                            <a:srgbClr val="7A7A7A"/>
                          </a:solidFill>
                          <a:latin typeface="+mj-lt"/>
                          <a:ea typeface="+mj-ea"/>
                          <a:cs typeface="+mj-cs"/>
                          <a:sym typeface="Arial"/>
                        </a:rPr>
                        <a:t> Cloud integration</a:t>
                      </a:r>
                    </a:p>
                  </a:txBody>
                  <a:tcPr marL="50800" marR="50800" marT="50800" marB="50800" anchor="ctr" anchorCtr="0" horzOverflow="overflow">
                    <a:lnL w="76200">
                      <a:solidFill>
                        <a:srgbClr val="4F7A28"/>
                      </a:solidFill>
                      <a:custDash>
                        <a:ds d="200000" sp="200000"/>
                      </a:custDash>
                      <a:miter lim="400000"/>
                    </a:lnL>
                    <a:lnR w="12700">
                      <a:solidFill>
                        <a:srgbClr val="4F7A28"/>
                      </a:solidFill>
                      <a:miter lim="400000"/>
                    </a:lnR>
                    <a:lnT w="12700">
                      <a:solidFill>
                        <a:srgbClr val="4F7A28"/>
                      </a:solidFill>
                      <a:miter lim="400000"/>
                    </a:lnT>
                    <a:lnB w="76200">
                      <a:solidFill>
                        <a:srgbClr val="4F7A28"/>
                      </a:solidFill>
                      <a:custDash>
                        <a:ds d="200000" sp="200000"/>
                      </a:custDash>
                      <a:miter lim="400000"/>
                    </a:lnB>
                    <a:noFill/>
                  </a:tcPr>
                </a:tc>
                <a:tc>
                  <a:txBody>
                    <a:bodyPr/>
                    <a:lstStyle/>
                    <a:p>
                      <a:pPr lvl="0" algn="l" defTabSz="584200">
                        <a:lnSpc>
                          <a:spcPts val="8300"/>
                        </a:lnSpc>
                        <a:defRPr sz="1800"/>
                      </a:pPr>
                      <a:r>
                        <a:rPr b="1" spc="-42" sz="4200">
                          <a:solidFill>
                            <a:srgbClr val="205080"/>
                          </a:solidFill>
                          <a:latin typeface="Helvetica"/>
                          <a:ea typeface="Helvetica"/>
                          <a:cs typeface="Helvetica"/>
                          <a:sym typeface="Helvetica"/>
                        </a:rPr>
                        <a:t> Cloud delivery pipeline</a:t>
                      </a:r>
                    </a:p>
                  </a:txBody>
                  <a:tcPr marL="50800" marR="50800" marT="50800" marB="50800" anchor="ctr" anchorCtr="0" horzOverflow="overflow">
                    <a:lnL w="12700">
                      <a:solidFill>
                        <a:srgbClr val="4F7A28"/>
                      </a:solidFill>
                      <a:miter lim="400000"/>
                    </a:lnL>
                    <a:lnR w="76200">
                      <a:solidFill>
                        <a:srgbClr val="4F7A28"/>
                      </a:solidFill>
                      <a:custDash>
                        <a:ds d="200000" sp="200000"/>
                      </a:custDash>
                      <a:miter lim="400000"/>
                    </a:lnR>
                    <a:lnT w="12700">
                      <a:solidFill>
                        <a:srgbClr val="4F7A28"/>
                      </a:solidFill>
                      <a:miter lim="400000"/>
                    </a:lnT>
                    <a:lnB w="76200">
                      <a:solidFill>
                        <a:srgbClr val="4F7A28"/>
                      </a:solidFill>
                      <a:custDash>
                        <a:ds d="200000" sp="200000"/>
                      </a:custDash>
                      <a:miter lim="400000"/>
                    </a:lnB>
                    <a:noFill/>
                  </a:tcPr>
                </a:tc>
              </a:tr>
            </a:tbl>
          </a:graphicData>
        </a:graphic>
      </p:graphicFrame>
      <p:pic>
        <p:nvPicPr>
          <p:cNvPr id="1581" name="pasted-image.pdf"/>
          <p:cNvPicPr/>
          <p:nvPr/>
        </p:nvPicPr>
        <p:blipFill>
          <a:blip r:embed="rId3">
            <a:extLst/>
          </a:blip>
          <a:stretch>
            <a:fillRect/>
          </a:stretch>
        </p:blipFill>
        <p:spPr>
          <a:xfrm>
            <a:off x="6756747" y="2144670"/>
            <a:ext cx="2313882" cy="2070848"/>
          </a:xfrm>
          <a:prstGeom prst="rect">
            <a:avLst/>
          </a:prstGeom>
          <a:ln w="12700">
            <a:miter lim="400000"/>
          </a:ln>
        </p:spPr>
      </p:pic>
      <p:pic>
        <p:nvPicPr>
          <p:cNvPr id="1582" name="pasted-image.pdf"/>
          <p:cNvPicPr/>
          <p:nvPr/>
        </p:nvPicPr>
        <p:blipFill>
          <a:blip r:embed="rId4">
            <a:extLst/>
          </a:blip>
          <a:stretch>
            <a:fillRect/>
          </a:stretch>
        </p:blipFill>
        <p:spPr>
          <a:xfrm>
            <a:off x="15758594" y="2206232"/>
            <a:ext cx="1590371" cy="1947724"/>
          </a:xfrm>
          <a:prstGeom prst="rect">
            <a:avLst/>
          </a:prstGeom>
          <a:ln w="12700">
            <a:miter lim="400000"/>
          </a:ln>
        </p:spPr>
      </p:pic>
    </p:spTree>
  </p:cSld>
  <p:clrMapOvr>
    <a:masterClrMapping/>
  </p:clrMapOvr>
  <p:transitio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86" name="Shape 1586"/>
          <p:cNvSpPr/>
          <p:nvPr/>
        </p:nvSpPr>
        <p:spPr>
          <a:xfrm>
            <a:off x="2895600" y="13920787"/>
            <a:ext cx="10036175" cy="825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ts val="9000"/>
              </a:lnSpc>
              <a:defRPr b="1" sz="4800">
                <a:solidFill>
                  <a:srgbClr val="606060"/>
                </a:solidFill>
              </a:defRPr>
            </a:lvl1pPr>
          </a:lstStyle>
          <a:p>
            <a:pPr lvl="0">
              <a:defRPr b="0" sz="1800">
                <a:solidFill>
                  <a:srgbClr val="000000"/>
                </a:solidFill>
              </a:defRPr>
            </a:pPr>
            <a:r>
              <a:rPr b="1" sz="4800">
                <a:solidFill>
                  <a:srgbClr val="606060"/>
                </a:solidFill>
              </a:rPr>
              <a:t>Exploratory testing</a:t>
            </a:r>
          </a:p>
        </p:txBody>
      </p:sp>
      <p:sp>
        <p:nvSpPr>
          <p:cNvPr id="1587" name="Shape 1587"/>
          <p:cNvSpPr/>
          <p:nvPr/>
        </p:nvSpPr>
        <p:spPr>
          <a:xfrm>
            <a:off x="13677900" y="13906500"/>
            <a:ext cx="7673975" cy="87947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ts val="9000"/>
              </a:lnSpc>
              <a:defRPr b="1" spc="-48" sz="4800">
                <a:solidFill>
                  <a:srgbClr val="205080"/>
                </a:solidFill>
                <a:latin typeface="Helvetica"/>
                <a:ea typeface="Helvetica"/>
                <a:cs typeface="Helvetica"/>
                <a:sym typeface="Helvetica"/>
              </a:defRPr>
            </a:lvl1pPr>
          </a:lstStyle>
          <a:p>
            <a:pPr lvl="0">
              <a:defRPr b="0" spc="0" sz="1800">
                <a:solidFill>
                  <a:srgbClr val="000000"/>
                </a:solidFill>
              </a:defRPr>
            </a:pPr>
            <a:r>
              <a:rPr b="1" spc="-48" sz="4800">
                <a:solidFill>
                  <a:srgbClr val="205080"/>
                </a:solidFill>
              </a:rPr>
              <a:t>Blitz testing</a:t>
            </a:r>
          </a:p>
        </p:txBody>
      </p:sp>
      <p:sp>
        <p:nvSpPr>
          <p:cNvPr id="1588" name="Shape 1588"/>
          <p:cNvSpPr/>
          <p:nvPr/>
        </p:nvSpPr>
        <p:spPr>
          <a:xfrm>
            <a:off x="2895600" y="15417800"/>
            <a:ext cx="10036175" cy="82550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ts val="9000"/>
              </a:lnSpc>
              <a:defRPr b="1" sz="4800">
                <a:solidFill>
                  <a:srgbClr val="606060"/>
                </a:solidFill>
              </a:defRPr>
            </a:lvl1pPr>
          </a:lstStyle>
          <a:p>
            <a:pPr lvl="0">
              <a:defRPr b="0" sz="1800">
                <a:solidFill>
                  <a:srgbClr val="000000"/>
                </a:solidFill>
              </a:defRPr>
            </a:pPr>
            <a:r>
              <a:rPr b="1" sz="4800">
                <a:solidFill>
                  <a:srgbClr val="606060"/>
                </a:solidFill>
              </a:rPr>
              <a:t>Regression testing</a:t>
            </a:r>
          </a:p>
        </p:txBody>
      </p:sp>
      <p:sp>
        <p:nvSpPr>
          <p:cNvPr id="1589" name="Shape 1589"/>
          <p:cNvSpPr/>
          <p:nvPr/>
        </p:nvSpPr>
        <p:spPr>
          <a:xfrm>
            <a:off x="13677900" y="15405100"/>
            <a:ext cx="7673975" cy="87947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ts val="9000"/>
              </a:lnSpc>
              <a:defRPr b="1" spc="-48" sz="4800">
                <a:solidFill>
                  <a:srgbClr val="205080"/>
                </a:solidFill>
                <a:latin typeface="Helvetica"/>
                <a:ea typeface="Helvetica"/>
                <a:cs typeface="Helvetica"/>
                <a:sym typeface="Helvetica"/>
              </a:defRPr>
            </a:lvl1pPr>
          </a:lstStyle>
          <a:p>
            <a:pPr lvl="0">
              <a:defRPr b="0" spc="0" sz="1800">
                <a:solidFill>
                  <a:srgbClr val="000000"/>
                </a:solidFill>
              </a:defRPr>
            </a:pPr>
            <a:r>
              <a:rPr b="1" spc="-48" sz="4800">
                <a:solidFill>
                  <a:srgbClr val="205080"/>
                </a:solidFill>
              </a:rPr>
              <a:t>Automate all-the-things</a:t>
            </a:r>
          </a:p>
        </p:txBody>
      </p:sp>
      <p:graphicFrame>
        <p:nvGraphicFramePr>
          <p:cNvPr id="1590" name="Table 1590"/>
          <p:cNvGraphicFramePr/>
          <p:nvPr/>
        </p:nvGraphicFramePr>
        <p:xfrm>
          <a:off x="3559175" y="4681625"/>
          <a:ext cx="17259300" cy="768350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8629650"/>
                <a:gridCol w="8629650"/>
              </a:tblGrid>
              <a:tr h="1920875">
                <a:tc>
                  <a:txBody>
                    <a:bodyPr/>
                    <a:lstStyle/>
                    <a:p>
                      <a:pPr lvl="0" algn="l" defTabSz="584200">
                        <a:lnSpc>
                          <a:spcPts val="8300"/>
                        </a:lnSpc>
                        <a:defRPr sz="1800"/>
                      </a:pPr>
                      <a:r>
                        <a:rPr b="1" sz="4200">
                          <a:solidFill>
                            <a:srgbClr val="7A7A7A"/>
                          </a:solidFill>
                          <a:latin typeface="+mj-lt"/>
                          <a:ea typeface="+mj-ea"/>
                          <a:cs typeface="+mj-cs"/>
                          <a:sym typeface="Arial"/>
                        </a:rPr>
                        <a:t> User acceptance testing</a:t>
                      </a:r>
                    </a:p>
                  </a:txBody>
                  <a:tcPr marL="50800" marR="50800" marT="50800" marB="50800" anchor="ctr" anchorCtr="0" horzOverflow="overflow">
                    <a:lnL w="76200">
                      <a:solidFill>
                        <a:srgbClr val="4F7A28"/>
                      </a:solidFill>
                      <a:custDash>
                        <a:ds d="200000" sp="200000"/>
                      </a:custDash>
                      <a:miter lim="400000"/>
                    </a:lnL>
                    <a:lnR w="12700">
                      <a:solidFill>
                        <a:srgbClr val="4F7A28"/>
                      </a:solidFill>
                      <a:miter lim="400000"/>
                    </a:lnR>
                    <a:lnT w="76200">
                      <a:solidFill>
                        <a:srgbClr val="4F7A28"/>
                      </a:solidFill>
                      <a:custDash>
                        <a:ds d="200000" sp="200000"/>
                      </a:custDash>
                      <a:miter lim="400000"/>
                    </a:lnT>
                    <a:lnB w="12700">
                      <a:solidFill>
                        <a:srgbClr val="4F7A28"/>
                      </a:solidFill>
                      <a:miter lim="400000"/>
                    </a:lnB>
                    <a:noFill/>
                  </a:tcPr>
                </a:tc>
                <a:tc>
                  <a:txBody>
                    <a:bodyPr/>
                    <a:lstStyle/>
                    <a:p>
                      <a:pPr lvl="0" algn="l" defTabSz="584200">
                        <a:lnSpc>
                          <a:spcPts val="8300"/>
                        </a:lnSpc>
                        <a:defRPr sz="1800"/>
                      </a:pPr>
                      <a:r>
                        <a:rPr b="1" spc="-42" sz="4200">
                          <a:solidFill>
                            <a:srgbClr val="205080"/>
                          </a:solidFill>
                          <a:latin typeface="Helvetica"/>
                          <a:ea typeface="Helvetica"/>
                          <a:cs typeface="Helvetica"/>
                          <a:sym typeface="Helvetica"/>
                        </a:rPr>
                        <a:t> Dog fooding</a:t>
                      </a:r>
                    </a:p>
                  </a:txBody>
                  <a:tcPr marL="50800" marR="50800" marT="50800" marB="50800" anchor="ctr" anchorCtr="0" horzOverflow="overflow">
                    <a:lnL w="12700">
                      <a:solidFill>
                        <a:srgbClr val="4F7A28"/>
                      </a:solidFill>
                      <a:miter lim="400000"/>
                    </a:lnL>
                    <a:lnR w="76200">
                      <a:solidFill>
                        <a:srgbClr val="4F7A28"/>
                      </a:solidFill>
                      <a:custDash>
                        <a:ds d="200000" sp="200000"/>
                      </a:custDash>
                      <a:miter lim="400000"/>
                    </a:lnR>
                    <a:lnT w="76200">
                      <a:solidFill>
                        <a:srgbClr val="4F7A28"/>
                      </a:solidFill>
                      <a:custDash>
                        <a:ds d="200000" sp="200000"/>
                      </a:custDash>
                      <a:miter lim="400000"/>
                    </a:lnT>
                    <a:lnB w="12700">
                      <a:solidFill>
                        <a:srgbClr val="4F7A28"/>
                      </a:solidFill>
                      <a:miter lim="400000"/>
                    </a:lnB>
                    <a:noFill/>
                  </a:tcPr>
                </a:tc>
              </a:tr>
              <a:tr h="1920875">
                <a:tc>
                  <a:txBody>
                    <a:bodyPr/>
                    <a:lstStyle/>
                    <a:p>
                      <a:pPr lvl="0" algn="l" defTabSz="584200">
                        <a:lnSpc>
                          <a:spcPts val="8300"/>
                        </a:lnSpc>
                        <a:defRPr sz="1800"/>
                      </a:pPr>
                      <a:r>
                        <a:rPr b="1" sz="4200">
                          <a:solidFill>
                            <a:srgbClr val="7A7A7A"/>
                          </a:solidFill>
                          <a:latin typeface="+mj-lt"/>
                          <a:ea typeface="+mj-ea"/>
                          <a:cs typeface="+mj-cs"/>
                          <a:sym typeface="Arial"/>
                        </a:rPr>
                        <a:t> Monolithic applications</a:t>
                      </a:r>
                    </a:p>
                  </a:txBody>
                  <a:tcPr marL="50800" marR="50800" marT="50800" marB="50800" anchor="ctr" anchorCtr="0" horzOverflow="overflow">
                    <a:lnL w="76200">
                      <a:solidFill>
                        <a:srgbClr val="4F7A28"/>
                      </a:solidFill>
                      <a:custDash>
                        <a:ds d="200000" sp="200000"/>
                      </a:custDash>
                      <a:miter lim="400000"/>
                    </a:lnL>
                    <a:lnR w="12700">
                      <a:solidFill>
                        <a:srgbClr val="4F7A28"/>
                      </a:solidFill>
                      <a:miter lim="400000"/>
                    </a:lnR>
                    <a:lnT w="12700">
                      <a:solidFill>
                        <a:srgbClr val="4F7A28"/>
                      </a:solidFill>
                      <a:miter lim="400000"/>
                    </a:lnT>
                    <a:lnB w="12700">
                      <a:solidFill>
                        <a:srgbClr val="4F7A28"/>
                      </a:solidFill>
                      <a:miter lim="400000"/>
                    </a:lnB>
                    <a:noFill/>
                  </a:tcPr>
                </a:tc>
                <a:tc>
                  <a:txBody>
                    <a:bodyPr/>
                    <a:lstStyle/>
                    <a:p>
                      <a:pPr lvl="0" algn="l" defTabSz="584200">
                        <a:lnSpc>
                          <a:spcPts val="8300"/>
                        </a:lnSpc>
                        <a:defRPr sz="1800"/>
                      </a:pPr>
                      <a:r>
                        <a:rPr b="1" spc="-42" sz="4200">
                          <a:solidFill>
                            <a:srgbClr val="205080"/>
                          </a:solidFill>
                          <a:latin typeface="Helvetica"/>
                          <a:ea typeface="Helvetica"/>
                          <a:cs typeface="Helvetica"/>
                          <a:sym typeface="Helvetica"/>
                        </a:rPr>
                        <a:t> Plugin development</a:t>
                      </a:r>
                    </a:p>
                  </a:txBody>
                  <a:tcPr marL="50800" marR="50800" marT="50800" marB="50800" anchor="ctr" anchorCtr="0" horzOverflow="overflow">
                    <a:lnL w="12700">
                      <a:solidFill>
                        <a:srgbClr val="4F7A28"/>
                      </a:solidFill>
                      <a:miter lim="400000"/>
                    </a:lnL>
                    <a:lnR w="76200">
                      <a:solidFill>
                        <a:srgbClr val="4F7A28"/>
                      </a:solidFill>
                      <a:custDash>
                        <a:ds d="200000" sp="200000"/>
                      </a:custDash>
                      <a:miter lim="400000"/>
                    </a:lnR>
                    <a:lnT w="12700">
                      <a:solidFill>
                        <a:srgbClr val="4F7A28"/>
                      </a:solidFill>
                      <a:miter lim="400000"/>
                    </a:lnT>
                    <a:lnB w="12700">
                      <a:solidFill>
                        <a:srgbClr val="4F7A28"/>
                      </a:solidFill>
                      <a:miter lim="400000"/>
                    </a:lnB>
                    <a:noFill/>
                  </a:tcPr>
                </a:tc>
              </a:tr>
              <a:tr h="1920875">
                <a:tc>
                  <a:txBody>
                    <a:bodyPr/>
                    <a:lstStyle/>
                    <a:p>
                      <a:pPr lvl="0" algn="l" defTabSz="584200">
                        <a:lnSpc>
                          <a:spcPts val="8300"/>
                        </a:lnSpc>
                        <a:defRPr sz="1800"/>
                      </a:pPr>
                      <a:r>
                        <a:rPr b="1" sz="4200">
                          <a:solidFill>
                            <a:srgbClr val="7A7A7A"/>
                          </a:solidFill>
                          <a:latin typeface="+mj-lt"/>
                          <a:ea typeface="+mj-ea"/>
                          <a:cs typeface="+mj-cs"/>
                          <a:sym typeface="Arial"/>
                        </a:rPr>
                        <a:t> Plugin development</a:t>
                      </a:r>
                    </a:p>
                  </a:txBody>
                  <a:tcPr marL="50800" marR="50800" marT="50800" marB="50800" anchor="ctr" anchorCtr="0" horzOverflow="overflow">
                    <a:lnL w="76200">
                      <a:solidFill>
                        <a:srgbClr val="4F7A28"/>
                      </a:solidFill>
                      <a:custDash>
                        <a:ds d="200000" sp="200000"/>
                      </a:custDash>
                      <a:miter lim="400000"/>
                    </a:lnL>
                    <a:lnR w="12700">
                      <a:solidFill>
                        <a:srgbClr val="4F7A28"/>
                      </a:solidFill>
                      <a:miter lim="400000"/>
                    </a:lnR>
                    <a:lnT w="12700">
                      <a:solidFill>
                        <a:srgbClr val="4F7A28"/>
                      </a:solidFill>
                      <a:miter lim="400000"/>
                    </a:lnT>
                    <a:lnB w="12700">
                      <a:solidFill>
                        <a:srgbClr val="4F7A28"/>
                      </a:solidFill>
                      <a:miter lim="400000"/>
                    </a:lnB>
                    <a:noFill/>
                  </a:tcPr>
                </a:tc>
                <a:tc>
                  <a:txBody>
                    <a:bodyPr/>
                    <a:lstStyle/>
                    <a:p>
                      <a:pPr lvl="0" algn="l" defTabSz="584200">
                        <a:lnSpc>
                          <a:spcPts val="8300"/>
                        </a:lnSpc>
                        <a:defRPr sz="1800"/>
                      </a:pPr>
                      <a:r>
                        <a:rPr b="1" spc="-42" sz="4200">
                          <a:solidFill>
                            <a:srgbClr val="205080"/>
                          </a:solidFill>
                          <a:latin typeface="Helvetica"/>
                          <a:ea typeface="Helvetica"/>
                          <a:cs typeface="Helvetica"/>
                          <a:sym typeface="Helvetica"/>
                        </a:rPr>
                        <a:t> Cross-compatibility pipelines</a:t>
                      </a:r>
                    </a:p>
                  </a:txBody>
                  <a:tcPr marL="50800" marR="50800" marT="50800" marB="50800" anchor="ctr" anchorCtr="0" horzOverflow="overflow">
                    <a:lnL w="12700">
                      <a:solidFill>
                        <a:srgbClr val="4F7A28"/>
                      </a:solidFill>
                      <a:miter lim="400000"/>
                    </a:lnL>
                    <a:lnR w="76200">
                      <a:solidFill>
                        <a:srgbClr val="4F7A28"/>
                      </a:solidFill>
                      <a:custDash>
                        <a:ds d="200000" sp="200000"/>
                      </a:custDash>
                      <a:miter lim="400000"/>
                    </a:lnR>
                    <a:lnT w="12700">
                      <a:solidFill>
                        <a:srgbClr val="4F7A28"/>
                      </a:solidFill>
                      <a:miter lim="400000"/>
                    </a:lnT>
                    <a:lnB w="12700">
                      <a:solidFill>
                        <a:srgbClr val="4F7A28"/>
                      </a:solidFill>
                      <a:miter lim="400000"/>
                    </a:lnB>
                    <a:noFill/>
                  </a:tcPr>
                </a:tc>
              </a:tr>
              <a:tr h="1920875">
                <a:tc>
                  <a:txBody>
                    <a:bodyPr/>
                    <a:lstStyle/>
                    <a:p>
                      <a:pPr lvl="0" algn="l" defTabSz="584200">
                        <a:lnSpc>
                          <a:spcPts val="8300"/>
                        </a:lnSpc>
                        <a:defRPr sz="1800"/>
                      </a:pPr>
                      <a:r>
                        <a:rPr b="1" sz="4200">
                          <a:solidFill>
                            <a:srgbClr val="7A7A7A"/>
                          </a:solidFill>
                          <a:latin typeface="+mj-lt"/>
                          <a:ea typeface="+mj-ea"/>
                          <a:cs typeface="+mj-cs"/>
                          <a:sym typeface="Arial"/>
                        </a:rPr>
                        <a:t> Cloud integration</a:t>
                      </a:r>
                    </a:p>
                  </a:txBody>
                  <a:tcPr marL="50800" marR="50800" marT="50800" marB="50800" anchor="ctr" anchorCtr="0" horzOverflow="overflow">
                    <a:lnL w="76200">
                      <a:solidFill>
                        <a:srgbClr val="4F7A28"/>
                      </a:solidFill>
                      <a:custDash>
                        <a:ds d="200000" sp="200000"/>
                      </a:custDash>
                      <a:miter lim="400000"/>
                    </a:lnL>
                    <a:lnR w="12700">
                      <a:solidFill>
                        <a:srgbClr val="4F7A28"/>
                      </a:solidFill>
                      <a:miter lim="400000"/>
                    </a:lnR>
                    <a:lnT w="12700">
                      <a:solidFill>
                        <a:srgbClr val="4F7A28"/>
                      </a:solidFill>
                      <a:miter lim="400000"/>
                    </a:lnT>
                    <a:lnB w="76200">
                      <a:solidFill>
                        <a:srgbClr val="4F7A28"/>
                      </a:solidFill>
                      <a:custDash>
                        <a:ds d="200000" sp="200000"/>
                      </a:custDash>
                      <a:miter lim="400000"/>
                    </a:lnB>
                    <a:solidFill>
                      <a:srgbClr val="F8FADB"/>
                    </a:solidFill>
                  </a:tcPr>
                </a:tc>
                <a:tc>
                  <a:txBody>
                    <a:bodyPr/>
                    <a:lstStyle/>
                    <a:p>
                      <a:pPr lvl="0" algn="l" defTabSz="584200">
                        <a:lnSpc>
                          <a:spcPts val="8300"/>
                        </a:lnSpc>
                        <a:defRPr sz="1800"/>
                      </a:pPr>
                      <a:r>
                        <a:rPr b="1" spc="-42" sz="4200">
                          <a:solidFill>
                            <a:srgbClr val="205080"/>
                          </a:solidFill>
                          <a:latin typeface="Helvetica"/>
                          <a:ea typeface="Helvetica"/>
                          <a:cs typeface="Helvetica"/>
                          <a:sym typeface="Helvetica"/>
                        </a:rPr>
                        <a:t> Cloud delivery pipeline</a:t>
                      </a:r>
                    </a:p>
                  </a:txBody>
                  <a:tcPr marL="50800" marR="50800" marT="50800" marB="50800" anchor="ctr" anchorCtr="0" horzOverflow="overflow">
                    <a:lnL w="12700">
                      <a:solidFill>
                        <a:srgbClr val="4F7A28"/>
                      </a:solidFill>
                      <a:miter lim="400000"/>
                    </a:lnL>
                    <a:lnR w="76200">
                      <a:solidFill>
                        <a:srgbClr val="4F7A28"/>
                      </a:solidFill>
                      <a:custDash>
                        <a:ds d="200000" sp="200000"/>
                      </a:custDash>
                      <a:miter lim="400000"/>
                    </a:lnR>
                    <a:lnT w="12700">
                      <a:solidFill>
                        <a:srgbClr val="4F7A28"/>
                      </a:solidFill>
                      <a:miter lim="400000"/>
                    </a:lnT>
                    <a:lnB w="76200">
                      <a:solidFill>
                        <a:srgbClr val="4F7A28"/>
                      </a:solidFill>
                      <a:custDash>
                        <a:ds d="200000" sp="200000"/>
                      </a:custDash>
                      <a:miter lim="400000"/>
                    </a:lnB>
                    <a:solidFill>
                      <a:srgbClr val="F8FADB"/>
                    </a:solidFill>
                  </a:tcPr>
                </a:tc>
              </a:tr>
            </a:tbl>
          </a:graphicData>
        </a:graphic>
      </p:graphicFrame>
      <p:pic>
        <p:nvPicPr>
          <p:cNvPr id="1591" name="pasted-image.pdf"/>
          <p:cNvPicPr/>
          <p:nvPr/>
        </p:nvPicPr>
        <p:blipFill>
          <a:blip r:embed="rId3">
            <a:extLst/>
          </a:blip>
          <a:stretch>
            <a:fillRect/>
          </a:stretch>
        </p:blipFill>
        <p:spPr>
          <a:xfrm>
            <a:off x="6756747" y="2144670"/>
            <a:ext cx="2313882" cy="2070848"/>
          </a:xfrm>
          <a:prstGeom prst="rect">
            <a:avLst/>
          </a:prstGeom>
          <a:ln w="12700">
            <a:miter lim="400000"/>
          </a:ln>
        </p:spPr>
      </p:pic>
      <p:pic>
        <p:nvPicPr>
          <p:cNvPr id="1592" name="pasted-image.pdf"/>
          <p:cNvPicPr/>
          <p:nvPr/>
        </p:nvPicPr>
        <p:blipFill>
          <a:blip r:embed="rId4">
            <a:extLst/>
          </a:blip>
          <a:stretch>
            <a:fillRect/>
          </a:stretch>
        </p:blipFill>
        <p:spPr>
          <a:xfrm>
            <a:off x="15758594" y="2206232"/>
            <a:ext cx="1590371" cy="1947724"/>
          </a:xfrm>
          <a:prstGeom prst="rect">
            <a:avLst/>
          </a:prstGeom>
          <a:ln w="12700">
            <a:miter lim="400000"/>
          </a:ln>
        </p:spPr>
      </p:pic>
      <p:sp>
        <p:nvSpPr>
          <p:cNvPr id="1593" name="Shape 1593"/>
          <p:cNvSpPr/>
          <p:nvPr/>
        </p:nvSpPr>
        <p:spPr>
          <a:xfrm>
            <a:off x="755465" y="745026"/>
            <a:ext cx="20970876"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CI challenges Atlassian processes</a:t>
            </a:r>
          </a:p>
        </p:txBody>
      </p:sp>
    </p:spTree>
  </p:cSld>
  <p:clrMapOvr>
    <a:masterClrMapping/>
  </p:clrMapOvr>
  <p:transitio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D04437"/>
        </a:solidFill>
      </p:bgPr>
    </p:bg>
    <p:spTree>
      <p:nvGrpSpPr>
        <p:cNvPr id="1" name=""/>
        <p:cNvGrpSpPr/>
        <p:nvPr/>
      </p:nvGrpSpPr>
      <p:grpSpPr>
        <a:xfrm>
          <a:off x="0" y="0"/>
          <a:ext cx="0" cy="0"/>
          <a:chOff x="0" y="0"/>
          <a:chExt cx="0" cy="0"/>
        </a:xfrm>
      </p:grpSpPr>
      <p:sp>
        <p:nvSpPr>
          <p:cNvPr id="1597" name="Shape 1597"/>
          <p:cNvSpPr/>
          <p:nvPr/>
        </p:nvSpPr>
        <p:spPr>
          <a:xfrm>
            <a:off x="7898763" y="2453702"/>
            <a:ext cx="8586474" cy="6327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spAutoFit/>
          </a:bodyPr>
          <a:lstStyle>
            <a:lvl1pPr algn="ctr">
              <a:lnSpc>
                <a:spcPct val="90000"/>
              </a:lnSpc>
              <a:defRPr spc="-1217" sz="40600">
                <a:solidFill>
                  <a:srgbClr val="FFFFFF"/>
                </a:solidFill>
                <a:latin typeface="Helvetica"/>
                <a:ea typeface="Helvetica"/>
                <a:cs typeface="Helvetica"/>
                <a:sym typeface="Helvetica"/>
              </a:defRPr>
            </a:lvl1pPr>
          </a:lstStyle>
          <a:p>
            <a:pPr lvl="0">
              <a:defRPr spc="0" sz="1800">
                <a:solidFill>
                  <a:srgbClr val="000000"/>
                </a:solidFill>
              </a:defRPr>
            </a:pPr>
            <a:r>
              <a:rPr spc="-1217" sz="40600">
                <a:solidFill>
                  <a:srgbClr val="FFFFFF"/>
                </a:solidFill>
              </a:rPr>
              <a:t>817</a:t>
            </a:r>
          </a:p>
        </p:txBody>
      </p:sp>
      <p:sp>
        <p:nvSpPr>
          <p:cNvPr id="1598" name="Shape 1598"/>
          <p:cNvSpPr/>
          <p:nvPr/>
        </p:nvSpPr>
        <p:spPr>
          <a:xfrm>
            <a:off x="4189412" y="9064088"/>
            <a:ext cx="16005176" cy="290131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lvl="0" algn="ctr">
              <a:lnSpc>
                <a:spcPct val="110000"/>
              </a:lnSpc>
              <a:spcBef>
                <a:spcPts val="300"/>
              </a:spcBef>
              <a:defRPr sz="1800">
                <a:solidFill>
                  <a:srgbClr val="000000"/>
                </a:solidFill>
              </a:defRPr>
            </a:pPr>
            <a:r>
              <a:rPr b="1" spc="-85" sz="8500">
                <a:solidFill>
                  <a:srgbClr val="FFFFFF"/>
                </a:solidFill>
                <a:latin typeface="Helvetica"/>
                <a:ea typeface="Helvetica"/>
                <a:cs typeface="Helvetica"/>
                <a:sym typeface="Helvetica"/>
              </a:rPr>
              <a:t>quarantined tests</a:t>
            </a:r>
            <a:endParaRPr b="1" spc="-85" sz="8500">
              <a:solidFill>
                <a:srgbClr val="FFFFFF"/>
              </a:solidFill>
              <a:latin typeface="Helvetica"/>
              <a:ea typeface="Helvetica"/>
              <a:cs typeface="Helvetica"/>
              <a:sym typeface="Helvetica"/>
            </a:endParaRPr>
          </a:p>
          <a:p>
            <a:pPr lvl="0" algn="ctr">
              <a:lnSpc>
                <a:spcPct val="110000"/>
              </a:lnSpc>
              <a:spcBef>
                <a:spcPts val="300"/>
              </a:spcBef>
              <a:defRPr sz="1800">
                <a:solidFill>
                  <a:srgbClr val="000000"/>
                </a:solidFill>
              </a:defRPr>
            </a:pPr>
            <a:r>
              <a:rPr b="1" spc="-85" sz="8500">
                <a:solidFill>
                  <a:srgbClr val="FFFFFF"/>
                </a:solidFill>
                <a:latin typeface="Helvetica"/>
                <a:ea typeface="Helvetica"/>
                <a:cs typeface="Helvetica"/>
                <a:sym typeface="Helvetica"/>
              </a:rPr>
              <a:t>out of &gt; 300k test</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5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98" grpId="1"/>
    </p:bldLst>
  </p:timing>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882B"/>
        </a:solidFill>
      </p:bgPr>
    </p:bg>
    <p:spTree>
      <p:nvGrpSpPr>
        <p:cNvPr id="1" name=""/>
        <p:cNvGrpSpPr/>
        <p:nvPr/>
      </p:nvGrpSpPr>
      <p:grpSpPr>
        <a:xfrm>
          <a:off x="0" y="0"/>
          <a:ext cx="0" cy="0"/>
          <a:chOff x="0" y="0"/>
          <a:chExt cx="0" cy="0"/>
        </a:xfrm>
      </p:grpSpPr>
      <p:sp>
        <p:nvSpPr>
          <p:cNvPr id="1602" name="Shape 1602"/>
          <p:cNvSpPr/>
          <p:nvPr/>
        </p:nvSpPr>
        <p:spPr>
          <a:xfrm>
            <a:off x="6049383" y="2374900"/>
            <a:ext cx="12285234" cy="632777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spAutoFit/>
          </a:bodyPr>
          <a:lstStyle>
            <a:lvl1pPr algn="ctr">
              <a:lnSpc>
                <a:spcPct val="90000"/>
              </a:lnSpc>
              <a:defRPr spc="-1217" sz="40600">
                <a:solidFill>
                  <a:srgbClr val="FFFFFF"/>
                </a:solidFill>
                <a:latin typeface="Helvetica"/>
                <a:ea typeface="Helvetica"/>
                <a:cs typeface="Helvetica"/>
                <a:sym typeface="Helvetica"/>
              </a:defRPr>
            </a:lvl1pPr>
          </a:lstStyle>
          <a:p>
            <a:pPr lvl="0">
              <a:defRPr spc="0" sz="1800">
                <a:solidFill>
                  <a:srgbClr val="000000"/>
                </a:solidFill>
              </a:defRPr>
            </a:pPr>
            <a:r>
              <a:rPr spc="-1217" sz="40600">
                <a:solidFill>
                  <a:srgbClr val="FFFFFF"/>
                </a:solidFill>
              </a:rPr>
              <a:t>1,888</a:t>
            </a:r>
          </a:p>
        </p:txBody>
      </p:sp>
      <p:sp>
        <p:nvSpPr>
          <p:cNvPr id="1603" name="Shape 1603"/>
          <p:cNvSpPr/>
          <p:nvPr/>
        </p:nvSpPr>
        <p:spPr>
          <a:xfrm>
            <a:off x="4189412" y="9216488"/>
            <a:ext cx="16005176" cy="247459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lvl="0" algn="ctr">
              <a:lnSpc>
                <a:spcPct val="110000"/>
              </a:lnSpc>
              <a:spcBef>
                <a:spcPts val="300"/>
              </a:spcBef>
              <a:defRPr sz="1800">
                <a:solidFill>
                  <a:srgbClr val="000000"/>
                </a:solidFill>
              </a:defRPr>
            </a:pPr>
            <a:r>
              <a:rPr b="1" spc="-72" sz="7200">
                <a:solidFill>
                  <a:srgbClr val="FFFFFF"/>
                </a:solidFill>
                <a:latin typeface="Helvetica"/>
                <a:ea typeface="Helvetica"/>
                <a:cs typeface="Helvetica"/>
                <a:sym typeface="Helvetica"/>
              </a:rPr>
              <a:t>occurrences of </a:t>
            </a:r>
            <a:r>
              <a:rPr b="1" i="1" spc="-72" sz="7200">
                <a:solidFill>
                  <a:srgbClr val="FFFFFF"/>
                </a:solidFill>
                <a:latin typeface="Helvetica"/>
                <a:ea typeface="Helvetica"/>
                <a:cs typeface="Helvetica"/>
                <a:sym typeface="Helvetica"/>
              </a:rPr>
              <a:t>flakiness </a:t>
            </a:r>
            <a:endParaRPr b="1" i="1" spc="-72" sz="7200">
              <a:solidFill>
                <a:srgbClr val="FFFFFF"/>
              </a:solidFill>
              <a:latin typeface="Helvetica"/>
              <a:ea typeface="Helvetica"/>
              <a:cs typeface="Helvetica"/>
              <a:sym typeface="Helvetica"/>
            </a:endParaRPr>
          </a:p>
          <a:p>
            <a:pPr lvl="0" algn="ctr">
              <a:lnSpc>
                <a:spcPct val="110000"/>
              </a:lnSpc>
              <a:spcBef>
                <a:spcPts val="300"/>
              </a:spcBef>
              <a:defRPr sz="1800">
                <a:solidFill>
                  <a:srgbClr val="000000"/>
                </a:solidFill>
              </a:defRPr>
            </a:pPr>
            <a:r>
              <a:rPr b="1" spc="-72" sz="7200">
                <a:solidFill>
                  <a:srgbClr val="FFFFFF"/>
                </a:solidFill>
                <a:latin typeface="Helvetica"/>
                <a:ea typeface="Helvetica"/>
                <a:cs typeface="Helvetica"/>
                <a:sym typeface="Helvetica"/>
              </a:rPr>
              <a:t>in our Confluence wiki</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6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03" grpId="1"/>
    </p:bldLst>
  </p:timing>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DCBD23"/>
        </a:solidFill>
      </p:bgPr>
    </p:bg>
    <p:spTree>
      <p:nvGrpSpPr>
        <p:cNvPr id="1" name=""/>
        <p:cNvGrpSpPr/>
        <p:nvPr/>
      </p:nvGrpSpPr>
      <p:grpSpPr>
        <a:xfrm>
          <a:off x="0" y="0"/>
          <a:ext cx="0" cy="0"/>
          <a:chOff x="0" y="0"/>
          <a:chExt cx="0" cy="0"/>
        </a:xfrm>
      </p:grpSpPr>
      <p:sp>
        <p:nvSpPr>
          <p:cNvPr id="1607" name="Shape 1607"/>
          <p:cNvSpPr/>
          <p:nvPr/>
        </p:nvSpPr>
        <p:spPr>
          <a:xfrm>
            <a:off x="2521762" y="4827182"/>
            <a:ext cx="19945632" cy="3038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0">
              <a:lnSpc>
                <a:spcPct val="100000"/>
              </a:lnSpc>
              <a:defRPr sz="1800">
                <a:solidFill>
                  <a:srgbClr val="000000"/>
                </a:solidFill>
              </a:defRPr>
            </a:pPr>
            <a:r>
              <a:rPr b="1" spc="-95" sz="9500">
                <a:solidFill>
                  <a:srgbClr val="FFFFFF"/>
                </a:solidFill>
                <a:latin typeface="Helvetica"/>
                <a:ea typeface="Helvetica"/>
                <a:cs typeface="Helvetica"/>
                <a:sym typeface="Helvetica"/>
              </a:rPr>
              <a:t>But hey: I am code too, you know? </a:t>
            </a:r>
            <a:endParaRPr b="1" spc="-95" sz="9500">
              <a:solidFill>
                <a:srgbClr val="FFFFFF"/>
              </a:solidFill>
              <a:latin typeface="Helvetica"/>
              <a:ea typeface="Helvetica"/>
              <a:cs typeface="Helvetica"/>
              <a:sym typeface="Helvetica"/>
            </a:endParaRPr>
          </a:p>
          <a:p>
            <a:pPr lvl="0">
              <a:lnSpc>
                <a:spcPct val="100000"/>
              </a:lnSpc>
              <a:defRPr sz="1800">
                <a:solidFill>
                  <a:srgbClr val="000000"/>
                </a:solidFill>
              </a:defRPr>
            </a:pPr>
            <a:r>
              <a:rPr b="1" spc="-95" sz="9500">
                <a:solidFill>
                  <a:srgbClr val="FFFFFF"/>
                </a:solidFill>
                <a:latin typeface="Helvetica"/>
                <a:ea typeface="Helvetica"/>
                <a:cs typeface="Helvetica"/>
                <a:sym typeface="Helvetica"/>
              </a:rPr>
              <a:t>I need attention!</a:t>
            </a:r>
          </a:p>
        </p:txBody>
      </p:sp>
      <p:sp>
        <p:nvSpPr>
          <p:cNvPr id="1608" name="Shape 1608"/>
          <p:cNvSpPr/>
          <p:nvPr/>
        </p:nvSpPr>
        <p:spPr>
          <a:xfrm>
            <a:off x="1413883" y="3711840"/>
            <a:ext cx="1476376" cy="3495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60000"/>
              </a:lnSpc>
              <a:spcBef>
                <a:spcPts val="300"/>
              </a:spcBef>
              <a:defRPr spc="-220" sz="22000">
                <a:solidFill>
                  <a:srgbClr val="FFFFFF"/>
                </a:solidFill>
                <a:latin typeface="Helvetica"/>
                <a:ea typeface="Helvetica"/>
                <a:cs typeface="Helvetica"/>
                <a:sym typeface="Helvetica"/>
              </a:defRPr>
            </a:lvl1pPr>
          </a:lstStyle>
          <a:p>
            <a:pPr lvl="0">
              <a:defRPr spc="0" sz="1800">
                <a:solidFill>
                  <a:srgbClr val="000000"/>
                </a:solidFill>
              </a:defRPr>
            </a:pPr>
            <a:r>
              <a:rPr spc="-220" sz="22000">
                <a:solidFill>
                  <a:srgbClr val="FFFFFF"/>
                </a:solidFill>
              </a:rPr>
              <a:t>“</a:t>
            </a:r>
          </a:p>
        </p:txBody>
      </p:sp>
      <p:sp>
        <p:nvSpPr>
          <p:cNvPr id="1609" name="Shape 1609"/>
          <p:cNvSpPr/>
          <p:nvPr/>
        </p:nvSpPr>
        <p:spPr>
          <a:xfrm>
            <a:off x="11934190" y="6544484"/>
            <a:ext cx="1120776" cy="3495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60000"/>
              </a:lnSpc>
              <a:spcBef>
                <a:spcPts val="300"/>
              </a:spcBef>
              <a:defRPr spc="-220" sz="22000">
                <a:solidFill>
                  <a:srgbClr val="FFFFFF"/>
                </a:solidFill>
                <a:latin typeface="Helvetica"/>
                <a:ea typeface="Helvetica"/>
                <a:cs typeface="Helvetica"/>
                <a:sym typeface="Helvetica"/>
              </a:defRPr>
            </a:lvl1pPr>
          </a:lstStyle>
          <a:p>
            <a:pPr lvl="0">
              <a:defRPr spc="0" sz="1800">
                <a:solidFill>
                  <a:srgbClr val="000000"/>
                </a:solidFill>
              </a:defRPr>
            </a:pPr>
            <a:r>
              <a:rPr spc="-220" sz="22000">
                <a:solidFill>
                  <a:srgbClr val="FFFFFF"/>
                </a:solidFill>
              </a:rPr>
              <a:t>”</a:t>
            </a:r>
          </a:p>
        </p:txBody>
      </p:sp>
      <p:sp>
        <p:nvSpPr>
          <p:cNvPr id="1610" name="Shape 1610"/>
          <p:cNvSpPr/>
          <p:nvPr/>
        </p:nvSpPr>
        <p:spPr>
          <a:xfrm>
            <a:off x="2183090" y="10148874"/>
            <a:ext cx="18820257" cy="473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lvl="0">
              <a:lnSpc>
                <a:spcPct val="100000"/>
              </a:lnSpc>
              <a:spcBef>
                <a:spcPts val="300"/>
              </a:spcBef>
              <a:defRPr sz="1800">
                <a:solidFill>
                  <a:srgbClr val="000000"/>
                </a:solidFill>
              </a:defRPr>
            </a:pPr>
            <a:r>
              <a:rPr b="1" cap="all" spc="308" sz="2200">
                <a:solidFill>
                  <a:srgbClr val="FFFFFF"/>
                </a:solidFill>
                <a:latin typeface="Helvetica"/>
                <a:ea typeface="Helvetica"/>
                <a:cs typeface="Helvetica"/>
                <a:sym typeface="Helvetica"/>
              </a:rPr>
              <a:t>- mauri edo (@mauri_edo), open letter from an @ignored test, </a:t>
            </a:r>
            <a:r>
              <a:rPr b="1" cap="all" spc="308" sz="2200" u="sng">
                <a:solidFill>
                  <a:srgbClr val="FFFFFF"/>
                </a:solidFill>
                <a:latin typeface="Helvetica"/>
                <a:ea typeface="Helvetica"/>
                <a:cs typeface="Helvetica"/>
                <a:sym typeface="Helvetica"/>
                <a:hlinkClick r:id="rId3" invalidUrl="" action="" tgtFrame="" tooltip="" history="1" highlightClick="0" endSnd="0"/>
              </a:rPr>
              <a:t>developers.atlassian.com</a:t>
            </a:r>
          </a:p>
        </p:txBody>
      </p:sp>
    </p:spTree>
  </p:cSld>
  <p:clrMapOvr>
    <a:masterClrMapping/>
  </p:clrMapOvr>
  <p:transitio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687" name="Group 1687"/>
          <p:cNvGrpSpPr/>
          <p:nvPr/>
        </p:nvGrpSpPr>
        <p:grpSpPr>
          <a:xfrm>
            <a:off x="9840199" y="3349342"/>
            <a:ext cx="4703603" cy="4703603"/>
            <a:chOff x="0" y="0"/>
            <a:chExt cx="4703601" cy="4703601"/>
          </a:xfrm>
        </p:grpSpPr>
        <p:sp>
          <p:nvSpPr>
            <p:cNvPr id="1614" name="Shape 1614"/>
            <p:cNvSpPr/>
            <p:nvPr/>
          </p:nvSpPr>
          <p:spPr>
            <a:xfrm>
              <a:off x="0" y="0"/>
              <a:ext cx="4703602" cy="4703602"/>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AC6C6"/>
            </a:solidFill>
            <a:ln w="12700" cap="flat">
              <a:noFill/>
              <a:miter lim="400000"/>
            </a:ln>
            <a:effectLst/>
          </p:spPr>
          <p:txBody>
            <a:bodyPr wrap="square" lIns="71436" tIns="71436" rIns="71436" bIns="71436" numCol="1" anchor="t">
              <a:noAutofit/>
            </a:bodyPr>
            <a:lstStyle/>
            <a:p>
              <a:pPr lvl="0"/>
            </a:p>
          </p:txBody>
        </p:sp>
        <p:sp>
          <p:nvSpPr>
            <p:cNvPr id="1615" name="Shape 1615"/>
            <p:cNvSpPr/>
            <p:nvPr/>
          </p:nvSpPr>
          <p:spPr>
            <a:xfrm>
              <a:off x="803527" y="3567998"/>
              <a:ext cx="3119576" cy="46055"/>
            </a:xfrm>
            <a:prstGeom prst="rect">
              <a:avLst/>
            </a:prstGeom>
            <a:solidFill>
              <a:srgbClr val="205081"/>
            </a:solidFill>
            <a:ln w="12700" cap="flat">
              <a:noFill/>
              <a:miter lim="400000"/>
            </a:ln>
            <a:effectLst/>
          </p:spPr>
          <p:txBody>
            <a:bodyPr wrap="square" lIns="71436" tIns="71436" rIns="71436" bIns="71436" numCol="1" anchor="t">
              <a:noAutofit/>
            </a:bodyPr>
            <a:lstStyle/>
            <a:p>
              <a:pPr lvl="0"/>
            </a:p>
          </p:txBody>
        </p:sp>
        <p:sp>
          <p:nvSpPr>
            <p:cNvPr id="1616" name="Shape 1616"/>
            <p:cNvSpPr/>
            <p:nvPr/>
          </p:nvSpPr>
          <p:spPr>
            <a:xfrm>
              <a:off x="1028951" y="3166841"/>
              <a:ext cx="868974" cy="4011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87" y="0"/>
                  </a:moveTo>
                  <a:cubicBezTo>
                    <a:pt x="21244" y="2314"/>
                    <a:pt x="21244" y="2314"/>
                    <a:pt x="21244" y="2314"/>
                  </a:cubicBezTo>
                  <a:cubicBezTo>
                    <a:pt x="21386" y="2006"/>
                    <a:pt x="21457" y="1697"/>
                    <a:pt x="21600" y="1389"/>
                  </a:cubicBezTo>
                  <a:cubicBezTo>
                    <a:pt x="21386" y="926"/>
                    <a:pt x="21101" y="463"/>
                    <a:pt x="20887" y="0"/>
                  </a:cubicBezTo>
                  <a:moveTo>
                    <a:pt x="3065" y="0"/>
                  </a:moveTo>
                  <a:cubicBezTo>
                    <a:pt x="1212" y="3086"/>
                    <a:pt x="0" y="8023"/>
                    <a:pt x="0" y="13577"/>
                  </a:cubicBezTo>
                  <a:cubicBezTo>
                    <a:pt x="0" y="21600"/>
                    <a:pt x="0" y="21600"/>
                    <a:pt x="0" y="21600"/>
                  </a:cubicBezTo>
                  <a:cubicBezTo>
                    <a:pt x="19675" y="21600"/>
                    <a:pt x="19675" y="21600"/>
                    <a:pt x="19675" y="21600"/>
                  </a:cubicBezTo>
                  <a:cubicBezTo>
                    <a:pt x="19675" y="13577"/>
                    <a:pt x="19675" y="13577"/>
                    <a:pt x="19675" y="13577"/>
                  </a:cubicBezTo>
                  <a:cubicBezTo>
                    <a:pt x="19675" y="12806"/>
                    <a:pt x="19675" y="12034"/>
                    <a:pt x="19747" y="11263"/>
                  </a:cubicBezTo>
                  <a:cubicBezTo>
                    <a:pt x="19675" y="11263"/>
                    <a:pt x="19675" y="11263"/>
                    <a:pt x="19675" y="11263"/>
                  </a:cubicBezTo>
                  <a:cubicBezTo>
                    <a:pt x="19248" y="11263"/>
                    <a:pt x="11976" y="20366"/>
                    <a:pt x="11976" y="20366"/>
                  </a:cubicBezTo>
                  <a:cubicBezTo>
                    <a:pt x="11976" y="20366"/>
                    <a:pt x="11976" y="20366"/>
                    <a:pt x="11976" y="20366"/>
                  </a:cubicBezTo>
                  <a:cubicBezTo>
                    <a:pt x="11905" y="20366"/>
                    <a:pt x="4420" y="11263"/>
                    <a:pt x="3921" y="11263"/>
                  </a:cubicBezTo>
                  <a:cubicBezTo>
                    <a:pt x="1212" y="11263"/>
                    <a:pt x="1212" y="11263"/>
                    <a:pt x="1212" y="11263"/>
                  </a:cubicBezTo>
                  <a:cubicBezTo>
                    <a:pt x="1782" y="7714"/>
                    <a:pt x="1782" y="7714"/>
                    <a:pt x="1782" y="7714"/>
                  </a:cubicBezTo>
                  <a:cubicBezTo>
                    <a:pt x="1782" y="7406"/>
                    <a:pt x="1782" y="7251"/>
                    <a:pt x="1853" y="7097"/>
                  </a:cubicBezTo>
                  <a:cubicBezTo>
                    <a:pt x="3065" y="0"/>
                    <a:pt x="3065" y="0"/>
                    <a:pt x="3065" y="0"/>
                  </a:cubicBezTo>
                </a:path>
              </a:pathLst>
            </a:custGeom>
            <a:solidFill>
              <a:srgbClr val="108C8C"/>
            </a:solidFill>
            <a:ln w="12700" cap="flat">
              <a:noFill/>
              <a:miter lim="400000"/>
            </a:ln>
            <a:effectLst/>
          </p:spPr>
          <p:txBody>
            <a:bodyPr wrap="square" lIns="71436" tIns="71436" rIns="71436" bIns="71436" numCol="1" anchor="t">
              <a:noAutofit/>
            </a:bodyPr>
            <a:lstStyle/>
            <a:p>
              <a:pPr lvl="0"/>
            </a:p>
          </p:txBody>
        </p:sp>
        <p:sp>
          <p:nvSpPr>
            <p:cNvPr id="1617" name="Shape 1617"/>
            <p:cNvSpPr/>
            <p:nvPr/>
          </p:nvSpPr>
          <p:spPr>
            <a:xfrm>
              <a:off x="984108" y="3095336"/>
              <a:ext cx="946539" cy="4726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571" y="0"/>
                  </a:moveTo>
                  <a:cubicBezTo>
                    <a:pt x="19636" y="131"/>
                    <a:pt x="19636" y="262"/>
                    <a:pt x="19702" y="393"/>
                  </a:cubicBezTo>
                  <a:cubicBezTo>
                    <a:pt x="20225" y="3273"/>
                    <a:pt x="20225" y="3273"/>
                    <a:pt x="20225" y="3273"/>
                  </a:cubicBezTo>
                  <a:cubicBezTo>
                    <a:pt x="20422" y="3665"/>
                    <a:pt x="20684" y="4058"/>
                    <a:pt x="20880" y="4451"/>
                  </a:cubicBezTo>
                  <a:cubicBezTo>
                    <a:pt x="21076" y="3927"/>
                    <a:pt x="21338" y="3404"/>
                    <a:pt x="21600" y="2880"/>
                  </a:cubicBezTo>
                  <a:cubicBezTo>
                    <a:pt x="21011" y="1702"/>
                    <a:pt x="20291" y="785"/>
                    <a:pt x="19571" y="0"/>
                  </a:cubicBezTo>
                  <a:moveTo>
                    <a:pt x="4451" y="0"/>
                  </a:moveTo>
                  <a:cubicBezTo>
                    <a:pt x="1833" y="2749"/>
                    <a:pt x="0" y="8378"/>
                    <a:pt x="0" y="14793"/>
                  </a:cubicBezTo>
                  <a:cubicBezTo>
                    <a:pt x="0" y="21600"/>
                    <a:pt x="0" y="21600"/>
                    <a:pt x="0" y="21600"/>
                  </a:cubicBezTo>
                  <a:cubicBezTo>
                    <a:pt x="19113" y="21600"/>
                    <a:pt x="19113" y="21600"/>
                    <a:pt x="19113" y="21600"/>
                  </a:cubicBezTo>
                  <a:cubicBezTo>
                    <a:pt x="1047" y="21600"/>
                    <a:pt x="1047" y="21600"/>
                    <a:pt x="1047" y="21600"/>
                  </a:cubicBezTo>
                  <a:cubicBezTo>
                    <a:pt x="1047" y="14793"/>
                    <a:pt x="1047" y="14793"/>
                    <a:pt x="1047" y="14793"/>
                  </a:cubicBezTo>
                  <a:cubicBezTo>
                    <a:pt x="1047" y="10080"/>
                    <a:pt x="2160" y="5891"/>
                    <a:pt x="3862" y="3273"/>
                  </a:cubicBezTo>
                  <a:cubicBezTo>
                    <a:pt x="4385" y="393"/>
                    <a:pt x="4385" y="393"/>
                    <a:pt x="4385" y="393"/>
                  </a:cubicBezTo>
                  <a:cubicBezTo>
                    <a:pt x="4385" y="262"/>
                    <a:pt x="4451" y="131"/>
                    <a:pt x="4451"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1618" name="Shape 1618"/>
            <p:cNvSpPr/>
            <p:nvPr/>
          </p:nvSpPr>
          <p:spPr>
            <a:xfrm>
              <a:off x="984108" y="3567998"/>
              <a:ext cx="1035011" cy="460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471" y="0"/>
                  </a:moveTo>
                  <a:cubicBezTo>
                    <a:pt x="0" y="0"/>
                    <a:pt x="0" y="0"/>
                    <a:pt x="0" y="0"/>
                  </a:cubicBezTo>
                  <a:cubicBezTo>
                    <a:pt x="0" y="10800"/>
                    <a:pt x="0" y="10800"/>
                    <a:pt x="0" y="10800"/>
                  </a:cubicBezTo>
                  <a:cubicBezTo>
                    <a:pt x="0" y="16200"/>
                    <a:pt x="180" y="21600"/>
                    <a:pt x="479" y="21600"/>
                  </a:cubicBezTo>
                  <a:cubicBezTo>
                    <a:pt x="21540" y="21600"/>
                    <a:pt x="21540" y="21600"/>
                    <a:pt x="21540" y="21600"/>
                  </a:cubicBezTo>
                  <a:cubicBezTo>
                    <a:pt x="21540" y="21600"/>
                    <a:pt x="21540" y="21600"/>
                    <a:pt x="21600" y="21600"/>
                  </a:cubicBezTo>
                  <a:cubicBezTo>
                    <a:pt x="17950" y="21600"/>
                    <a:pt x="17950" y="21600"/>
                    <a:pt x="17950" y="21600"/>
                  </a:cubicBezTo>
                  <a:cubicBezTo>
                    <a:pt x="17711" y="21600"/>
                    <a:pt x="17471" y="16200"/>
                    <a:pt x="17471" y="10800"/>
                  </a:cubicBezTo>
                  <a:cubicBezTo>
                    <a:pt x="17471" y="0"/>
                    <a:pt x="17471" y="0"/>
                    <a:pt x="17471"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619" name="Shape 1619"/>
            <p:cNvSpPr/>
            <p:nvPr/>
          </p:nvSpPr>
          <p:spPr>
            <a:xfrm>
              <a:off x="1078640" y="3309852"/>
              <a:ext cx="753838" cy="2351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57" y="0"/>
                  </a:moveTo>
                  <a:cubicBezTo>
                    <a:pt x="0" y="6059"/>
                    <a:pt x="0" y="6059"/>
                    <a:pt x="0" y="6059"/>
                  </a:cubicBezTo>
                  <a:cubicBezTo>
                    <a:pt x="3121" y="6059"/>
                    <a:pt x="3121" y="6059"/>
                    <a:pt x="3121" y="6059"/>
                  </a:cubicBezTo>
                  <a:cubicBezTo>
                    <a:pt x="3696" y="6059"/>
                    <a:pt x="12319" y="21600"/>
                    <a:pt x="12402" y="21600"/>
                  </a:cubicBezTo>
                  <a:cubicBezTo>
                    <a:pt x="12402" y="21600"/>
                    <a:pt x="12402" y="21600"/>
                    <a:pt x="12402" y="21600"/>
                  </a:cubicBezTo>
                  <a:cubicBezTo>
                    <a:pt x="12402" y="21600"/>
                    <a:pt x="20779" y="6059"/>
                    <a:pt x="21271" y="6059"/>
                  </a:cubicBezTo>
                  <a:cubicBezTo>
                    <a:pt x="21354" y="6059"/>
                    <a:pt x="21354" y="6059"/>
                    <a:pt x="21354" y="6059"/>
                  </a:cubicBezTo>
                  <a:cubicBezTo>
                    <a:pt x="21436" y="4478"/>
                    <a:pt x="21518" y="3161"/>
                    <a:pt x="21600" y="1844"/>
                  </a:cubicBezTo>
                  <a:cubicBezTo>
                    <a:pt x="19383" y="1844"/>
                    <a:pt x="19383" y="1844"/>
                    <a:pt x="19383" y="1844"/>
                  </a:cubicBezTo>
                  <a:cubicBezTo>
                    <a:pt x="19300" y="2107"/>
                    <a:pt x="19136" y="2898"/>
                    <a:pt x="19054" y="3688"/>
                  </a:cubicBezTo>
                  <a:cubicBezTo>
                    <a:pt x="18808" y="4741"/>
                    <a:pt x="18479" y="6322"/>
                    <a:pt x="18151" y="7376"/>
                  </a:cubicBezTo>
                  <a:cubicBezTo>
                    <a:pt x="17494" y="9220"/>
                    <a:pt x="13469" y="15805"/>
                    <a:pt x="12648" y="17122"/>
                  </a:cubicBezTo>
                  <a:cubicBezTo>
                    <a:pt x="12648" y="17122"/>
                    <a:pt x="12648" y="17122"/>
                    <a:pt x="12566" y="17385"/>
                  </a:cubicBezTo>
                  <a:cubicBezTo>
                    <a:pt x="12566" y="17385"/>
                    <a:pt x="12566" y="17385"/>
                    <a:pt x="12566" y="17385"/>
                  </a:cubicBezTo>
                  <a:cubicBezTo>
                    <a:pt x="12566" y="17385"/>
                    <a:pt x="12566" y="17385"/>
                    <a:pt x="12566" y="17385"/>
                  </a:cubicBezTo>
                  <a:cubicBezTo>
                    <a:pt x="12566" y="17385"/>
                    <a:pt x="12566" y="17385"/>
                    <a:pt x="12566" y="17385"/>
                  </a:cubicBezTo>
                  <a:cubicBezTo>
                    <a:pt x="12566" y="17385"/>
                    <a:pt x="12566" y="17385"/>
                    <a:pt x="12566" y="17385"/>
                  </a:cubicBezTo>
                  <a:cubicBezTo>
                    <a:pt x="12566"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02" y="17385"/>
                    <a:pt x="12402" y="17385"/>
                  </a:cubicBezTo>
                  <a:cubicBezTo>
                    <a:pt x="12402" y="17385"/>
                    <a:pt x="12402" y="17385"/>
                    <a:pt x="12402" y="17385"/>
                  </a:cubicBezTo>
                  <a:cubicBezTo>
                    <a:pt x="12402" y="17385"/>
                    <a:pt x="12402" y="17385"/>
                    <a:pt x="12402" y="17385"/>
                  </a:cubicBezTo>
                  <a:cubicBezTo>
                    <a:pt x="12402" y="17385"/>
                    <a:pt x="12402" y="17385"/>
                    <a:pt x="12402" y="17385"/>
                  </a:cubicBezTo>
                  <a:cubicBezTo>
                    <a:pt x="12402" y="17385"/>
                    <a:pt x="12402" y="17385"/>
                    <a:pt x="12402" y="17385"/>
                  </a:cubicBezTo>
                  <a:cubicBezTo>
                    <a:pt x="12237" y="17385"/>
                    <a:pt x="12155" y="17385"/>
                    <a:pt x="12073" y="17122"/>
                  </a:cubicBezTo>
                  <a:cubicBezTo>
                    <a:pt x="11498" y="16068"/>
                    <a:pt x="7392" y="8956"/>
                    <a:pt x="6652" y="7376"/>
                  </a:cubicBezTo>
                  <a:cubicBezTo>
                    <a:pt x="6242" y="6322"/>
                    <a:pt x="5913" y="4741"/>
                    <a:pt x="5667" y="3424"/>
                  </a:cubicBezTo>
                  <a:cubicBezTo>
                    <a:pt x="5585" y="2898"/>
                    <a:pt x="5421" y="2107"/>
                    <a:pt x="5338" y="1844"/>
                  </a:cubicBezTo>
                  <a:cubicBezTo>
                    <a:pt x="1314" y="1844"/>
                    <a:pt x="1314" y="1844"/>
                    <a:pt x="1314" y="1844"/>
                  </a:cubicBezTo>
                  <a:cubicBezTo>
                    <a:pt x="1150" y="1844"/>
                    <a:pt x="903" y="1317"/>
                    <a:pt x="821" y="790"/>
                  </a:cubicBezTo>
                  <a:cubicBezTo>
                    <a:pt x="739" y="527"/>
                    <a:pt x="657" y="263"/>
                    <a:pt x="657" y="0"/>
                  </a:cubicBezTo>
                </a:path>
              </a:pathLst>
            </a:custGeom>
            <a:solidFill>
              <a:srgbClr val="068282"/>
            </a:solidFill>
            <a:ln w="12700" cap="flat">
              <a:noFill/>
              <a:miter lim="400000"/>
            </a:ln>
            <a:effectLst/>
          </p:spPr>
          <p:txBody>
            <a:bodyPr wrap="square" lIns="71436" tIns="71436" rIns="71436" bIns="71436" numCol="1" anchor="t">
              <a:noAutofit/>
            </a:bodyPr>
            <a:lstStyle/>
            <a:p>
              <a:pPr lvl="0"/>
            </a:p>
          </p:txBody>
        </p:sp>
        <p:sp>
          <p:nvSpPr>
            <p:cNvPr id="1620" name="Shape 1620"/>
            <p:cNvSpPr/>
            <p:nvPr/>
          </p:nvSpPr>
          <p:spPr>
            <a:xfrm>
              <a:off x="1158629" y="3057765"/>
              <a:ext cx="696877" cy="3526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222" y="0"/>
                  </a:moveTo>
                  <a:cubicBezTo>
                    <a:pt x="17956" y="351"/>
                    <a:pt x="17600" y="527"/>
                    <a:pt x="17333" y="702"/>
                  </a:cubicBezTo>
                  <a:cubicBezTo>
                    <a:pt x="17333" y="4566"/>
                    <a:pt x="17333" y="4566"/>
                    <a:pt x="17333" y="4566"/>
                  </a:cubicBezTo>
                  <a:cubicBezTo>
                    <a:pt x="17333" y="8956"/>
                    <a:pt x="14933" y="16507"/>
                    <a:pt x="13244" y="21600"/>
                  </a:cubicBezTo>
                  <a:cubicBezTo>
                    <a:pt x="14667" y="20195"/>
                    <a:pt x="15911" y="18615"/>
                    <a:pt x="16178" y="18263"/>
                  </a:cubicBezTo>
                  <a:cubicBezTo>
                    <a:pt x="16444" y="17737"/>
                    <a:pt x="16711" y="17034"/>
                    <a:pt x="16889" y="16332"/>
                  </a:cubicBezTo>
                  <a:cubicBezTo>
                    <a:pt x="17244" y="15102"/>
                    <a:pt x="17689" y="13873"/>
                    <a:pt x="18400" y="13873"/>
                  </a:cubicBezTo>
                  <a:cubicBezTo>
                    <a:pt x="21333" y="13873"/>
                    <a:pt x="21333" y="13873"/>
                    <a:pt x="21333" y="13873"/>
                  </a:cubicBezTo>
                  <a:cubicBezTo>
                    <a:pt x="21422" y="13346"/>
                    <a:pt x="21511" y="12995"/>
                    <a:pt x="21600" y="12468"/>
                  </a:cubicBezTo>
                  <a:cubicBezTo>
                    <a:pt x="20000" y="3863"/>
                    <a:pt x="20000" y="3863"/>
                    <a:pt x="20000" y="3863"/>
                  </a:cubicBezTo>
                  <a:cubicBezTo>
                    <a:pt x="19644" y="2107"/>
                    <a:pt x="19022" y="878"/>
                    <a:pt x="18222" y="0"/>
                  </a:cubicBezTo>
                  <a:moveTo>
                    <a:pt x="3644" y="0"/>
                  </a:moveTo>
                  <a:cubicBezTo>
                    <a:pt x="2844" y="702"/>
                    <a:pt x="2133" y="2107"/>
                    <a:pt x="1867" y="3863"/>
                  </a:cubicBezTo>
                  <a:cubicBezTo>
                    <a:pt x="0" y="13873"/>
                    <a:pt x="0" y="13873"/>
                    <a:pt x="0" y="13873"/>
                  </a:cubicBezTo>
                  <a:cubicBezTo>
                    <a:pt x="3378" y="13873"/>
                    <a:pt x="3378" y="13873"/>
                    <a:pt x="3378" y="13873"/>
                  </a:cubicBezTo>
                  <a:cubicBezTo>
                    <a:pt x="4089" y="13873"/>
                    <a:pt x="4533" y="15102"/>
                    <a:pt x="4889" y="16332"/>
                  </a:cubicBezTo>
                  <a:cubicBezTo>
                    <a:pt x="5067" y="17034"/>
                    <a:pt x="5333" y="17737"/>
                    <a:pt x="5511" y="18088"/>
                  </a:cubicBezTo>
                  <a:cubicBezTo>
                    <a:pt x="5867" y="18615"/>
                    <a:pt x="7200" y="20020"/>
                    <a:pt x="8533" y="21424"/>
                  </a:cubicBezTo>
                  <a:cubicBezTo>
                    <a:pt x="6844" y="16507"/>
                    <a:pt x="4533" y="8956"/>
                    <a:pt x="4533" y="4566"/>
                  </a:cubicBezTo>
                  <a:cubicBezTo>
                    <a:pt x="4533" y="702"/>
                    <a:pt x="4533" y="702"/>
                    <a:pt x="4533" y="702"/>
                  </a:cubicBezTo>
                  <a:cubicBezTo>
                    <a:pt x="4178" y="527"/>
                    <a:pt x="3911" y="176"/>
                    <a:pt x="3644" y="0"/>
                  </a:cubicBezTo>
                </a:path>
              </a:pathLst>
            </a:custGeom>
            <a:solidFill>
              <a:srgbClr val="108C8C"/>
            </a:solidFill>
            <a:ln w="12700" cap="flat">
              <a:noFill/>
              <a:miter lim="400000"/>
            </a:ln>
            <a:effectLst/>
          </p:spPr>
          <p:txBody>
            <a:bodyPr wrap="square" lIns="71436" tIns="71436" rIns="71436" bIns="71436" numCol="1" anchor="t">
              <a:noAutofit/>
            </a:bodyPr>
            <a:lstStyle/>
            <a:p>
              <a:pPr lvl="0"/>
            </a:p>
          </p:txBody>
        </p:sp>
        <p:sp>
          <p:nvSpPr>
            <p:cNvPr id="1621" name="Shape 1621"/>
            <p:cNvSpPr/>
            <p:nvPr/>
          </p:nvSpPr>
          <p:spPr>
            <a:xfrm>
              <a:off x="1101668" y="3031102"/>
              <a:ext cx="782925" cy="4678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314" y="21600"/>
                  </a:moveTo>
                  <a:cubicBezTo>
                    <a:pt x="11314" y="21600"/>
                    <a:pt x="11314" y="21600"/>
                    <a:pt x="11314" y="21600"/>
                  </a:cubicBezTo>
                  <a:cubicBezTo>
                    <a:pt x="11314" y="21600"/>
                    <a:pt x="11314" y="21600"/>
                    <a:pt x="11314" y="21600"/>
                  </a:cubicBezTo>
                  <a:cubicBezTo>
                    <a:pt x="11314" y="21600"/>
                    <a:pt x="11314" y="21600"/>
                    <a:pt x="11314" y="21600"/>
                  </a:cubicBezTo>
                  <a:moveTo>
                    <a:pt x="11393" y="21600"/>
                  </a:moveTo>
                  <a:cubicBezTo>
                    <a:pt x="11393" y="21600"/>
                    <a:pt x="11314" y="21600"/>
                    <a:pt x="11314" y="21600"/>
                  </a:cubicBezTo>
                  <a:cubicBezTo>
                    <a:pt x="11314" y="21600"/>
                    <a:pt x="11393" y="21600"/>
                    <a:pt x="11393" y="21600"/>
                  </a:cubicBezTo>
                  <a:moveTo>
                    <a:pt x="11393" y="21600"/>
                  </a:moveTo>
                  <a:cubicBezTo>
                    <a:pt x="11393" y="21600"/>
                    <a:pt x="11393" y="21600"/>
                    <a:pt x="11393" y="21600"/>
                  </a:cubicBezTo>
                  <a:cubicBezTo>
                    <a:pt x="11393" y="21600"/>
                    <a:pt x="11393" y="21600"/>
                    <a:pt x="11393" y="21600"/>
                  </a:cubicBezTo>
                  <a:moveTo>
                    <a:pt x="11393" y="21600"/>
                  </a:moveTo>
                  <a:cubicBezTo>
                    <a:pt x="11393" y="21600"/>
                    <a:pt x="11393" y="21600"/>
                    <a:pt x="11393" y="21600"/>
                  </a:cubicBezTo>
                  <a:cubicBezTo>
                    <a:pt x="11393" y="21600"/>
                    <a:pt x="11393" y="21600"/>
                    <a:pt x="11393" y="21600"/>
                  </a:cubicBezTo>
                  <a:moveTo>
                    <a:pt x="11393" y="21600"/>
                  </a:moveTo>
                  <a:cubicBezTo>
                    <a:pt x="11393" y="21600"/>
                    <a:pt x="11393" y="21600"/>
                    <a:pt x="11393" y="21600"/>
                  </a:cubicBezTo>
                  <a:cubicBezTo>
                    <a:pt x="11393" y="21600"/>
                    <a:pt x="11393" y="21600"/>
                    <a:pt x="11393" y="21600"/>
                  </a:cubicBezTo>
                  <a:moveTo>
                    <a:pt x="11393" y="21600"/>
                  </a:moveTo>
                  <a:cubicBezTo>
                    <a:pt x="11393" y="21600"/>
                    <a:pt x="11393" y="21600"/>
                    <a:pt x="11393" y="21600"/>
                  </a:cubicBezTo>
                  <a:cubicBezTo>
                    <a:pt x="11393" y="21600"/>
                    <a:pt x="11393" y="21600"/>
                    <a:pt x="11393" y="21600"/>
                  </a:cubicBezTo>
                  <a:moveTo>
                    <a:pt x="11393" y="21600"/>
                  </a:moveTo>
                  <a:cubicBezTo>
                    <a:pt x="11393" y="21600"/>
                    <a:pt x="11393" y="21600"/>
                    <a:pt x="11393" y="21600"/>
                  </a:cubicBezTo>
                  <a:cubicBezTo>
                    <a:pt x="11393" y="21600"/>
                    <a:pt x="11393" y="21600"/>
                    <a:pt x="11393" y="21600"/>
                  </a:cubicBezTo>
                  <a:moveTo>
                    <a:pt x="11393" y="21600"/>
                  </a:moveTo>
                  <a:cubicBezTo>
                    <a:pt x="11393" y="21600"/>
                    <a:pt x="11393" y="21600"/>
                    <a:pt x="11393" y="21600"/>
                  </a:cubicBezTo>
                  <a:cubicBezTo>
                    <a:pt x="11393" y="21600"/>
                    <a:pt x="11393" y="21600"/>
                    <a:pt x="11393" y="21600"/>
                  </a:cubicBezTo>
                  <a:moveTo>
                    <a:pt x="11393" y="21600"/>
                  </a:moveTo>
                  <a:cubicBezTo>
                    <a:pt x="11393" y="21600"/>
                    <a:pt x="11393" y="21600"/>
                    <a:pt x="11393" y="21600"/>
                  </a:cubicBezTo>
                  <a:cubicBezTo>
                    <a:pt x="11393" y="21600"/>
                    <a:pt x="11393" y="21600"/>
                    <a:pt x="11393" y="21600"/>
                  </a:cubicBezTo>
                  <a:moveTo>
                    <a:pt x="11393" y="21600"/>
                  </a:moveTo>
                  <a:cubicBezTo>
                    <a:pt x="11393" y="21600"/>
                    <a:pt x="11393" y="21600"/>
                    <a:pt x="11393" y="21600"/>
                  </a:cubicBezTo>
                  <a:cubicBezTo>
                    <a:pt x="11393" y="21600"/>
                    <a:pt x="11393" y="21600"/>
                    <a:pt x="11393" y="21600"/>
                  </a:cubicBezTo>
                  <a:moveTo>
                    <a:pt x="11473" y="21600"/>
                  </a:moveTo>
                  <a:cubicBezTo>
                    <a:pt x="11473" y="21600"/>
                    <a:pt x="11473" y="21600"/>
                    <a:pt x="11473" y="21600"/>
                  </a:cubicBezTo>
                  <a:cubicBezTo>
                    <a:pt x="11473" y="21600"/>
                    <a:pt x="11473" y="21600"/>
                    <a:pt x="11473" y="21600"/>
                  </a:cubicBezTo>
                  <a:moveTo>
                    <a:pt x="11473" y="21600"/>
                  </a:moveTo>
                  <a:cubicBezTo>
                    <a:pt x="11473" y="21600"/>
                    <a:pt x="11473" y="21600"/>
                    <a:pt x="11473" y="21600"/>
                  </a:cubicBezTo>
                  <a:cubicBezTo>
                    <a:pt x="11473" y="21600"/>
                    <a:pt x="11473" y="21600"/>
                    <a:pt x="11473" y="21600"/>
                  </a:cubicBezTo>
                  <a:moveTo>
                    <a:pt x="20571" y="11661"/>
                  </a:moveTo>
                  <a:cubicBezTo>
                    <a:pt x="17960" y="11661"/>
                    <a:pt x="17960" y="11661"/>
                    <a:pt x="17960" y="11661"/>
                  </a:cubicBezTo>
                  <a:cubicBezTo>
                    <a:pt x="17327" y="11661"/>
                    <a:pt x="16932" y="12589"/>
                    <a:pt x="16615" y="13517"/>
                  </a:cubicBezTo>
                  <a:cubicBezTo>
                    <a:pt x="16457" y="14047"/>
                    <a:pt x="16220" y="14577"/>
                    <a:pt x="15982" y="14974"/>
                  </a:cubicBezTo>
                  <a:cubicBezTo>
                    <a:pt x="15745" y="15239"/>
                    <a:pt x="14637" y="16432"/>
                    <a:pt x="13371" y="17492"/>
                  </a:cubicBezTo>
                  <a:cubicBezTo>
                    <a:pt x="12580" y="19347"/>
                    <a:pt x="11947" y="20805"/>
                    <a:pt x="11789" y="21202"/>
                  </a:cubicBezTo>
                  <a:cubicBezTo>
                    <a:pt x="11710" y="21335"/>
                    <a:pt x="11631" y="21467"/>
                    <a:pt x="11473" y="21600"/>
                  </a:cubicBezTo>
                  <a:cubicBezTo>
                    <a:pt x="11552" y="21467"/>
                    <a:pt x="11552" y="21467"/>
                    <a:pt x="11552" y="21467"/>
                  </a:cubicBezTo>
                  <a:cubicBezTo>
                    <a:pt x="12343" y="20805"/>
                    <a:pt x="16220" y="17492"/>
                    <a:pt x="16853" y="16564"/>
                  </a:cubicBezTo>
                  <a:cubicBezTo>
                    <a:pt x="17169" y="16034"/>
                    <a:pt x="17486" y="15239"/>
                    <a:pt x="17723" y="14709"/>
                  </a:cubicBezTo>
                  <a:cubicBezTo>
                    <a:pt x="17802" y="14312"/>
                    <a:pt x="17960" y="13914"/>
                    <a:pt x="18040" y="13782"/>
                  </a:cubicBezTo>
                  <a:cubicBezTo>
                    <a:pt x="20176" y="13782"/>
                    <a:pt x="20176" y="13782"/>
                    <a:pt x="20176" y="13782"/>
                  </a:cubicBezTo>
                  <a:cubicBezTo>
                    <a:pt x="20255" y="12987"/>
                    <a:pt x="20413" y="12324"/>
                    <a:pt x="20571" y="11661"/>
                  </a:cubicBezTo>
                  <a:moveTo>
                    <a:pt x="19147" y="133"/>
                  </a:moveTo>
                  <a:cubicBezTo>
                    <a:pt x="18673" y="530"/>
                    <a:pt x="18277" y="928"/>
                    <a:pt x="17802" y="1193"/>
                  </a:cubicBezTo>
                  <a:cubicBezTo>
                    <a:pt x="18514" y="1855"/>
                    <a:pt x="19068" y="2783"/>
                    <a:pt x="19385" y="4108"/>
                  </a:cubicBezTo>
                  <a:cubicBezTo>
                    <a:pt x="20809" y="10601"/>
                    <a:pt x="20809" y="10601"/>
                    <a:pt x="20809" y="10601"/>
                  </a:cubicBezTo>
                  <a:cubicBezTo>
                    <a:pt x="21046" y="9806"/>
                    <a:pt x="21363" y="9011"/>
                    <a:pt x="21600" y="8216"/>
                  </a:cubicBezTo>
                  <a:cubicBezTo>
                    <a:pt x="21204" y="6228"/>
                    <a:pt x="21204" y="6228"/>
                    <a:pt x="21204" y="6228"/>
                  </a:cubicBezTo>
                  <a:cubicBezTo>
                    <a:pt x="20571" y="3313"/>
                    <a:pt x="20571" y="3313"/>
                    <a:pt x="20571" y="3313"/>
                  </a:cubicBezTo>
                  <a:cubicBezTo>
                    <a:pt x="20492" y="3180"/>
                    <a:pt x="20492" y="3048"/>
                    <a:pt x="20413" y="2915"/>
                  </a:cubicBezTo>
                  <a:cubicBezTo>
                    <a:pt x="20176" y="1723"/>
                    <a:pt x="19701" y="795"/>
                    <a:pt x="19147" y="133"/>
                  </a:cubicBezTo>
                  <a:moveTo>
                    <a:pt x="3481" y="0"/>
                  </a:moveTo>
                  <a:cubicBezTo>
                    <a:pt x="2927" y="795"/>
                    <a:pt x="2453" y="1723"/>
                    <a:pt x="2136" y="2915"/>
                  </a:cubicBezTo>
                  <a:cubicBezTo>
                    <a:pt x="2136" y="3048"/>
                    <a:pt x="2057" y="3180"/>
                    <a:pt x="2057" y="3313"/>
                  </a:cubicBezTo>
                  <a:cubicBezTo>
                    <a:pt x="1424" y="6228"/>
                    <a:pt x="1424" y="6228"/>
                    <a:pt x="1424" y="6228"/>
                  </a:cubicBezTo>
                  <a:cubicBezTo>
                    <a:pt x="79" y="12324"/>
                    <a:pt x="79" y="12324"/>
                    <a:pt x="79" y="12324"/>
                  </a:cubicBezTo>
                  <a:cubicBezTo>
                    <a:pt x="0" y="12456"/>
                    <a:pt x="0" y="12589"/>
                    <a:pt x="0" y="12854"/>
                  </a:cubicBezTo>
                  <a:cubicBezTo>
                    <a:pt x="0" y="12987"/>
                    <a:pt x="79" y="13119"/>
                    <a:pt x="158" y="13252"/>
                  </a:cubicBezTo>
                  <a:cubicBezTo>
                    <a:pt x="237" y="13517"/>
                    <a:pt x="475" y="13782"/>
                    <a:pt x="633" y="13782"/>
                  </a:cubicBezTo>
                  <a:cubicBezTo>
                    <a:pt x="4510" y="13782"/>
                    <a:pt x="4510" y="13782"/>
                    <a:pt x="4510" y="13782"/>
                  </a:cubicBezTo>
                  <a:cubicBezTo>
                    <a:pt x="4589" y="13914"/>
                    <a:pt x="4747" y="14312"/>
                    <a:pt x="4826" y="14577"/>
                  </a:cubicBezTo>
                  <a:cubicBezTo>
                    <a:pt x="5064" y="15239"/>
                    <a:pt x="5380" y="16034"/>
                    <a:pt x="5776" y="16564"/>
                  </a:cubicBezTo>
                  <a:cubicBezTo>
                    <a:pt x="6488" y="17360"/>
                    <a:pt x="10444" y="20937"/>
                    <a:pt x="10998" y="21467"/>
                  </a:cubicBezTo>
                  <a:cubicBezTo>
                    <a:pt x="10919" y="21335"/>
                    <a:pt x="10840" y="21335"/>
                    <a:pt x="10760" y="21202"/>
                  </a:cubicBezTo>
                  <a:cubicBezTo>
                    <a:pt x="10602" y="20805"/>
                    <a:pt x="9969" y="19347"/>
                    <a:pt x="9178" y="17360"/>
                  </a:cubicBezTo>
                  <a:cubicBezTo>
                    <a:pt x="7991" y="16299"/>
                    <a:pt x="6804" y="15239"/>
                    <a:pt x="6488" y="14842"/>
                  </a:cubicBezTo>
                  <a:cubicBezTo>
                    <a:pt x="6330" y="14577"/>
                    <a:pt x="6092" y="14047"/>
                    <a:pt x="5934" y="13517"/>
                  </a:cubicBezTo>
                  <a:cubicBezTo>
                    <a:pt x="5618" y="12589"/>
                    <a:pt x="5222" y="11661"/>
                    <a:pt x="4589" y="11661"/>
                  </a:cubicBezTo>
                  <a:cubicBezTo>
                    <a:pt x="1582" y="11661"/>
                    <a:pt x="1582" y="11661"/>
                    <a:pt x="1582" y="11661"/>
                  </a:cubicBezTo>
                  <a:cubicBezTo>
                    <a:pt x="3244" y="4108"/>
                    <a:pt x="3244" y="4108"/>
                    <a:pt x="3244" y="4108"/>
                  </a:cubicBezTo>
                  <a:cubicBezTo>
                    <a:pt x="3481" y="2783"/>
                    <a:pt x="4114" y="1723"/>
                    <a:pt x="4826" y="1193"/>
                  </a:cubicBezTo>
                  <a:cubicBezTo>
                    <a:pt x="4352" y="795"/>
                    <a:pt x="3956" y="398"/>
                    <a:pt x="3481"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1622" name="Shape 1622"/>
            <p:cNvSpPr/>
            <p:nvPr/>
          </p:nvSpPr>
          <p:spPr>
            <a:xfrm>
              <a:off x="1351331" y="3085640"/>
              <a:ext cx="321170" cy="3526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2810"/>
                    <a:pt x="0" y="2810"/>
                    <a:pt x="0" y="2810"/>
                  </a:cubicBezTo>
                  <a:cubicBezTo>
                    <a:pt x="0" y="7024"/>
                    <a:pt x="6943" y="16683"/>
                    <a:pt x="10800" y="21600"/>
                  </a:cubicBezTo>
                  <a:cubicBezTo>
                    <a:pt x="14657" y="16683"/>
                    <a:pt x="21600" y="7024"/>
                    <a:pt x="21600" y="2810"/>
                  </a:cubicBezTo>
                  <a:cubicBezTo>
                    <a:pt x="21600" y="0"/>
                    <a:pt x="21600" y="0"/>
                    <a:pt x="21600" y="0"/>
                  </a:cubicBezTo>
                  <a:cubicBezTo>
                    <a:pt x="18707" y="702"/>
                    <a:pt x="15814" y="1229"/>
                    <a:pt x="12921" y="1229"/>
                  </a:cubicBezTo>
                  <a:cubicBezTo>
                    <a:pt x="8679" y="1229"/>
                    <a:pt x="8679" y="1229"/>
                    <a:pt x="8679" y="1229"/>
                  </a:cubicBezTo>
                  <a:cubicBezTo>
                    <a:pt x="5593" y="1229"/>
                    <a:pt x="2700" y="702"/>
                    <a:pt x="0" y="0"/>
                  </a:cubicBezTo>
                </a:path>
              </a:pathLst>
            </a:custGeom>
            <a:solidFill>
              <a:srgbClr val="A2FFFF"/>
            </a:solidFill>
            <a:ln w="12700" cap="flat">
              <a:noFill/>
              <a:miter lim="400000"/>
            </a:ln>
            <a:effectLst/>
          </p:spPr>
          <p:txBody>
            <a:bodyPr wrap="square" lIns="71436" tIns="71436" rIns="71436" bIns="71436" numCol="1" anchor="t">
              <a:noAutofit/>
            </a:bodyPr>
            <a:lstStyle/>
            <a:p>
              <a:pPr lvl="0"/>
            </a:p>
          </p:txBody>
        </p:sp>
        <p:sp>
          <p:nvSpPr>
            <p:cNvPr id="1623" name="Shape 1623"/>
            <p:cNvSpPr/>
            <p:nvPr/>
          </p:nvSpPr>
          <p:spPr>
            <a:xfrm>
              <a:off x="1305277" y="3068672"/>
              <a:ext cx="412066" cy="4302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3168"/>
                    <a:pt x="0" y="3168"/>
                    <a:pt x="0" y="3168"/>
                  </a:cubicBezTo>
                  <a:cubicBezTo>
                    <a:pt x="0" y="6768"/>
                    <a:pt x="3900" y="12960"/>
                    <a:pt x="6750" y="16992"/>
                  </a:cubicBezTo>
                  <a:cubicBezTo>
                    <a:pt x="8250" y="19152"/>
                    <a:pt x="9450" y="20736"/>
                    <a:pt x="9750" y="21168"/>
                  </a:cubicBezTo>
                  <a:cubicBezTo>
                    <a:pt x="9900" y="21312"/>
                    <a:pt x="10050" y="21312"/>
                    <a:pt x="10200" y="21456"/>
                  </a:cubicBezTo>
                  <a:cubicBezTo>
                    <a:pt x="10350" y="21600"/>
                    <a:pt x="10500" y="21600"/>
                    <a:pt x="10800" y="21600"/>
                  </a:cubicBezTo>
                  <a:cubicBezTo>
                    <a:pt x="10800" y="21600"/>
                    <a:pt x="10800" y="21600"/>
                    <a:pt x="10800" y="21600"/>
                  </a:cubicBezTo>
                  <a:cubicBezTo>
                    <a:pt x="10800" y="21600"/>
                    <a:pt x="10800" y="21600"/>
                    <a:pt x="10800" y="21600"/>
                  </a:cubicBezTo>
                  <a:cubicBezTo>
                    <a:pt x="10800" y="21600"/>
                    <a:pt x="10800" y="21600"/>
                    <a:pt x="10800" y="21600"/>
                  </a:cubicBezTo>
                  <a:cubicBezTo>
                    <a:pt x="1080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1100" y="21600"/>
                    <a:pt x="11100" y="21600"/>
                  </a:cubicBezTo>
                  <a:cubicBezTo>
                    <a:pt x="11100" y="21600"/>
                    <a:pt x="11100" y="21600"/>
                    <a:pt x="11100" y="21600"/>
                  </a:cubicBezTo>
                  <a:cubicBezTo>
                    <a:pt x="11100" y="21600"/>
                    <a:pt x="11100" y="21600"/>
                    <a:pt x="11100" y="21600"/>
                  </a:cubicBezTo>
                  <a:cubicBezTo>
                    <a:pt x="11100" y="21600"/>
                    <a:pt x="11100" y="21600"/>
                    <a:pt x="11100" y="21600"/>
                  </a:cubicBezTo>
                  <a:cubicBezTo>
                    <a:pt x="11100" y="21600"/>
                    <a:pt x="11100" y="21600"/>
                    <a:pt x="11100" y="21600"/>
                  </a:cubicBezTo>
                  <a:cubicBezTo>
                    <a:pt x="11400" y="21456"/>
                    <a:pt x="11550" y="21312"/>
                    <a:pt x="11700" y="21168"/>
                  </a:cubicBezTo>
                  <a:cubicBezTo>
                    <a:pt x="12000" y="20736"/>
                    <a:pt x="13200" y="19152"/>
                    <a:pt x="14700" y="17136"/>
                  </a:cubicBezTo>
                  <a:cubicBezTo>
                    <a:pt x="17550" y="12960"/>
                    <a:pt x="21600" y="6768"/>
                    <a:pt x="21600" y="3168"/>
                  </a:cubicBezTo>
                  <a:cubicBezTo>
                    <a:pt x="21600" y="0"/>
                    <a:pt x="21600" y="0"/>
                    <a:pt x="21600" y="0"/>
                  </a:cubicBezTo>
                  <a:cubicBezTo>
                    <a:pt x="20850" y="288"/>
                    <a:pt x="19950" y="576"/>
                    <a:pt x="19200" y="864"/>
                  </a:cubicBezTo>
                  <a:cubicBezTo>
                    <a:pt x="19200" y="3168"/>
                    <a:pt x="19200" y="3168"/>
                    <a:pt x="19200" y="3168"/>
                  </a:cubicBezTo>
                  <a:cubicBezTo>
                    <a:pt x="19200" y="6624"/>
                    <a:pt x="13800" y="14544"/>
                    <a:pt x="10800" y="18576"/>
                  </a:cubicBezTo>
                  <a:cubicBezTo>
                    <a:pt x="7800" y="14544"/>
                    <a:pt x="2400" y="6624"/>
                    <a:pt x="2400" y="3168"/>
                  </a:cubicBezTo>
                  <a:cubicBezTo>
                    <a:pt x="2400" y="864"/>
                    <a:pt x="2400" y="864"/>
                    <a:pt x="2400" y="864"/>
                  </a:cubicBezTo>
                  <a:cubicBezTo>
                    <a:pt x="1500" y="576"/>
                    <a:pt x="750" y="288"/>
                    <a:pt x="0"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1624" name="Shape 1624"/>
            <p:cNvSpPr/>
            <p:nvPr/>
          </p:nvSpPr>
          <p:spPr>
            <a:xfrm>
              <a:off x="898059" y="1408293"/>
              <a:ext cx="768381" cy="7489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7893" y="83"/>
                    <a:pt x="13701" y="331"/>
                    <a:pt x="10639" y="993"/>
                  </a:cubicBezTo>
                  <a:cubicBezTo>
                    <a:pt x="6690" y="2152"/>
                    <a:pt x="6206" y="3310"/>
                    <a:pt x="6206" y="3724"/>
                  </a:cubicBezTo>
                  <a:cubicBezTo>
                    <a:pt x="6206" y="4138"/>
                    <a:pt x="5964" y="4386"/>
                    <a:pt x="5561" y="4386"/>
                  </a:cubicBezTo>
                  <a:cubicBezTo>
                    <a:pt x="1531" y="4386"/>
                    <a:pt x="0" y="5545"/>
                    <a:pt x="0" y="8524"/>
                  </a:cubicBezTo>
                  <a:cubicBezTo>
                    <a:pt x="0" y="21600"/>
                    <a:pt x="0" y="21600"/>
                    <a:pt x="0" y="21600"/>
                  </a:cubicBezTo>
                  <a:cubicBezTo>
                    <a:pt x="322" y="21434"/>
                    <a:pt x="645" y="21352"/>
                    <a:pt x="1048" y="21269"/>
                  </a:cubicBezTo>
                  <a:cubicBezTo>
                    <a:pt x="1048" y="14234"/>
                    <a:pt x="1048" y="14234"/>
                    <a:pt x="1048" y="14234"/>
                  </a:cubicBezTo>
                  <a:cubicBezTo>
                    <a:pt x="1048" y="13986"/>
                    <a:pt x="1048" y="13738"/>
                    <a:pt x="1128" y="13490"/>
                  </a:cubicBezTo>
                  <a:cubicBezTo>
                    <a:pt x="1128" y="11917"/>
                    <a:pt x="1128" y="11917"/>
                    <a:pt x="1128" y="11917"/>
                  </a:cubicBezTo>
                  <a:cubicBezTo>
                    <a:pt x="1128" y="10841"/>
                    <a:pt x="2015" y="9931"/>
                    <a:pt x="3063" y="9931"/>
                  </a:cubicBezTo>
                  <a:cubicBezTo>
                    <a:pt x="16764" y="9931"/>
                    <a:pt x="16764" y="9931"/>
                    <a:pt x="16764" y="9931"/>
                  </a:cubicBezTo>
                  <a:cubicBezTo>
                    <a:pt x="17651" y="6207"/>
                    <a:pt x="19343" y="2814"/>
                    <a:pt x="21600" y="0"/>
                  </a:cubicBezTo>
                </a:path>
              </a:pathLst>
            </a:custGeom>
            <a:solidFill>
              <a:srgbClr val="B6FFFF"/>
            </a:solidFill>
            <a:ln w="12700" cap="flat">
              <a:noFill/>
              <a:miter lim="400000"/>
            </a:ln>
            <a:effectLst/>
          </p:spPr>
          <p:txBody>
            <a:bodyPr wrap="square" lIns="71436" tIns="71436" rIns="71436" bIns="71436" numCol="1" anchor="t">
              <a:noAutofit/>
            </a:bodyPr>
            <a:lstStyle/>
            <a:p>
              <a:pPr lvl="0"/>
            </a:p>
          </p:txBody>
        </p:sp>
        <p:sp>
          <p:nvSpPr>
            <p:cNvPr id="1625" name="Shape 1625"/>
            <p:cNvSpPr/>
            <p:nvPr/>
          </p:nvSpPr>
          <p:spPr>
            <a:xfrm>
              <a:off x="1276190" y="1376782"/>
              <a:ext cx="418126" cy="666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9381" y="939"/>
                    <a:pt x="17162" y="2817"/>
                    <a:pt x="14942" y="4696"/>
                  </a:cubicBezTo>
                  <a:cubicBezTo>
                    <a:pt x="8137" y="9391"/>
                    <a:pt x="3403" y="15965"/>
                    <a:pt x="0" y="21600"/>
                  </a:cubicBezTo>
                  <a:cubicBezTo>
                    <a:pt x="0" y="21600"/>
                    <a:pt x="0" y="21600"/>
                    <a:pt x="0" y="21600"/>
                  </a:cubicBezTo>
                  <a:cubicBezTo>
                    <a:pt x="5622" y="14087"/>
                    <a:pt x="13315" y="11270"/>
                    <a:pt x="20121" y="10330"/>
                  </a:cubicBezTo>
                  <a:cubicBezTo>
                    <a:pt x="20564" y="6574"/>
                    <a:pt x="21156" y="2817"/>
                    <a:pt x="21600" y="0"/>
                  </a:cubicBezTo>
                </a:path>
              </a:pathLst>
            </a:custGeom>
            <a:solidFill>
              <a:srgbClr val="FFFFFF"/>
            </a:solidFill>
            <a:ln w="12700" cap="flat">
              <a:noFill/>
              <a:miter lim="400000"/>
            </a:ln>
            <a:effectLst/>
          </p:spPr>
          <p:txBody>
            <a:bodyPr wrap="square" lIns="71436" tIns="71436" rIns="71436" bIns="71436" numCol="1" anchor="t">
              <a:noAutofit/>
            </a:bodyPr>
            <a:lstStyle/>
            <a:p>
              <a:pPr lvl="0"/>
            </a:p>
          </p:txBody>
        </p:sp>
        <p:sp>
          <p:nvSpPr>
            <p:cNvPr id="1626" name="Shape 1626"/>
            <p:cNvSpPr/>
            <p:nvPr/>
          </p:nvSpPr>
          <p:spPr>
            <a:xfrm>
              <a:off x="852005" y="1325880"/>
              <a:ext cx="892001" cy="8592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211" y="144"/>
                    <a:pt x="18683" y="288"/>
                    <a:pt x="17155" y="504"/>
                  </a:cubicBezTo>
                  <a:cubicBezTo>
                    <a:pt x="7918" y="1656"/>
                    <a:pt x="5834" y="3384"/>
                    <a:pt x="5417" y="4752"/>
                  </a:cubicBezTo>
                  <a:cubicBezTo>
                    <a:pt x="2848" y="4824"/>
                    <a:pt x="0" y="5544"/>
                    <a:pt x="0" y="9504"/>
                  </a:cubicBezTo>
                  <a:cubicBezTo>
                    <a:pt x="0" y="9504"/>
                    <a:pt x="0" y="9504"/>
                    <a:pt x="0" y="9504"/>
                  </a:cubicBezTo>
                  <a:cubicBezTo>
                    <a:pt x="0" y="21600"/>
                    <a:pt x="0" y="21600"/>
                    <a:pt x="0" y="21600"/>
                  </a:cubicBezTo>
                  <a:cubicBezTo>
                    <a:pt x="347" y="21312"/>
                    <a:pt x="695" y="21024"/>
                    <a:pt x="1111" y="20880"/>
                  </a:cubicBezTo>
                  <a:cubicBezTo>
                    <a:pt x="1111" y="9504"/>
                    <a:pt x="1111" y="9504"/>
                    <a:pt x="1111" y="9504"/>
                  </a:cubicBezTo>
                  <a:cubicBezTo>
                    <a:pt x="1111" y="6912"/>
                    <a:pt x="2431" y="5904"/>
                    <a:pt x="5904" y="5904"/>
                  </a:cubicBezTo>
                  <a:cubicBezTo>
                    <a:pt x="6251" y="5904"/>
                    <a:pt x="6459" y="5688"/>
                    <a:pt x="6459" y="5328"/>
                  </a:cubicBezTo>
                  <a:cubicBezTo>
                    <a:pt x="6459" y="4968"/>
                    <a:pt x="6876" y="3960"/>
                    <a:pt x="10279" y="2952"/>
                  </a:cubicBezTo>
                  <a:cubicBezTo>
                    <a:pt x="11877" y="2520"/>
                    <a:pt x="14099" y="2016"/>
                    <a:pt x="17294" y="1656"/>
                  </a:cubicBezTo>
                  <a:cubicBezTo>
                    <a:pt x="18336" y="1512"/>
                    <a:pt x="19377" y="1368"/>
                    <a:pt x="20419" y="1296"/>
                  </a:cubicBezTo>
                  <a:cubicBezTo>
                    <a:pt x="20767" y="864"/>
                    <a:pt x="21183" y="432"/>
                    <a:pt x="21600"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1627" name="Shape 1627"/>
            <p:cNvSpPr/>
            <p:nvPr/>
          </p:nvSpPr>
          <p:spPr>
            <a:xfrm>
              <a:off x="938053" y="1752488"/>
              <a:ext cx="556290" cy="1236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672" y="0"/>
                    <a:pt x="2672" y="0"/>
                    <a:pt x="2672" y="0"/>
                  </a:cubicBezTo>
                  <a:cubicBezTo>
                    <a:pt x="1225" y="0"/>
                    <a:pt x="0" y="5526"/>
                    <a:pt x="0" y="12056"/>
                  </a:cubicBezTo>
                  <a:cubicBezTo>
                    <a:pt x="0" y="21600"/>
                    <a:pt x="0" y="21600"/>
                    <a:pt x="0" y="21600"/>
                  </a:cubicBezTo>
                  <a:cubicBezTo>
                    <a:pt x="445" y="15070"/>
                    <a:pt x="1781" y="10549"/>
                    <a:pt x="3340" y="10549"/>
                  </a:cubicBezTo>
                  <a:cubicBezTo>
                    <a:pt x="21155" y="10549"/>
                    <a:pt x="21155" y="10549"/>
                    <a:pt x="21155" y="10549"/>
                  </a:cubicBezTo>
                  <a:cubicBezTo>
                    <a:pt x="21266" y="7033"/>
                    <a:pt x="21377" y="3516"/>
                    <a:pt x="21600" y="0"/>
                  </a:cubicBezTo>
                </a:path>
              </a:pathLst>
            </a:custGeom>
            <a:solidFill>
              <a:srgbClr val="7AF6F6"/>
            </a:solidFill>
            <a:ln w="12700" cap="flat">
              <a:noFill/>
              <a:miter lim="400000"/>
            </a:ln>
            <a:effectLst/>
          </p:spPr>
          <p:txBody>
            <a:bodyPr wrap="square" lIns="71436" tIns="71436" rIns="71436" bIns="71436" numCol="1" anchor="t">
              <a:noAutofit/>
            </a:bodyPr>
            <a:lstStyle/>
            <a:p>
              <a:pPr lvl="0"/>
            </a:p>
          </p:txBody>
        </p:sp>
        <p:sp>
          <p:nvSpPr>
            <p:cNvPr id="1628" name="Shape 1628"/>
            <p:cNvSpPr/>
            <p:nvPr/>
          </p:nvSpPr>
          <p:spPr>
            <a:xfrm>
              <a:off x="980472" y="1859140"/>
              <a:ext cx="929572" cy="12046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333" y="17743"/>
                  </a:moveTo>
                  <a:cubicBezTo>
                    <a:pt x="10800" y="17743"/>
                    <a:pt x="9600" y="16920"/>
                    <a:pt x="9267" y="15789"/>
                  </a:cubicBezTo>
                  <a:cubicBezTo>
                    <a:pt x="9200" y="15583"/>
                    <a:pt x="9467" y="15326"/>
                    <a:pt x="9800" y="15326"/>
                  </a:cubicBezTo>
                  <a:cubicBezTo>
                    <a:pt x="14867" y="15326"/>
                    <a:pt x="14867" y="15326"/>
                    <a:pt x="14867" y="15326"/>
                  </a:cubicBezTo>
                  <a:cubicBezTo>
                    <a:pt x="15133" y="15326"/>
                    <a:pt x="15400" y="15583"/>
                    <a:pt x="15333" y="15789"/>
                  </a:cubicBezTo>
                  <a:cubicBezTo>
                    <a:pt x="15067" y="16920"/>
                    <a:pt x="13800" y="17743"/>
                    <a:pt x="12333" y="17743"/>
                  </a:cubicBezTo>
                  <a:moveTo>
                    <a:pt x="6667" y="8331"/>
                  </a:moveTo>
                  <a:cubicBezTo>
                    <a:pt x="5933" y="8331"/>
                    <a:pt x="5400" y="7869"/>
                    <a:pt x="5400" y="7303"/>
                  </a:cubicBezTo>
                  <a:cubicBezTo>
                    <a:pt x="5400" y="6789"/>
                    <a:pt x="5933" y="6326"/>
                    <a:pt x="6667" y="6326"/>
                  </a:cubicBezTo>
                  <a:cubicBezTo>
                    <a:pt x="7400" y="6326"/>
                    <a:pt x="7933" y="6789"/>
                    <a:pt x="7933" y="7303"/>
                  </a:cubicBezTo>
                  <a:cubicBezTo>
                    <a:pt x="7933" y="7869"/>
                    <a:pt x="7400" y="8331"/>
                    <a:pt x="6667" y="8331"/>
                  </a:cubicBezTo>
                  <a:moveTo>
                    <a:pt x="4600" y="5554"/>
                  </a:moveTo>
                  <a:cubicBezTo>
                    <a:pt x="4600" y="5554"/>
                    <a:pt x="4533" y="5554"/>
                    <a:pt x="4533" y="5554"/>
                  </a:cubicBezTo>
                  <a:cubicBezTo>
                    <a:pt x="4267" y="5503"/>
                    <a:pt x="4067" y="5297"/>
                    <a:pt x="4067" y="5091"/>
                  </a:cubicBezTo>
                  <a:cubicBezTo>
                    <a:pt x="4267" y="4217"/>
                    <a:pt x="5400" y="3549"/>
                    <a:pt x="6667" y="3549"/>
                  </a:cubicBezTo>
                  <a:cubicBezTo>
                    <a:pt x="7933" y="3549"/>
                    <a:pt x="9067" y="4217"/>
                    <a:pt x="9200" y="5040"/>
                  </a:cubicBezTo>
                  <a:cubicBezTo>
                    <a:pt x="9267" y="5297"/>
                    <a:pt x="9067" y="5503"/>
                    <a:pt x="8800" y="5554"/>
                  </a:cubicBezTo>
                  <a:cubicBezTo>
                    <a:pt x="8733" y="5554"/>
                    <a:pt x="8733" y="5554"/>
                    <a:pt x="8667" y="5554"/>
                  </a:cubicBezTo>
                  <a:cubicBezTo>
                    <a:pt x="8467" y="5554"/>
                    <a:pt x="8200" y="5400"/>
                    <a:pt x="8200" y="5194"/>
                  </a:cubicBezTo>
                  <a:cubicBezTo>
                    <a:pt x="8067" y="4731"/>
                    <a:pt x="7400" y="4371"/>
                    <a:pt x="6667" y="4371"/>
                  </a:cubicBezTo>
                  <a:cubicBezTo>
                    <a:pt x="5933" y="4371"/>
                    <a:pt x="5267" y="4731"/>
                    <a:pt x="5133" y="5194"/>
                  </a:cubicBezTo>
                  <a:cubicBezTo>
                    <a:pt x="5133" y="5400"/>
                    <a:pt x="4867" y="5554"/>
                    <a:pt x="4600" y="5554"/>
                  </a:cubicBezTo>
                  <a:moveTo>
                    <a:pt x="11467" y="0"/>
                  </a:moveTo>
                  <a:cubicBezTo>
                    <a:pt x="1000" y="0"/>
                    <a:pt x="1000" y="0"/>
                    <a:pt x="1000" y="0"/>
                  </a:cubicBezTo>
                  <a:cubicBezTo>
                    <a:pt x="467" y="0"/>
                    <a:pt x="0" y="360"/>
                    <a:pt x="0" y="771"/>
                  </a:cubicBezTo>
                  <a:cubicBezTo>
                    <a:pt x="0" y="5554"/>
                    <a:pt x="0" y="5554"/>
                    <a:pt x="0" y="5554"/>
                  </a:cubicBezTo>
                  <a:cubicBezTo>
                    <a:pt x="0" y="5554"/>
                    <a:pt x="0" y="5554"/>
                    <a:pt x="0" y="5554"/>
                  </a:cubicBezTo>
                  <a:cubicBezTo>
                    <a:pt x="0" y="10286"/>
                    <a:pt x="0" y="10286"/>
                    <a:pt x="0" y="10286"/>
                  </a:cubicBezTo>
                  <a:cubicBezTo>
                    <a:pt x="0" y="10286"/>
                    <a:pt x="0" y="10286"/>
                    <a:pt x="0" y="10286"/>
                  </a:cubicBezTo>
                  <a:cubicBezTo>
                    <a:pt x="0" y="11931"/>
                    <a:pt x="0" y="11931"/>
                    <a:pt x="0" y="11931"/>
                  </a:cubicBezTo>
                  <a:cubicBezTo>
                    <a:pt x="0" y="17177"/>
                    <a:pt x="5400" y="21497"/>
                    <a:pt x="12133" y="21600"/>
                  </a:cubicBezTo>
                  <a:cubicBezTo>
                    <a:pt x="12200" y="21600"/>
                    <a:pt x="12267" y="21600"/>
                    <a:pt x="12333" y="21600"/>
                  </a:cubicBezTo>
                  <a:cubicBezTo>
                    <a:pt x="12333" y="21600"/>
                    <a:pt x="12333" y="21600"/>
                    <a:pt x="12333" y="21600"/>
                  </a:cubicBezTo>
                  <a:cubicBezTo>
                    <a:pt x="15600" y="21600"/>
                    <a:pt x="18733" y="20571"/>
                    <a:pt x="21000" y="18823"/>
                  </a:cubicBezTo>
                  <a:cubicBezTo>
                    <a:pt x="21200" y="18669"/>
                    <a:pt x="21400" y="18514"/>
                    <a:pt x="21600" y="18360"/>
                  </a:cubicBezTo>
                  <a:cubicBezTo>
                    <a:pt x="20133" y="17126"/>
                    <a:pt x="19067" y="15583"/>
                    <a:pt x="18467" y="13937"/>
                  </a:cubicBezTo>
                  <a:cubicBezTo>
                    <a:pt x="17133" y="13011"/>
                    <a:pt x="15933" y="11983"/>
                    <a:pt x="14933" y="10851"/>
                  </a:cubicBezTo>
                  <a:cubicBezTo>
                    <a:pt x="14800" y="11880"/>
                    <a:pt x="13667" y="12703"/>
                    <a:pt x="12333" y="12703"/>
                  </a:cubicBezTo>
                  <a:cubicBezTo>
                    <a:pt x="10867" y="12703"/>
                    <a:pt x="9733" y="11777"/>
                    <a:pt x="9733" y="10697"/>
                  </a:cubicBezTo>
                  <a:cubicBezTo>
                    <a:pt x="9733" y="10440"/>
                    <a:pt x="9933" y="10286"/>
                    <a:pt x="10267" y="10286"/>
                  </a:cubicBezTo>
                  <a:cubicBezTo>
                    <a:pt x="10533" y="10286"/>
                    <a:pt x="10800" y="10440"/>
                    <a:pt x="10800" y="10697"/>
                  </a:cubicBezTo>
                  <a:cubicBezTo>
                    <a:pt x="10800" y="11314"/>
                    <a:pt x="11467" y="11880"/>
                    <a:pt x="12333" y="11880"/>
                  </a:cubicBezTo>
                  <a:cubicBezTo>
                    <a:pt x="13133" y="11880"/>
                    <a:pt x="13867" y="11314"/>
                    <a:pt x="13867" y="10697"/>
                  </a:cubicBezTo>
                  <a:cubicBezTo>
                    <a:pt x="13867" y="10440"/>
                    <a:pt x="14067" y="10286"/>
                    <a:pt x="14400" y="10286"/>
                  </a:cubicBezTo>
                  <a:cubicBezTo>
                    <a:pt x="14400" y="10286"/>
                    <a:pt x="14400" y="10286"/>
                    <a:pt x="14400" y="10286"/>
                  </a:cubicBezTo>
                  <a:cubicBezTo>
                    <a:pt x="12467" y="7869"/>
                    <a:pt x="11333" y="4989"/>
                    <a:pt x="11333" y="1903"/>
                  </a:cubicBezTo>
                  <a:cubicBezTo>
                    <a:pt x="11333" y="1903"/>
                    <a:pt x="11333" y="1903"/>
                    <a:pt x="11333" y="1903"/>
                  </a:cubicBezTo>
                  <a:cubicBezTo>
                    <a:pt x="11333" y="1903"/>
                    <a:pt x="11333" y="1903"/>
                    <a:pt x="11333" y="1903"/>
                  </a:cubicBezTo>
                  <a:cubicBezTo>
                    <a:pt x="11333" y="1286"/>
                    <a:pt x="11400" y="617"/>
                    <a:pt x="11467" y="0"/>
                  </a:cubicBezTo>
                </a:path>
              </a:pathLst>
            </a:custGeom>
            <a:solidFill>
              <a:srgbClr val="A2FFFF"/>
            </a:solidFill>
            <a:ln w="12700" cap="flat">
              <a:noFill/>
              <a:miter lim="400000"/>
            </a:ln>
            <a:effectLst/>
          </p:spPr>
          <p:txBody>
            <a:bodyPr wrap="square" lIns="71436" tIns="71436" rIns="71436" bIns="71436" numCol="1" anchor="t">
              <a:noAutofit/>
            </a:bodyPr>
            <a:lstStyle/>
            <a:p>
              <a:pPr lvl="0"/>
            </a:p>
          </p:txBody>
        </p:sp>
        <p:sp>
          <p:nvSpPr>
            <p:cNvPr id="1629" name="Shape 1629"/>
            <p:cNvSpPr/>
            <p:nvPr/>
          </p:nvSpPr>
          <p:spPr>
            <a:xfrm>
              <a:off x="934418" y="1813086"/>
              <a:ext cx="1007137" cy="12931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85" y="10345"/>
                  </a:moveTo>
                  <a:cubicBezTo>
                    <a:pt x="985" y="10584"/>
                    <a:pt x="738" y="10728"/>
                    <a:pt x="492" y="10728"/>
                  </a:cubicBezTo>
                  <a:cubicBezTo>
                    <a:pt x="308" y="10728"/>
                    <a:pt x="185" y="10728"/>
                    <a:pt x="0" y="10728"/>
                  </a:cubicBezTo>
                  <a:cubicBezTo>
                    <a:pt x="0" y="11878"/>
                    <a:pt x="0" y="11878"/>
                    <a:pt x="0" y="11878"/>
                  </a:cubicBezTo>
                  <a:cubicBezTo>
                    <a:pt x="0" y="15470"/>
                    <a:pt x="2523" y="18678"/>
                    <a:pt x="6277" y="20355"/>
                  </a:cubicBezTo>
                  <a:cubicBezTo>
                    <a:pt x="6646" y="20498"/>
                    <a:pt x="6954" y="20642"/>
                    <a:pt x="7323" y="20786"/>
                  </a:cubicBezTo>
                  <a:cubicBezTo>
                    <a:pt x="7508" y="20834"/>
                    <a:pt x="7692" y="20929"/>
                    <a:pt x="7938" y="20977"/>
                  </a:cubicBezTo>
                  <a:cubicBezTo>
                    <a:pt x="8246" y="21073"/>
                    <a:pt x="8554" y="21169"/>
                    <a:pt x="8923" y="21265"/>
                  </a:cubicBezTo>
                  <a:cubicBezTo>
                    <a:pt x="9785" y="21456"/>
                    <a:pt x="10708" y="21600"/>
                    <a:pt x="11692" y="21600"/>
                  </a:cubicBezTo>
                  <a:cubicBezTo>
                    <a:pt x="13046" y="21600"/>
                    <a:pt x="13046" y="21600"/>
                    <a:pt x="13046" y="21600"/>
                  </a:cubicBezTo>
                  <a:cubicBezTo>
                    <a:pt x="13969" y="21600"/>
                    <a:pt x="14892" y="21456"/>
                    <a:pt x="15815" y="21265"/>
                  </a:cubicBezTo>
                  <a:cubicBezTo>
                    <a:pt x="16123" y="21169"/>
                    <a:pt x="16492" y="21073"/>
                    <a:pt x="16800" y="20977"/>
                  </a:cubicBezTo>
                  <a:cubicBezTo>
                    <a:pt x="16985" y="20929"/>
                    <a:pt x="17231" y="20882"/>
                    <a:pt x="17415" y="20786"/>
                  </a:cubicBezTo>
                  <a:cubicBezTo>
                    <a:pt x="17785" y="20690"/>
                    <a:pt x="18092" y="20546"/>
                    <a:pt x="18462" y="20403"/>
                  </a:cubicBezTo>
                  <a:cubicBezTo>
                    <a:pt x="19385" y="19972"/>
                    <a:pt x="20308" y="19445"/>
                    <a:pt x="21108" y="18822"/>
                  </a:cubicBezTo>
                  <a:cubicBezTo>
                    <a:pt x="21231" y="18678"/>
                    <a:pt x="21415" y="18535"/>
                    <a:pt x="21600" y="18439"/>
                  </a:cubicBezTo>
                  <a:cubicBezTo>
                    <a:pt x="21354" y="18247"/>
                    <a:pt x="21108" y="18056"/>
                    <a:pt x="20923" y="17864"/>
                  </a:cubicBezTo>
                  <a:cubicBezTo>
                    <a:pt x="20738" y="18008"/>
                    <a:pt x="20554" y="18152"/>
                    <a:pt x="20369" y="18295"/>
                  </a:cubicBezTo>
                  <a:cubicBezTo>
                    <a:pt x="18277" y="19924"/>
                    <a:pt x="15385" y="20882"/>
                    <a:pt x="12369" y="20882"/>
                  </a:cubicBezTo>
                  <a:cubicBezTo>
                    <a:pt x="12369" y="20882"/>
                    <a:pt x="12369" y="20882"/>
                    <a:pt x="12369" y="20882"/>
                  </a:cubicBezTo>
                  <a:cubicBezTo>
                    <a:pt x="12308" y="20882"/>
                    <a:pt x="12246" y="20882"/>
                    <a:pt x="12185" y="20882"/>
                  </a:cubicBezTo>
                  <a:cubicBezTo>
                    <a:pt x="5969" y="20786"/>
                    <a:pt x="985" y="16763"/>
                    <a:pt x="985" y="11878"/>
                  </a:cubicBezTo>
                  <a:cubicBezTo>
                    <a:pt x="985" y="10345"/>
                    <a:pt x="985" y="10345"/>
                    <a:pt x="985" y="10345"/>
                  </a:cubicBezTo>
                  <a:moveTo>
                    <a:pt x="11754" y="0"/>
                  </a:moveTo>
                  <a:cubicBezTo>
                    <a:pt x="1908" y="0"/>
                    <a:pt x="1908" y="0"/>
                    <a:pt x="1908" y="0"/>
                  </a:cubicBezTo>
                  <a:cubicBezTo>
                    <a:pt x="1046" y="0"/>
                    <a:pt x="308" y="431"/>
                    <a:pt x="62" y="1054"/>
                  </a:cubicBezTo>
                  <a:cubicBezTo>
                    <a:pt x="0" y="1197"/>
                    <a:pt x="0" y="1341"/>
                    <a:pt x="0" y="1485"/>
                  </a:cubicBezTo>
                  <a:cubicBezTo>
                    <a:pt x="0" y="5556"/>
                    <a:pt x="0" y="5556"/>
                    <a:pt x="0" y="5556"/>
                  </a:cubicBezTo>
                  <a:cubicBezTo>
                    <a:pt x="185" y="5556"/>
                    <a:pt x="308" y="5556"/>
                    <a:pt x="492" y="5556"/>
                  </a:cubicBezTo>
                  <a:cubicBezTo>
                    <a:pt x="738" y="5556"/>
                    <a:pt x="985" y="5699"/>
                    <a:pt x="985" y="5939"/>
                  </a:cubicBezTo>
                  <a:cubicBezTo>
                    <a:pt x="985" y="1485"/>
                    <a:pt x="985" y="1485"/>
                    <a:pt x="985" y="1485"/>
                  </a:cubicBezTo>
                  <a:cubicBezTo>
                    <a:pt x="985" y="1102"/>
                    <a:pt x="1415" y="766"/>
                    <a:pt x="1908" y="766"/>
                  </a:cubicBezTo>
                  <a:cubicBezTo>
                    <a:pt x="11569" y="766"/>
                    <a:pt x="11569" y="766"/>
                    <a:pt x="11569" y="766"/>
                  </a:cubicBezTo>
                  <a:cubicBezTo>
                    <a:pt x="11631" y="479"/>
                    <a:pt x="11692" y="239"/>
                    <a:pt x="11754"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1630" name="Shape 1630"/>
            <p:cNvSpPr/>
            <p:nvPr/>
          </p:nvSpPr>
          <p:spPr>
            <a:xfrm>
              <a:off x="848369" y="2191216"/>
              <a:ext cx="86050" cy="2157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360" y="1152"/>
                    <a:pt x="0" y="5472"/>
                    <a:pt x="0" y="10944"/>
                  </a:cubicBezTo>
                  <a:cubicBezTo>
                    <a:pt x="0" y="16128"/>
                    <a:pt x="9360" y="20736"/>
                    <a:pt x="21600" y="21600"/>
                  </a:cubicBezTo>
                  <a:cubicBezTo>
                    <a:pt x="21600" y="0"/>
                    <a:pt x="21600" y="0"/>
                    <a:pt x="21600" y="0"/>
                  </a:cubicBezTo>
                </a:path>
              </a:pathLst>
            </a:custGeom>
            <a:solidFill>
              <a:srgbClr val="A2FFFF"/>
            </a:solidFill>
            <a:ln w="12700" cap="flat">
              <a:noFill/>
              <a:miter lim="400000"/>
            </a:ln>
            <a:effectLst/>
          </p:spPr>
          <p:txBody>
            <a:bodyPr wrap="square" lIns="71436" tIns="71436" rIns="71436" bIns="71436" numCol="1" anchor="t">
              <a:noAutofit/>
            </a:bodyPr>
            <a:lstStyle/>
            <a:p>
              <a:pPr lvl="0"/>
            </a:p>
          </p:txBody>
        </p:sp>
        <p:sp>
          <p:nvSpPr>
            <p:cNvPr id="1631" name="Shape 1631"/>
            <p:cNvSpPr/>
            <p:nvPr/>
          </p:nvSpPr>
          <p:spPr>
            <a:xfrm>
              <a:off x="803527" y="2145162"/>
              <a:ext cx="176946" cy="3102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026" y="18200"/>
                  </a:moveTo>
                  <a:cubicBezTo>
                    <a:pt x="10103" y="17600"/>
                    <a:pt x="5574" y="14400"/>
                    <a:pt x="5574" y="10800"/>
                  </a:cubicBezTo>
                  <a:cubicBezTo>
                    <a:pt x="5574" y="7000"/>
                    <a:pt x="10103" y="4000"/>
                    <a:pt x="16026" y="3200"/>
                  </a:cubicBezTo>
                  <a:cubicBezTo>
                    <a:pt x="16026" y="18200"/>
                    <a:pt x="16026" y="18200"/>
                    <a:pt x="16026" y="18200"/>
                  </a:cubicBezTo>
                  <a:moveTo>
                    <a:pt x="18813" y="0"/>
                  </a:moveTo>
                  <a:cubicBezTo>
                    <a:pt x="17768" y="0"/>
                    <a:pt x="17071" y="0"/>
                    <a:pt x="16026" y="0"/>
                  </a:cubicBezTo>
                  <a:cubicBezTo>
                    <a:pt x="14284" y="200"/>
                    <a:pt x="12890" y="400"/>
                    <a:pt x="11497" y="800"/>
                  </a:cubicBezTo>
                  <a:cubicBezTo>
                    <a:pt x="9406" y="1200"/>
                    <a:pt x="7665" y="2000"/>
                    <a:pt x="5923" y="2800"/>
                  </a:cubicBezTo>
                  <a:cubicBezTo>
                    <a:pt x="5923" y="2800"/>
                    <a:pt x="5923" y="2800"/>
                    <a:pt x="5923" y="2800"/>
                  </a:cubicBezTo>
                  <a:cubicBezTo>
                    <a:pt x="2787" y="4600"/>
                    <a:pt x="348" y="7000"/>
                    <a:pt x="0" y="9600"/>
                  </a:cubicBezTo>
                  <a:cubicBezTo>
                    <a:pt x="0" y="11800"/>
                    <a:pt x="0" y="11800"/>
                    <a:pt x="0" y="11800"/>
                  </a:cubicBezTo>
                  <a:cubicBezTo>
                    <a:pt x="697" y="16800"/>
                    <a:pt x="7665" y="20800"/>
                    <a:pt x="16026" y="21600"/>
                  </a:cubicBezTo>
                  <a:cubicBezTo>
                    <a:pt x="17071" y="21600"/>
                    <a:pt x="17768" y="21600"/>
                    <a:pt x="18813" y="21600"/>
                  </a:cubicBezTo>
                  <a:cubicBezTo>
                    <a:pt x="20206" y="21600"/>
                    <a:pt x="21600" y="21000"/>
                    <a:pt x="21600" y="20000"/>
                  </a:cubicBezTo>
                  <a:cubicBezTo>
                    <a:pt x="21600" y="20000"/>
                    <a:pt x="21600" y="20000"/>
                    <a:pt x="21600" y="20000"/>
                  </a:cubicBezTo>
                  <a:cubicBezTo>
                    <a:pt x="21600" y="1600"/>
                    <a:pt x="21600" y="1600"/>
                    <a:pt x="21600" y="1600"/>
                  </a:cubicBezTo>
                  <a:cubicBezTo>
                    <a:pt x="21600" y="1600"/>
                    <a:pt x="21600" y="1600"/>
                    <a:pt x="21600" y="1600"/>
                  </a:cubicBezTo>
                  <a:cubicBezTo>
                    <a:pt x="21600" y="600"/>
                    <a:pt x="20206" y="0"/>
                    <a:pt x="18813"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1632" name="Shape 1632"/>
            <p:cNvSpPr/>
            <p:nvPr/>
          </p:nvSpPr>
          <p:spPr>
            <a:xfrm>
              <a:off x="1213168" y="2211820"/>
              <a:ext cx="109078" cy="11150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1633" name="Shape 1633"/>
            <p:cNvSpPr/>
            <p:nvPr/>
          </p:nvSpPr>
          <p:spPr>
            <a:xfrm>
              <a:off x="1156205" y="2056689"/>
              <a:ext cx="220697" cy="111501"/>
            </a:xfrm>
            <a:custGeom>
              <a:avLst/>
              <a:gdLst/>
              <a:ahLst/>
              <a:cxnLst>
                <a:cxn ang="0">
                  <a:pos x="wd2" y="hd2"/>
                </a:cxn>
                <a:cxn ang="5400000">
                  <a:pos x="wd2" y="hd2"/>
                </a:cxn>
                <a:cxn ang="10800000">
                  <a:pos x="wd2" y="hd2"/>
                </a:cxn>
                <a:cxn ang="16200000">
                  <a:pos x="wd2" y="hd2"/>
                </a:cxn>
              </a:cxnLst>
              <a:rect l="0" t="0" r="r" b="b"/>
              <a:pathLst>
                <a:path w="21377" h="21600" fill="norm" stroke="1" extrusionOk="0">
                  <a:moveTo>
                    <a:pt x="10800" y="0"/>
                  </a:moveTo>
                  <a:cubicBezTo>
                    <a:pt x="5538" y="0"/>
                    <a:pt x="831" y="7200"/>
                    <a:pt x="0" y="16615"/>
                  </a:cubicBezTo>
                  <a:cubicBezTo>
                    <a:pt x="0" y="18831"/>
                    <a:pt x="831" y="21046"/>
                    <a:pt x="1938" y="21600"/>
                  </a:cubicBezTo>
                  <a:cubicBezTo>
                    <a:pt x="1938" y="21600"/>
                    <a:pt x="2215" y="21600"/>
                    <a:pt x="2215" y="21600"/>
                  </a:cubicBezTo>
                  <a:cubicBezTo>
                    <a:pt x="3323" y="21600"/>
                    <a:pt x="4431" y="19938"/>
                    <a:pt x="4431" y="17723"/>
                  </a:cubicBezTo>
                  <a:cubicBezTo>
                    <a:pt x="4985" y="12738"/>
                    <a:pt x="7754" y="8862"/>
                    <a:pt x="10800" y="8862"/>
                  </a:cubicBezTo>
                  <a:cubicBezTo>
                    <a:pt x="13846" y="8862"/>
                    <a:pt x="16615" y="12738"/>
                    <a:pt x="17169" y="17723"/>
                  </a:cubicBezTo>
                  <a:cubicBezTo>
                    <a:pt x="17169" y="19938"/>
                    <a:pt x="18277" y="21600"/>
                    <a:pt x="19108" y="21600"/>
                  </a:cubicBezTo>
                  <a:cubicBezTo>
                    <a:pt x="19385" y="21600"/>
                    <a:pt x="19385" y="21600"/>
                    <a:pt x="19662" y="21600"/>
                  </a:cubicBezTo>
                  <a:cubicBezTo>
                    <a:pt x="20769" y="21046"/>
                    <a:pt x="21600" y="18831"/>
                    <a:pt x="21323" y="16062"/>
                  </a:cubicBezTo>
                  <a:cubicBezTo>
                    <a:pt x="20769" y="7200"/>
                    <a:pt x="16062" y="0"/>
                    <a:pt x="10800"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1634" name="Shape 1634"/>
            <p:cNvSpPr/>
            <p:nvPr/>
          </p:nvSpPr>
          <p:spPr>
            <a:xfrm>
              <a:off x="1399809" y="2432396"/>
              <a:ext cx="223001" cy="1345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385" y="0"/>
                  </a:moveTo>
                  <a:cubicBezTo>
                    <a:pt x="18000" y="0"/>
                    <a:pt x="17169" y="1379"/>
                    <a:pt x="17169" y="3677"/>
                  </a:cubicBezTo>
                  <a:cubicBezTo>
                    <a:pt x="17169" y="9191"/>
                    <a:pt x="14123" y="14247"/>
                    <a:pt x="10800" y="14247"/>
                  </a:cubicBezTo>
                  <a:cubicBezTo>
                    <a:pt x="7200" y="14247"/>
                    <a:pt x="4431" y="9191"/>
                    <a:pt x="4431" y="3677"/>
                  </a:cubicBezTo>
                  <a:cubicBezTo>
                    <a:pt x="4431" y="1379"/>
                    <a:pt x="3323" y="0"/>
                    <a:pt x="2215" y="0"/>
                  </a:cubicBezTo>
                  <a:cubicBezTo>
                    <a:pt x="831" y="0"/>
                    <a:pt x="0" y="1379"/>
                    <a:pt x="0" y="3677"/>
                  </a:cubicBezTo>
                  <a:cubicBezTo>
                    <a:pt x="0" y="13328"/>
                    <a:pt x="4708" y="21600"/>
                    <a:pt x="10800" y="21600"/>
                  </a:cubicBezTo>
                  <a:cubicBezTo>
                    <a:pt x="16338" y="21600"/>
                    <a:pt x="21046" y="14247"/>
                    <a:pt x="21600" y="5055"/>
                  </a:cubicBezTo>
                  <a:cubicBezTo>
                    <a:pt x="20769" y="3217"/>
                    <a:pt x="20215" y="1838"/>
                    <a:pt x="19385" y="0"/>
                  </a:cubicBezTo>
                  <a:cubicBezTo>
                    <a:pt x="19385" y="0"/>
                    <a:pt x="19385" y="0"/>
                    <a:pt x="19385"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1635" name="Shape 1635"/>
            <p:cNvSpPr/>
            <p:nvPr/>
          </p:nvSpPr>
          <p:spPr>
            <a:xfrm>
              <a:off x="1379206" y="2713570"/>
              <a:ext cx="261786" cy="134528"/>
            </a:xfrm>
            <a:custGeom>
              <a:avLst/>
              <a:gdLst/>
              <a:ahLst/>
              <a:cxnLst>
                <a:cxn ang="0">
                  <a:pos x="wd2" y="hd2"/>
                </a:cxn>
                <a:cxn ang="5400000">
                  <a:pos x="wd2" y="hd2"/>
                </a:cxn>
                <a:cxn ang="10800000">
                  <a:pos x="wd2" y="hd2"/>
                </a:cxn>
                <a:cxn ang="16200000">
                  <a:pos x="wd2" y="hd2"/>
                </a:cxn>
              </a:cxnLst>
              <a:rect l="0" t="0" r="r" b="b"/>
              <a:pathLst>
                <a:path w="21207" h="21600" fill="norm" stroke="1" extrusionOk="0">
                  <a:moveTo>
                    <a:pt x="19546" y="0"/>
                  </a:moveTo>
                  <a:cubicBezTo>
                    <a:pt x="1894" y="0"/>
                    <a:pt x="1894" y="0"/>
                    <a:pt x="1894" y="0"/>
                  </a:cubicBezTo>
                  <a:cubicBezTo>
                    <a:pt x="733" y="0"/>
                    <a:pt x="-196" y="2298"/>
                    <a:pt x="36" y="4136"/>
                  </a:cubicBezTo>
                  <a:cubicBezTo>
                    <a:pt x="1198" y="14247"/>
                    <a:pt x="5378" y="21600"/>
                    <a:pt x="10720" y="21600"/>
                  </a:cubicBezTo>
                  <a:cubicBezTo>
                    <a:pt x="15830" y="21600"/>
                    <a:pt x="20243" y="14247"/>
                    <a:pt x="21172" y="4136"/>
                  </a:cubicBezTo>
                  <a:cubicBezTo>
                    <a:pt x="21404" y="2298"/>
                    <a:pt x="20475" y="0"/>
                    <a:pt x="19546"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1636" name="Shape 1636"/>
            <p:cNvSpPr/>
            <p:nvPr/>
          </p:nvSpPr>
          <p:spPr>
            <a:xfrm>
              <a:off x="2833553" y="3234711"/>
              <a:ext cx="911392" cy="3332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0"/>
                    <a:pt x="0" y="0"/>
                    <a:pt x="0" y="0"/>
                  </a:cubicBezTo>
                  <a:cubicBezTo>
                    <a:pt x="747" y="3538"/>
                    <a:pt x="1155" y="7634"/>
                    <a:pt x="1155" y="11917"/>
                  </a:cubicBezTo>
                  <a:cubicBezTo>
                    <a:pt x="1155" y="21600"/>
                    <a:pt x="1155" y="21600"/>
                    <a:pt x="1155" y="21600"/>
                  </a:cubicBezTo>
                  <a:cubicBezTo>
                    <a:pt x="21600" y="21600"/>
                    <a:pt x="21600" y="21600"/>
                    <a:pt x="21600" y="21600"/>
                  </a:cubicBezTo>
                  <a:cubicBezTo>
                    <a:pt x="21600" y="11917"/>
                    <a:pt x="21600" y="11917"/>
                    <a:pt x="21600" y="11917"/>
                  </a:cubicBezTo>
                  <a:cubicBezTo>
                    <a:pt x="21600" y="9869"/>
                    <a:pt x="21532" y="8007"/>
                    <a:pt x="21328" y="6331"/>
                  </a:cubicBezTo>
                  <a:cubicBezTo>
                    <a:pt x="20581" y="8752"/>
                    <a:pt x="19766" y="10800"/>
                    <a:pt x="18883" y="12662"/>
                  </a:cubicBezTo>
                  <a:cubicBezTo>
                    <a:pt x="18747" y="12848"/>
                    <a:pt x="18679" y="13034"/>
                    <a:pt x="18543" y="13034"/>
                  </a:cubicBezTo>
                  <a:cubicBezTo>
                    <a:pt x="16098" y="13034"/>
                    <a:pt x="13789" y="12662"/>
                    <a:pt x="11683" y="11731"/>
                  </a:cubicBezTo>
                  <a:cubicBezTo>
                    <a:pt x="11411" y="12662"/>
                    <a:pt x="11140" y="13779"/>
                    <a:pt x="10800" y="14897"/>
                  </a:cubicBezTo>
                  <a:cubicBezTo>
                    <a:pt x="10664" y="15455"/>
                    <a:pt x="10596" y="15828"/>
                    <a:pt x="10596" y="15828"/>
                  </a:cubicBezTo>
                  <a:cubicBezTo>
                    <a:pt x="10460" y="16200"/>
                    <a:pt x="10325" y="16386"/>
                    <a:pt x="10121" y="16386"/>
                  </a:cubicBezTo>
                  <a:cubicBezTo>
                    <a:pt x="10121" y="16386"/>
                    <a:pt x="10121" y="16386"/>
                    <a:pt x="10121" y="16386"/>
                  </a:cubicBezTo>
                  <a:cubicBezTo>
                    <a:pt x="10121" y="16386"/>
                    <a:pt x="10121" y="16386"/>
                    <a:pt x="10121" y="16386"/>
                  </a:cubicBezTo>
                  <a:cubicBezTo>
                    <a:pt x="9985" y="16386"/>
                    <a:pt x="9781" y="16200"/>
                    <a:pt x="9713" y="15828"/>
                  </a:cubicBezTo>
                  <a:cubicBezTo>
                    <a:pt x="9034" y="13407"/>
                    <a:pt x="8491" y="11545"/>
                    <a:pt x="8015" y="9869"/>
                  </a:cubicBezTo>
                  <a:cubicBezTo>
                    <a:pt x="4823" y="7821"/>
                    <a:pt x="2174" y="4469"/>
                    <a:pt x="0" y="0"/>
                  </a:cubicBezTo>
                </a:path>
              </a:pathLst>
            </a:custGeom>
            <a:solidFill>
              <a:srgbClr val="108C8C"/>
            </a:solidFill>
            <a:ln w="12700" cap="flat">
              <a:noFill/>
              <a:miter lim="400000"/>
            </a:ln>
            <a:effectLst/>
          </p:spPr>
          <p:txBody>
            <a:bodyPr wrap="square" lIns="71436" tIns="71436" rIns="71436" bIns="71436" numCol="1" anchor="t">
              <a:noAutofit/>
            </a:bodyPr>
            <a:lstStyle/>
            <a:p>
              <a:pPr lvl="0"/>
            </a:p>
          </p:txBody>
        </p:sp>
        <p:sp>
          <p:nvSpPr>
            <p:cNvPr id="1637" name="Shape 1637"/>
            <p:cNvSpPr/>
            <p:nvPr/>
          </p:nvSpPr>
          <p:spPr>
            <a:xfrm>
              <a:off x="2831129" y="3232287"/>
              <a:ext cx="959870" cy="3357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84" y="3692"/>
                  </a:moveTo>
                  <a:cubicBezTo>
                    <a:pt x="20826" y="4615"/>
                    <a:pt x="20568" y="5538"/>
                    <a:pt x="20310" y="6462"/>
                  </a:cubicBezTo>
                  <a:cubicBezTo>
                    <a:pt x="20504" y="8123"/>
                    <a:pt x="20568" y="9969"/>
                    <a:pt x="20568" y="12000"/>
                  </a:cubicBezTo>
                  <a:cubicBezTo>
                    <a:pt x="20568" y="21600"/>
                    <a:pt x="20568" y="21600"/>
                    <a:pt x="20568" y="21600"/>
                  </a:cubicBezTo>
                  <a:cubicBezTo>
                    <a:pt x="1161" y="21600"/>
                    <a:pt x="1161" y="21600"/>
                    <a:pt x="1161" y="21600"/>
                  </a:cubicBezTo>
                  <a:cubicBezTo>
                    <a:pt x="1161" y="21600"/>
                    <a:pt x="1161" y="21600"/>
                    <a:pt x="1161" y="21600"/>
                  </a:cubicBezTo>
                  <a:cubicBezTo>
                    <a:pt x="21600" y="21600"/>
                    <a:pt x="21600" y="21600"/>
                    <a:pt x="21600" y="21600"/>
                  </a:cubicBezTo>
                  <a:cubicBezTo>
                    <a:pt x="21600" y="12000"/>
                    <a:pt x="21600" y="12000"/>
                    <a:pt x="21600" y="12000"/>
                  </a:cubicBezTo>
                  <a:cubicBezTo>
                    <a:pt x="21600" y="9046"/>
                    <a:pt x="21407" y="6277"/>
                    <a:pt x="21084" y="3692"/>
                  </a:cubicBezTo>
                  <a:moveTo>
                    <a:pt x="0" y="0"/>
                  </a:moveTo>
                  <a:cubicBezTo>
                    <a:pt x="64" y="0"/>
                    <a:pt x="64" y="185"/>
                    <a:pt x="64" y="185"/>
                  </a:cubicBezTo>
                  <a:cubicBezTo>
                    <a:pt x="64" y="185"/>
                    <a:pt x="64" y="185"/>
                    <a:pt x="64" y="185"/>
                  </a:cubicBezTo>
                  <a:cubicBezTo>
                    <a:pt x="64" y="0"/>
                    <a:pt x="64" y="0"/>
                    <a:pt x="0"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1638" name="Shape 1638"/>
            <p:cNvSpPr/>
            <p:nvPr/>
          </p:nvSpPr>
          <p:spPr>
            <a:xfrm>
              <a:off x="2753564" y="3567998"/>
              <a:ext cx="1037435" cy="460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685" y="0"/>
                    <a:pt x="2685" y="0"/>
                    <a:pt x="2685" y="0"/>
                  </a:cubicBezTo>
                  <a:cubicBezTo>
                    <a:pt x="2685" y="10800"/>
                    <a:pt x="2685" y="10800"/>
                    <a:pt x="2685" y="10800"/>
                  </a:cubicBezTo>
                  <a:cubicBezTo>
                    <a:pt x="2685" y="16200"/>
                    <a:pt x="2446" y="21600"/>
                    <a:pt x="2208" y="21600"/>
                  </a:cubicBezTo>
                  <a:cubicBezTo>
                    <a:pt x="0" y="21600"/>
                    <a:pt x="0" y="21600"/>
                    <a:pt x="0" y="21600"/>
                  </a:cubicBezTo>
                  <a:cubicBezTo>
                    <a:pt x="0" y="21600"/>
                    <a:pt x="0" y="21600"/>
                    <a:pt x="0" y="21600"/>
                  </a:cubicBezTo>
                  <a:cubicBezTo>
                    <a:pt x="21123" y="21600"/>
                    <a:pt x="21123" y="21600"/>
                    <a:pt x="21123" y="21600"/>
                  </a:cubicBezTo>
                  <a:cubicBezTo>
                    <a:pt x="21421" y="21600"/>
                    <a:pt x="21600" y="16200"/>
                    <a:pt x="21600" y="10800"/>
                  </a:cubicBezTo>
                  <a:cubicBezTo>
                    <a:pt x="21600" y="0"/>
                    <a:pt x="21600" y="0"/>
                    <a:pt x="216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639" name="Shape 1639"/>
            <p:cNvSpPr/>
            <p:nvPr/>
          </p:nvSpPr>
          <p:spPr>
            <a:xfrm>
              <a:off x="3171689" y="3387417"/>
              <a:ext cx="155131" cy="1005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6171"/>
                  </a:moveTo>
                  <a:cubicBezTo>
                    <a:pt x="19600" y="10491"/>
                    <a:pt x="17600" y="14194"/>
                    <a:pt x="16400" y="16663"/>
                  </a:cubicBezTo>
                  <a:cubicBezTo>
                    <a:pt x="18400" y="12960"/>
                    <a:pt x="20000" y="9257"/>
                    <a:pt x="21600" y="6171"/>
                  </a:cubicBezTo>
                  <a:cubicBezTo>
                    <a:pt x="21600" y="6171"/>
                    <a:pt x="21600" y="6171"/>
                    <a:pt x="21600" y="6171"/>
                  </a:cubicBezTo>
                  <a:moveTo>
                    <a:pt x="0" y="0"/>
                  </a:moveTo>
                  <a:cubicBezTo>
                    <a:pt x="2800" y="5554"/>
                    <a:pt x="6000" y="11726"/>
                    <a:pt x="10000" y="19749"/>
                  </a:cubicBezTo>
                  <a:cubicBezTo>
                    <a:pt x="10400" y="20983"/>
                    <a:pt x="11600" y="21600"/>
                    <a:pt x="12400" y="21600"/>
                  </a:cubicBezTo>
                  <a:cubicBezTo>
                    <a:pt x="12400" y="21600"/>
                    <a:pt x="12400" y="21600"/>
                    <a:pt x="12400" y="21600"/>
                  </a:cubicBezTo>
                  <a:cubicBezTo>
                    <a:pt x="11600" y="21600"/>
                    <a:pt x="10400" y="20983"/>
                    <a:pt x="10000" y="19749"/>
                  </a:cubicBezTo>
                  <a:cubicBezTo>
                    <a:pt x="10000" y="19749"/>
                    <a:pt x="5200" y="9874"/>
                    <a:pt x="0" y="0"/>
                  </a:cubicBezTo>
                  <a:cubicBezTo>
                    <a:pt x="0" y="0"/>
                    <a:pt x="0" y="0"/>
                    <a:pt x="0"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1640" name="Shape 1640"/>
            <p:cNvSpPr/>
            <p:nvPr/>
          </p:nvSpPr>
          <p:spPr>
            <a:xfrm>
              <a:off x="3243194" y="3404384"/>
              <a:ext cx="31512" cy="230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3927" y="8100"/>
                    <a:pt x="7855" y="13500"/>
                    <a:pt x="11782" y="21600"/>
                  </a:cubicBezTo>
                  <a:cubicBezTo>
                    <a:pt x="15709" y="16200"/>
                    <a:pt x="17673" y="10800"/>
                    <a:pt x="21600" y="5400"/>
                  </a:cubicBezTo>
                  <a:cubicBezTo>
                    <a:pt x="13745" y="2700"/>
                    <a:pt x="7855" y="0"/>
                    <a:pt x="0" y="0"/>
                  </a:cubicBezTo>
                </a:path>
              </a:pathLst>
            </a:custGeom>
            <a:solidFill>
              <a:srgbClr val="B6FFFF"/>
            </a:solidFill>
            <a:ln w="12700" cap="flat">
              <a:noFill/>
              <a:miter lim="400000"/>
            </a:ln>
            <a:effectLst/>
          </p:spPr>
          <p:txBody>
            <a:bodyPr wrap="square" lIns="71436" tIns="71436" rIns="71436" bIns="71436" numCol="1" anchor="t">
              <a:noAutofit/>
            </a:bodyPr>
            <a:lstStyle/>
            <a:p>
              <a:pPr lvl="0"/>
            </a:p>
          </p:txBody>
        </p:sp>
        <p:sp>
          <p:nvSpPr>
            <p:cNvPr id="1641" name="Shape 1641"/>
            <p:cNvSpPr/>
            <p:nvPr/>
          </p:nvSpPr>
          <p:spPr>
            <a:xfrm>
              <a:off x="3171689" y="3387417"/>
              <a:ext cx="155131" cy="1005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200" y="9874"/>
                    <a:pt x="10000" y="19749"/>
                    <a:pt x="10000" y="19749"/>
                  </a:cubicBezTo>
                  <a:cubicBezTo>
                    <a:pt x="10400" y="20983"/>
                    <a:pt x="11600" y="21600"/>
                    <a:pt x="12400" y="21600"/>
                  </a:cubicBezTo>
                  <a:cubicBezTo>
                    <a:pt x="12400" y="21600"/>
                    <a:pt x="12400" y="21600"/>
                    <a:pt x="12400" y="21600"/>
                  </a:cubicBezTo>
                  <a:cubicBezTo>
                    <a:pt x="13600" y="21600"/>
                    <a:pt x="14400" y="20983"/>
                    <a:pt x="15200" y="19749"/>
                  </a:cubicBezTo>
                  <a:cubicBezTo>
                    <a:pt x="15200" y="19749"/>
                    <a:pt x="15600" y="18514"/>
                    <a:pt x="16400" y="16663"/>
                  </a:cubicBezTo>
                  <a:cubicBezTo>
                    <a:pt x="17600" y="14194"/>
                    <a:pt x="19600" y="10491"/>
                    <a:pt x="21600" y="6171"/>
                  </a:cubicBezTo>
                  <a:cubicBezTo>
                    <a:pt x="19200" y="5554"/>
                    <a:pt x="16800" y="5554"/>
                    <a:pt x="14400" y="4937"/>
                  </a:cubicBezTo>
                  <a:cubicBezTo>
                    <a:pt x="13600" y="6171"/>
                    <a:pt x="13200" y="7406"/>
                    <a:pt x="12400" y="8640"/>
                  </a:cubicBezTo>
                  <a:cubicBezTo>
                    <a:pt x="11600" y="6789"/>
                    <a:pt x="10800" y="5554"/>
                    <a:pt x="10000" y="3703"/>
                  </a:cubicBezTo>
                  <a:cubicBezTo>
                    <a:pt x="6800" y="2469"/>
                    <a:pt x="3200" y="1234"/>
                    <a:pt x="0"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1642" name="Shape 1642"/>
            <p:cNvSpPr/>
            <p:nvPr/>
          </p:nvSpPr>
          <p:spPr>
            <a:xfrm>
              <a:off x="3005651" y="1322244"/>
              <a:ext cx="925935" cy="13537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952" y="0"/>
                  </a:moveTo>
                  <a:cubicBezTo>
                    <a:pt x="3879" y="0"/>
                    <a:pt x="1872" y="320"/>
                    <a:pt x="0" y="824"/>
                  </a:cubicBezTo>
                  <a:cubicBezTo>
                    <a:pt x="936" y="1510"/>
                    <a:pt x="1739" y="2242"/>
                    <a:pt x="2407" y="3066"/>
                  </a:cubicBezTo>
                  <a:cubicBezTo>
                    <a:pt x="3544" y="2837"/>
                    <a:pt x="4748" y="2700"/>
                    <a:pt x="5952" y="2700"/>
                  </a:cubicBezTo>
                  <a:cubicBezTo>
                    <a:pt x="6219" y="2700"/>
                    <a:pt x="6487" y="2700"/>
                    <a:pt x="6754" y="2746"/>
                  </a:cubicBezTo>
                  <a:cubicBezTo>
                    <a:pt x="6754" y="2700"/>
                    <a:pt x="6754" y="2700"/>
                    <a:pt x="6754" y="2700"/>
                  </a:cubicBezTo>
                  <a:cubicBezTo>
                    <a:pt x="7557" y="2792"/>
                    <a:pt x="7557" y="2792"/>
                    <a:pt x="7557" y="2792"/>
                  </a:cubicBezTo>
                  <a:cubicBezTo>
                    <a:pt x="13709" y="3295"/>
                    <a:pt x="18524" y="6819"/>
                    <a:pt x="18858" y="11120"/>
                  </a:cubicBezTo>
                  <a:cubicBezTo>
                    <a:pt x="18858" y="11120"/>
                    <a:pt x="18858" y="11120"/>
                    <a:pt x="18858" y="11120"/>
                  </a:cubicBezTo>
                  <a:cubicBezTo>
                    <a:pt x="18858" y="11441"/>
                    <a:pt x="18858" y="11441"/>
                    <a:pt x="18858" y="11441"/>
                  </a:cubicBezTo>
                  <a:cubicBezTo>
                    <a:pt x="18858" y="11486"/>
                    <a:pt x="18858" y="11486"/>
                    <a:pt x="18858" y="11486"/>
                  </a:cubicBezTo>
                  <a:cubicBezTo>
                    <a:pt x="18858" y="12173"/>
                    <a:pt x="18858" y="12173"/>
                    <a:pt x="18858" y="12173"/>
                  </a:cubicBezTo>
                  <a:cubicBezTo>
                    <a:pt x="18858" y="12219"/>
                    <a:pt x="18858" y="12219"/>
                    <a:pt x="18858" y="12219"/>
                  </a:cubicBezTo>
                  <a:cubicBezTo>
                    <a:pt x="18858" y="12219"/>
                    <a:pt x="18858" y="12219"/>
                    <a:pt x="18858" y="12219"/>
                  </a:cubicBezTo>
                  <a:cubicBezTo>
                    <a:pt x="18858" y="18488"/>
                    <a:pt x="18858" y="18488"/>
                    <a:pt x="18858" y="18488"/>
                  </a:cubicBezTo>
                  <a:cubicBezTo>
                    <a:pt x="18858" y="19541"/>
                    <a:pt x="18591" y="20593"/>
                    <a:pt x="18056" y="21600"/>
                  </a:cubicBezTo>
                  <a:cubicBezTo>
                    <a:pt x="19861" y="20364"/>
                    <a:pt x="20998" y="19037"/>
                    <a:pt x="21600" y="18259"/>
                  </a:cubicBezTo>
                  <a:cubicBezTo>
                    <a:pt x="21600" y="10663"/>
                    <a:pt x="21600" y="10663"/>
                    <a:pt x="21600" y="10663"/>
                  </a:cubicBezTo>
                  <a:cubicBezTo>
                    <a:pt x="21600" y="4805"/>
                    <a:pt x="14578" y="0"/>
                    <a:pt x="5952" y="0"/>
                  </a:cubicBezTo>
                </a:path>
              </a:pathLst>
            </a:custGeom>
            <a:solidFill>
              <a:srgbClr val="2CA8A8"/>
            </a:solidFill>
            <a:ln w="12700" cap="flat">
              <a:noFill/>
              <a:miter lim="400000"/>
            </a:ln>
            <a:effectLst/>
          </p:spPr>
          <p:txBody>
            <a:bodyPr wrap="square" lIns="71436" tIns="71436" rIns="71436" bIns="71436" numCol="1" anchor="t">
              <a:noAutofit/>
            </a:bodyPr>
            <a:lstStyle/>
            <a:p>
              <a:pPr lvl="0"/>
            </a:p>
          </p:txBody>
        </p:sp>
        <p:sp>
          <p:nvSpPr>
            <p:cNvPr id="1643" name="Shape 1643"/>
            <p:cNvSpPr/>
            <p:nvPr/>
          </p:nvSpPr>
          <p:spPr>
            <a:xfrm>
              <a:off x="2974140" y="1276190"/>
              <a:ext cx="1003500" cy="12652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171" y="0"/>
                  </a:moveTo>
                  <a:cubicBezTo>
                    <a:pt x="4011" y="0"/>
                    <a:pt x="1851" y="392"/>
                    <a:pt x="0" y="1078"/>
                  </a:cubicBezTo>
                  <a:cubicBezTo>
                    <a:pt x="247" y="1273"/>
                    <a:pt x="494" y="1469"/>
                    <a:pt x="679" y="1665"/>
                  </a:cubicBezTo>
                  <a:cubicBezTo>
                    <a:pt x="2407" y="1127"/>
                    <a:pt x="4258" y="784"/>
                    <a:pt x="6171" y="784"/>
                  </a:cubicBezTo>
                  <a:cubicBezTo>
                    <a:pt x="14133" y="784"/>
                    <a:pt x="20613" y="5927"/>
                    <a:pt x="20613" y="12196"/>
                  </a:cubicBezTo>
                  <a:cubicBezTo>
                    <a:pt x="20613" y="20327"/>
                    <a:pt x="20613" y="20327"/>
                    <a:pt x="20613" y="20327"/>
                  </a:cubicBezTo>
                  <a:cubicBezTo>
                    <a:pt x="20983" y="19739"/>
                    <a:pt x="21106" y="19445"/>
                    <a:pt x="21106" y="19445"/>
                  </a:cubicBezTo>
                  <a:cubicBezTo>
                    <a:pt x="21106" y="19445"/>
                    <a:pt x="21106" y="19445"/>
                    <a:pt x="21106" y="19445"/>
                  </a:cubicBezTo>
                  <a:cubicBezTo>
                    <a:pt x="21106" y="19445"/>
                    <a:pt x="21106" y="20131"/>
                    <a:pt x="20983" y="21257"/>
                  </a:cubicBezTo>
                  <a:cubicBezTo>
                    <a:pt x="21045" y="21257"/>
                    <a:pt x="21106" y="21257"/>
                    <a:pt x="21106" y="21257"/>
                  </a:cubicBezTo>
                  <a:cubicBezTo>
                    <a:pt x="21168" y="21257"/>
                    <a:pt x="21168" y="21257"/>
                    <a:pt x="21230" y="21257"/>
                  </a:cubicBezTo>
                  <a:cubicBezTo>
                    <a:pt x="21415" y="21306"/>
                    <a:pt x="21600" y="21404"/>
                    <a:pt x="21600" y="21600"/>
                  </a:cubicBezTo>
                  <a:cubicBezTo>
                    <a:pt x="21600" y="21453"/>
                    <a:pt x="21600" y="21355"/>
                    <a:pt x="21600" y="21208"/>
                  </a:cubicBezTo>
                  <a:cubicBezTo>
                    <a:pt x="21600" y="12196"/>
                    <a:pt x="21600" y="12196"/>
                    <a:pt x="21600" y="12196"/>
                  </a:cubicBezTo>
                  <a:cubicBezTo>
                    <a:pt x="21600" y="11804"/>
                    <a:pt x="21600" y="11804"/>
                    <a:pt x="21600" y="11804"/>
                  </a:cubicBezTo>
                  <a:cubicBezTo>
                    <a:pt x="21600" y="11804"/>
                    <a:pt x="21600" y="11804"/>
                    <a:pt x="21600" y="11804"/>
                  </a:cubicBezTo>
                  <a:cubicBezTo>
                    <a:pt x="21291" y="5290"/>
                    <a:pt x="14503" y="0"/>
                    <a:pt x="6171"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1644" name="Shape 1644"/>
            <p:cNvSpPr/>
            <p:nvPr/>
          </p:nvSpPr>
          <p:spPr>
            <a:xfrm>
              <a:off x="2825070" y="2466330"/>
              <a:ext cx="1106517" cy="4423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0" y="17813"/>
                  </a:moveTo>
                  <a:cubicBezTo>
                    <a:pt x="168" y="18234"/>
                    <a:pt x="112" y="18514"/>
                    <a:pt x="0" y="18795"/>
                  </a:cubicBezTo>
                  <a:cubicBezTo>
                    <a:pt x="560" y="19917"/>
                    <a:pt x="1175" y="20758"/>
                    <a:pt x="1791" y="21600"/>
                  </a:cubicBezTo>
                  <a:cubicBezTo>
                    <a:pt x="1231" y="20478"/>
                    <a:pt x="727" y="19216"/>
                    <a:pt x="280" y="17813"/>
                  </a:cubicBezTo>
                  <a:moveTo>
                    <a:pt x="21600" y="0"/>
                  </a:moveTo>
                  <a:cubicBezTo>
                    <a:pt x="21096" y="2384"/>
                    <a:pt x="20145" y="6452"/>
                    <a:pt x="18634" y="10239"/>
                  </a:cubicBezTo>
                  <a:cubicBezTo>
                    <a:pt x="18075" y="13745"/>
                    <a:pt x="17235" y="16971"/>
                    <a:pt x="16116" y="19777"/>
                  </a:cubicBezTo>
                  <a:cubicBezTo>
                    <a:pt x="16004" y="20057"/>
                    <a:pt x="15892" y="20338"/>
                    <a:pt x="15780" y="20618"/>
                  </a:cubicBezTo>
                  <a:cubicBezTo>
                    <a:pt x="16899" y="18935"/>
                    <a:pt x="17907" y="16971"/>
                    <a:pt x="18802" y="14447"/>
                  </a:cubicBezTo>
                  <a:cubicBezTo>
                    <a:pt x="20593" y="9678"/>
                    <a:pt x="21432" y="4769"/>
                    <a:pt x="21600" y="3647"/>
                  </a:cubicBezTo>
                  <a:cubicBezTo>
                    <a:pt x="21600" y="3226"/>
                    <a:pt x="21600" y="2945"/>
                    <a:pt x="21600" y="2525"/>
                  </a:cubicBezTo>
                  <a:cubicBezTo>
                    <a:pt x="21600" y="0"/>
                    <a:pt x="21600" y="0"/>
                    <a:pt x="21600" y="0"/>
                  </a:cubicBezTo>
                </a:path>
              </a:pathLst>
            </a:custGeom>
            <a:solidFill>
              <a:srgbClr val="1F9B9B"/>
            </a:solidFill>
            <a:ln w="12700" cap="flat">
              <a:noFill/>
              <a:miter lim="400000"/>
            </a:ln>
            <a:effectLst/>
          </p:spPr>
          <p:txBody>
            <a:bodyPr wrap="square" lIns="71436" tIns="71436" rIns="71436" bIns="71436" numCol="1" anchor="t">
              <a:noAutofit/>
            </a:bodyPr>
            <a:lstStyle/>
            <a:p>
              <a:pPr lvl="0"/>
            </a:p>
          </p:txBody>
        </p:sp>
        <p:sp>
          <p:nvSpPr>
            <p:cNvPr id="1645" name="Shape 1645"/>
            <p:cNvSpPr/>
            <p:nvPr/>
          </p:nvSpPr>
          <p:spPr>
            <a:xfrm>
              <a:off x="3931585" y="2415428"/>
              <a:ext cx="23029" cy="1260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0"/>
                    <a:pt x="21600" y="0"/>
                    <a:pt x="21600" y="0"/>
                  </a:cubicBezTo>
                  <a:cubicBezTo>
                    <a:pt x="21600" y="0"/>
                    <a:pt x="16200" y="2945"/>
                    <a:pt x="0" y="8836"/>
                  </a:cubicBezTo>
                  <a:cubicBezTo>
                    <a:pt x="0" y="17673"/>
                    <a:pt x="0" y="17673"/>
                    <a:pt x="0" y="17673"/>
                  </a:cubicBezTo>
                  <a:cubicBezTo>
                    <a:pt x="0" y="19145"/>
                    <a:pt x="0" y="20127"/>
                    <a:pt x="0" y="21600"/>
                  </a:cubicBezTo>
                  <a:cubicBezTo>
                    <a:pt x="2700" y="21109"/>
                    <a:pt x="2700" y="20618"/>
                    <a:pt x="2700" y="20618"/>
                  </a:cubicBezTo>
                  <a:cubicBezTo>
                    <a:pt x="5400" y="19636"/>
                    <a:pt x="10800" y="18655"/>
                    <a:pt x="16200" y="18164"/>
                  </a:cubicBezTo>
                  <a:cubicBezTo>
                    <a:pt x="21600" y="6873"/>
                    <a:pt x="21600" y="0"/>
                    <a:pt x="21600"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1646" name="Shape 1646"/>
            <p:cNvSpPr/>
            <p:nvPr/>
          </p:nvSpPr>
          <p:spPr>
            <a:xfrm>
              <a:off x="2865064" y="1620385"/>
              <a:ext cx="902908" cy="13658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463" y="18514"/>
                  </a:moveTo>
                  <a:cubicBezTo>
                    <a:pt x="7817" y="18514"/>
                    <a:pt x="6446" y="17743"/>
                    <a:pt x="6171" y="16699"/>
                  </a:cubicBezTo>
                  <a:cubicBezTo>
                    <a:pt x="6103" y="16472"/>
                    <a:pt x="6377" y="16245"/>
                    <a:pt x="6720" y="16245"/>
                  </a:cubicBezTo>
                  <a:cubicBezTo>
                    <a:pt x="12274" y="16245"/>
                    <a:pt x="12274" y="16245"/>
                    <a:pt x="12274" y="16245"/>
                  </a:cubicBezTo>
                  <a:cubicBezTo>
                    <a:pt x="12617" y="16245"/>
                    <a:pt x="12891" y="16472"/>
                    <a:pt x="12823" y="16699"/>
                  </a:cubicBezTo>
                  <a:cubicBezTo>
                    <a:pt x="12480" y="17743"/>
                    <a:pt x="11109" y="18514"/>
                    <a:pt x="9463" y="18514"/>
                  </a:cubicBezTo>
                  <a:moveTo>
                    <a:pt x="9463" y="12978"/>
                  </a:moveTo>
                  <a:cubicBezTo>
                    <a:pt x="10423" y="12978"/>
                    <a:pt x="11177" y="12479"/>
                    <a:pt x="11177" y="11844"/>
                  </a:cubicBezTo>
                  <a:cubicBezTo>
                    <a:pt x="11177" y="11662"/>
                    <a:pt x="11451" y="11481"/>
                    <a:pt x="11726" y="11481"/>
                  </a:cubicBezTo>
                  <a:cubicBezTo>
                    <a:pt x="12069" y="11481"/>
                    <a:pt x="12274" y="11662"/>
                    <a:pt x="12274" y="11844"/>
                  </a:cubicBezTo>
                  <a:cubicBezTo>
                    <a:pt x="12274" y="12887"/>
                    <a:pt x="11040" y="13704"/>
                    <a:pt x="9463" y="13704"/>
                  </a:cubicBezTo>
                  <a:cubicBezTo>
                    <a:pt x="7954" y="13704"/>
                    <a:pt x="6651" y="12887"/>
                    <a:pt x="6651" y="11844"/>
                  </a:cubicBezTo>
                  <a:cubicBezTo>
                    <a:pt x="6651" y="11662"/>
                    <a:pt x="6926" y="11481"/>
                    <a:pt x="7200" y="11481"/>
                  </a:cubicBezTo>
                  <a:cubicBezTo>
                    <a:pt x="7543" y="11481"/>
                    <a:pt x="7749" y="11662"/>
                    <a:pt x="7749" y="11844"/>
                  </a:cubicBezTo>
                  <a:cubicBezTo>
                    <a:pt x="7749" y="12479"/>
                    <a:pt x="8503" y="12978"/>
                    <a:pt x="9463" y="12978"/>
                  </a:cubicBezTo>
                  <a:moveTo>
                    <a:pt x="15703" y="9575"/>
                  </a:moveTo>
                  <a:cubicBezTo>
                    <a:pt x="14949" y="9575"/>
                    <a:pt x="14263" y="9166"/>
                    <a:pt x="14263" y="8667"/>
                  </a:cubicBezTo>
                  <a:cubicBezTo>
                    <a:pt x="14263" y="8123"/>
                    <a:pt x="14949" y="7714"/>
                    <a:pt x="15703" y="7714"/>
                  </a:cubicBezTo>
                  <a:cubicBezTo>
                    <a:pt x="16526" y="7714"/>
                    <a:pt x="17143" y="8123"/>
                    <a:pt x="17143" y="8667"/>
                  </a:cubicBezTo>
                  <a:cubicBezTo>
                    <a:pt x="17143" y="9166"/>
                    <a:pt x="16526" y="9575"/>
                    <a:pt x="15703" y="9575"/>
                  </a:cubicBezTo>
                  <a:moveTo>
                    <a:pt x="13440" y="6943"/>
                  </a:moveTo>
                  <a:cubicBezTo>
                    <a:pt x="13440" y="6943"/>
                    <a:pt x="13440" y="6943"/>
                    <a:pt x="13371" y="6943"/>
                  </a:cubicBezTo>
                  <a:cubicBezTo>
                    <a:pt x="13097" y="6943"/>
                    <a:pt x="12891" y="6716"/>
                    <a:pt x="12891" y="6534"/>
                  </a:cubicBezTo>
                  <a:cubicBezTo>
                    <a:pt x="13097" y="5718"/>
                    <a:pt x="14331" y="5128"/>
                    <a:pt x="15703" y="5128"/>
                  </a:cubicBezTo>
                  <a:cubicBezTo>
                    <a:pt x="17074" y="5128"/>
                    <a:pt x="18309" y="5718"/>
                    <a:pt x="18514" y="6534"/>
                  </a:cubicBezTo>
                  <a:cubicBezTo>
                    <a:pt x="18583" y="6716"/>
                    <a:pt x="18377" y="6897"/>
                    <a:pt x="18034" y="6943"/>
                  </a:cubicBezTo>
                  <a:cubicBezTo>
                    <a:pt x="18034" y="6943"/>
                    <a:pt x="17966" y="6943"/>
                    <a:pt x="17966" y="6943"/>
                  </a:cubicBezTo>
                  <a:cubicBezTo>
                    <a:pt x="17691" y="6943"/>
                    <a:pt x="17486" y="6852"/>
                    <a:pt x="17417" y="6671"/>
                  </a:cubicBezTo>
                  <a:cubicBezTo>
                    <a:pt x="17280" y="6217"/>
                    <a:pt x="16526" y="5854"/>
                    <a:pt x="15703" y="5854"/>
                  </a:cubicBezTo>
                  <a:cubicBezTo>
                    <a:pt x="14880" y="5854"/>
                    <a:pt x="14126" y="6217"/>
                    <a:pt x="13989" y="6671"/>
                  </a:cubicBezTo>
                  <a:cubicBezTo>
                    <a:pt x="13989" y="6852"/>
                    <a:pt x="13714" y="6943"/>
                    <a:pt x="13440" y="6943"/>
                  </a:cubicBezTo>
                  <a:moveTo>
                    <a:pt x="9463" y="0"/>
                  </a:moveTo>
                  <a:cubicBezTo>
                    <a:pt x="8709" y="0"/>
                    <a:pt x="7954" y="45"/>
                    <a:pt x="7269" y="136"/>
                  </a:cubicBezTo>
                  <a:cubicBezTo>
                    <a:pt x="8297" y="1770"/>
                    <a:pt x="8846" y="3585"/>
                    <a:pt x="8846" y="5445"/>
                  </a:cubicBezTo>
                  <a:cubicBezTo>
                    <a:pt x="8846" y="5445"/>
                    <a:pt x="8846" y="5445"/>
                    <a:pt x="8846" y="5445"/>
                  </a:cubicBezTo>
                  <a:cubicBezTo>
                    <a:pt x="8846" y="5445"/>
                    <a:pt x="8846" y="5445"/>
                    <a:pt x="8846" y="5445"/>
                  </a:cubicBezTo>
                  <a:cubicBezTo>
                    <a:pt x="8846" y="5445"/>
                    <a:pt x="8846" y="5445"/>
                    <a:pt x="8846" y="5445"/>
                  </a:cubicBezTo>
                  <a:cubicBezTo>
                    <a:pt x="8846" y="9666"/>
                    <a:pt x="6034" y="13432"/>
                    <a:pt x="1577" y="16018"/>
                  </a:cubicBezTo>
                  <a:cubicBezTo>
                    <a:pt x="1234" y="16926"/>
                    <a:pt x="686" y="17743"/>
                    <a:pt x="0" y="18514"/>
                  </a:cubicBezTo>
                  <a:cubicBezTo>
                    <a:pt x="2194" y="20375"/>
                    <a:pt x="5554" y="21600"/>
                    <a:pt x="9257" y="21600"/>
                  </a:cubicBezTo>
                  <a:cubicBezTo>
                    <a:pt x="9257" y="21600"/>
                    <a:pt x="9326" y="21600"/>
                    <a:pt x="9326" y="21600"/>
                  </a:cubicBezTo>
                  <a:cubicBezTo>
                    <a:pt x="9600" y="21600"/>
                    <a:pt x="9874" y="21600"/>
                    <a:pt x="10149" y="21600"/>
                  </a:cubicBezTo>
                  <a:cubicBezTo>
                    <a:pt x="13166" y="21509"/>
                    <a:pt x="15909" y="20692"/>
                    <a:pt x="18034" y="19286"/>
                  </a:cubicBezTo>
                  <a:cubicBezTo>
                    <a:pt x="20297" y="17743"/>
                    <a:pt x="21600" y="15746"/>
                    <a:pt x="21600" y="13613"/>
                  </a:cubicBezTo>
                  <a:cubicBezTo>
                    <a:pt x="21600" y="7215"/>
                    <a:pt x="21600" y="7215"/>
                    <a:pt x="21600" y="7215"/>
                  </a:cubicBezTo>
                  <a:cubicBezTo>
                    <a:pt x="17691" y="6353"/>
                    <a:pt x="14194" y="2950"/>
                    <a:pt x="12000" y="182"/>
                  </a:cubicBezTo>
                  <a:cubicBezTo>
                    <a:pt x="11177" y="91"/>
                    <a:pt x="10354" y="0"/>
                    <a:pt x="9463" y="0"/>
                  </a:cubicBezTo>
                </a:path>
              </a:pathLst>
            </a:custGeom>
            <a:solidFill>
              <a:srgbClr val="3DB9B9"/>
            </a:solidFill>
            <a:ln w="12700" cap="flat">
              <a:noFill/>
              <a:miter lim="400000"/>
            </a:ln>
            <a:effectLst/>
          </p:spPr>
          <p:txBody>
            <a:bodyPr wrap="square" lIns="71436" tIns="71436" rIns="71436" bIns="71436" numCol="1" anchor="t">
              <a:noAutofit/>
            </a:bodyPr>
            <a:lstStyle/>
            <a:p>
              <a:pPr lvl="0"/>
            </a:p>
          </p:txBody>
        </p:sp>
        <p:sp>
          <p:nvSpPr>
            <p:cNvPr id="1647" name="Shape 1647"/>
            <p:cNvSpPr/>
            <p:nvPr/>
          </p:nvSpPr>
          <p:spPr>
            <a:xfrm>
              <a:off x="2839613" y="1491918"/>
              <a:ext cx="974414" cy="14943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72" y="18781"/>
                  </a:moveTo>
                  <a:cubicBezTo>
                    <a:pt x="381" y="18988"/>
                    <a:pt x="191" y="19195"/>
                    <a:pt x="0" y="19361"/>
                  </a:cubicBezTo>
                  <a:cubicBezTo>
                    <a:pt x="508" y="19776"/>
                    <a:pt x="1080" y="20149"/>
                    <a:pt x="1715" y="20481"/>
                  </a:cubicBezTo>
                  <a:cubicBezTo>
                    <a:pt x="3875" y="21227"/>
                    <a:pt x="6416" y="21600"/>
                    <a:pt x="9148" y="21600"/>
                  </a:cubicBezTo>
                  <a:cubicBezTo>
                    <a:pt x="5718" y="21600"/>
                    <a:pt x="2605" y="20481"/>
                    <a:pt x="572" y="18781"/>
                  </a:cubicBezTo>
                  <a:moveTo>
                    <a:pt x="20584" y="8458"/>
                  </a:moveTo>
                  <a:cubicBezTo>
                    <a:pt x="20584" y="14303"/>
                    <a:pt x="20584" y="14303"/>
                    <a:pt x="20584" y="14303"/>
                  </a:cubicBezTo>
                  <a:cubicBezTo>
                    <a:pt x="20584" y="16252"/>
                    <a:pt x="19376" y="18076"/>
                    <a:pt x="17280" y="19486"/>
                  </a:cubicBezTo>
                  <a:cubicBezTo>
                    <a:pt x="15311" y="20771"/>
                    <a:pt x="12769" y="21517"/>
                    <a:pt x="9974" y="21600"/>
                  </a:cubicBezTo>
                  <a:cubicBezTo>
                    <a:pt x="12833" y="21559"/>
                    <a:pt x="15374" y="21061"/>
                    <a:pt x="17598" y="20190"/>
                  </a:cubicBezTo>
                  <a:cubicBezTo>
                    <a:pt x="17725" y="20107"/>
                    <a:pt x="17852" y="20025"/>
                    <a:pt x="17979" y="19942"/>
                  </a:cubicBezTo>
                  <a:cubicBezTo>
                    <a:pt x="19249" y="19112"/>
                    <a:pt x="20202" y="18159"/>
                    <a:pt x="20838" y="17122"/>
                  </a:cubicBezTo>
                  <a:cubicBezTo>
                    <a:pt x="21346" y="16210"/>
                    <a:pt x="21600" y="15257"/>
                    <a:pt x="21600" y="14303"/>
                  </a:cubicBezTo>
                  <a:cubicBezTo>
                    <a:pt x="21600" y="8623"/>
                    <a:pt x="21600" y="8623"/>
                    <a:pt x="21600" y="8623"/>
                  </a:cubicBezTo>
                  <a:cubicBezTo>
                    <a:pt x="21092" y="8540"/>
                    <a:pt x="21092" y="8540"/>
                    <a:pt x="21092" y="8540"/>
                  </a:cubicBezTo>
                  <a:cubicBezTo>
                    <a:pt x="21092" y="9494"/>
                    <a:pt x="21092" y="9494"/>
                    <a:pt x="21092" y="9494"/>
                  </a:cubicBezTo>
                  <a:cubicBezTo>
                    <a:pt x="21092" y="9494"/>
                    <a:pt x="21092" y="9494"/>
                    <a:pt x="21092" y="9494"/>
                  </a:cubicBezTo>
                  <a:cubicBezTo>
                    <a:pt x="21092" y="9162"/>
                    <a:pt x="21028" y="8831"/>
                    <a:pt x="20965" y="8540"/>
                  </a:cubicBezTo>
                  <a:cubicBezTo>
                    <a:pt x="20965" y="8540"/>
                    <a:pt x="20965" y="8540"/>
                    <a:pt x="20965" y="8540"/>
                  </a:cubicBezTo>
                  <a:cubicBezTo>
                    <a:pt x="20838" y="8499"/>
                    <a:pt x="20711" y="8499"/>
                    <a:pt x="20584" y="8458"/>
                  </a:cubicBezTo>
                  <a:moveTo>
                    <a:pt x="21600" y="7919"/>
                  </a:moveTo>
                  <a:cubicBezTo>
                    <a:pt x="21600" y="8582"/>
                    <a:pt x="21600" y="8582"/>
                    <a:pt x="21600" y="8582"/>
                  </a:cubicBezTo>
                  <a:cubicBezTo>
                    <a:pt x="21600" y="7960"/>
                    <a:pt x="21600" y="7960"/>
                    <a:pt x="21600" y="7960"/>
                  </a:cubicBezTo>
                  <a:cubicBezTo>
                    <a:pt x="21600" y="7919"/>
                    <a:pt x="21600" y="7919"/>
                    <a:pt x="21600" y="7919"/>
                  </a:cubicBezTo>
                  <a:moveTo>
                    <a:pt x="10864" y="83"/>
                  </a:moveTo>
                  <a:cubicBezTo>
                    <a:pt x="11054" y="83"/>
                    <a:pt x="11054" y="83"/>
                    <a:pt x="11054" y="83"/>
                  </a:cubicBezTo>
                  <a:cubicBezTo>
                    <a:pt x="16835" y="622"/>
                    <a:pt x="21282" y="3814"/>
                    <a:pt x="21600" y="7628"/>
                  </a:cubicBezTo>
                  <a:cubicBezTo>
                    <a:pt x="21600" y="7628"/>
                    <a:pt x="21600" y="7628"/>
                    <a:pt x="21600" y="7628"/>
                  </a:cubicBezTo>
                  <a:cubicBezTo>
                    <a:pt x="21282" y="3731"/>
                    <a:pt x="16708" y="539"/>
                    <a:pt x="10864" y="83"/>
                  </a:cubicBezTo>
                  <a:moveTo>
                    <a:pt x="9339" y="0"/>
                  </a:moveTo>
                  <a:cubicBezTo>
                    <a:pt x="8195" y="0"/>
                    <a:pt x="7052" y="124"/>
                    <a:pt x="5972" y="332"/>
                  </a:cubicBezTo>
                  <a:cubicBezTo>
                    <a:pt x="6099" y="415"/>
                    <a:pt x="6162" y="498"/>
                    <a:pt x="6289" y="622"/>
                  </a:cubicBezTo>
                  <a:cubicBezTo>
                    <a:pt x="7242" y="415"/>
                    <a:pt x="8259" y="332"/>
                    <a:pt x="9339" y="332"/>
                  </a:cubicBezTo>
                  <a:cubicBezTo>
                    <a:pt x="9402" y="332"/>
                    <a:pt x="9402" y="332"/>
                    <a:pt x="9402" y="332"/>
                  </a:cubicBezTo>
                  <a:cubicBezTo>
                    <a:pt x="9720" y="332"/>
                    <a:pt x="10038" y="332"/>
                    <a:pt x="10355" y="373"/>
                  </a:cubicBezTo>
                  <a:cubicBezTo>
                    <a:pt x="10101" y="41"/>
                    <a:pt x="10101" y="41"/>
                    <a:pt x="10101" y="41"/>
                  </a:cubicBezTo>
                  <a:cubicBezTo>
                    <a:pt x="9847" y="0"/>
                    <a:pt x="9593" y="0"/>
                    <a:pt x="9339"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1648" name="Shape 1648"/>
            <p:cNvSpPr/>
            <p:nvPr/>
          </p:nvSpPr>
          <p:spPr>
            <a:xfrm>
              <a:off x="3461346" y="2108803"/>
              <a:ext cx="121197" cy="11756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1649" name="Shape 1649"/>
            <p:cNvSpPr/>
            <p:nvPr/>
          </p:nvSpPr>
          <p:spPr>
            <a:xfrm>
              <a:off x="3404384" y="1945189"/>
              <a:ext cx="235231" cy="113925"/>
            </a:xfrm>
            <a:custGeom>
              <a:avLst/>
              <a:gdLst/>
              <a:ahLst/>
              <a:cxnLst>
                <a:cxn ang="0">
                  <a:pos x="wd2" y="hd2"/>
                </a:cxn>
                <a:cxn ang="5400000">
                  <a:pos x="wd2" y="hd2"/>
                </a:cxn>
                <a:cxn ang="10800000">
                  <a:pos x="wd2" y="hd2"/>
                </a:cxn>
                <a:cxn ang="16200000">
                  <a:pos x="wd2" y="hd2"/>
                </a:cxn>
              </a:cxnLst>
              <a:rect l="0" t="0" r="r" b="b"/>
              <a:pathLst>
                <a:path w="21390" h="21600" fill="norm" stroke="1" extrusionOk="0">
                  <a:moveTo>
                    <a:pt x="10670" y="0"/>
                  </a:moveTo>
                  <a:cubicBezTo>
                    <a:pt x="5465" y="0"/>
                    <a:pt x="781" y="7020"/>
                    <a:pt x="0" y="16740"/>
                  </a:cubicBezTo>
                  <a:cubicBezTo>
                    <a:pt x="0" y="18900"/>
                    <a:pt x="781" y="21600"/>
                    <a:pt x="1822" y="21600"/>
                  </a:cubicBezTo>
                  <a:cubicBezTo>
                    <a:pt x="2082" y="21600"/>
                    <a:pt x="2082" y="21600"/>
                    <a:pt x="2082" y="21600"/>
                  </a:cubicBezTo>
                  <a:cubicBezTo>
                    <a:pt x="3123" y="21600"/>
                    <a:pt x="4164" y="20520"/>
                    <a:pt x="4164" y="18360"/>
                  </a:cubicBezTo>
                  <a:cubicBezTo>
                    <a:pt x="4684" y="12960"/>
                    <a:pt x="7547" y="8640"/>
                    <a:pt x="10670" y="8640"/>
                  </a:cubicBezTo>
                  <a:cubicBezTo>
                    <a:pt x="13793" y="8640"/>
                    <a:pt x="16655" y="12960"/>
                    <a:pt x="17176" y="18360"/>
                  </a:cubicBezTo>
                  <a:cubicBezTo>
                    <a:pt x="17436" y="20520"/>
                    <a:pt x="18217" y="21600"/>
                    <a:pt x="19258" y="21600"/>
                  </a:cubicBezTo>
                  <a:cubicBezTo>
                    <a:pt x="19258" y="21600"/>
                    <a:pt x="19518" y="21600"/>
                    <a:pt x="19518" y="21600"/>
                  </a:cubicBezTo>
                  <a:cubicBezTo>
                    <a:pt x="20819" y="21060"/>
                    <a:pt x="21600" y="18900"/>
                    <a:pt x="21340" y="16740"/>
                  </a:cubicBezTo>
                  <a:cubicBezTo>
                    <a:pt x="20559" y="7020"/>
                    <a:pt x="15875" y="0"/>
                    <a:pt x="10670"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1650" name="Shape 1650"/>
            <p:cNvSpPr/>
            <p:nvPr/>
          </p:nvSpPr>
          <p:spPr>
            <a:xfrm>
              <a:off x="3142602" y="2346347"/>
              <a:ext cx="236333" cy="1405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93" y="0"/>
                  </a:moveTo>
                  <a:cubicBezTo>
                    <a:pt x="18439" y="0"/>
                    <a:pt x="17385" y="1763"/>
                    <a:pt x="17385" y="3527"/>
                  </a:cubicBezTo>
                  <a:cubicBezTo>
                    <a:pt x="17385" y="9698"/>
                    <a:pt x="14488" y="14547"/>
                    <a:pt x="10800" y="14547"/>
                  </a:cubicBezTo>
                  <a:cubicBezTo>
                    <a:pt x="7112" y="14547"/>
                    <a:pt x="4215" y="9698"/>
                    <a:pt x="4215" y="3527"/>
                  </a:cubicBezTo>
                  <a:cubicBezTo>
                    <a:pt x="4215" y="1763"/>
                    <a:pt x="3424" y="0"/>
                    <a:pt x="2107" y="0"/>
                  </a:cubicBezTo>
                  <a:cubicBezTo>
                    <a:pt x="1054" y="0"/>
                    <a:pt x="0" y="1763"/>
                    <a:pt x="0" y="3527"/>
                  </a:cubicBezTo>
                  <a:cubicBezTo>
                    <a:pt x="0" y="13665"/>
                    <a:pt x="5005" y="21600"/>
                    <a:pt x="10800" y="21600"/>
                  </a:cubicBezTo>
                  <a:cubicBezTo>
                    <a:pt x="16859" y="21600"/>
                    <a:pt x="21600" y="13665"/>
                    <a:pt x="21600" y="3527"/>
                  </a:cubicBezTo>
                  <a:cubicBezTo>
                    <a:pt x="21600" y="1763"/>
                    <a:pt x="20810" y="0"/>
                    <a:pt x="19493"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1651" name="Shape 1651"/>
            <p:cNvSpPr/>
            <p:nvPr/>
          </p:nvSpPr>
          <p:spPr>
            <a:xfrm>
              <a:off x="3123209" y="2646912"/>
              <a:ext cx="278754" cy="144224"/>
            </a:xfrm>
            <a:custGeom>
              <a:avLst/>
              <a:gdLst/>
              <a:ahLst/>
              <a:cxnLst>
                <a:cxn ang="0">
                  <a:pos x="wd2" y="hd2"/>
                </a:cxn>
                <a:cxn ang="5400000">
                  <a:pos x="wd2" y="hd2"/>
                </a:cxn>
                <a:cxn ang="10800000">
                  <a:pos x="wd2" y="hd2"/>
                </a:cxn>
                <a:cxn ang="16200000">
                  <a:pos x="wd2" y="hd2"/>
                </a:cxn>
              </a:cxnLst>
              <a:rect l="0" t="0" r="r" b="b"/>
              <a:pathLst>
                <a:path w="21231" h="21600" fill="norm" stroke="1" extrusionOk="0">
                  <a:moveTo>
                    <a:pt x="19451" y="0"/>
                  </a:moveTo>
                  <a:cubicBezTo>
                    <a:pt x="1779" y="0"/>
                    <a:pt x="1779" y="0"/>
                    <a:pt x="1779" y="0"/>
                  </a:cubicBezTo>
                  <a:cubicBezTo>
                    <a:pt x="688" y="0"/>
                    <a:pt x="-185" y="2160"/>
                    <a:pt x="33" y="4320"/>
                  </a:cubicBezTo>
                  <a:cubicBezTo>
                    <a:pt x="906" y="14256"/>
                    <a:pt x="5270" y="21600"/>
                    <a:pt x="10506" y="21600"/>
                  </a:cubicBezTo>
                  <a:cubicBezTo>
                    <a:pt x="15742" y="21600"/>
                    <a:pt x="20106" y="14256"/>
                    <a:pt x="21197" y="4320"/>
                  </a:cubicBezTo>
                  <a:cubicBezTo>
                    <a:pt x="21415" y="2160"/>
                    <a:pt x="20542" y="0"/>
                    <a:pt x="19451"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1652" name="Shape 1652"/>
            <p:cNvSpPr/>
            <p:nvPr/>
          </p:nvSpPr>
          <p:spPr>
            <a:xfrm>
              <a:off x="3427412" y="1649472"/>
              <a:ext cx="340561" cy="3781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445" y="8673"/>
                    <a:pt x="13250" y="18491"/>
                    <a:pt x="21600" y="21600"/>
                  </a:cubicBezTo>
                  <a:cubicBezTo>
                    <a:pt x="21600" y="20782"/>
                    <a:pt x="21418" y="19964"/>
                    <a:pt x="21418" y="19145"/>
                  </a:cubicBezTo>
                  <a:cubicBezTo>
                    <a:pt x="17970" y="10145"/>
                    <a:pt x="10165" y="2945"/>
                    <a:pt x="0" y="0"/>
                  </a:cubicBezTo>
                </a:path>
              </a:pathLst>
            </a:custGeom>
            <a:solidFill>
              <a:srgbClr val="108C8C"/>
            </a:solidFill>
            <a:ln w="12700" cap="flat">
              <a:noFill/>
              <a:miter lim="400000"/>
            </a:ln>
            <a:effectLst/>
          </p:spPr>
          <p:txBody>
            <a:bodyPr wrap="square" lIns="71436" tIns="71436" rIns="71436" bIns="71436" numCol="1" anchor="t">
              <a:noAutofit/>
            </a:bodyPr>
            <a:lstStyle/>
            <a:p>
              <a:pPr lvl="0"/>
            </a:p>
          </p:txBody>
        </p:sp>
        <p:sp>
          <p:nvSpPr>
            <p:cNvPr id="1653" name="Shape 1653"/>
            <p:cNvSpPr/>
            <p:nvPr/>
          </p:nvSpPr>
          <p:spPr>
            <a:xfrm>
              <a:off x="3295308" y="1491918"/>
              <a:ext cx="518719" cy="5962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983" y="5088"/>
                  </a:moveTo>
                  <a:cubicBezTo>
                    <a:pt x="6802" y="11423"/>
                    <a:pt x="12888" y="19212"/>
                    <a:pt x="19691" y="21185"/>
                  </a:cubicBezTo>
                  <a:cubicBezTo>
                    <a:pt x="19929" y="21288"/>
                    <a:pt x="20168" y="21288"/>
                    <a:pt x="20407" y="21392"/>
                  </a:cubicBezTo>
                  <a:cubicBezTo>
                    <a:pt x="20407" y="21392"/>
                    <a:pt x="20407" y="21392"/>
                    <a:pt x="20407" y="21392"/>
                  </a:cubicBezTo>
                  <a:cubicBezTo>
                    <a:pt x="20287" y="20146"/>
                    <a:pt x="19929" y="19004"/>
                    <a:pt x="19571" y="17862"/>
                  </a:cubicBezTo>
                  <a:cubicBezTo>
                    <a:pt x="19571" y="18381"/>
                    <a:pt x="19691" y="18900"/>
                    <a:pt x="19691" y="19419"/>
                  </a:cubicBezTo>
                  <a:cubicBezTo>
                    <a:pt x="14201" y="17446"/>
                    <a:pt x="9070" y="11215"/>
                    <a:pt x="5490" y="5712"/>
                  </a:cubicBezTo>
                  <a:cubicBezTo>
                    <a:pt x="4654" y="5400"/>
                    <a:pt x="3819" y="5192"/>
                    <a:pt x="2983" y="5088"/>
                  </a:cubicBezTo>
                  <a:moveTo>
                    <a:pt x="0" y="0"/>
                  </a:moveTo>
                  <a:cubicBezTo>
                    <a:pt x="0" y="104"/>
                    <a:pt x="0" y="104"/>
                    <a:pt x="0" y="104"/>
                  </a:cubicBezTo>
                  <a:cubicBezTo>
                    <a:pt x="477" y="935"/>
                    <a:pt x="477" y="935"/>
                    <a:pt x="477" y="935"/>
                  </a:cubicBezTo>
                  <a:cubicBezTo>
                    <a:pt x="11695" y="1765"/>
                    <a:pt x="20526" y="9969"/>
                    <a:pt x="20645" y="19938"/>
                  </a:cubicBezTo>
                  <a:cubicBezTo>
                    <a:pt x="20645" y="19938"/>
                    <a:pt x="20645" y="19938"/>
                    <a:pt x="20645" y="19938"/>
                  </a:cubicBezTo>
                  <a:cubicBezTo>
                    <a:pt x="20645" y="21392"/>
                    <a:pt x="20645" y="21392"/>
                    <a:pt x="20645" y="21392"/>
                  </a:cubicBezTo>
                  <a:cubicBezTo>
                    <a:pt x="21600" y="21600"/>
                    <a:pt x="21600" y="21600"/>
                    <a:pt x="21600" y="21600"/>
                  </a:cubicBezTo>
                  <a:cubicBezTo>
                    <a:pt x="21600" y="21600"/>
                    <a:pt x="21600" y="21600"/>
                    <a:pt x="21600" y="21600"/>
                  </a:cubicBezTo>
                  <a:cubicBezTo>
                    <a:pt x="21600" y="21496"/>
                    <a:pt x="21600" y="21496"/>
                    <a:pt x="21600" y="21496"/>
                  </a:cubicBezTo>
                  <a:cubicBezTo>
                    <a:pt x="21600" y="19835"/>
                    <a:pt x="21600" y="19835"/>
                    <a:pt x="21600" y="19835"/>
                  </a:cubicBezTo>
                  <a:cubicBezTo>
                    <a:pt x="21600" y="19108"/>
                    <a:pt x="21600" y="19108"/>
                    <a:pt x="21600" y="19108"/>
                  </a:cubicBezTo>
                  <a:cubicBezTo>
                    <a:pt x="21600" y="19108"/>
                    <a:pt x="21600" y="19108"/>
                    <a:pt x="21600" y="19108"/>
                  </a:cubicBezTo>
                  <a:cubicBezTo>
                    <a:pt x="21600" y="19108"/>
                    <a:pt x="21600" y="19108"/>
                    <a:pt x="21600" y="19108"/>
                  </a:cubicBezTo>
                  <a:cubicBezTo>
                    <a:pt x="21003" y="9554"/>
                    <a:pt x="12650" y="1558"/>
                    <a:pt x="1790" y="208"/>
                  </a:cubicBezTo>
                  <a:cubicBezTo>
                    <a:pt x="1432" y="208"/>
                    <a:pt x="1432" y="208"/>
                    <a:pt x="1432" y="208"/>
                  </a:cubicBezTo>
                  <a:cubicBezTo>
                    <a:pt x="0" y="0"/>
                    <a:pt x="0" y="0"/>
                    <a:pt x="0"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1654" name="Shape 1654"/>
            <p:cNvSpPr/>
            <p:nvPr/>
          </p:nvSpPr>
          <p:spPr>
            <a:xfrm>
              <a:off x="3134118" y="1537972"/>
              <a:ext cx="232696" cy="945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733" y="0"/>
                  </a:moveTo>
                  <a:cubicBezTo>
                    <a:pt x="7733" y="0"/>
                    <a:pt x="3733" y="1309"/>
                    <a:pt x="0" y="3927"/>
                  </a:cubicBezTo>
                  <a:cubicBezTo>
                    <a:pt x="1067" y="9164"/>
                    <a:pt x="2133" y="15055"/>
                    <a:pt x="3200" y="20945"/>
                  </a:cubicBezTo>
                  <a:cubicBezTo>
                    <a:pt x="5867" y="19636"/>
                    <a:pt x="8800" y="18982"/>
                    <a:pt x="11733" y="18982"/>
                  </a:cubicBezTo>
                  <a:cubicBezTo>
                    <a:pt x="15200" y="18982"/>
                    <a:pt x="18400" y="20291"/>
                    <a:pt x="21600" y="21600"/>
                  </a:cubicBezTo>
                  <a:cubicBezTo>
                    <a:pt x="20000" y="14400"/>
                    <a:pt x="18400" y="7200"/>
                    <a:pt x="17333" y="655"/>
                  </a:cubicBezTo>
                  <a:cubicBezTo>
                    <a:pt x="15467" y="655"/>
                    <a:pt x="13600" y="0"/>
                    <a:pt x="11733" y="0"/>
                  </a:cubicBezTo>
                </a:path>
              </a:pathLst>
            </a:custGeom>
            <a:solidFill>
              <a:srgbClr val="2DA9A9"/>
            </a:solidFill>
            <a:ln w="12700" cap="flat">
              <a:noFill/>
              <a:miter lim="400000"/>
            </a:ln>
            <a:effectLst/>
          </p:spPr>
          <p:txBody>
            <a:bodyPr wrap="square" lIns="71436" tIns="71436" rIns="71436" bIns="71436" numCol="1" anchor="t">
              <a:noAutofit/>
            </a:bodyPr>
            <a:lstStyle/>
            <a:p>
              <a:pPr lvl="0"/>
            </a:p>
          </p:txBody>
        </p:sp>
        <p:sp>
          <p:nvSpPr>
            <p:cNvPr id="1655" name="Shape 1655"/>
            <p:cNvSpPr/>
            <p:nvPr/>
          </p:nvSpPr>
          <p:spPr>
            <a:xfrm>
              <a:off x="3123211" y="1514945"/>
              <a:ext cx="667789" cy="6338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15" y="19352"/>
                  </a:moveTo>
                  <a:cubicBezTo>
                    <a:pt x="21507" y="20036"/>
                    <a:pt x="21600" y="20818"/>
                    <a:pt x="21600" y="21600"/>
                  </a:cubicBezTo>
                  <a:cubicBezTo>
                    <a:pt x="21600" y="21600"/>
                    <a:pt x="21600" y="21600"/>
                    <a:pt x="21600" y="21600"/>
                  </a:cubicBezTo>
                  <a:cubicBezTo>
                    <a:pt x="21600" y="19352"/>
                    <a:pt x="21600" y="19352"/>
                    <a:pt x="21600" y="19352"/>
                  </a:cubicBezTo>
                  <a:cubicBezTo>
                    <a:pt x="21415" y="19352"/>
                    <a:pt x="21415" y="19352"/>
                    <a:pt x="21415" y="19352"/>
                  </a:cubicBezTo>
                  <a:moveTo>
                    <a:pt x="4542" y="0"/>
                  </a:moveTo>
                  <a:cubicBezTo>
                    <a:pt x="4450" y="0"/>
                    <a:pt x="4450" y="0"/>
                    <a:pt x="4450" y="0"/>
                  </a:cubicBezTo>
                  <a:cubicBezTo>
                    <a:pt x="2874" y="0"/>
                    <a:pt x="1391" y="195"/>
                    <a:pt x="0" y="684"/>
                  </a:cubicBezTo>
                  <a:cubicBezTo>
                    <a:pt x="93" y="880"/>
                    <a:pt x="185" y="1075"/>
                    <a:pt x="371" y="1368"/>
                  </a:cubicBezTo>
                  <a:cubicBezTo>
                    <a:pt x="1669" y="977"/>
                    <a:pt x="3059" y="782"/>
                    <a:pt x="4450" y="782"/>
                  </a:cubicBezTo>
                  <a:cubicBezTo>
                    <a:pt x="5099" y="782"/>
                    <a:pt x="5748" y="880"/>
                    <a:pt x="6397" y="880"/>
                  </a:cubicBezTo>
                  <a:cubicBezTo>
                    <a:pt x="6304" y="782"/>
                    <a:pt x="6211" y="684"/>
                    <a:pt x="6211" y="489"/>
                  </a:cubicBezTo>
                  <a:cubicBezTo>
                    <a:pt x="5933" y="98"/>
                    <a:pt x="5933" y="98"/>
                    <a:pt x="5933" y="98"/>
                  </a:cubicBezTo>
                  <a:cubicBezTo>
                    <a:pt x="5470" y="0"/>
                    <a:pt x="5006" y="0"/>
                    <a:pt x="4542"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1656" name="Shape 1656"/>
            <p:cNvSpPr/>
            <p:nvPr/>
          </p:nvSpPr>
          <p:spPr>
            <a:xfrm>
              <a:off x="3375298" y="1552515"/>
              <a:ext cx="390251" cy="4326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94" y="1430"/>
                    <a:pt x="1747" y="3147"/>
                    <a:pt x="2859" y="4864"/>
                  </a:cubicBezTo>
                  <a:cubicBezTo>
                    <a:pt x="11753" y="7438"/>
                    <a:pt x="18582" y="13732"/>
                    <a:pt x="21600" y="21600"/>
                  </a:cubicBezTo>
                  <a:cubicBezTo>
                    <a:pt x="20171" y="11158"/>
                    <a:pt x="11435" y="2289"/>
                    <a:pt x="0" y="0"/>
                  </a:cubicBezTo>
                </a:path>
              </a:pathLst>
            </a:custGeom>
            <a:solidFill>
              <a:srgbClr val="098585"/>
            </a:solidFill>
            <a:ln w="12700" cap="flat">
              <a:noFill/>
              <a:miter lim="400000"/>
            </a:ln>
            <a:effectLst/>
          </p:spPr>
          <p:txBody>
            <a:bodyPr wrap="square" lIns="71436" tIns="71436" rIns="71436" bIns="71436" numCol="1" anchor="t">
              <a:noAutofit/>
            </a:bodyPr>
            <a:lstStyle/>
            <a:p>
              <a:pPr lvl="0"/>
            </a:p>
          </p:txBody>
        </p:sp>
        <p:sp>
          <p:nvSpPr>
            <p:cNvPr id="1657" name="Shape 1657"/>
            <p:cNvSpPr/>
            <p:nvPr/>
          </p:nvSpPr>
          <p:spPr>
            <a:xfrm>
              <a:off x="3306216" y="1517369"/>
              <a:ext cx="484783" cy="5647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383" y="439"/>
                    <a:pt x="383" y="439"/>
                    <a:pt x="383" y="439"/>
                  </a:cubicBezTo>
                  <a:cubicBezTo>
                    <a:pt x="383" y="658"/>
                    <a:pt x="511" y="768"/>
                    <a:pt x="639" y="877"/>
                  </a:cubicBezTo>
                  <a:cubicBezTo>
                    <a:pt x="1150" y="1974"/>
                    <a:pt x="1917" y="3180"/>
                    <a:pt x="2684" y="4386"/>
                  </a:cubicBezTo>
                  <a:cubicBezTo>
                    <a:pt x="3579" y="4495"/>
                    <a:pt x="4473" y="4715"/>
                    <a:pt x="5368" y="5044"/>
                  </a:cubicBezTo>
                  <a:cubicBezTo>
                    <a:pt x="4473" y="3728"/>
                    <a:pt x="3707" y="2412"/>
                    <a:pt x="3067" y="1316"/>
                  </a:cubicBezTo>
                  <a:cubicBezTo>
                    <a:pt x="12270" y="3070"/>
                    <a:pt x="19299" y="9868"/>
                    <a:pt x="20450" y="17872"/>
                  </a:cubicBezTo>
                  <a:cubicBezTo>
                    <a:pt x="20833" y="19078"/>
                    <a:pt x="21217" y="20284"/>
                    <a:pt x="21344" y="21600"/>
                  </a:cubicBezTo>
                  <a:cubicBezTo>
                    <a:pt x="21600" y="21600"/>
                    <a:pt x="21600" y="21600"/>
                    <a:pt x="21600" y="21600"/>
                  </a:cubicBezTo>
                  <a:cubicBezTo>
                    <a:pt x="21600" y="20065"/>
                    <a:pt x="21600" y="20065"/>
                    <a:pt x="21600" y="20065"/>
                  </a:cubicBezTo>
                  <a:cubicBezTo>
                    <a:pt x="21600" y="20065"/>
                    <a:pt x="21600" y="20065"/>
                    <a:pt x="21600" y="20065"/>
                  </a:cubicBezTo>
                  <a:cubicBezTo>
                    <a:pt x="21472" y="9539"/>
                    <a:pt x="12014" y="877"/>
                    <a:pt x="0"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1658" name="Shape 1658"/>
            <p:cNvSpPr/>
            <p:nvPr/>
          </p:nvSpPr>
          <p:spPr>
            <a:xfrm>
              <a:off x="2735385" y="2652972"/>
              <a:ext cx="1190142" cy="6738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039" y="4504"/>
                    <a:pt x="16447" y="12133"/>
                    <a:pt x="9421" y="12133"/>
                  </a:cubicBezTo>
                  <a:cubicBezTo>
                    <a:pt x="5777" y="12133"/>
                    <a:pt x="3071" y="10111"/>
                    <a:pt x="1093" y="7445"/>
                  </a:cubicBezTo>
                  <a:cubicBezTo>
                    <a:pt x="729" y="8089"/>
                    <a:pt x="364" y="8732"/>
                    <a:pt x="0" y="9375"/>
                  </a:cubicBezTo>
                  <a:cubicBezTo>
                    <a:pt x="3071" y="16361"/>
                    <a:pt x="8536" y="21232"/>
                    <a:pt x="17072" y="21600"/>
                  </a:cubicBezTo>
                  <a:cubicBezTo>
                    <a:pt x="20351" y="15534"/>
                    <a:pt x="21340" y="5331"/>
                    <a:pt x="21600" y="0"/>
                  </a:cubicBezTo>
                </a:path>
              </a:pathLst>
            </a:custGeom>
            <a:solidFill>
              <a:srgbClr val="2CA8A8"/>
            </a:solidFill>
            <a:ln w="12700" cap="flat">
              <a:noFill/>
              <a:miter lim="400000"/>
            </a:ln>
            <a:effectLst/>
          </p:spPr>
          <p:txBody>
            <a:bodyPr wrap="square" lIns="71436" tIns="71436" rIns="71436" bIns="71436" numCol="1" anchor="t">
              <a:noAutofit/>
            </a:bodyPr>
            <a:lstStyle/>
            <a:p>
              <a:pPr lvl="0"/>
            </a:p>
          </p:txBody>
        </p:sp>
        <p:sp>
          <p:nvSpPr>
            <p:cNvPr id="1659" name="Shape 1659"/>
            <p:cNvSpPr/>
            <p:nvPr/>
          </p:nvSpPr>
          <p:spPr>
            <a:xfrm>
              <a:off x="2644488" y="2520868"/>
              <a:ext cx="1333152" cy="9150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39" y="2844"/>
                  </a:moveTo>
                  <a:cubicBezTo>
                    <a:pt x="20996" y="1490"/>
                    <a:pt x="21228" y="542"/>
                    <a:pt x="21228" y="542"/>
                  </a:cubicBezTo>
                  <a:cubicBezTo>
                    <a:pt x="21228" y="542"/>
                    <a:pt x="21228" y="542"/>
                    <a:pt x="21228" y="542"/>
                  </a:cubicBezTo>
                  <a:cubicBezTo>
                    <a:pt x="21228" y="677"/>
                    <a:pt x="21228" y="1083"/>
                    <a:pt x="21228" y="1828"/>
                  </a:cubicBezTo>
                  <a:cubicBezTo>
                    <a:pt x="20996" y="2167"/>
                    <a:pt x="20717" y="2505"/>
                    <a:pt x="20439" y="2844"/>
                  </a:cubicBezTo>
                  <a:moveTo>
                    <a:pt x="21228" y="0"/>
                  </a:moveTo>
                  <a:cubicBezTo>
                    <a:pt x="21228" y="0"/>
                    <a:pt x="21182" y="0"/>
                    <a:pt x="21135" y="0"/>
                  </a:cubicBezTo>
                  <a:cubicBezTo>
                    <a:pt x="21043" y="68"/>
                    <a:pt x="20950" y="203"/>
                    <a:pt x="20903" y="339"/>
                  </a:cubicBezTo>
                  <a:cubicBezTo>
                    <a:pt x="20903" y="339"/>
                    <a:pt x="20903" y="406"/>
                    <a:pt x="20857" y="474"/>
                  </a:cubicBezTo>
                  <a:cubicBezTo>
                    <a:pt x="20717" y="1016"/>
                    <a:pt x="20021" y="3386"/>
                    <a:pt x="18534" y="5688"/>
                  </a:cubicBezTo>
                  <a:cubicBezTo>
                    <a:pt x="17791" y="6907"/>
                    <a:pt x="16955" y="7855"/>
                    <a:pt x="16026" y="8667"/>
                  </a:cubicBezTo>
                  <a:cubicBezTo>
                    <a:pt x="14400" y="10089"/>
                    <a:pt x="12542" y="10902"/>
                    <a:pt x="10452" y="10969"/>
                  </a:cubicBezTo>
                  <a:cubicBezTo>
                    <a:pt x="10266" y="10969"/>
                    <a:pt x="10080" y="10969"/>
                    <a:pt x="9894" y="10969"/>
                  </a:cubicBezTo>
                  <a:cubicBezTo>
                    <a:pt x="9894" y="10969"/>
                    <a:pt x="9848" y="10969"/>
                    <a:pt x="9848" y="10969"/>
                  </a:cubicBezTo>
                  <a:cubicBezTo>
                    <a:pt x="7850" y="10969"/>
                    <a:pt x="5992" y="10360"/>
                    <a:pt x="4413" y="9141"/>
                  </a:cubicBezTo>
                  <a:cubicBezTo>
                    <a:pt x="3902" y="8735"/>
                    <a:pt x="3391" y="8329"/>
                    <a:pt x="2926" y="7787"/>
                  </a:cubicBezTo>
                  <a:cubicBezTo>
                    <a:pt x="2787" y="8058"/>
                    <a:pt x="2601" y="8329"/>
                    <a:pt x="2462" y="8599"/>
                  </a:cubicBezTo>
                  <a:cubicBezTo>
                    <a:pt x="4227" y="10563"/>
                    <a:pt x="6643" y="12053"/>
                    <a:pt x="9894" y="12053"/>
                  </a:cubicBezTo>
                  <a:cubicBezTo>
                    <a:pt x="16165" y="12053"/>
                    <a:pt x="19370" y="6433"/>
                    <a:pt x="20764" y="3115"/>
                  </a:cubicBezTo>
                  <a:cubicBezTo>
                    <a:pt x="20532" y="7042"/>
                    <a:pt x="19649" y="14558"/>
                    <a:pt x="16723" y="19027"/>
                  </a:cubicBezTo>
                  <a:cubicBezTo>
                    <a:pt x="16862" y="19095"/>
                    <a:pt x="17048" y="19095"/>
                    <a:pt x="17234" y="19095"/>
                  </a:cubicBezTo>
                  <a:cubicBezTo>
                    <a:pt x="16769" y="19772"/>
                    <a:pt x="16305" y="20449"/>
                    <a:pt x="15747" y="21058"/>
                  </a:cubicBezTo>
                  <a:cubicBezTo>
                    <a:pt x="6968" y="21058"/>
                    <a:pt x="2415" y="17131"/>
                    <a:pt x="279" y="11240"/>
                  </a:cubicBezTo>
                  <a:cubicBezTo>
                    <a:pt x="186" y="11308"/>
                    <a:pt x="93" y="11376"/>
                    <a:pt x="0" y="11511"/>
                  </a:cubicBezTo>
                  <a:cubicBezTo>
                    <a:pt x="279" y="12256"/>
                    <a:pt x="557" y="13001"/>
                    <a:pt x="929" y="13678"/>
                  </a:cubicBezTo>
                  <a:cubicBezTo>
                    <a:pt x="1812" y="14423"/>
                    <a:pt x="2508" y="15506"/>
                    <a:pt x="3019" y="16792"/>
                  </a:cubicBezTo>
                  <a:cubicBezTo>
                    <a:pt x="3066" y="16792"/>
                    <a:pt x="3066" y="16792"/>
                    <a:pt x="3066" y="16860"/>
                  </a:cubicBezTo>
                  <a:cubicBezTo>
                    <a:pt x="4552" y="18485"/>
                    <a:pt x="6364" y="19704"/>
                    <a:pt x="8547" y="20449"/>
                  </a:cubicBezTo>
                  <a:cubicBezTo>
                    <a:pt x="8547" y="20449"/>
                    <a:pt x="8547" y="20449"/>
                    <a:pt x="8547" y="20449"/>
                  </a:cubicBezTo>
                  <a:cubicBezTo>
                    <a:pt x="8919" y="20584"/>
                    <a:pt x="9337" y="20720"/>
                    <a:pt x="9708" y="20855"/>
                  </a:cubicBezTo>
                  <a:cubicBezTo>
                    <a:pt x="9894" y="20855"/>
                    <a:pt x="10034" y="20923"/>
                    <a:pt x="10219" y="20991"/>
                  </a:cubicBezTo>
                  <a:cubicBezTo>
                    <a:pt x="10498" y="21058"/>
                    <a:pt x="10777" y="21058"/>
                    <a:pt x="11055" y="21126"/>
                  </a:cubicBezTo>
                  <a:cubicBezTo>
                    <a:pt x="11055" y="21126"/>
                    <a:pt x="11055" y="21126"/>
                    <a:pt x="11055" y="21126"/>
                  </a:cubicBezTo>
                  <a:cubicBezTo>
                    <a:pt x="12495" y="21465"/>
                    <a:pt x="14075" y="21600"/>
                    <a:pt x="15747" y="21600"/>
                  </a:cubicBezTo>
                  <a:cubicBezTo>
                    <a:pt x="15840" y="21600"/>
                    <a:pt x="15886" y="21532"/>
                    <a:pt x="15979" y="21465"/>
                  </a:cubicBezTo>
                  <a:cubicBezTo>
                    <a:pt x="16583" y="20787"/>
                    <a:pt x="17141" y="20043"/>
                    <a:pt x="17652" y="19162"/>
                  </a:cubicBezTo>
                  <a:cubicBezTo>
                    <a:pt x="17837" y="18824"/>
                    <a:pt x="18023" y="18485"/>
                    <a:pt x="18209" y="18147"/>
                  </a:cubicBezTo>
                  <a:cubicBezTo>
                    <a:pt x="21554" y="11376"/>
                    <a:pt x="21600" y="1083"/>
                    <a:pt x="21600" y="542"/>
                  </a:cubicBezTo>
                  <a:cubicBezTo>
                    <a:pt x="21600" y="542"/>
                    <a:pt x="21600" y="474"/>
                    <a:pt x="21600" y="474"/>
                  </a:cubicBezTo>
                  <a:cubicBezTo>
                    <a:pt x="21600" y="203"/>
                    <a:pt x="21461" y="68"/>
                    <a:pt x="21321" y="0"/>
                  </a:cubicBezTo>
                  <a:cubicBezTo>
                    <a:pt x="21275" y="0"/>
                    <a:pt x="21275" y="0"/>
                    <a:pt x="21228"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1660" name="Shape 1660"/>
            <p:cNvSpPr/>
            <p:nvPr/>
          </p:nvSpPr>
          <p:spPr>
            <a:xfrm>
              <a:off x="3906134" y="2543896"/>
              <a:ext cx="48480" cy="981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0"/>
                    <a:pt x="15247" y="8894"/>
                    <a:pt x="0" y="21600"/>
                  </a:cubicBezTo>
                  <a:cubicBezTo>
                    <a:pt x="7624" y="18424"/>
                    <a:pt x="15247" y="15247"/>
                    <a:pt x="21600" y="12071"/>
                  </a:cubicBezTo>
                  <a:cubicBezTo>
                    <a:pt x="21600" y="5082"/>
                    <a:pt x="21600" y="1271"/>
                    <a:pt x="21600" y="0"/>
                  </a:cubicBezTo>
                  <a:cubicBezTo>
                    <a:pt x="21600" y="0"/>
                    <a:pt x="21600" y="0"/>
                    <a:pt x="21600"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1661" name="Shape 1661"/>
            <p:cNvSpPr/>
            <p:nvPr/>
          </p:nvSpPr>
          <p:spPr>
            <a:xfrm>
              <a:off x="2682059" y="2946265"/>
              <a:ext cx="995017" cy="4435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83" y="0"/>
                  </a:moveTo>
                  <a:cubicBezTo>
                    <a:pt x="809" y="697"/>
                    <a:pt x="373" y="1254"/>
                    <a:pt x="0" y="1951"/>
                  </a:cubicBezTo>
                  <a:cubicBezTo>
                    <a:pt x="3050" y="15190"/>
                    <a:pt x="9648" y="21461"/>
                    <a:pt x="20106" y="21600"/>
                  </a:cubicBezTo>
                  <a:cubicBezTo>
                    <a:pt x="20666" y="20625"/>
                    <a:pt x="21164" y="19649"/>
                    <a:pt x="21600" y="18534"/>
                  </a:cubicBezTo>
                  <a:cubicBezTo>
                    <a:pt x="11391" y="17977"/>
                    <a:pt x="4855" y="10591"/>
                    <a:pt x="1183" y="0"/>
                  </a:cubicBezTo>
                </a:path>
              </a:pathLst>
            </a:custGeom>
            <a:solidFill>
              <a:srgbClr val="1F9B9B"/>
            </a:solidFill>
            <a:ln w="12700" cap="flat">
              <a:noFill/>
              <a:miter lim="400000"/>
            </a:ln>
            <a:effectLst/>
          </p:spPr>
          <p:txBody>
            <a:bodyPr wrap="square" lIns="71436" tIns="71436" rIns="71436" bIns="71436" numCol="1" anchor="t">
              <a:noAutofit/>
            </a:bodyPr>
            <a:lstStyle/>
            <a:p>
              <a:pPr lvl="0"/>
            </a:p>
          </p:txBody>
        </p:sp>
        <p:sp>
          <p:nvSpPr>
            <p:cNvPr id="1662" name="Shape 1662"/>
            <p:cNvSpPr/>
            <p:nvPr/>
          </p:nvSpPr>
          <p:spPr>
            <a:xfrm>
              <a:off x="2661455" y="2986259"/>
              <a:ext cx="1047131" cy="4266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14" y="0"/>
                  </a:moveTo>
                  <a:cubicBezTo>
                    <a:pt x="296" y="145"/>
                    <a:pt x="178" y="290"/>
                    <a:pt x="0" y="580"/>
                  </a:cubicBezTo>
                  <a:cubicBezTo>
                    <a:pt x="2722" y="13192"/>
                    <a:pt x="8522" y="21600"/>
                    <a:pt x="19706" y="21600"/>
                  </a:cubicBezTo>
                  <a:cubicBezTo>
                    <a:pt x="20416" y="20295"/>
                    <a:pt x="21008" y="18846"/>
                    <a:pt x="21600" y="17396"/>
                  </a:cubicBezTo>
                  <a:cubicBezTo>
                    <a:pt x="21363" y="17396"/>
                    <a:pt x="21127" y="17396"/>
                    <a:pt x="20949" y="17251"/>
                  </a:cubicBezTo>
                  <a:cubicBezTo>
                    <a:pt x="20535" y="18411"/>
                    <a:pt x="20061" y="19426"/>
                    <a:pt x="19529" y="20440"/>
                  </a:cubicBezTo>
                  <a:cubicBezTo>
                    <a:pt x="9587" y="20295"/>
                    <a:pt x="3314" y="13772"/>
                    <a:pt x="414"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1663" name="Shape 1663"/>
            <p:cNvSpPr/>
            <p:nvPr/>
          </p:nvSpPr>
          <p:spPr>
            <a:xfrm>
              <a:off x="1844597" y="3072308"/>
              <a:ext cx="1014408" cy="518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0" y="21600"/>
                    <a:pt x="0" y="21600"/>
                    <a:pt x="0" y="21600"/>
                  </a:cubicBezTo>
                  <a:cubicBezTo>
                    <a:pt x="0" y="14440"/>
                    <a:pt x="0" y="14440"/>
                    <a:pt x="0" y="14440"/>
                  </a:cubicBezTo>
                  <a:cubicBezTo>
                    <a:pt x="0" y="6444"/>
                    <a:pt x="3295" y="0"/>
                    <a:pt x="7383" y="0"/>
                  </a:cubicBezTo>
                  <a:cubicBezTo>
                    <a:pt x="14217" y="0"/>
                    <a:pt x="14217" y="0"/>
                    <a:pt x="14217" y="0"/>
                  </a:cubicBezTo>
                  <a:cubicBezTo>
                    <a:pt x="18305" y="0"/>
                    <a:pt x="21600" y="6444"/>
                    <a:pt x="21600" y="14440"/>
                  </a:cubicBezTo>
                  <a:cubicBezTo>
                    <a:pt x="21600" y="21600"/>
                    <a:pt x="21600" y="21600"/>
                    <a:pt x="21600" y="21600"/>
                  </a:cubicBezTo>
                </a:path>
              </a:pathLst>
            </a:custGeom>
            <a:solidFill>
              <a:srgbClr val="3572B0"/>
            </a:solidFill>
            <a:ln w="12700" cap="flat">
              <a:noFill/>
              <a:miter lim="400000"/>
            </a:ln>
            <a:effectLst/>
          </p:spPr>
          <p:txBody>
            <a:bodyPr wrap="square" lIns="71436" tIns="71436" rIns="71436" bIns="71436" numCol="1" anchor="t">
              <a:noAutofit/>
            </a:bodyPr>
            <a:lstStyle/>
            <a:p>
              <a:pPr lvl="0"/>
            </a:p>
          </p:txBody>
        </p:sp>
        <p:sp>
          <p:nvSpPr>
            <p:cNvPr id="1664" name="Shape 1664"/>
            <p:cNvSpPr/>
            <p:nvPr/>
          </p:nvSpPr>
          <p:spPr>
            <a:xfrm>
              <a:off x="1821570" y="3049281"/>
              <a:ext cx="1060463" cy="5647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33" y="21600"/>
                  </a:moveTo>
                  <a:cubicBezTo>
                    <a:pt x="467" y="21600"/>
                    <a:pt x="467" y="21600"/>
                    <a:pt x="467" y="21600"/>
                  </a:cubicBezTo>
                  <a:cubicBezTo>
                    <a:pt x="234" y="21600"/>
                    <a:pt x="0" y="21161"/>
                    <a:pt x="0" y="20723"/>
                  </a:cubicBezTo>
                  <a:cubicBezTo>
                    <a:pt x="0" y="14144"/>
                    <a:pt x="0" y="14144"/>
                    <a:pt x="0" y="14144"/>
                  </a:cubicBezTo>
                  <a:cubicBezTo>
                    <a:pt x="0" y="6359"/>
                    <a:pt x="3386" y="0"/>
                    <a:pt x="7531" y="0"/>
                  </a:cubicBezTo>
                  <a:cubicBezTo>
                    <a:pt x="14069" y="0"/>
                    <a:pt x="14069" y="0"/>
                    <a:pt x="14069" y="0"/>
                  </a:cubicBezTo>
                  <a:cubicBezTo>
                    <a:pt x="18214" y="0"/>
                    <a:pt x="21600" y="6359"/>
                    <a:pt x="21600" y="14144"/>
                  </a:cubicBezTo>
                  <a:cubicBezTo>
                    <a:pt x="21600" y="20723"/>
                    <a:pt x="21600" y="20723"/>
                    <a:pt x="21600" y="20723"/>
                  </a:cubicBezTo>
                  <a:cubicBezTo>
                    <a:pt x="21600" y="21161"/>
                    <a:pt x="21366" y="21600"/>
                    <a:pt x="21133" y="21600"/>
                  </a:cubicBezTo>
                  <a:moveTo>
                    <a:pt x="934" y="19846"/>
                  </a:moveTo>
                  <a:cubicBezTo>
                    <a:pt x="20666" y="19846"/>
                    <a:pt x="20666" y="19846"/>
                    <a:pt x="20666" y="19846"/>
                  </a:cubicBezTo>
                  <a:cubicBezTo>
                    <a:pt x="20666" y="14144"/>
                    <a:pt x="20666" y="14144"/>
                    <a:pt x="20666" y="14144"/>
                  </a:cubicBezTo>
                  <a:cubicBezTo>
                    <a:pt x="20666" y="7346"/>
                    <a:pt x="17689" y="1754"/>
                    <a:pt x="14069" y="1754"/>
                  </a:cubicBezTo>
                  <a:cubicBezTo>
                    <a:pt x="7531" y="1754"/>
                    <a:pt x="7531" y="1754"/>
                    <a:pt x="7531" y="1754"/>
                  </a:cubicBezTo>
                  <a:cubicBezTo>
                    <a:pt x="3911" y="1754"/>
                    <a:pt x="934" y="7346"/>
                    <a:pt x="934" y="14144"/>
                  </a:cubicBezTo>
                  <a:cubicBezTo>
                    <a:pt x="934" y="19846"/>
                    <a:pt x="934" y="19846"/>
                    <a:pt x="934" y="19846"/>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665" name="Shape 1665"/>
            <p:cNvSpPr/>
            <p:nvPr/>
          </p:nvSpPr>
          <p:spPr>
            <a:xfrm>
              <a:off x="2168189" y="2865064"/>
              <a:ext cx="367224" cy="5999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894" y="10955"/>
                  </a:moveTo>
                  <a:cubicBezTo>
                    <a:pt x="4894" y="13125"/>
                    <a:pt x="2362" y="14159"/>
                    <a:pt x="1687" y="14366"/>
                  </a:cubicBezTo>
                  <a:cubicBezTo>
                    <a:pt x="1856" y="14469"/>
                    <a:pt x="10800" y="21600"/>
                    <a:pt x="10800" y="21600"/>
                  </a:cubicBezTo>
                  <a:cubicBezTo>
                    <a:pt x="10800" y="21600"/>
                    <a:pt x="19744" y="14469"/>
                    <a:pt x="19912" y="14366"/>
                  </a:cubicBezTo>
                  <a:cubicBezTo>
                    <a:pt x="19238" y="14159"/>
                    <a:pt x="16706" y="13125"/>
                    <a:pt x="16706" y="10955"/>
                  </a:cubicBezTo>
                  <a:cubicBezTo>
                    <a:pt x="16706" y="7648"/>
                    <a:pt x="21600" y="7441"/>
                    <a:pt x="21600" y="7441"/>
                  </a:cubicBezTo>
                  <a:cubicBezTo>
                    <a:pt x="21600" y="0"/>
                    <a:pt x="21600" y="0"/>
                    <a:pt x="21600" y="0"/>
                  </a:cubicBezTo>
                  <a:cubicBezTo>
                    <a:pt x="0" y="0"/>
                    <a:pt x="0" y="0"/>
                    <a:pt x="0" y="0"/>
                  </a:cubicBezTo>
                  <a:cubicBezTo>
                    <a:pt x="0" y="7441"/>
                    <a:pt x="0" y="7441"/>
                    <a:pt x="0" y="7441"/>
                  </a:cubicBezTo>
                  <a:cubicBezTo>
                    <a:pt x="0" y="7441"/>
                    <a:pt x="4894" y="7648"/>
                    <a:pt x="4894" y="10955"/>
                  </a:cubicBezTo>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1666" name="Shape 1666"/>
            <p:cNvSpPr/>
            <p:nvPr/>
          </p:nvSpPr>
          <p:spPr>
            <a:xfrm>
              <a:off x="2145162" y="2842037"/>
              <a:ext cx="413278" cy="6459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500" y="21600"/>
                    <a:pt x="10050" y="21504"/>
                    <a:pt x="9900" y="21312"/>
                  </a:cubicBezTo>
                  <a:cubicBezTo>
                    <a:pt x="1800" y="14688"/>
                    <a:pt x="1650" y="14496"/>
                    <a:pt x="1650" y="14400"/>
                  </a:cubicBezTo>
                  <a:cubicBezTo>
                    <a:pt x="1350" y="14016"/>
                    <a:pt x="1500" y="13632"/>
                    <a:pt x="2100" y="13440"/>
                  </a:cubicBezTo>
                  <a:cubicBezTo>
                    <a:pt x="2400" y="13248"/>
                    <a:pt x="4350" y="12480"/>
                    <a:pt x="4350" y="10944"/>
                  </a:cubicBezTo>
                  <a:cubicBezTo>
                    <a:pt x="4350" y="8640"/>
                    <a:pt x="1200" y="8448"/>
                    <a:pt x="1050" y="8448"/>
                  </a:cubicBezTo>
                  <a:cubicBezTo>
                    <a:pt x="450" y="8448"/>
                    <a:pt x="0" y="8064"/>
                    <a:pt x="0" y="7680"/>
                  </a:cubicBezTo>
                  <a:cubicBezTo>
                    <a:pt x="0" y="768"/>
                    <a:pt x="0" y="768"/>
                    <a:pt x="0" y="768"/>
                  </a:cubicBezTo>
                  <a:cubicBezTo>
                    <a:pt x="0" y="288"/>
                    <a:pt x="450" y="0"/>
                    <a:pt x="1200" y="0"/>
                  </a:cubicBezTo>
                  <a:cubicBezTo>
                    <a:pt x="20400" y="0"/>
                    <a:pt x="20400" y="0"/>
                    <a:pt x="20400" y="0"/>
                  </a:cubicBezTo>
                  <a:cubicBezTo>
                    <a:pt x="21150" y="0"/>
                    <a:pt x="21600" y="288"/>
                    <a:pt x="21600" y="768"/>
                  </a:cubicBezTo>
                  <a:cubicBezTo>
                    <a:pt x="21600" y="7680"/>
                    <a:pt x="21600" y="7680"/>
                    <a:pt x="21600" y="7680"/>
                  </a:cubicBezTo>
                  <a:cubicBezTo>
                    <a:pt x="21600" y="8064"/>
                    <a:pt x="21150" y="8448"/>
                    <a:pt x="20550" y="8448"/>
                  </a:cubicBezTo>
                  <a:cubicBezTo>
                    <a:pt x="20250" y="8448"/>
                    <a:pt x="17250" y="8736"/>
                    <a:pt x="17250" y="10944"/>
                  </a:cubicBezTo>
                  <a:cubicBezTo>
                    <a:pt x="17250" y="12480"/>
                    <a:pt x="19200" y="13248"/>
                    <a:pt x="19500" y="13440"/>
                  </a:cubicBezTo>
                  <a:cubicBezTo>
                    <a:pt x="20100" y="13632"/>
                    <a:pt x="20250" y="14016"/>
                    <a:pt x="19950" y="14400"/>
                  </a:cubicBezTo>
                  <a:cubicBezTo>
                    <a:pt x="19950" y="14496"/>
                    <a:pt x="19800" y="14688"/>
                    <a:pt x="11700" y="21312"/>
                  </a:cubicBezTo>
                  <a:cubicBezTo>
                    <a:pt x="11550" y="21504"/>
                    <a:pt x="11100" y="21600"/>
                    <a:pt x="10800" y="21600"/>
                  </a:cubicBezTo>
                  <a:moveTo>
                    <a:pt x="4350" y="14208"/>
                  </a:moveTo>
                  <a:cubicBezTo>
                    <a:pt x="5700" y="15264"/>
                    <a:pt x="8550" y="17664"/>
                    <a:pt x="10800" y="19584"/>
                  </a:cubicBezTo>
                  <a:cubicBezTo>
                    <a:pt x="13050" y="17664"/>
                    <a:pt x="15900" y="15264"/>
                    <a:pt x="17250" y="14208"/>
                  </a:cubicBezTo>
                  <a:cubicBezTo>
                    <a:pt x="15900" y="13536"/>
                    <a:pt x="14850" y="12384"/>
                    <a:pt x="14850" y="10944"/>
                  </a:cubicBezTo>
                  <a:cubicBezTo>
                    <a:pt x="14850" y="8448"/>
                    <a:pt x="17400" y="7392"/>
                    <a:pt x="19200" y="7008"/>
                  </a:cubicBezTo>
                  <a:cubicBezTo>
                    <a:pt x="19200" y="1536"/>
                    <a:pt x="19200" y="1536"/>
                    <a:pt x="19200" y="1536"/>
                  </a:cubicBezTo>
                  <a:cubicBezTo>
                    <a:pt x="2400" y="1536"/>
                    <a:pt x="2400" y="1536"/>
                    <a:pt x="2400" y="1536"/>
                  </a:cubicBezTo>
                  <a:cubicBezTo>
                    <a:pt x="2400" y="7008"/>
                    <a:pt x="2400" y="7008"/>
                    <a:pt x="2400" y="7008"/>
                  </a:cubicBezTo>
                  <a:cubicBezTo>
                    <a:pt x="4200" y="7392"/>
                    <a:pt x="6750" y="8448"/>
                    <a:pt x="6750" y="10944"/>
                  </a:cubicBezTo>
                  <a:cubicBezTo>
                    <a:pt x="6750" y="12384"/>
                    <a:pt x="5700" y="13536"/>
                    <a:pt x="4350" y="14208"/>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667" name="Shape 1667"/>
            <p:cNvSpPr/>
            <p:nvPr/>
          </p:nvSpPr>
          <p:spPr>
            <a:xfrm>
              <a:off x="2228787" y="3072308"/>
              <a:ext cx="246029" cy="193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251" y="3086"/>
                    <a:pt x="753" y="6171"/>
                    <a:pt x="1005" y="9257"/>
                  </a:cubicBezTo>
                  <a:cubicBezTo>
                    <a:pt x="3767" y="18514"/>
                    <a:pt x="6781" y="21600"/>
                    <a:pt x="10047" y="21600"/>
                  </a:cubicBezTo>
                  <a:cubicBezTo>
                    <a:pt x="10047" y="21600"/>
                    <a:pt x="10298" y="21600"/>
                    <a:pt x="10549" y="21600"/>
                  </a:cubicBezTo>
                  <a:cubicBezTo>
                    <a:pt x="11051" y="21600"/>
                    <a:pt x="11051" y="21600"/>
                    <a:pt x="11051" y="21600"/>
                  </a:cubicBezTo>
                  <a:cubicBezTo>
                    <a:pt x="14316" y="21600"/>
                    <a:pt x="17581" y="18514"/>
                    <a:pt x="20595" y="9257"/>
                  </a:cubicBezTo>
                  <a:cubicBezTo>
                    <a:pt x="20847" y="6171"/>
                    <a:pt x="21349" y="3086"/>
                    <a:pt x="21600" y="0"/>
                  </a:cubicBezTo>
                  <a:cubicBezTo>
                    <a:pt x="18084" y="9257"/>
                    <a:pt x="14567" y="12343"/>
                    <a:pt x="11051" y="12343"/>
                  </a:cubicBezTo>
                  <a:cubicBezTo>
                    <a:pt x="10549" y="12343"/>
                    <a:pt x="10549" y="12343"/>
                    <a:pt x="10549" y="12343"/>
                  </a:cubicBezTo>
                  <a:cubicBezTo>
                    <a:pt x="10298" y="12343"/>
                    <a:pt x="10047" y="12343"/>
                    <a:pt x="9795" y="12343"/>
                  </a:cubicBezTo>
                  <a:cubicBezTo>
                    <a:pt x="6530" y="12343"/>
                    <a:pt x="3265" y="6171"/>
                    <a:pt x="0" y="0"/>
                  </a:cubicBezTo>
                </a:path>
              </a:pathLst>
            </a:custGeom>
            <a:solidFill>
              <a:srgbClr val="E8D2A0"/>
            </a:solidFill>
            <a:ln w="12700" cap="flat">
              <a:noFill/>
              <a:miter lim="400000"/>
            </a:ln>
            <a:effectLst/>
          </p:spPr>
          <p:txBody>
            <a:bodyPr wrap="square" lIns="71436" tIns="71436" rIns="71436" bIns="71436" numCol="1" anchor="t">
              <a:noAutofit/>
            </a:bodyPr>
            <a:lstStyle/>
            <a:p>
              <a:pPr lvl="0"/>
            </a:p>
          </p:txBody>
        </p:sp>
        <p:sp>
          <p:nvSpPr>
            <p:cNvPr id="1668" name="Shape 1668"/>
            <p:cNvSpPr/>
            <p:nvPr/>
          </p:nvSpPr>
          <p:spPr>
            <a:xfrm>
              <a:off x="2168189" y="3054129"/>
              <a:ext cx="367224" cy="266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419" y="4800"/>
                    <a:pt x="19238" y="9600"/>
                    <a:pt x="18056" y="14400"/>
                  </a:cubicBezTo>
                  <a:cubicBezTo>
                    <a:pt x="17887" y="16800"/>
                    <a:pt x="17550" y="19200"/>
                    <a:pt x="17381" y="21600"/>
                  </a:cubicBezTo>
                  <a:cubicBezTo>
                    <a:pt x="18900" y="19200"/>
                    <a:pt x="20250" y="12000"/>
                    <a:pt x="21600" y="4800"/>
                  </a:cubicBezTo>
                  <a:cubicBezTo>
                    <a:pt x="21600" y="0"/>
                    <a:pt x="21600" y="0"/>
                    <a:pt x="21600" y="0"/>
                  </a:cubicBezTo>
                  <a:moveTo>
                    <a:pt x="0" y="0"/>
                  </a:moveTo>
                  <a:cubicBezTo>
                    <a:pt x="0" y="4800"/>
                    <a:pt x="0" y="4800"/>
                    <a:pt x="0" y="4800"/>
                  </a:cubicBezTo>
                  <a:cubicBezTo>
                    <a:pt x="1350" y="12000"/>
                    <a:pt x="2700" y="16800"/>
                    <a:pt x="4219" y="21600"/>
                  </a:cubicBezTo>
                  <a:cubicBezTo>
                    <a:pt x="4050" y="19200"/>
                    <a:pt x="3712" y="16800"/>
                    <a:pt x="3544" y="14400"/>
                  </a:cubicBezTo>
                  <a:cubicBezTo>
                    <a:pt x="2362" y="9600"/>
                    <a:pt x="1181" y="4800"/>
                    <a:pt x="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669" name="Shape 1669"/>
            <p:cNvSpPr/>
            <p:nvPr/>
          </p:nvSpPr>
          <p:spPr>
            <a:xfrm>
              <a:off x="2237270" y="3312276"/>
              <a:ext cx="229062" cy="1527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0" y="0"/>
                    <a:pt x="0" y="0"/>
                    <a:pt x="0" y="0"/>
                  </a:cubicBezTo>
                  <a:cubicBezTo>
                    <a:pt x="4320" y="8558"/>
                    <a:pt x="10800" y="21600"/>
                    <a:pt x="10800" y="21600"/>
                  </a:cubicBezTo>
                  <a:cubicBezTo>
                    <a:pt x="10800" y="21600"/>
                    <a:pt x="17280" y="8558"/>
                    <a:pt x="21600" y="0"/>
                  </a:cubicBezTo>
                </a:path>
              </a:pathLst>
            </a:custGeom>
            <a:solidFill>
              <a:srgbClr val="E9E9E9"/>
            </a:solidFill>
            <a:ln w="12700" cap="flat">
              <a:noFill/>
              <a:miter lim="400000"/>
            </a:ln>
            <a:effectLst/>
          </p:spPr>
          <p:txBody>
            <a:bodyPr wrap="square" lIns="71436" tIns="71436" rIns="71436" bIns="71436" numCol="1" anchor="t">
              <a:noAutofit/>
            </a:bodyPr>
            <a:lstStyle/>
            <a:p>
              <a:pPr lvl="0"/>
            </a:p>
          </p:txBody>
        </p:sp>
        <p:sp>
          <p:nvSpPr>
            <p:cNvPr id="1670" name="Shape 1670"/>
            <p:cNvSpPr/>
            <p:nvPr/>
          </p:nvSpPr>
          <p:spPr>
            <a:xfrm>
              <a:off x="2211592" y="3289248"/>
              <a:ext cx="279206" cy="198762"/>
            </a:xfrm>
            <a:custGeom>
              <a:avLst/>
              <a:gdLst/>
              <a:ahLst/>
              <a:cxnLst>
                <a:cxn ang="0">
                  <a:pos x="wd2" y="hd2"/>
                </a:cxn>
                <a:cxn ang="5400000">
                  <a:pos x="wd2" y="hd2"/>
                </a:cxn>
                <a:cxn ang="10800000">
                  <a:pos x="wd2" y="hd2"/>
                </a:cxn>
                <a:cxn ang="16200000">
                  <a:pos x="wd2" y="hd2"/>
                </a:cxn>
              </a:cxnLst>
              <a:rect l="0" t="0" r="r" b="b"/>
              <a:pathLst>
                <a:path w="21449" h="21600" fill="norm" stroke="1" extrusionOk="0">
                  <a:moveTo>
                    <a:pt x="10724" y="21600"/>
                  </a:moveTo>
                  <a:cubicBezTo>
                    <a:pt x="10283" y="21600"/>
                    <a:pt x="9622" y="21287"/>
                    <a:pt x="9402" y="20661"/>
                  </a:cubicBezTo>
                  <a:cubicBezTo>
                    <a:pt x="9402" y="20661"/>
                    <a:pt x="3891" y="10643"/>
                    <a:pt x="365" y="4070"/>
                  </a:cubicBezTo>
                  <a:cubicBezTo>
                    <a:pt x="-76" y="3443"/>
                    <a:pt x="-76" y="2504"/>
                    <a:pt x="144" y="1565"/>
                  </a:cubicBezTo>
                  <a:cubicBezTo>
                    <a:pt x="585" y="626"/>
                    <a:pt x="1026" y="0"/>
                    <a:pt x="1908" y="0"/>
                  </a:cubicBezTo>
                  <a:cubicBezTo>
                    <a:pt x="19540" y="0"/>
                    <a:pt x="19540" y="0"/>
                    <a:pt x="19540" y="0"/>
                  </a:cubicBezTo>
                  <a:cubicBezTo>
                    <a:pt x="20422" y="0"/>
                    <a:pt x="20863" y="626"/>
                    <a:pt x="21304" y="1565"/>
                  </a:cubicBezTo>
                  <a:cubicBezTo>
                    <a:pt x="21524" y="2504"/>
                    <a:pt x="21524" y="3443"/>
                    <a:pt x="21083" y="4070"/>
                  </a:cubicBezTo>
                  <a:cubicBezTo>
                    <a:pt x="17557" y="10643"/>
                    <a:pt x="12046" y="20661"/>
                    <a:pt x="12046" y="20661"/>
                  </a:cubicBezTo>
                  <a:cubicBezTo>
                    <a:pt x="11826" y="21287"/>
                    <a:pt x="11165" y="21600"/>
                    <a:pt x="10724" y="21600"/>
                  </a:cubicBezTo>
                  <a:close/>
                  <a:moveTo>
                    <a:pt x="5434" y="5009"/>
                  </a:moveTo>
                  <a:cubicBezTo>
                    <a:pt x="7418" y="8765"/>
                    <a:pt x="9402" y="12522"/>
                    <a:pt x="10724" y="15026"/>
                  </a:cubicBezTo>
                  <a:cubicBezTo>
                    <a:pt x="12046" y="12522"/>
                    <a:pt x="14030" y="8765"/>
                    <a:pt x="16014" y="5009"/>
                  </a:cubicBezTo>
                  <a:lnTo>
                    <a:pt x="5434" y="500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671" name="Shape 1671"/>
            <p:cNvSpPr/>
            <p:nvPr/>
          </p:nvSpPr>
          <p:spPr>
            <a:xfrm>
              <a:off x="1490706" y="1104092"/>
              <a:ext cx="1720978" cy="172097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89920"/>
            </a:solidFill>
            <a:ln w="12700" cap="flat">
              <a:noFill/>
              <a:miter lim="400000"/>
            </a:ln>
            <a:effectLst/>
          </p:spPr>
          <p:txBody>
            <a:bodyPr wrap="square" lIns="71436" tIns="71436" rIns="71436" bIns="71436" numCol="1" anchor="t">
              <a:noAutofit/>
            </a:bodyPr>
            <a:lstStyle/>
            <a:p>
              <a:pPr lvl="0"/>
            </a:p>
          </p:txBody>
        </p:sp>
        <p:sp>
          <p:nvSpPr>
            <p:cNvPr id="1672" name="Shape 1672"/>
            <p:cNvSpPr/>
            <p:nvPr/>
          </p:nvSpPr>
          <p:spPr>
            <a:xfrm>
              <a:off x="1468890" y="1081064"/>
              <a:ext cx="1765822" cy="17670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39" y="21600"/>
                    <a:pt x="0" y="16761"/>
                    <a:pt x="0" y="10800"/>
                  </a:cubicBezTo>
                  <a:cubicBezTo>
                    <a:pt x="0" y="4839"/>
                    <a:pt x="4839" y="0"/>
                    <a:pt x="10800" y="0"/>
                  </a:cubicBezTo>
                  <a:cubicBezTo>
                    <a:pt x="16761" y="0"/>
                    <a:pt x="21600" y="4839"/>
                    <a:pt x="21600" y="10800"/>
                  </a:cubicBezTo>
                  <a:cubicBezTo>
                    <a:pt x="21600" y="16761"/>
                    <a:pt x="16761" y="21600"/>
                    <a:pt x="10800" y="21600"/>
                  </a:cubicBezTo>
                  <a:moveTo>
                    <a:pt x="10800" y="561"/>
                  </a:moveTo>
                  <a:cubicBezTo>
                    <a:pt x="5155" y="561"/>
                    <a:pt x="561" y="5155"/>
                    <a:pt x="561" y="10800"/>
                  </a:cubicBezTo>
                  <a:cubicBezTo>
                    <a:pt x="561" y="16445"/>
                    <a:pt x="5155" y="21039"/>
                    <a:pt x="10800" y="21039"/>
                  </a:cubicBezTo>
                  <a:cubicBezTo>
                    <a:pt x="16445" y="21039"/>
                    <a:pt x="21039" y="16445"/>
                    <a:pt x="21039" y="10800"/>
                  </a:cubicBezTo>
                  <a:cubicBezTo>
                    <a:pt x="21039" y="5155"/>
                    <a:pt x="16445" y="561"/>
                    <a:pt x="10800" y="561"/>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673" name="Shape 1673"/>
            <p:cNvSpPr/>
            <p:nvPr/>
          </p:nvSpPr>
          <p:spPr>
            <a:xfrm>
              <a:off x="1490706" y="1104092"/>
              <a:ext cx="1720978" cy="8956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662"/>
                  </a:moveTo>
                  <a:cubicBezTo>
                    <a:pt x="16632" y="1662"/>
                    <a:pt x="21348" y="10523"/>
                    <a:pt x="21600" y="21600"/>
                  </a:cubicBezTo>
                  <a:cubicBezTo>
                    <a:pt x="21600" y="21323"/>
                    <a:pt x="21600" y="21046"/>
                    <a:pt x="21600" y="20769"/>
                  </a:cubicBezTo>
                  <a:cubicBezTo>
                    <a:pt x="21600" y="9346"/>
                    <a:pt x="16776" y="0"/>
                    <a:pt x="10800" y="0"/>
                  </a:cubicBezTo>
                  <a:cubicBezTo>
                    <a:pt x="4824" y="0"/>
                    <a:pt x="0" y="9346"/>
                    <a:pt x="0" y="20769"/>
                  </a:cubicBezTo>
                  <a:cubicBezTo>
                    <a:pt x="0" y="21046"/>
                    <a:pt x="0" y="21323"/>
                    <a:pt x="0" y="21600"/>
                  </a:cubicBezTo>
                  <a:cubicBezTo>
                    <a:pt x="252" y="10523"/>
                    <a:pt x="4968" y="1662"/>
                    <a:pt x="10800" y="1662"/>
                  </a:cubicBezTo>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1674" name="Shape 1674"/>
            <p:cNvSpPr/>
            <p:nvPr/>
          </p:nvSpPr>
          <p:spPr>
            <a:xfrm>
              <a:off x="1468890" y="1081064"/>
              <a:ext cx="1765822" cy="17670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39" y="21600"/>
                    <a:pt x="0" y="16761"/>
                    <a:pt x="0" y="10800"/>
                  </a:cubicBezTo>
                  <a:cubicBezTo>
                    <a:pt x="0" y="4839"/>
                    <a:pt x="4839" y="0"/>
                    <a:pt x="10800" y="0"/>
                  </a:cubicBezTo>
                  <a:cubicBezTo>
                    <a:pt x="16761" y="0"/>
                    <a:pt x="21600" y="4839"/>
                    <a:pt x="21600" y="10800"/>
                  </a:cubicBezTo>
                  <a:cubicBezTo>
                    <a:pt x="21600" y="16761"/>
                    <a:pt x="16761" y="21600"/>
                    <a:pt x="10800" y="21600"/>
                  </a:cubicBezTo>
                  <a:moveTo>
                    <a:pt x="10800" y="561"/>
                  </a:moveTo>
                  <a:cubicBezTo>
                    <a:pt x="5155" y="561"/>
                    <a:pt x="561" y="5155"/>
                    <a:pt x="561" y="10800"/>
                  </a:cubicBezTo>
                  <a:cubicBezTo>
                    <a:pt x="561" y="16445"/>
                    <a:pt x="5155" y="21039"/>
                    <a:pt x="10800" y="21039"/>
                  </a:cubicBezTo>
                  <a:cubicBezTo>
                    <a:pt x="16445" y="21039"/>
                    <a:pt x="21039" y="16445"/>
                    <a:pt x="21039" y="10800"/>
                  </a:cubicBezTo>
                  <a:cubicBezTo>
                    <a:pt x="21039" y="5155"/>
                    <a:pt x="16445" y="561"/>
                    <a:pt x="10800" y="561"/>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675" name="Shape 1675"/>
            <p:cNvSpPr/>
            <p:nvPr/>
          </p:nvSpPr>
          <p:spPr>
            <a:xfrm>
              <a:off x="1777939" y="1737194"/>
              <a:ext cx="1147724" cy="1323416"/>
            </a:xfrm>
            <a:custGeom>
              <a:avLst/>
              <a:gdLst/>
              <a:ahLst/>
              <a:cxnLst>
                <a:cxn ang="0">
                  <a:pos x="wd2" y="hd2"/>
                </a:cxn>
                <a:cxn ang="5400000">
                  <a:pos x="wd2" y="hd2"/>
                </a:cxn>
                <a:cxn ang="10800000">
                  <a:pos x="wd2" y="hd2"/>
                </a:cxn>
                <a:cxn ang="16200000">
                  <a:pos x="wd2" y="hd2"/>
                </a:cxn>
              </a:cxnLst>
              <a:rect l="0" t="0" r="r" b="b"/>
              <a:pathLst>
                <a:path w="21600" h="21307" fill="norm" stroke="1" extrusionOk="0">
                  <a:moveTo>
                    <a:pt x="0" y="4228"/>
                  </a:moveTo>
                  <a:cubicBezTo>
                    <a:pt x="0" y="11935"/>
                    <a:pt x="0" y="11935"/>
                    <a:pt x="0" y="11935"/>
                  </a:cubicBezTo>
                  <a:cubicBezTo>
                    <a:pt x="0" y="17012"/>
                    <a:pt x="4698" y="21212"/>
                    <a:pt x="10638" y="21305"/>
                  </a:cubicBezTo>
                  <a:cubicBezTo>
                    <a:pt x="16686" y="21397"/>
                    <a:pt x="21600" y="17243"/>
                    <a:pt x="21600" y="12074"/>
                  </a:cubicBezTo>
                  <a:cubicBezTo>
                    <a:pt x="21600" y="720"/>
                    <a:pt x="21600" y="720"/>
                    <a:pt x="21600" y="720"/>
                  </a:cubicBezTo>
                  <a:cubicBezTo>
                    <a:pt x="21600" y="166"/>
                    <a:pt x="20844" y="-203"/>
                    <a:pt x="20250" y="120"/>
                  </a:cubicBezTo>
                  <a:cubicBezTo>
                    <a:pt x="10368" y="5520"/>
                    <a:pt x="0" y="4228"/>
                    <a:pt x="0" y="4228"/>
                  </a:cubicBezTo>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1676" name="Shape 1676"/>
            <p:cNvSpPr/>
            <p:nvPr/>
          </p:nvSpPr>
          <p:spPr>
            <a:xfrm>
              <a:off x="1754912" y="1712494"/>
              <a:ext cx="1193778" cy="13707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748" y="21600"/>
                    <a:pt x="10696" y="21600"/>
                    <a:pt x="10592" y="21600"/>
                  </a:cubicBezTo>
                  <a:cubicBezTo>
                    <a:pt x="4777" y="21510"/>
                    <a:pt x="0" y="17262"/>
                    <a:pt x="0" y="12065"/>
                  </a:cubicBezTo>
                  <a:cubicBezTo>
                    <a:pt x="0" y="4519"/>
                    <a:pt x="0" y="4519"/>
                    <a:pt x="0" y="4519"/>
                  </a:cubicBezTo>
                  <a:cubicBezTo>
                    <a:pt x="0" y="4428"/>
                    <a:pt x="52" y="4338"/>
                    <a:pt x="156" y="4248"/>
                  </a:cubicBezTo>
                  <a:cubicBezTo>
                    <a:pt x="260" y="4203"/>
                    <a:pt x="363" y="4157"/>
                    <a:pt x="467" y="4157"/>
                  </a:cubicBezTo>
                  <a:cubicBezTo>
                    <a:pt x="467" y="4157"/>
                    <a:pt x="1506" y="4293"/>
                    <a:pt x="3167" y="4293"/>
                  </a:cubicBezTo>
                  <a:cubicBezTo>
                    <a:pt x="6594" y="4293"/>
                    <a:pt x="13240" y="3751"/>
                    <a:pt x="19679" y="181"/>
                  </a:cubicBezTo>
                  <a:cubicBezTo>
                    <a:pt x="19887" y="90"/>
                    <a:pt x="20094" y="0"/>
                    <a:pt x="20354" y="0"/>
                  </a:cubicBezTo>
                  <a:cubicBezTo>
                    <a:pt x="21029" y="0"/>
                    <a:pt x="21600" y="497"/>
                    <a:pt x="21600" y="1085"/>
                  </a:cubicBezTo>
                  <a:cubicBezTo>
                    <a:pt x="21600" y="12201"/>
                    <a:pt x="21600" y="12201"/>
                    <a:pt x="21600" y="12201"/>
                  </a:cubicBezTo>
                  <a:cubicBezTo>
                    <a:pt x="21600" y="17397"/>
                    <a:pt x="16771" y="21600"/>
                    <a:pt x="10800" y="21600"/>
                  </a:cubicBezTo>
                  <a:moveTo>
                    <a:pt x="831" y="4926"/>
                  </a:moveTo>
                  <a:cubicBezTo>
                    <a:pt x="831" y="12065"/>
                    <a:pt x="831" y="12065"/>
                    <a:pt x="831" y="12065"/>
                  </a:cubicBezTo>
                  <a:cubicBezTo>
                    <a:pt x="831" y="16855"/>
                    <a:pt x="5244" y="20832"/>
                    <a:pt x="10644" y="20877"/>
                  </a:cubicBezTo>
                  <a:cubicBezTo>
                    <a:pt x="16200" y="20967"/>
                    <a:pt x="20769" y="17036"/>
                    <a:pt x="20769" y="12201"/>
                  </a:cubicBezTo>
                  <a:cubicBezTo>
                    <a:pt x="20769" y="1085"/>
                    <a:pt x="20769" y="1085"/>
                    <a:pt x="20769" y="1085"/>
                  </a:cubicBezTo>
                  <a:cubicBezTo>
                    <a:pt x="20769" y="859"/>
                    <a:pt x="20562" y="723"/>
                    <a:pt x="20354" y="723"/>
                  </a:cubicBezTo>
                  <a:cubicBezTo>
                    <a:pt x="20250" y="723"/>
                    <a:pt x="20198" y="768"/>
                    <a:pt x="20146" y="813"/>
                  </a:cubicBezTo>
                  <a:cubicBezTo>
                    <a:pt x="13500" y="4474"/>
                    <a:pt x="6698" y="5016"/>
                    <a:pt x="3167" y="5016"/>
                  </a:cubicBezTo>
                  <a:cubicBezTo>
                    <a:pt x="2129" y="5016"/>
                    <a:pt x="1298" y="4971"/>
                    <a:pt x="831" y="4926"/>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677" name="Shape 1677"/>
            <p:cNvSpPr/>
            <p:nvPr/>
          </p:nvSpPr>
          <p:spPr>
            <a:xfrm>
              <a:off x="1800966" y="1758548"/>
              <a:ext cx="1101670" cy="3187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50" y="0"/>
                  </a:moveTo>
                  <a:cubicBezTo>
                    <a:pt x="21038" y="0"/>
                    <a:pt x="20981" y="195"/>
                    <a:pt x="20925" y="389"/>
                  </a:cubicBezTo>
                  <a:cubicBezTo>
                    <a:pt x="13725" y="16151"/>
                    <a:pt x="6356" y="18486"/>
                    <a:pt x="2531" y="18486"/>
                  </a:cubicBezTo>
                  <a:cubicBezTo>
                    <a:pt x="1406" y="18486"/>
                    <a:pt x="506" y="18292"/>
                    <a:pt x="0" y="18097"/>
                  </a:cubicBezTo>
                  <a:cubicBezTo>
                    <a:pt x="0" y="21211"/>
                    <a:pt x="0" y="21211"/>
                    <a:pt x="0" y="21211"/>
                  </a:cubicBezTo>
                  <a:cubicBezTo>
                    <a:pt x="506" y="21405"/>
                    <a:pt x="1406" y="21600"/>
                    <a:pt x="2531" y="21600"/>
                  </a:cubicBezTo>
                  <a:cubicBezTo>
                    <a:pt x="6469" y="21600"/>
                    <a:pt x="13669" y="19070"/>
                    <a:pt x="20644" y="3697"/>
                  </a:cubicBezTo>
                  <a:cubicBezTo>
                    <a:pt x="20813" y="3308"/>
                    <a:pt x="20981" y="3114"/>
                    <a:pt x="21150" y="3114"/>
                  </a:cubicBezTo>
                  <a:cubicBezTo>
                    <a:pt x="21319" y="3114"/>
                    <a:pt x="21488" y="3308"/>
                    <a:pt x="21600" y="3503"/>
                  </a:cubicBezTo>
                  <a:cubicBezTo>
                    <a:pt x="21600" y="1557"/>
                    <a:pt x="21600" y="1557"/>
                    <a:pt x="21600" y="1557"/>
                  </a:cubicBezTo>
                  <a:cubicBezTo>
                    <a:pt x="21600" y="584"/>
                    <a:pt x="21375" y="0"/>
                    <a:pt x="21150" y="0"/>
                  </a:cubicBezTo>
                </a:path>
              </a:pathLst>
            </a:custGeom>
            <a:solidFill>
              <a:srgbClr val="D2C49D"/>
            </a:solidFill>
            <a:ln w="12700" cap="flat">
              <a:noFill/>
              <a:miter lim="400000"/>
            </a:ln>
            <a:effectLst/>
          </p:spPr>
          <p:txBody>
            <a:bodyPr wrap="square" lIns="71436" tIns="71436" rIns="71436" bIns="71436" numCol="1" anchor="t">
              <a:noAutofit/>
            </a:bodyPr>
            <a:lstStyle/>
            <a:p>
              <a:pPr lvl="0"/>
            </a:p>
          </p:txBody>
        </p:sp>
        <p:sp>
          <p:nvSpPr>
            <p:cNvPr id="1678" name="Shape 1678"/>
            <p:cNvSpPr/>
            <p:nvPr/>
          </p:nvSpPr>
          <p:spPr>
            <a:xfrm>
              <a:off x="1777939" y="1735521"/>
              <a:ext cx="1147724" cy="3357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36" y="0"/>
                  </a:moveTo>
                  <a:cubicBezTo>
                    <a:pt x="20574" y="0"/>
                    <a:pt x="20412" y="185"/>
                    <a:pt x="20250" y="554"/>
                  </a:cubicBezTo>
                  <a:cubicBezTo>
                    <a:pt x="13554" y="15138"/>
                    <a:pt x="6642" y="17538"/>
                    <a:pt x="2862" y="17538"/>
                  </a:cubicBezTo>
                  <a:cubicBezTo>
                    <a:pt x="1080" y="17538"/>
                    <a:pt x="0" y="16985"/>
                    <a:pt x="0" y="16985"/>
                  </a:cubicBezTo>
                  <a:cubicBezTo>
                    <a:pt x="0" y="21415"/>
                    <a:pt x="0" y="21415"/>
                    <a:pt x="0" y="21415"/>
                  </a:cubicBezTo>
                  <a:cubicBezTo>
                    <a:pt x="0" y="21415"/>
                    <a:pt x="162" y="21600"/>
                    <a:pt x="432" y="21600"/>
                  </a:cubicBezTo>
                  <a:cubicBezTo>
                    <a:pt x="432" y="18646"/>
                    <a:pt x="432" y="18646"/>
                    <a:pt x="432" y="18646"/>
                  </a:cubicBezTo>
                  <a:cubicBezTo>
                    <a:pt x="918" y="18831"/>
                    <a:pt x="1782" y="19015"/>
                    <a:pt x="2862" y="19015"/>
                  </a:cubicBezTo>
                  <a:cubicBezTo>
                    <a:pt x="6534" y="19015"/>
                    <a:pt x="13608" y="16800"/>
                    <a:pt x="20520" y="1846"/>
                  </a:cubicBezTo>
                  <a:cubicBezTo>
                    <a:pt x="20574" y="1662"/>
                    <a:pt x="20628" y="1477"/>
                    <a:pt x="20736" y="1477"/>
                  </a:cubicBezTo>
                  <a:cubicBezTo>
                    <a:pt x="20952" y="1477"/>
                    <a:pt x="21168" y="2031"/>
                    <a:pt x="21168" y="2954"/>
                  </a:cubicBezTo>
                  <a:cubicBezTo>
                    <a:pt x="21168" y="4800"/>
                    <a:pt x="21168" y="4800"/>
                    <a:pt x="21168" y="4800"/>
                  </a:cubicBezTo>
                  <a:cubicBezTo>
                    <a:pt x="21438" y="5354"/>
                    <a:pt x="21600" y="6277"/>
                    <a:pt x="21600" y="7385"/>
                  </a:cubicBezTo>
                  <a:cubicBezTo>
                    <a:pt x="21600" y="2954"/>
                    <a:pt x="21600" y="2954"/>
                    <a:pt x="21600" y="2954"/>
                  </a:cubicBezTo>
                  <a:cubicBezTo>
                    <a:pt x="21600" y="1292"/>
                    <a:pt x="21168" y="0"/>
                    <a:pt x="20736"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679" name="Shape 1679"/>
            <p:cNvSpPr/>
            <p:nvPr/>
          </p:nvSpPr>
          <p:spPr>
            <a:xfrm>
              <a:off x="1640988" y="2108803"/>
              <a:ext cx="136953" cy="2751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950"/>
                    <a:pt x="0" y="10800"/>
                  </a:cubicBezTo>
                  <a:cubicBezTo>
                    <a:pt x="0" y="16875"/>
                    <a:pt x="9450" y="21600"/>
                    <a:pt x="21600" y="21600"/>
                  </a:cubicBezTo>
                  <a:lnTo>
                    <a:pt x="2160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1680" name="Shape 1680"/>
            <p:cNvSpPr/>
            <p:nvPr/>
          </p:nvSpPr>
          <p:spPr>
            <a:xfrm>
              <a:off x="1617961" y="2085776"/>
              <a:ext cx="183007" cy="3211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8" y="21600"/>
                    <a:pt x="0" y="16779"/>
                    <a:pt x="0" y="10800"/>
                  </a:cubicBezTo>
                  <a:cubicBezTo>
                    <a:pt x="0" y="4821"/>
                    <a:pt x="8438" y="0"/>
                    <a:pt x="18900" y="0"/>
                  </a:cubicBezTo>
                  <a:cubicBezTo>
                    <a:pt x="20250" y="0"/>
                    <a:pt x="21600" y="771"/>
                    <a:pt x="21600" y="1543"/>
                  </a:cubicBezTo>
                  <a:cubicBezTo>
                    <a:pt x="21600" y="20057"/>
                    <a:pt x="21600" y="20057"/>
                    <a:pt x="21600" y="20057"/>
                  </a:cubicBezTo>
                  <a:cubicBezTo>
                    <a:pt x="21600" y="21021"/>
                    <a:pt x="20250" y="21600"/>
                    <a:pt x="18900" y="21600"/>
                  </a:cubicBezTo>
                  <a:close/>
                  <a:moveTo>
                    <a:pt x="16200" y="3279"/>
                  </a:moveTo>
                  <a:cubicBezTo>
                    <a:pt x="10125" y="4050"/>
                    <a:pt x="5400" y="7136"/>
                    <a:pt x="5400" y="10800"/>
                  </a:cubicBezTo>
                  <a:cubicBezTo>
                    <a:pt x="5400" y="14657"/>
                    <a:pt x="10125" y="17743"/>
                    <a:pt x="16200" y="18514"/>
                  </a:cubicBezTo>
                  <a:lnTo>
                    <a:pt x="16200" y="327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681" name="Shape 1681"/>
            <p:cNvSpPr/>
            <p:nvPr/>
          </p:nvSpPr>
          <p:spPr>
            <a:xfrm>
              <a:off x="2925661" y="2108803"/>
              <a:ext cx="136953" cy="2751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950"/>
                    <a:pt x="21600" y="10800"/>
                  </a:cubicBezTo>
                  <a:cubicBezTo>
                    <a:pt x="21600" y="16875"/>
                    <a:pt x="12150" y="21600"/>
                    <a:pt x="0" y="21600"/>
                  </a:cubicBezTo>
                  <a:lnTo>
                    <a:pt x="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1682" name="Shape 1682"/>
            <p:cNvSpPr/>
            <p:nvPr/>
          </p:nvSpPr>
          <p:spPr>
            <a:xfrm>
              <a:off x="2902635" y="2085776"/>
              <a:ext cx="183006" cy="3211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1021"/>
                    <a:pt x="0" y="20057"/>
                  </a:cubicBezTo>
                  <a:cubicBezTo>
                    <a:pt x="0" y="1543"/>
                    <a:pt x="0" y="1543"/>
                    <a:pt x="0" y="1543"/>
                  </a:cubicBezTo>
                  <a:cubicBezTo>
                    <a:pt x="0" y="771"/>
                    <a:pt x="1350" y="0"/>
                    <a:pt x="2700" y="0"/>
                  </a:cubicBezTo>
                  <a:cubicBezTo>
                    <a:pt x="13163" y="0"/>
                    <a:pt x="21600" y="4821"/>
                    <a:pt x="21600" y="10800"/>
                  </a:cubicBezTo>
                  <a:cubicBezTo>
                    <a:pt x="21600" y="16779"/>
                    <a:pt x="13163" y="21600"/>
                    <a:pt x="2700" y="21600"/>
                  </a:cubicBezTo>
                  <a:close/>
                  <a:moveTo>
                    <a:pt x="5400" y="3279"/>
                  </a:moveTo>
                  <a:cubicBezTo>
                    <a:pt x="5400" y="18514"/>
                    <a:pt x="5400" y="18514"/>
                    <a:pt x="5400" y="18514"/>
                  </a:cubicBezTo>
                  <a:cubicBezTo>
                    <a:pt x="11475" y="17743"/>
                    <a:pt x="16200" y="14657"/>
                    <a:pt x="16200" y="10800"/>
                  </a:cubicBezTo>
                  <a:cubicBezTo>
                    <a:pt x="16200" y="7136"/>
                    <a:pt x="11475" y="4050"/>
                    <a:pt x="5400" y="3279"/>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683" name="Shape 1683"/>
            <p:cNvSpPr/>
            <p:nvPr/>
          </p:nvSpPr>
          <p:spPr>
            <a:xfrm>
              <a:off x="2042146" y="2188792"/>
              <a:ext cx="113926" cy="11392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684" name="Shape 1684"/>
            <p:cNvSpPr/>
            <p:nvPr/>
          </p:nvSpPr>
          <p:spPr>
            <a:xfrm>
              <a:off x="2546320" y="2188792"/>
              <a:ext cx="115138" cy="11392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685" name="Shape 1685"/>
            <p:cNvSpPr/>
            <p:nvPr/>
          </p:nvSpPr>
          <p:spPr>
            <a:xfrm>
              <a:off x="2237270" y="2417852"/>
              <a:ext cx="229062" cy="1381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60" y="21600"/>
                    <a:pt x="0" y="13500"/>
                    <a:pt x="0" y="3600"/>
                  </a:cubicBezTo>
                  <a:cubicBezTo>
                    <a:pt x="0" y="1800"/>
                    <a:pt x="1080" y="0"/>
                    <a:pt x="2160" y="0"/>
                  </a:cubicBezTo>
                  <a:cubicBezTo>
                    <a:pt x="3240" y="0"/>
                    <a:pt x="4320" y="1800"/>
                    <a:pt x="4320" y="3600"/>
                  </a:cubicBezTo>
                  <a:cubicBezTo>
                    <a:pt x="4320" y="9900"/>
                    <a:pt x="7290" y="14400"/>
                    <a:pt x="10800" y="14400"/>
                  </a:cubicBezTo>
                  <a:cubicBezTo>
                    <a:pt x="14310" y="14400"/>
                    <a:pt x="17280" y="9900"/>
                    <a:pt x="17280" y="3600"/>
                  </a:cubicBezTo>
                  <a:cubicBezTo>
                    <a:pt x="17280" y="1800"/>
                    <a:pt x="18360" y="0"/>
                    <a:pt x="19440" y="0"/>
                  </a:cubicBezTo>
                  <a:cubicBezTo>
                    <a:pt x="20520" y="0"/>
                    <a:pt x="21600" y="1800"/>
                    <a:pt x="21600" y="3600"/>
                  </a:cubicBezTo>
                  <a:cubicBezTo>
                    <a:pt x="21600" y="13500"/>
                    <a:pt x="16740" y="21600"/>
                    <a:pt x="1080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686" name="Shape 1686"/>
            <p:cNvSpPr/>
            <p:nvPr/>
          </p:nvSpPr>
          <p:spPr>
            <a:xfrm>
              <a:off x="2216667" y="2709933"/>
              <a:ext cx="270269" cy="138164"/>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4400"/>
                    <a:pt x="21185" y="4500"/>
                  </a:cubicBezTo>
                  <a:cubicBezTo>
                    <a:pt x="21410" y="2250"/>
                    <a:pt x="20510" y="0"/>
                    <a:pt x="19385" y="0"/>
                  </a:cubicBezTo>
                  <a:cubicBezTo>
                    <a:pt x="1835" y="0"/>
                    <a:pt x="1835" y="0"/>
                    <a:pt x="1835" y="0"/>
                  </a:cubicBezTo>
                  <a:cubicBezTo>
                    <a:pt x="710" y="0"/>
                    <a:pt x="-190" y="2250"/>
                    <a:pt x="35" y="4500"/>
                  </a:cubicBezTo>
                  <a:cubicBezTo>
                    <a:pt x="935" y="14400"/>
                    <a:pt x="5435" y="21600"/>
                    <a:pt x="10610" y="2160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sp>
        <p:nvSpPr>
          <p:cNvPr id="1688" name="Shape 1688"/>
          <p:cNvSpPr/>
          <p:nvPr/>
        </p:nvSpPr>
        <p:spPr>
          <a:xfrm>
            <a:off x="8010876" y="8089558"/>
            <a:ext cx="8362248" cy="197134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ctr">
              <a:lnSpc>
                <a:spcPct val="110000"/>
              </a:lnSpc>
              <a:defRPr b="1" spc="-100" sz="10000">
                <a:solidFill>
                  <a:srgbClr val="DCDEE0"/>
                </a:solidFill>
                <a:latin typeface="Helvetica"/>
                <a:ea typeface="Helvetica"/>
                <a:cs typeface="Helvetica"/>
                <a:sym typeface="Helvetica"/>
              </a:defRPr>
            </a:lvl1pPr>
          </a:lstStyle>
          <a:p>
            <a:pPr lvl="0">
              <a:defRPr b="0" spc="0" sz="1800">
                <a:solidFill>
                  <a:srgbClr val="000000"/>
                </a:solidFill>
              </a:defRPr>
            </a:pPr>
            <a:r>
              <a:rPr b="1" spc="-100" sz="10000">
                <a:solidFill>
                  <a:srgbClr val="DCDEE0"/>
                </a:solidFill>
              </a:rPr>
              <a:t>People </a:t>
            </a:r>
            <a:endParaRPr b="1" spc="-100" sz="10000">
              <a:solidFill>
                <a:srgbClr val="DCDEE0"/>
              </a:solidFill>
            </a:endParaRPr>
          </a:p>
        </p:txBody>
      </p:sp>
    </p:spTree>
  </p:cSld>
  <p:clrMapOvr>
    <a:masterClrMapping/>
  </p:clrMapOvr>
  <p:transitio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92" name="Shape 1692"/>
          <p:cNvSpPr/>
          <p:nvPr/>
        </p:nvSpPr>
        <p:spPr>
          <a:xfrm>
            <a:off x="2706801" y="4553148"/>
            <a:ext cx="20996402" cy="3698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0">
              <a:lnSpc>
                <a:spcPct val="90000"/>
              </a:lnSpc>
              <a:defRPr sz="1800">
                <a:solidFill>
                  <a:srgbClr val="000000"/>
                </a:solidFill>
              </a:defRPr>
            </a:pPr>
            <a:r>
              <a:rPr b="1" spc="-83" sz="8300">
                <a:solidFill>
                  <a:srgbClr val="FFFFFF"/>
                </a:solidFill>
                <a:latin typeface="Helvetica"/>
                <a:ea typeface="Helvetica"/>
                <a:cs typeface="Helvetica"/>
                <a:sym typeface="Helvetica"/>
              </a:rPr>
              <a:t>CI is a practice, not a tool, </a:t>
            </a:r>
            <a:endParaRPr b="1" spc="-83" sz="8300">
              <a:solidFill>
                <a:srgbClr val="FFFFFF"/>
              </a:solidFill>
              <a:latin typeface="Helvetica"/>
              <a:ea typeface="Helvetica"/>
              <a:cs typeface="Helvetica"/>
              <a:sym typeface="Helvetica"/>
            </a:endParaRPr>
          </a:p>
          <a:p>
            <a:pPr lvl="0">
              <a:lnSpc>
                <a:spcPct val="90000"/>
              </a:lnSpc>
              <a:defRPr sz="1800">
                <a:solidFill>
                  <a:srgbClr val="000000"/>
                </a:solidFill>
              </a:defRPr>
            </a:pPr>
            <a:r>
              <a:rPr b="1" spc="-83" sz="8300">
                <a:solidFill>
                  <a:srgbClr val="FFFFFF"/>
                </a:solidFill>
                <a:latin typeface="Helvetica"/>
                <a:ea typeface="Helvetica"/>
                <a:cs typeface="Helvetica"/>
                <a:sym typeface="Helvetica"/>
              </a:rPr>
              <a:t>and requires discipline from the development team.</a:t>
            </a:r>
          </a:p>
        </p:txBody>
      </p:sp>
      <p:sp>
        <p:nvSpPr>
          <p:cNvPr id="1693" name="Shape 1693"/>
          <p:cNvSpPr/>
          <p:nvPr/>
        </p:nvSpPr>
        <p:spPr>
          <a:xfrm>
            <a:off x="1920386" y="3519751"/>
            <a:ext cx="1476376" cy="2428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60000"/>
              </a:lnSpc>
              <a:spcBef>
                <a:spcPts val="300"/>
              </a:spcBef>
              <a:defRPr spc="-150" sz="15000">
                <a:solidFill>
                  <a:srgbClr val="FFFFFF"/>
                </a:solidFill>
                <a:latin typeface="Helvetica"/>
                <a:ea typeface="Helvetica"/>
                <a:cs typeface="Helvetica"/>
                <a:sym typeface="Helvetica"/>
              </a:defRPr>
            </a:lvl1pPr>
          </a:lstStyle>
          <a:p>
            <a:pPr lvl="0">
              <a:defRPr spc="0" sz="1800">
                <a:solidFill>
                  <a:srgbClr val="000000"/>
                </a:solidFill>
              </a:defRPr>
            </a:pPr>
            <a:r>
              <a:rPr spc="-150" sz="15000">
                <a:solidFill>
                  <a:srgbClr val="FFFFFF"/>
                </a:solidFill>
              </a:rPr>
              <a:t>“</a:t>
            </a:r>
          </a:p>
        </p:txBody>
      </p:sp>
      <p:sp>
        <p:nvSpPr>
          <p:cNvPr id="1694" name="Shape 1694"/>
          <p:cNvSpPr/>
          <p:nvPr/>
        </p:nvSpPr>
        <p:spPr>
          <a:xfrm>
            <a:off x="12437943" y="7108751"/>
            <a:ext cx="1120776" cy="2428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spc="-150" sz="15000">
                <a:solidFill>
                  <a:srgbClr val="FFFFFF"/>
                </a:solidFill>
                <a:latin typeface="Helvetica"/>
                <a:ea typeface="Helvetica"/>
                <a:cs typeface="Helvetica"/>
                <a:sym typeface="Helvetica"/>
              </a:defRPr>
            </a:lvl1pPr>
          </a:lstStyle>
          <a:p>
            <a:pPr lvl="0">
              <a:defRPr spc="0" sz="1800">
                <a:solidFill>
                  <a:srgbClr val="000000"/>
                </a:solidFill>
              </a:defRPr>
            </a:pPr>
            <a:r>
              <a:rPr spc="-150" sz="15000">
                <a:solidFill>
                  <a:srgbClr val="FFFFFF"/>
                </a:solidFill>
              </a:rPr>
              <a:t>”</a:t>
            </a:r>
          </a:p>
        </p:txBody>
      </p:sp>
      <p:sp>
        <p:nvSpPr>
          <p:cNvPr id="1695" name="Shape 1695"/>
          <p:cNvSpPr/>
          <p:nvPr/>
        </p:nvSpPr>
        <p:spPr>
          <a:xfrm>
            <a:off x="2264317" y="10586508"/>
            <a:ext cx="18770963" cy="473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lvl="0">
              <a:lnSpc>
                <a:spcPct val="100000"/>
              </a:lnSpc>
              <a:spcBef>
                <a:spcPts val="300"/>
              </a:spcBef>
              <a:defRPr sz="1800">
                <a:solidFill>
                  <a:srgbClr val="000000"/>
                </a:solidFill>
              </a:defRPr>
            </a:pPr>
            <a:r>
              <a:rPr b="1" cap="all" spc="308" sz="2200">
                <a:solidFill>
                  <a:srgbClr val="FFFFFF"/>
                </a:solidFill>
                <a:latin typeface="Helvetica"/>
                <a:ea typeface="Helvetica"/>
                <a:cs typeface="Helvetica"/>
                <a:sym typeface="Helvetica"/>
              </a:rPr>
              <a:t>- </a:t>
            </a:r>
            <a:r>
              <a:rPr b="1" cap="all" i="1" spc="308" sz="2200">
                <a:solidFill>
                  <a:srgbClr val="FFFFFF"/>
                </a:solidFill>
                <a:latin typeface="Helvetica"/>
                <a:ea typeface="Helvetica"/>
                <a:cs typeface="Helvetica"/>
                <a:sym typeface="Helvetica"/>
              </a:rPr>
              <a:t>continuous delivery (addison-wesley), jeb humble and david farley</a:t>
            </a:r>
          </a:p>
        </p:txBody>
      </p:sp>
    </p:spTree>
  </p:cSld>
  <p:clrMapOvr>
    <a:masterClrMapping/>
  </p:clrMapOvr>
  <p:transition spd="slow"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99" name="bamboo forest.jpg"/>
          <p:cNvPicPr/>
          <p:nvPr/>
        </p:nvPicPr>
        <p:blipFill>
          <a:blip r:embed="rId3">
            <a:extLst/>
          </a:blip>
          <a:stretch>
            <a:fillRect/>
          </a:stretch>
        </p:blipFill>
        <p:spPr>
          <a:xfrm>
            <a:off x="0" y="0"/>
            <a:ext cx="24384000" cy="13716000"/>
          </a:xfrm>
          <a:prstGeom prst="rect">
            <a:avLst/>
          </a:prstGeom>
          <a:ln w="12700">
            <a:miter lim="400000"/>
          </a:ln>
        </p:spPr>
      </p:pic>
      <p:grpSp>
        <p:nvGrpSpPr>
          <p:cNvPr id="1702" name="Group 1702"/>
          <p:cNvGrpSpPr/>
          <p:nvPr/>
        </p:nvGrpSpPr>
        <p:grpSpPr>
          <a:xfrm>
            <a:off x="4185642" y="10010054"/>
            <a:ext cx="16005176" cy="2642236"/>
            <a:chOff x="0" y="0"/>
            <a:chExt cx="16005175" cy="2642235"/>
          </a:xfrm>
        </p:grpSpPr>
        <p:sp>
          <p:nvSpPr>
            <p:cNvPr id="1700" name="Shape 1700"/>
            <p:cNvSpPr/>
            <p:nvPr/>
          </p:nvSpPr>
          <p:spPr>
            <a:xfrm>
              <a:off x="0" y="0"/>
              <a:ext cx="16005175" cy="26422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spAutoFit/>
            </a:bodyPr>
            <a:lstStyle/>
            <a:p>
              <a:pPr lvl="0" algn="ctr">
                <a:lnSpc>
                  <a:spcPct val="90000"/>
                </a:lnSpc>
                <a:spcBef>
                  <a:spcPts val="300"/>
                </a:spcBef>
                <a:defRPr sz="1800">
                  <a:solidFill>
                    <a:srgbClr val="000000"/>
                  </a:solidFill>
                </a:defRPr>
              </a:pPr>
              <a:r>
                <a:rPr b="1" spc="-85" sz="8500">
                  <a:solidFill>
                    <a:srgbClr val="FFFFFF"/>
                  </a:solidFill>
                  <a:latin typeface="Helvetica"/>
                  <a:ea typeface="Helvetica"/>
                  <a:cs typeface="Helvetica"/>
                  <a:sym typeface="Helvetica"/>
                </a:rPr>
                <a:t>The Culture of Green</a:t>
              </a:r>
              <a:endParaRPr b="1" spc="-85" sz="8500">
                <a:solidFill>
                  <a:srgbClr val="FFFFFF"/>
                </a:solidFill>
                <a:latin typeface="Helvetica"/>
                <a:ea typeface="Helvetica"/>
                <a:cs typeface="Helvetica"/>
                <a:sym typeface="Helvetica"/>
              </a:endParaRPr>
            </a:p>
            <a:p>
              <a:pPr lvl="0">
                <a:lnSpc>
                  <a:spcPct val="100000"/>
                </a:lnSpc>
                <a:spcBef>
                  <a:spcPts val="300"/>
                </a:spcBef>
                <a:defRPr sz="1800">
                  <a:solidFill>
                    <a:srgbClr val="000000"/>
                  </a:solidFill>
                </a:defRPr>
              </a:pPr>
              <a:r>
                <a:rPr b="1" spc="-85" sz="8500">
                  <a:solidFill>
                    <a:srgbClr val="D6D6D6"/>
                  </a:solidFill>
                  <a:latin typeface="Helvetica"/>
                  <a:ea typeface="Helvetica"/>
                  <a:cs typeface="Helvetica"/>
                  <a:sym typeface="Helvetica"/>
                </a:rPr>
                <a:t>              </a:t>
              </a:r>
              <a:r>
                <a:rPr b="1" spc="-50" sz="5000">
                  <a:solidFill>
                    <a:srgbClr val="FFFFFF"/>
                  </a:solidFill>
                  <a:latin typeface="Helvetica"/>
                  <a:ea typeface="Helvetica"/>
                  <a:cs typeface="Helvetica"/>
                  <a:sym typeface="Helvetica"/>
                </a:rPr>
                <a:t>powered by</a:t>
              </a:r>
            </a:p>
          </p:txBody>
        </p:sp>
        <p:pic>
          <p:nvPicPr>
            <p:cNvPr id="1701" name="bamboo_rgb_white.pdf"/>
            <p:cNvPicPr/>
            <p:nvPr/>
          </p:nvPicPr>
          <p:blipFill>
            <a:blip r:embed="rId4">
              <a:extLst/>
            </a:blip>
            <a:stretch>
              <a:fillRect/>
            </a:stretch>
          </p:blipFill>
          <p:spPr>
            <a:xfrm>
              <a:off x="7942011" y="1663851"/>
              <a:ext cx="3949701" cy="788904"/>
            </a:xfrm>
            <a:prstGeom prst="rect">
              <a:avLst/>
            </a:prstGeom>
            <a:ln w="12700" cap="flat">
              <a:noFill/>
              <a:miter lim="400000"/>
            </a:ln>
            <a:effectLst/>
          </p:spPr>
        </p:pic>
      </p:grpSp>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9" name="Shape 159"/>
          <p:cNvSpPr/>
          <p:nvPr/>
        </p:nvSpPr>
        <p:spPr>
          <a:xfrm>
            <a:off x="2735064" y="3784798"/>
            <a:ext cx="18341976" cy="5311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457200">
              <a:lnSpc>
                <a:spcPct val="120000"/>
              </a:lnSpc>
              <a:defRPr sz="4800">
                <a:solidFill>
                  <a:srgbClr val="FFFFFF"/>
                </a:solidFill>
                <a:latin typeface="Helvetica"/>
                <a:ea typeface="Helvetica"/>
                <a:cs typeface="Helvetica"/>
                <a:sym typeface="Helvetica"/>
              </a:defRPr>
            </a:lvl1pPr>
          </a:lstStyle>
          <a:p>
            <a:pPr lvl="0">
              <a:defRPr sz="1800">
                <a:solidFill>
                  <a:srgbClr val="000000"/>
                </a:solidFill>
              </a:defRPr>
            </a:pPr>
            <a:r>
              <a:rPr sz="4800">
                <a:solidFill>
                  <a:srgbClr val="FFFFFF"/>
                </a:solidFill>
              </a:rPr>
              <a:t>Continuous Integration is a software development practice where members of a team integrate their work frequently. Each integration is verified by an automated build to detect integration errors as quickly as possible. This leads to significantly reduced integration problems and allows a team to develop cohesive software more rapidly.</a:t>
            </a:r>
          </a:p>
        </p:txBody>
      </p:sp>
      <p:sp>
        <p:nvSpPr>
          <p:cNvPr id="160" name="Shape 160"/>
          <p:cNvSpPr/>
          <p:nvPr/>
        </p:nvSpPr>
        <p:spPr>
          <a:xfrm>
            <a:off x="4766468" y="8077586"/>
            <a:ext cx="1120776" cy="2428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spc="-150" sz="15000">
                <a:solidFill>
                  <a:srgbClr val="FFFFFF"/>
                </a:solidFill>
                <a:latin typeface="Helvetica"/>
                <a:ea typeface="Helvetica"/>
                <a:cs typeface="Helvetica"/>
                <a:sym typeface="Helvetica"/>
              </a:defRPr>
            </a:lvl1pPr>
          </a:lstStyle>
          <a:p>
            <a:pPr lvl="0">
              <a:defRPr spc="0" sz="1800">
                <a:solidFill>
                  <a:srgbClr val="000000"/>
                </a:solidFill>
              </a:defRPr>
            </a:pPr>
            <a:r>
              <a:rPr spc="-150" sz="15000">
                <a:solidFill>
                  <a:srgbClr val="FFFFFF"/>
                </a:solidFill>
              </a:rPr>
              <a:t>”</a:t>
            </a:r>
          </a:p>
        </p:txBody>
      </p:sp>
      <p:sp>
        <p:nvSpPr>
          <p:cNvPr id="161" name="Shape 161"/>
          <p:cNvSpPr/>
          <p:nvPr/>
        </p:nvSpPr>
        <p:spPr>
          <a:xfrm>
            <a:off x="2041525" y="3087951"/>
            <a:ext cx="1476375" cy="2428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60000"/>
              </a:lnSpc>
              <a:spcBef>
                <a:spcPts val="300"/>
              </a:spcBef>
              <a:defRPr spc="-150" sz="15000">
                <a:solidFill>
                  <a:srgbClr val="FFFFFF"/>
                </a:solidFill>
                <a:latin typeface="Helvetica"/>
                <a:ea typeface="Helvetica"/>
                <a:cs typeface="Helvetica"/>
                <a:sym typeface="Helvetica"/>
              </a:defRPr>
            </a:lvl1pPr>
          </a:lstStyle>
          <a:p>
            <a:pPr lvl="0">
              <a:defRPr spc="0" sz="1800">
                <a:solidFill>
                  <a:srgbClr val="000000"/>
                </a:solidFill>
              </a:defRPr>
            </a:pPr>
            <a:r>
              <a:rPr spc="-150" sz="15000">
                <a:solidFill>
                  <a:srgbClr val="FFFFFF"/>
                </a:solidFill>
              </a:rPr>
              <a:t>“</a:t>
            </a:r>
          </a:p>
        </p:txBody>
      </p:sp>
      <p:sp>
        <p:nvSpPr>
          <p:cNvPr id="162" name="Shape 162"/>
          <p:cNvSpPr/>
          <p:nvPr/>
        </p:nvSpPr>
        <p:spPr>
          <a:xfrm>
            <a:off x="2691988" y="10027708"/>
            <a:ext cx="13554076" cy="473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b="1" cap="all" spc="308">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08" sz="2200">
                <a:solidFill>
                  <a:srgbClr val="FFFFFF"/>
                </a:solidFill>
              </a:rPr>
              <a:t>martin fowler, thoughtworks</a:t>
            </a:r>
          </a:p>
        </p:txBody>
      </p:sp>
    </p:spTree>
  </p:cSld>
  <p:clrMapOvr>
    <a:masterClrMapping/>
  </p:clrMapOvr>
  <p:transitio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06" name="Shape 1706"/>
          <p:cNvSpPr/>
          <p:nvPr/>
        </p:nvSpPr>
        <p:spPr>
          <a:xfrm>
            <a:off x="8466087" y="6816435"/>
            <a:ext cx="7447361" cy="715065"/>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FFFFFF"/>
                </a:solidFill>
              </a:rPr>
              <a:t>ci ANATOMY</a:t>
            </a:r>
          </a:p>
        </p:txBody>
      </p:sp>
      <p:sp>
        <p:nvSpPr>
          <p:cNvPr id="1707" name="Shape 1707"/>
          <p:cNvSpPr/>
          <p:nvPr/>
        </p:nvSpPr>
        <p:spPr>
          <a:xfrm>
            <a:off x="8466087" y="5722046"/>
            <a:ext cx="7447361" cy="715066"/>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FFFFFF"/>
                </a:solidFill>
              </a:rPr>
              <a:t>THE CI BATTLE, AT ATLASSIAN</a:t>
            </a:r>
          </a:p>
        </p:txBody>
      </p:sp>
      <p:sp>
        <p:nvSpPr>
          <p:cNvPr id="1708" name="Shape 1708"/>
          <p:cNvSpPr/>
          <p:nvPr/>
        </p:nvSpPr>
        <p:spPr>
          <a:xfrm>
            <a:off x="8466087" y="7910823"/>
            <a:ext cx="7447361" cy="715065"/>
          </a:xfrm>
          <a:prstGeom prst="roundRect">
            <a:avLst>
              <a:gd name="adj" fmla="val 8880"/>
            </a:avLst>
          </a:prstGeom>
          <a:solidFill>
            <a:srgbClr val="FFFFFF"/>
          </a:solidFill>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205080"/>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205080"/>
                </a:solidFill>
              </a:rPr>
              <a:t>ci culture</a:t>
            </a:r>
          </a:p>
        </p:txBody>
      </p:sp>
      <p:sp>
        <p:nvSpPr>
          <p:cNvPr id="1709" name="Shape 1709"/>
          <p:cNvSpPr/>
          <p:nvPr/>
        </p:nvSpPr>
        <p:spPr>
          <a:xfrm>
            <a:off x="8466087" y="4627658"/>
            <a:ext cx="7447361" cy="715066"/>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FFFFFF"/>
                </a:solidFill>
              </a:rPr>
              <a:t>ci introduction</a:t>
            </a:r>
          </a:p>
        </p:txBody>
      </p:sp>
      <p:sp>
        <p:nvSpPr>
          <p:cNvPr id="1710" name="Shape 1710"/>
          <p:cNvSpPr/>
          <p:nvPr/>
        </p:nvSpPr>
        <p:spPr>
          <a:xfrm>
            <a:off x="8470552" y="10099599"/>
            <a:ext cx="7447361" cy="715066"/>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FFFFFF"/>
                </a:solidFill>
              </a:rPr>
              <a:t>the cd battle, AT atlassian</a:t>
            </a:r>
          </a:p>
        </p:txBody>
      </p:sp>
      <p:sp>
        <p:nvSpPr>
          <p:cNvPr id="1711" name="Shape 1711"/>
          <p:cNvSpPr/>
          <p:nvPr/>
        </p:nvSpPr>
        <p:spPr>
          <a:xfrm>
            <a:off x="8470552" y="11193988"/>
            <a:ext cx="7447361" cy="715065"/>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FFFFFF"/>
                </a:solidFill>
              </a:rPr>
              <a:t>conclusion</a:t>
            </a:r>
          </a:p>
        </p:txBody>
      </p:sp>
      <p:sp>
        <p:nvSpPr>
          <p:cNvPr id="1712" name="Shape 1712"/>
          <p:cNvSpPr/>
          <p:nvPr/>
        </p:nvSpPr>
        <p:spPr>
          <a:xfrm>
            <a:off x="8470552" y="9005211"/>
            <a:ext cx="7447361" cy="715066"/>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FFFFFF"/>
                </a:solidFill>
              </a:rPr>
              <a:t>thinking beyond ci</a:t>
            </a:r>
          </a:p>
        </p:txBody>
      </p:sp>
    </p:spTree>
  </p:cSld>
  <p:clrMapOvr>
    <a:masterClrMapping/>
  </p:clrMapOvr>
  <p:transition spd="fast" advClick="1"/>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14892C"/>
        </a:solidFill>
      </p:bgPr>
    </p:bg>
    <p:spTree>
      <p:nvGrpSpPr>
        <p:cNvPr id="1" name=""/>
        <p:cNvGrpSpPr/>
        <p:nvPr/>
      </p:nvGrpSpPr>
      <p:grpSpPr>
        <a:xfrm>
          <a:off x="0" y="0"/>
          <a:ext cx="0" cy="0"/>
          <a:chOff x="0" y="0"/>
          <a:chExt cx="0" cy="0"/>
        </a:xfrm>
      </p:grpSpPr>
      <p:sp>
        <p:nvSpPr>
          <p:cNvPr id="1716" name="Shape 1716"/>
          <p:cNvSpPr/>
          <p:nvPr/>
        </p:nvSpPr>
        <p:spPr>
          <a:xfrm>
            <a:off x="2342951" y="5340548"/>
            <a:ext cx="19710401" cy="3038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0" algn="ctr">
              <a:lnSpc>
                <a:spcPct val="90000"/>
              </a:lnSpc>
              <a:defRPr sz="1800">
                <a:solidFill>
                  <a:srgbClr val="000000"/>
                </a:solidFill>
              </a:defRPr>
            </a:pPr>
            <a:r>
              <a:rPr b="1" spc="-100" sz="10000">
                <a:solidFill>
                  <a:srgbClr val="FFFFFF"/>
                </a:solidFill>
                <a:latin typeface="Helvetica"/>
                <a:ea typeface="Helvetica"/>
                <a:cs typeface="Helvetica"/>
                <a:sym typeface="Helvetica"/>
              </a:rPr>
              <a:t>Culture is what happens when </a:t>
            </a:r>
            <a:endParaRPr b="1" spc="-100" sz="10000">
              <a:solidFill>
                <a:srgbClr val="FFFFFF"/>
              </a:solidFill>
              <a:latin typeface="Helvetica"/>
              <a:ea typeface="Helvetica"/>
              <a:cs typeface="Helvetica"/>
              <a:sym typeface="Helvetica"/>
            </a:endParaRPr>
          </a:p>
          <a:p>
            <a:pPr lvl="0" algn="ctr">
              <a:lnSpc>
                <a:spcPct val="90000"/>
              </a:lnSpc>
              <a:defRPr sz="1800">
                <a:solidFill>
                  <a:srgbClr val="000000"/>
                </a:solidFill>
              </a:defRPr>
            </a:pPr>
            <a:r>
              <a:rPr b="1" spc="-100" sz="10000">
                <a:solidFill>
                  <a:srgbClr val="FFFFFF"/>
                </a:solidFill>
                <a:latin typeface="Helvetica"/>
                <a:ea typeface="Helvetica"/>
                <a:cs typeface="Helvetica"/>
                <a:sym typeface="Helvetica"/>
              </a:rPr>
              <a:t>the founders are not around.</a:t>
            </a:r>
          </a:p>
        </p:txBody>
      </p:sp>
    </p:spTree>
  </p:cSld>
  <p:clrMapOvr>
    <a:masterClrMapping/>
  </p:clrMapOvr>
  <p:transition spd="med" advClick="1"/>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20" name="building-facade-detroit_63700_990x742.jpg"/>
          <p:cNvPicPr/>
          <p:nvPr/>
        </p:nvPicPr>
        <p:blipFill>
          <a:blip r:embed="rId3">
            <a:alphaModFix amt="50000"/>
            <a:extLst/>
          </a:blip>
          <a:stretch>
            <a:fillRect/>
          </a:stretch>
        </p:blipFill>
        <p:spPr>
          <a:xfrm>
            <a:off x="-101600" y="-4676064"/>
            <a:ext cx="24587200" cy="18427983"/>
          </a:xfrm>
          <a:prstGeom prst="rect">
            <a:avLst/>
          </a:prstGeom>
          <a:ln w="12700">
            <a:miter lim="400000"/>
          </a:ln>
        </p:spPr>
      </p:pic>
      <p:pic>
        <p:nvPicPr>
          <p:cNvPr id="1721" name="Jeroen.mov"/>
          <p:cNvPicPr/>
          <p:nvPr>
            <a:videoFile r:link="rId4"/>
            <p:extLst>
              <p:ext uri="{DAA4B4D4-6D71-4841-9C94-3DE7FCFB9230}">
                <p14:media xmlns:p14="http://schemas.microsoft.com/office/powerpoint/2010/main" r:embed="rId5"/>
              </p:ext>
            </p:extLst>
          </p:nvPr>
        </p:nvPicPr>
        <p:blipFill>
          <a:blip r:embed="rId6">
            <a:extLst/>
          </a:blip>
          <a:stretch>
            <a:fillRect/>
          </a:stretch>
        </p:blipFill>
        <p:spPr>
          <a:xfrm>
            <a:off x="4377452" y="1206135"/>
            <a:ext cx="15551385" cy="11099801"/>
          </a:xfrm>
          <a:prstGeom prst="rect">
            <a:avLst/>
          </a:prstGeom>
        </p:spPr>
      </p:pic>
      <p:pic>
        <p:nvPicPr>
          <p:cNvPr id="1722" name=""/>
          <p:cNvPicPr/>
          <p:nvPr/>
        </p:nvPicPr>
        <p:blipFill>
          <a:blip r:embed="rId7">
            <a:extLst/>
          </a:blip>
          <a:stretch>
            <a:fillRect/>
          </a:stretch>
        </p:blipFill>
        <p:spPr>
          <a:xfrm>
            <a:off x="8097653" y="670413"/>
            <a:ext cx="8458201" cy="1816101"/>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mediacall" presetSubtype="0" presetID="1" grpId="1" fill="hold">
                                  <p:stCondLst>
                                    <p:cond delay="0"/>
                                  </p:stCondLst>
                                  <p:childTnLst>
                                    <p:cmd type="call" cmd="playFrom(0.0)">
                                      <p:cBhvr>
                                        <p:cTn id="6" dur="5000" fill="hold"/>
                                        <p:tgtEl>
                                          <p:spTgt spid="172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721"/>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26" name="broken build.jpg"/>
          <p:cNvPicPr/>
          <p:nvPr/>
        </p:nvPicPr>
        <p:blipFill>
          <a:blip r:embed="rId3">
            <a:alphaModFix amt="45000"/>
            <a:extLst/>
          </a:blip>
          <a:stretch>
            <a:fillRect/>
          </a:stretch>
        </p:blipFill>
        <p:spPr>
          <a:xfrm>
            <a:off x="-425055" y="-1549400"/>
            <a:ext cx="24828592" cy="17106900"/>
          </a:xfrm>
          <a:prstGeom prst="rect">
            <a:avLst/>
          </a:prstGeom>
          <a:ln w="12700">
            <a:miter lim="400000"/>
          </a:ln>
        </p:spPr>
      </p:pic>
      <p:pic>
        <p:nvPicPr>
          <p:cNvPr id="1727" name="Frenchie&amp;Symphony-3.mov"/>
          <p:cNvPicPr/>
          <p:nvPr>
            <a:videoFile r:link="rId4"/>
            <p:extLst>
              <p:ext uri="{DAA4B4D4-6D71-4841-9C94-3DE7FCFB9230}">
                <p14:media xmlns:p14="http://schemas.microsoft.com/office/powerpoint/2010/main" r:embed="rId5"/>
              </p:ext>
            </p:extLst>
          </p:nvPr>
        </p:nvPicPr>
        <p:blipFill>
          <a:blip r:embed="rId6">
            <a:extLst/>
          </a:blip>
          <a:stretch>
            <a:fillRect/>
          </a:stretch>
        </p:blipFill>
        <p:spPr>
          <a:xfrm>
            <a:off x="4652430" y="1120775"/>
            <a:ext cx="15011401" cy="11258549"/>
          </a:xfrm>
          <a:prstGeom prst="rect">
            <a:avLst/>
          </a:prstGeom>
        </p:spPr>
      </p:pic>
      <p:pic>
        <p:nvPicPr>
          <p:cNvPr id="1728" name=""/>
          <p:cNvPicPr/>
          <p:nvPr/>
        </p:nvPicPr>
        <p:blipFill>
          <a:blip r:embed="rId7">
            <a:extLst/>
          </a:blip>
          <a:stretch>
            <a:fillRect/>
          </a:stretch>
        </p:blipFill>
        <p:spPr>
          <a:xfrm>
            <a:off x="8097653" y="670413"/>
            <a:ext cx="8458201" cy="1816101"/>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mediacall" presetSubtype="0" presetID="1" grpId="1" fill="hold">
                                  <p:stCondLst>
                                    <p:cond delay="0"/>
                                  </p:stCondLst>
                                  <p:childTnLst>
                                    <p:cmd type="call" cmd="playFrom(0.0)">
                                      <p:cBhvr>
                                        <p:cTn id="6" dur="8000" fill="hold"/>
                                        <p:tgtEl>
                                          <p:spTgt spid="172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727"/>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D04437"/>
        </a:solidFill>
      </p:bgPr>
    </p:bg>
    <p:spTree>
      <p:nvGrpSpPr>
        <p:cNvPr id="1" name=""/>
        <p:cNvGrpSpPr/>
        <p:nvPr/>
      </p:nvGrpSpPr>
      <p:grpSpPr>
        <a:xfrm>
          <a:off x="0" y="0"/>
          <a:ext cx="0" cy="0"/>
          <a:chOff x="0" y="0"/>
          <a:chExt cx="0" cy="0"/>
        </a:xfrm>
      </p:grpSpPr>
      <p:sp>
        <p:nvSpPr>
          <p:cNvPr id="1732" name="Shape 1732"/>
          <p:cNvSpPr/>
          <p:nvPr/>
        </p:nvSpPr>
        <p:spPr>
          <a:xfrm>
            <a:off x="1687314" y="6026348"/>
            <a:ext cx="21021676" cy="1666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a:lnSpc>
                <a:spcPct val="90000"/>
              </a:lnSpc>
              <a:defRPr b="1" spc="-100" sz="10000">
                <a:solidFill>
                  <a:srgbClr val="FFFFFF"/>
                </a:solidFill>
                <a:latin typeface="Helvetica"/>
                <a:ea typeface="Helvetica"/>
                <a:cs typeface="Helvetica"/>
                <a:sym typeface="Helvetica"/>
              </a:defRPr>
            </a:lvl1pPr>
          </a:lstStyle>
          <a:p>
            <a:pPr lvl="0">
              <a:defRPr b="0" spc="0" sz="1800">
                <a:solidFill>
                  <a:srgbClr val="000000"/>
                </a:solidFill>
              </a:defRPr>
            </a:pPr>
            <a:r>
              <a:rPr b="1" spc="-100" sz="10000">
                <a:solidFill>
                  <a:srgbClr val="FFFFFF"/>
                </a:solidFill>
              </a:rPr>
              <a:t>Red is the new green.</a:t>
            </a:r>
          </a:p>
        </p:txBody>
      </p:sp>
    </p:spTree>
  </p:cSld>
  <p:clrMapOvr>
    <a:masterClrMapping/>
  </p:clrMapOvr>
  <p:transition spd="fast" advClick="1"/>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36" name="Shape 1736"/>
          <p:cNvSpPr/>
          <p:nvPr/>
        </p:nvSpPr>
        <p:spPr>
          <a:xfrm>
            <a:off x="4551164" y="4883348"/>
            <a:ext cx="15192376" cy="3038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a:lnSpc>
                <a:spcPct val="90000"/>
              </a:lnSpc>
              <a:defRPr b="1" spc="-100" sz="10000">
                <a:solidFill>
                  <a:srgbClr val="FFFFFF"/>
                </a:solidFill>
                <a:latin typeface="Helvetica"/>
                <a:ea typeface="Helvetica"/>
                <a:cs typeface="Helvetica"/>
                <a:sym typeface="Helvetica"/>
              </a:defRPr>
            </a:lvl1pPr>
          </a:lstStyle>
          <a:p>
            <a:pPr lvl="0">
              <a:defRPr b="0" spc="0" sz="1800">
                <a:solidFill>
                  <a:srgbClr val="000000"/>
                </a:solidFill>
              </a:defRPr>
            </a:pPr>
            <a:r>
              <a:rPr b="1" spc="-100" sz="10000">
                <a:solidFill>
                  <a:srgbClr val="FFFFFF"/>
                </a:solidFill>
              </a:rPr>
              <a:t>Give feedback to people, so it’s fed-back.</a:t>
            </a:r>
          </a:p>
        </p:txBody>
      </p:sp>
    </p:spTree>
  </p:cSld>
  <p:clrMapOvr>
    <a:masterClrMapping/>
  </p:clrMapOvr>
  <p:transition spd="med" advClick="1"/>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40" name=""/>
          <p:cNvPicPr/>
          <p:nvPr/>
        </p:nvPicPr>
        <p:blipFill>
          <a:blip r:embed="rId3">
            <a:extLst/>
          </a:blip>
          <a:stretch>
            <a:fillRect/>
          </a:stretch>
        </p:blipFill>
        <p:spPr>
          <a:xfrm>
            <a:off x="1921967" y="723900"/>
            <a:ext cx="6744818" cy="4257456"/>
          </a:xfrm>
          <a:prstGeom prst="rect">
            <a:avLst/>
          </a:prstGeom>
          <a:effectLst>
            <a:outerShdw sx="100000" sy="100000" kx="0" ky="0" algn="b" rotWithShape="0" blurRad="177800" dist="165100" dir="21540000">
              <a:srgbClr val="000000">
                <a:alpha val="50000"/>
              </a:srgbClr>
            </a:outerShdw>
          </a:effectLst>
        </p:spPr>
      </p:pic>
      <p:pic>
        <p:nvPicPr>
          <p:cNvPr id="1741" name=""/>
          <p:cNvPicPr/>
          <p:nvPr/>
        </p:nvPicPr>
        <p:blipFill>
          <a:blip r:embed="rId4">
            <a:extLst/>
          </a:blip>
          <a:stretch>
            <a:fillRect/>
          </a:stretch>
        </p:blipFill>
        <p:spPr>
          <a:xfrm>
            <a:off x="8813065" y="4892826"/>
            <a:ext cx="6732770" cy="4185172"/>
          </a:xfrm>
          <a:prstGeom prst="rect">
            <a:avLst/>
          </a:prstGeom>
          <a:effectLst>
            <a:outerShdw sx="100000" sy="100000" kx="0" ky="0" algn="b" rotWithShape="0" blurRad="177800" dist="165100" dir="21540000">
              <a:srgbClr val="000000">
                <a:alpha val="50000"/>
              </a:srgbClr>
            </a:outerShdw>
          </a:effectLst>
        </p:spPr>
      </p:pic>
      <p:pic>
        <p:nvPicPr>
          <p:cNvPr id="1742" name=""/>
          <p:cNvPicPr/>
          <p:nvPr/>
        </p:nvPicPr>
        <p:blipFill>
          <a:blip r:embed="rId5">
            <a:extLst/>
          </a:blip>
          <a:stretch>
            <a:fillRect/>
          </a:stretch>
        </p:blipFill>
        <p:spPr>
          <a:xfrm>
            <a:off x="15687848" y="9192802"/>
            <a:ext cx="6732770" cy="4040598"/>
          </a:xfrm>
          <a:prstGeom prst="rect">
            <a:avLst/>
          </a:prstGeom>
          <a:effectLst>
            <a:outerShdw sx="100000" sy="100000" kx="0" ky="0" algn="b" rotWithShape="0" blurRad="177800" dist="165100" dir="21540000">
              <a:srgbClr val="000000">
                <a:alpha val="50000"/>
              </a:srgbClr>
            </a:outerShdw>
          </a:effectLst>
        </p:spPr>
      </p:pic>
      <p:pic>
        <p:nvPicPr>
          <p:cNvPr id="1743" name=""/>
          <p:cNvPicPr/>
          <p:nvPr/>
        </p:nvPicPr>
        <p:blipFill>
          <a:blip r:embed="rId6">
            <a:extLst/>
          </a:blip>
          <a:stretch>
            <a:fillRect/>
          </a:stretch>
        </p:blipFill>
        <p:spPr>
          <a:xfrm>
            <a:off x="8775700" y="9182100"/>
            <a:ext cx="6817102" cy="4052645"/>
          </a:xfrm>
          <a:prstGeom prst="rect">
            <a:avLst/>
          </a:prstGeom>
          <a:effectLst>
            <a:outerShdw sx="100000" sy="100000" kx="0" ky="0" algn="b" rotWithShape="0" blurRad="177800" dist="165100" dir="21540000">
              <a:srgbClr val="000000">
                <a:alpha val="50000"/>
              </a:srgbClr>
            </a:outerShdw>
          </a:effectLst>
        </p:spPr>
      </p:pic>
      <p:grpSp>
        <p:nvGrpSpPr>
          <p:cNvPr id="1747" name="Group 1747"/>
          <p:cNvGrpSpPr/>
          <p:nvPr/>
        </p:nvGrpSpPr>
        <p:grpSpPr>
          <a:xfrm>
            <a:off x="1921967" y="787400"/>
            <a:ext cx="20539468" cy="8290187"/>
            <a:chOff x="-215900" y="-139700"/>
            <a:chExt cx="20539466" cy="8290186"/>
          </a:xfrm>
        </p:grpSpPr>
        <p:pic>
          <p:nvPicPr>
            <p:cNvPr id="1744" name=""/>
            <p:cNvPicPr/>
            <p:nvPr/>
          </p:nvPicPr>
          <p:blipFill>
            <a:blip r:embed="rId7">
              <a:extLst/>
            </a:blip>
            <a:stretch>
              <a:fillRect/>
            </a:stretch>
          </p:blipFill>
          <p:spPr>
            <a:xfrm>
              <a:off x="13554653" y="3977363"/>
              <a:ext cx="6768914" cy="4173124"/>
            </a:xfrm>
            <a:prstGeom prst="rect">
              <a:avLst/>
            </a:prstGeom>
            <a:effectLst>
              <a:outerShdw sx="100000" sy="100000" kx="0" ky="0" algn="b" rotWithShape="0" blurRad="177800" dist="165100" dir="21540000">
                <a:srgbClr val="000000">
                  <a:alpha val="50000"/>
                </a:srgbClr>
              </a:outerShdw>
            </a:effectLst>
          </p:spPr>
        </p:pic>
        <p:pic>
          <p:nvPicPr>
            <p:cNvPr id="1745" name=""/>
            <p:cNvPicPr/>
            <p:nvPr/>
          </p:nvPicPr>
          <p:blipFill>
            <a:blip r:embed="rId8">
              <a:extLst/>
            </a:blip>
            <a:stretch>
              <a:fillRect/>
            </a:stretch>
          </p:blipFill>
          <p:spPr>
            <a:xfrm>
              <a:off x="-215900" y="3989410"/>
              <a:ext cx="6744815" cy="4136979"/>
            </a:xfrm>
            <a:prstGeom prst="rect">
              <a:avLst/>
            </a:prstGeom>
            <a:effectLst>
              <a:outerShdw sx="100000" sy="100000" kx="0" ky="0" algn="b" rotWithShape="0" blurRad="177800" dist="165100" dir="21540000">
                <a:srgbClr val="000000">
                  <a:alpha val="50000"/>
                </a:srgbClr>
              </a:outerShdw>
            </a:effectLst>
          </p:spPr>
        </p:pic>
        <p:pic>
          <p:nvPicPr>
            <p:cNvPr id="1746" name=""/>
            <p:cNvPicPr/>
            <p:nvPr/>
          </p:nvPicPr>
          <p:blipFill>
            <a:blip r:embed="rId9">
              <a:extLst/>
            </a:blip>
            <a:stretch>
              <a:fillRect/>
            </a:stretch>
          </p:blipFill>
          <p:spPr>
            <a:xfrm>
              <a:off x="6663232" y="-139700"/>
              <a:ext cx="6768913" cy="4136979"/>
            </a:xfrm>
            <a:prstGeom prst="rect">
              <a:avLst/>
            </a:prstGeom>
            <a:effectLst>
              <a:outerShdw sx="100000" sy="100000" kx="0" ky="0" algn="b" rotWithShape="0" blurRad="177800" dist="165100" dir="21540000">
                <a:srgbClr val="000000">
                  <a:alpha val="50000"/>
                </a:srgbClr>
              </a:outerShdw>
            </a:effectLst>
          </p:spPr>
        </p:pic>
      </p:grpSp>
      <p:grpSp>
        <p:nvGrpSpPr>
          <p:cNvPr id="1750" name="Group 1750"/>
          <p:cNvGrpSpPr/>
          <p:nvPr/>
        </p:nvGrpSpPr>
        <p:grpSpPr>
          <a:xfrm>
            <a:off x="1904999" y="796186"/>
            <a:ext cx="20532342" cy="12426511"/>
            <a:chOff x="-215900" y="-139700"/>
            <a:chExt cx="20532340" cy="12426510"/>
          </a:xfrm>
        </p:grpSpPr>
        <p:pic>
          <p:nvPicPr>
            <p:cNvPr id="1748" name=""/>
            <p:cNvPicPr/>
            <p:nvPr/>
          </p:nvPicPr>
          <p:blipFill>
            <a:blip r:embed="rId10">
              <a:extLst/>
            </a:blip>
            <a:stretch>
              <a:fillRect/>
            </a:stretch>
          </p:blipFill>
          <p:spPr>
            <a:xfrm>
              <a:off x="13583673" y="-139700"/>
              <a:ext cx="6732768" cy="4112884"/>
            </a:xfrm>
            <a:prstGeom prst="rect">
              <a:avLst/>
            </a:prstGeom>
            <a:effectLst>
              <a:outerShdw sx="100000" sy="100000" kx="0" ky="0" algn="b" rotWithShape="0" blurRad="177800" dist="165100" dir="21540000">
                <a:srgbClr val="000000">
                  <a:alpha val="50000"/>
                </a:srgbClr>
              </a:outerShdw>
            </a:effectLst>
          </p:spPr>
        </p:pic>
        <p:pic>
          <p:nvPicPr>
            <p:cNvPr id="1749" name=""/>
            <p:cNvPicPr/>
            <p:nvPr/>
          </p:nvPicPr>
          <p:blipFill>
            <a:blip r:embed="rId11">
              <a:extLst/>
            </a:blip>
            <a:stretch>
              <a:fillRect/>
            </a:stretch>
          </p:blipFill>
          <p:spPr>
            <a:xfrm>
              <a:off x="-215900" y="8246213"/>
              <a:ext cx="6768913" cy="4040598"/>
            </a:xfrm>
            <a:prstGeom prst="rect">
              <a:avLst/>
            </a:prstGeom>
            <a:effectLst>
              <a:outerShdw sx="100000" sy="100000" kx="0" ky="0" algn="b" rotWithShape="0" blurRad="177800" dist="165100" dir="21540000">
                <a:srgbClr val="000000">
                  <a:alpha val="50000"/>
                </a:srgbClr>
              </a:outerShdw>
            </a:effectLst>
          </p:spPr>
        </p:pic>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 grpId="1" fill="hold">
                                  <p:stCondLst>
                                    <p:cond delay="600"/>
                                  </p:stCondLst>
                                  <p:iterate type="el" backwards="0">
                                    <p:tmAbs val="0"/>
                                  </p:iterate>
                                  <p:childTnLst>
                                    <p:set>
                                      <p:cBhvr>
                                        <p:cTn id="6" fill="hold"/>
                                        <p:tgtEl>
                                          <p:spTgt spid="1741"/>
                                        </p:tgtEl>
                                        <p:attrNameLst>
                                          <p:attrName>style.visibility</p:attrName>
                                        </p:attrNameLst>
                                      </p:cBhvr>
                                      <p:to>
                                        <p:strVal val="visible"/>
                                      </p:to>
                                    </p:set>
                                  </p:childTnLst>
                                </p:cTn>
                              </p:par>
                            </p:childTnLst>
                          </p:cTn>
                        </p:par>
                        <p:par>
                          <p:cTn id="7" fill="hold">
                            <p:stCondLst>
                              <p:cond delay="600"/>
                            </p:stCondLst>
                            <p:childTnLst>
                              <p:par>
                                <p:cTn id="8" nodeType="afterEffect" presetClass="entr" presetSubtype="0" presetID="1" grpId="2" fill="hold">
                                  <p:stCondLst>
                                    <p:cond delay="900"/>
                                  </p:stCondLst>
                                  <p:iterate type="el" backwards="0">
                                    <p:tmAbs val="0"/>
                                  </p:iterate>
                                  <p:childTnLst>
                                    <p:set>
                                      <p:cBhvr>
                                        <p:cTn id="9" fill="hold"/>
                                        <p:tgtEl>
                                          <p:spTgt spid="1740"/>
                                        </p:tgtEl>
                                        <p:attrNameLst>
                                          <p:attrName>style.visibility</p:attrName>
                                        </p:attrNameLst>
                                      </p:cBhvr>
                                      <p:to>
                                        <p:strVal val="visible"/>
                                      </p:to>
                                    </p:set>
                                  </p:childTnLst>
                                </p:cTn>
                              </p:par>
                            </p:childTnLst>
                          </p:cTn>
                        </p:par>
                        <p:par>
                          <p:cTn id="10" fill="hold">
                            <p:stCondLst>
                              <p:cond delay="1500"/>
                            </p:stCondLst>
                            <p:childTnLst>
                              <p:par>
                                <p:cTn id="11" nodeType="afterEffect" presetClass="entr" presetSubtype="0" presetID="1" grpId="3" fill="hold">
                                  <p:stCondLst>
                                    <p:cond delay="900"/>
                                  </p:stCondLst>
                                  <p:iterate type="el" backwards="0">
                                    <p:tmAbs val="0"/>
                                  </p:iterate>
                                  <p:childTnLst>
                                    <p:set>
                                      <p:cBhvr>
                                        <p:cTn id="12" fill="hold"/>
                                        <p:tgtEl>
                                          <p:spTgt spid="1743"/>
                                        </p:tgtEl>
                                        <p:attrNameLst>
                                          <p:attrName>style.visibility</p:attrName>
                                        </p:attrNameLst>
                                      </p:cBhvr>
                                      <p:to>
                                        <p:strVal val="visible"/>
                                      </p:to>
                                    </p:set>
                                  </p:childTnLst>
                                </p:cTn>
                              </p:par>
                            </p:childTnLst>
                          </p:cTn>
                        </p:par>
                        <p:par>
                          <p:cTn id="13" fill="hold">
                            <p:stCondLst>
                              <p:cond delay="2400"/>
                            </p:stCondLst>
                            <p:childTnLst>
                              <p:par>
                                <p:cTn id="14" nodeType="afterEffect" presetClass="entr" presetSubtype="0" presetID="1" grpId="4" fill="hold">
                                  <p:stCondLst>
                                    <p:cond delay="900"/>
                                  </p:stCondLst>
                                  <p:iterate type="el" backwards="0">
                                    <p:tmAbs val="0"/>
                                  </p:iterate>
                                  <p:childTnLst>
                                    <p:set>
                                      <p:cBhvr>
                                        <p:cTn id="15" fill="hold"/>
                                        <p:tgtEl>
                                          <p:spTgt spid="1750"/>
                                        </p:tgtEl>
                                        <p:attrNameLst>
                                          <p:attrName>style.visibility</p:attrName>
                                        </p:attrNameLst>
                                      </p:cBhvr>
                                      <p:to>
                                        <p:strVal val="visible"/>
                                      </p:to>
                                    </p:set>
                                  </p:childTnLst>
                                </p:cTn>
                              </p:par>
                            </p:childTnLst>
                          </p:cTn>
                        </p:par>
                        <p:par>
                          <p:cTn id="16" fill="hold">
                            <p:stCondLst>
                              <p:cond delay="3300"/>
                            </p:stCondLst>
                            <p:childTnLst>
                              <p:par>
                                <p:cTn id="17" nodeType="afterEffect" presetClass="entr" presetSubtype="0" presetID="1" grpId="5" fill="hold">
                                  <p:stCondLst>
                                    <p:cond delay="900"/>
                                  </p:stCondLst>
                                  <p:iterate type="el" backwards="0">
                                    <p:tmAbs val="0"/>
                                  </p:iterate>
                                  <p:childTnLst>
                                    <p:set>
                                      <p:cBhvr>
                                        <p:cTn id="18" fill="hold"/>
                                        <p:tgtEl>
                                          <p:spTgt spid="1747"/>
                                        </p:tgtEl>
                                        <p:attrNameLst>
                                          <p:attrName>style.visibility</p:attrName>
                                        </p:attrNameLst>
                                      </p:cBhvr>
                                      <p:to>
                                        <p:strVal val="visible"/>
                                      </p:to>
                                    </p:set>
                                  </p:childTnLst>
                                </p:cTn>
                              </p:par>
                            </p:childTnLst>
                          </p:cTn>
                        </p:par>
                        <p:par>
                          <p:cTn id="19" fill="hold">
                            <p:stCondLst>
                              <p:cond delay="4200"/>
                            </p:stCondLst>
                            <p:childTnLst>
                              <p:par>
                                <p:cTn id="20" nodeType="afterEffect" presetClass="entr" presetSubtype="0" presetID="1" grpId="6" fill="hold">
                                  <p:stCondLst>
                                    <p:cond delay="900"/>
                                  </p:stCondLst>
                                  <p:iterate type="el" backwards="0">
                                    <p:tmAbs val="0"/>
                                  </p:iterate>
                                  <p:childTnLst>
                                    <p:set>
                                      <p:cBhvr>
                                        <p:cTn id="21" fill="hold"/>
                                        <p:tgtEl>
                                          <p:spTgt spid="17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41" grpId="1"/>
      <p:bldP build="whole" bldLvl="1" animBg="1" rev="0" advAuto="0" spid="1740" grpId="2"/>
      <p:bldP build="whole" bldLvl="1" animBg="1" rev="0" advAuto="0" spid="1750" grpId="4"/>
      <p:bldP build="whole" bldLvl="1" animBg="1" rev="0" advAuto="0" spid="1742" grpId="6"/>
      <p:bldP build="whole" bldLvl="1" animBg="1" rev="0" advAuto="0" spid="1743" grpId="3"/>
      <p:bldP build="whole" bldLvl="1" animBg="1" rev="0" advAuto="0" spid="1747" grpId="5"/>
    </p:bldLst>
  </p:timing>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54" name="X-bamboo.png"/>
          <p:cNvPicPr/>
          <p:nvPr/>
        </p:nvPicPr>
        <p:blipFill>
          <a:blip r:embed="rId3">
            <a:alphaModFix amt="60000"/>
            <a:extLst/>
          </a:blip>
          <a:stretch>
            <a:fillRect/>
          </a:stretch>
        </p:blipFill>
        <p:spPr>
          <a:xfrm>
            <a:off x="-5968" y="4750"/>
            <a:ext cx="27525862" cy="17691101"/>
          </a:xfrm>
          <a:prstGeom prst="rect">
            <a:avLst/>
          </a:prstGeom>
          <a:ln w="12700">
            <a:miter lim="400000"/>
          </a:ln>
        </p:spPr>
      </p:pic>
      <p:pic>
        <p:nvPicPr>
          <p:cNvPr id="1755" name="X-bamboo copy.png"/>
          <p:cNvPicPr/>
          <p:nvPr/>
        </p:nvPicPr>
        <p:blipFill>
          <a:blip r:embed="rId4">
            <a:extLst/>
          </a:blip>
          <a:stretch>
            <a:fillRect/>
          </a:stretch>
        </p:blipFill>
        <p:spPr>
          <a:xfrm>
            <a:off x="393700" y="393700"/>
            <a:ext cx="7495947" cy="2616200"/>
          </a:xfrm>
          <a:prstGeom prst="rect">
            <a:avLst/>
          </a:prstGeom>
          <a:ln w="12700">
            <a:miter lim="400000"/>
          </a:ln>
        </p:spPr>
      </p:pic>
      <p:pic>
        <p:nvPicPr>
          <p:cNvPr id="1756" name="X-confluence-questions.png"/>
          <p:cNvPicPr/>
          <p:nvPr/>
        </p:nvPicPr>
        <p:blipFill>
          <a:blip r:embed="rId5">
            <a:alphaModFix amt="30000"/>
            <a:extLst/>
          </a:blip>
          <a:stretch>
            <a:fillRect/>
          </a:stretch>
        </p:blipFill>
        <p:spPr>
          <a:xfrm>
            <a:off x="406400" y="3390900"/>
            <a:ext cx="5616710" cy="3352800"/>
          </a:xfrm>
          <a:prstGeom prst="rect">
            <a:avLst/>
          </a:prstGeom>
          <a:ln w="12700">
            <a:miter lim="400000"/>
          </a:ln>
        </p:spPr>
      </p:pic>
      <p:pic>
        <p:nvPicPr>
          <p:cNvPr id="1757" name="X-bamboo copy.png"/>
          <p:cNvPicPr/>
          <p:nvPr/>
        </p:nvPicPr>
        <p:blipFill>
          <a:blip r:embed="rId6">
            <a:extLst/>
          </a:blip>
          <a:stretch>
            <a:fillRect/>
          </a:stretch>
        </p:blipFill>
        <p:spPr>
          <a:xfrm>
            <a:off x="381000" y="7124700"/>
            <a:ext cx="7521678" cy="1524000"/>
          </a:xfrm>
          <a:prstGeom prst="rect">
            <a:avLst/>
          </a:prstGeom>
          <a:ln w="12700">
            <a:miter lim="400000"/>
          </a:ln>
        </p:spPr>
      </p:pic>
      <p:pic>
        <p:nvPicPr>
          <p:cNvPr id="1758" name="X-confluence-questions.png"/>
          <p:cNvPicPr/>
          <p:nvPr/>
        </p:nvPicPr>
        <p:blipFill>
          <a:blip r:embed="rId5">
            <a:extLst/>
          </a:blip>
          <a:stretch>
            <a:fillRect/>
          </a:stretch>
        </p:blipFill>
        <p:spPr>
          <a:xfrm>
            <a:off x="406400" y="3390900"/>
            <a:ext cx="5616710" cy="3352800"/>
          </a:xfrm>
          <a:prstGeom prst="rect">
            <a:avLst/>
          </a:prstGeom>
          <a:ln w="12700">
            <a:miter lim="400000"/>
          </a:ln>
        </p:spPr>
      </p:pic>
      <p:pic>
        <p:nvPicPr>
          <p:cNvPr id="1759" name="X-bamboo copy.png"/>
          <p:cNvPicPr/>
          <p:nvPr/>
        </p:nvPicPr>
        <p:blipFill>
          <a:blip r:embed="rId7">
            <a:extLst/>
          </a:blip>
          <a:stretch>
            <a:fillRect/>
          </a:stretch>
        </p:blipFill>
        <p:spPr>
          <a:xfrm>
            <a:off x="20510500" y="4191000"/>
            <a:ext cx="3625438" cy="1295400"/>
          </a:xfrm>
          <a:prstGeom prst="rect">
            <a:avLst/>
          </a:prstGeom>
          <a:ln w="12700">
            <a:miter lim="400000"/>
          </a:ln>
        </p:spPr>
      </p:pic>
      <p:pic>
        <p:nvPicPr>
          <p:cNvPr id="1760" name="X-bamboo copy.png"/>
          <p:cNvPicPr/>
          <p:nvPr/>
        </p:nvPicPr>
        <p:blipFill>
          <a:blip r:embed="rId8">
            <a:extLst/>
          </a:blip>
          <a:stretch>
            <a:fillRect/>
          </a:stretch>
        </p:blipFill>
        <p:spPr>
          <a:xfrm>
            <a:off x="8089900" y="10248900"/>
            <a:ext cx="3097464" cy="889000"/>
          </a:xfrm>
          <a:prstGeom prst="rect">
            <a:avLst/>
          </a:prstGeom>
          <a:ln w="12700">
            <a:miter lim="400000"/>
          </a:ln>
        </p:spPr>
      </p:pic>
      <p:pic>
        <p:nvPicPr>
          <p:cNvPr id="1761" name="X-bamboo.png"/>
          <p:cNvPicPr/>
          <p:nvPr/>
        </p:nvPicPr>
        <p:blipFill>
          <a:blip r:embed="rId9">
            <a:extLst/>
          </a:blip>
          <a:stretch>
            <a:fillRect/>
          </a:stretch>
        </p:blipFill>
        <p:spPr>
          <a:xfrm>
            <a:off x="8343900" y="3768504"/>
            <a:ext cx="7518400" cy="6289745"/>
          </a:xfrm>
          <a:prstGeom prst="rect">
            <a:avLst/>
          </a:prstGeom>
          <a:ln w="12700">
            <a:miter lim="400000"/>
          </a:ln>
        </p:spPr>
      </p:pic>
      <p:pic>
        <p:nvPicPr>
          <p:cNvPr id="1762" name="X-bamboo copy.png"/>
          <p:cNvPicPr/>
          <p:nvPr/>
        </p:nvPicPr>
        <p:blipFill>
          <a:blip r:embed="rId10">
            <a:extLst/>
          </a:blip>
          <a:stretch>
            <a:fillRect/>
          </a:stretch>
        </p:blipFill>
        <p:spPr>
          <a:xfrm>
            <a:off x="15824200" y="-493"/>
            <a:ext cx="4347411" cy="3505201"/>
          </a:xfrm>
          <a:prstGeom prst="rect">
            <a:avLst/>
          </a:prstGeom>
          <a:ln w="12700">
            <a:miter lim="400000"/>
          </a:ln>
        </p:spPr>
      </p:pic>
    </p:spTree>
  </p:cSld>
  <p:clrMapOvr>
    <a:masterClrMapping/>
  </p:clrMapOvr>
  <p:transition spd="med"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7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17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17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17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5" fill="hold">
                                  <p:stCondLst>
                                    <p:cond delay="0"/>
                                  </p:stCondLst>
                                  <p:iterate type="el" backwards="0">
                                    <p:tmAbs val="0"/>
                                  </p:iterate>
                                  <p:childTnLst>
                                    <p:set>
                                      <p:cBhvr>
                                        <p:cTn id="22" fill="hold"/>
                                        <p:tgtEl>
                                          <p:spTgt spid="17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0" presetID="1" grpId="6" fill="hold">
                                  <p:stCondLst>
                                    <p:cond delay="0"/>
                                  </p:stCondLst>
                                  <p:iterate type="el" backwards="0">
                                    <p:tmAbs val="0"/>
                                  </p:iterate>
                                  <p:childTnLst>
                                    <p:set>
                                      <p:cBhvr>
                                        <p:cTn id="26" fill="hold"/>
                                        <p:tgtEl>
                                          <p:spTgt spid="17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58" grpId="2"/>
      <p:bldP build="whole" bldLvl="1" animBg="1" rev="0" advAuto="0" spid="1760" grpId="4"/>
      <p:bldP build="whole" bldLvl="1" animBg="1" rev="0" advAuto="0" spid="1757" grpId="1"/>
      <p:bldP build="whole" bldLvl="1" animBg="1" rev="0" advAuto="0" spid="1759" grpId="3"/>
      <p:bldP build="whole" bldLvl="1" animBg="1" rev="0" advAuto="0" spid="1761" grpId="5"/>
      <p:bldP build="whole" bldLvl="1" animBg="1" rev="0" advAuto="0" spid="1762" grpId="6"/>
    </p:bldLst>
  </p:timing>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66" name="Shape 1766"/>
          <p:cNvSpPr/>
          <p:nvPr/>
        </p:nvSpPr>
        <p:spPr>
          <a:xfrm>
            <a:off x="10657501" y="3035300"/>
            <a:ext cx="3068998" cy="632777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spAutoFit/>
          </a:bodyPr>
          <a:lstStyle>
            <a:lvl1pPr algn="ctr">
              <a:lnSpc>
                <a:spcPct val="90000"/>
              </a:lnSpc>
              <a:defRPr spc="-1217" sz="40600">
                <a:solidFill>
                  <a:srgbClr val="FFFFFF"/>
                </a:solidFill>
                <a:latin typeface="Helvetica"/>
                <a:ea typeface="Helvetica"/>
                <a:cs typeface="Helvetica"/>
                <a:sym typeface="Helvetica"/>
              </a:defRPr>
            </a:lvl1pPr>
          </a:lstStyle>
          <a:p>
            <a:pPr lvl="0">
              <a:defRPr spc="0" sz="1800">
                <a:solidFill>
                  <a:srgbClr val="000000"/>
                </a:solidFill>
              </a:defRPr>
            </a:pPr>
            <a:r>
              <a:rPr spc="-1217" sz="40600">
                <a:solidFill>
                  <a:srgbClr val="FFFFFF"/>
                </a:solidFill>
              </a:rPr>
              <a:t>0</a:t>
            </a:r>
          </a:p>
        </p:txBody>
      </p:sp>
    </p:spTree>
  </p:cSld>
  <p:clrMapOvr>
    <a:masterClrMapping/>
  </p:clrMapOvr>
  <p:transition spd="med" advClick="1"/>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70" name="Shape 1770"/>
          <p:cNvSpPr/>
          <p:nvPr/>
        </p:nvSpPr>
        <p:spPr>
          <a:xfrm>
            <a:off x="10657501" y="3035300"/>
            <a:ext cx="3068998" cy="632777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spAutoFit/>
          </a:bodyPr>
          <a:lstStyle>
            <a:lvl1pPr algn="ctr">
              <a:lnSpc>
                <a:spcPct val="90000"/>
              </a:lnSpc>
              <a:defRPr spc="-1217" sz="40600">
                <a:solidFill>
                  <a:srgbClr val="FFFFFF"/>
                </a:solidFill>
                <a:latin typeface="Helvetica"/>
                <a:ea typeface="Helvetica"/>
                <a:cs typeface="Helvetica"/>
                <a:sym typeface="Helvetica"/>
              </a:defRPr>
            </a:lvl1pPr>
          </a:lstStyle>
          <a:p>
            <a:pPr lvl="0">
              <a:defRPr spc="0" sz="1800">
                <a:solidFill>
                  <a:srgbClr val="000000"/>
                </a:solidFill>
              </a:defRPr>
            </a:pPr>
            <a:r>
              <a:rPr spc="-1217" sz="40600">
                <a:solidFill>
                  <a:srgbClr val="FFFFFF"/>
                </a:solidFill>
              </a:rPr>
              <a:t>0</a:t>
            </a:r>
          </a:p>
        </p:txBody>
      </p:sp>
      <p:sp>
        <p:nvSpPr>
          <p:cNvPr id="1771" name="Shape 1771"/>
          <p:cNvSpPr/>
          <p:nvPr/>
        </p:nvSpPr>
        <p:spPr>
          <a:xfrm>
            <a:off x="4189412" y="9064088"/>
            <a:ext cx="16005176" cy="290131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lvl="0" algn="ctr">
              <a:lnSpc>
                <a:spcPct val="110000"/>
              </a:lnSpc>
              <a:spcBef>
                <a:spcPts val="300"/>
              </a:spcBef>
              <a:defRPr sz="1800">
                <a:solidFill>
                  <a:srgbClr val="000000"/>
                </a:solidFill>
              </a:defRPr>
            </a:pPr>
            <a:r>
              <a:rPr b="1" spc="-85" sz="8500">
                <a:solidFill>
                  <a:srgbClr val="FFFFFF"/>
                </a:solidFill>
                <a:latin typeface="Helvetica"/>
                <a:ea typeface="Helvetica"/>
                <a:cs typeface="Helvetica"/>
                <a:sym typeface="Helvetica"/>
              </a:rPr>
              <a:t>quarantined tests</a:t>
            </a:r>
            <a:endParaRPr b="1" spc="-85" sz="8500">
              <a:solidFill>
                <a:srgbClr val="FFFFFF"/>
              </a:solidFill>
              <a:latin typeface="Helvetica"/>
              <a:ea typeface="Helvetica"/>
              <a:cs typeface="Helvetica"/>
              <a:sym typeface="Helvetica"/>
            </a:endParaRPr>
          </a:p>
          <a:p>
            <a:pPr lvl="0" algn="ctr">
              <a:lnSpc>
                <a:spcPct val="110000"/>
              </a:lnSpc>
              <a:spcBef>
                <a:spcPts val="300"/>
              </a:spcBef>
              <a:defRPr sz="1800">
                <a:solidFill>
                  <a:srgbClr val="000000"/>
                </a:solidFill>
              </a:defRPr>
            </a:pPr>
            <a:r>
              <a:rPr b="1" spc="-85" sz="8500">
                <a:solidFill>
                  <a:srgbClr val="FFFFFF"/>
                </a:solidFill>
                <a:latin typeface="Helvetica"/>
                <a:ea typeface="Helvetica"/>
                <a:cs typeface="Helvetica"/>
                <a:sym typeface="Helvetica"/>
              </a:rPr>
              <a:t>out of &gt; 200k test</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7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71"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D04437"/>
        </a:solidFill>
      </p:bgPr>
    </p:bg>
    <p:spTree>
      <p:nvGrpSpPr>
        <p:cNvPr id="1" name=""/>
        <p:cNvGrpSpPr/>
        <p:nvPr/>
      </p:nvGrpSpPr>
      <p:grpSpPr>
        <a:xfrm>
          <a:off x="0" y="0"/>
          <a:ext cx="0" cy="0"/>
          <a:chOff x="0" y="0"/>
          <a:chExt cx="0" cy="0"/>
        </a:xfrm>
      </p:grpSpPr>
      <p:pic>
        <p:nvPicPr>
          <p:cNvPr id="166" name="tumblr_static_daft_punk3.png"/>
          <p:cNvPicPr/>
          <p:nvPr/>
        </p:nvPicPr>
        <p:blipFill>
          <a:blip r:embed="rId3">
            <a:extLst/>
          </a:blip>
          <a:stretch>
            <a:fillRect/>
          </a:stretch>
        </p:blipFill>
        <p:spPr>
          <a:xfrm>
            <a:off x="18681700" y="10221150"/>
            <a:ext cx="3606800" cy="2466150"/>
          </a:xfrm>
          <a:prstGeom prst="rect">
            <a:avLst/>
          </a:prstGeom>
          <a:ln w="12700">
            <a:miter lim="400000"/>
          </a:ln>
        </p:spPr>
      </p:pic>
      <p:sp>
        <p:nvSpPr>
          <p:cNvPr id="167" name="Shape 167"/>
          <p:cNvSpPr/>
          <p:nvPr/>
        </p:nvSpPr>
        <p:spPr>
          <a:xfrm>
            <a:off x="2216327" y="6646414"/>
            <a:ext cx="14010535" cy="182258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lvl="0" algn="r">
              <a:lnSpc>
                <a:spcPct val="90000"/>
              </a:lnSpc>
              <a:defRPr sz="1800">
                <a:solidFill>
                  <a:srgbClr val="000000"/>
                </a:solidFill>
              </a:defRPr>
            </a:pPr>
            <a:r>
              <a:rPr b="1" spc="-90" sz="9000">
                <a:solidFill>
                  <a:srgbClr val="FFFFFF"/>
                </a:solidFill>
                <a:latin typeface="Helvetica"/>
                <a:ea typeface="Helvetica"/>
                <a:cs typeface="Helvetica"/>
                <a:sym typeface="Helvetica"/>
              </a:rPr>
              <a:t>do it </a:t>
            </a:r>
            <a:r>
              <a:rPr b="1" spc="-90" sz="9000">
                <a:latin typeface="Helvetica"/>
                <a:ea typeface="Helvetica"/>
                <a:cs typeface="Helvetica"/>
                <a:sym typeface="Helvetica"/>
              </a:rPr>
              <a:t>FASTER.</a:t>
            </a:r>
          </a:p>
        </p:txBody>
      </p:sp>
      <p:sp>
        <p:nvSpPr>
          <p:cNvPr id="168" name="Shape 168"/>
          <p:cNvSpPr/>
          <p:nvPr/>
        </p:nvSpPr>
        <p:spPr>
          <a:xfrm>
            <a:off x="4156447" y="8045828"/>
            <a:ext cx="14010535" cy="182258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lvl="0" algn="r">
              <a:lnSpc>
                <a:spcPct val="90000"/>
              </a:lnSpc>
              <a:defRPr sz="1800">
                <a:solidFill>
                  <a:srgbClr val="000000"/>
                </a:solidFill>
              </a:defRPr>
            </a:pPr>
            <a:r>
              <a:rPr b="1" spc="-90" sz="9000">
                <a:solidFill>
                  <a:srgbClr val="FFFFFF"/>
                </a:solidFill>
                <a:latin typeface="Helvetica"/>
                <a:ea typeface="Helvetica"/>
                <a:cs typeface="Helvetica"/>
                <a:sym typeface="Helvetica"/>
              </a:rPr>
              <a:t>make us </a:t>
            </a:r>
            <a:r>
              <a:rPr b="1" spc="-90" sz="9000">
                <a:latin typeface="Helvetica"/>
                <a:ea typeface="Helvetica"/>
                <a:cs typeface="Helvetica"/>
                <a:sym typeface="Helvetica"/>
              </a:rPr>
              <a:t>STRONGER.</a:t>
            </a:r>
          </a:p>
        </p:txBody>
      </p:sp>
      <p:sp>
        <p:nvSpPr>
          <p:cNvPr id="169" name="Shape 169"/>
          <p:cNvSpPr/>
          <p:nvPr/>
        </p:nvSpPr>
        <p:spPr>
          <a:xfrm>
            <a:off x="2262257" y="5247000"/>
            <a:ext cx="14010535" cy="182258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lvl="0" algn="r">
              <a:lnSpc>
                <a:spcPct val="90000"/>
              </a:lnSpc>
              <a:defRPr sz="1800">
                <a:solidFill>
                  <a:srgbClr val="000000"/>
                </a:solidFill>
              </a:defRPr>
            </a:pPr>
            <a:r>
              <a:rPr b="1" spc="-90" sz="9000">
                <a:solidFill>
                  <a:srgbClr val="FFFFFF"/>
                </a:solidFill>
                <a:latin typeface="Helvetica"/>
                <a:ea typeface="Helvetica"/>
                <a:cs typeface="Helvetica"/>
                <a:sym typeface="Helvetica"/>
              </a:rPr>
              <a:t>make it </a:t>
            </a:r>
            <a:r>
              <a:rPr b="1" spc="-90" sz="9000">
                <a:latin typeface="Helvetica"/>
                <a:ea typeface="Helvetica"/>
                <a:cs typeface="Helvetica"/>
                <a:sym typeface="Helvetica"/>
              </a:rPr>
              <a:t>BETTER.</a:t>
            </a:r>
          </a:p>
        </p:txBody>
      </p:sp>
      <p:sp>
        <p:nvSpPr>
          <p:cNvPr id="170" name="Shape 170"/>
          <p:cNvSpPr/>
          <p:nvPr/>
        </p:nvSpPr>
        <p:spPr>
          <a:xfrm>
            <a:off x="2558305" y="3847586"/>
            <a:ext cx="14010535" cy="182258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lvl="0" algn="r">
              <a:lnSpc>
                <a:spcPct val="90000"/>
              </a:lnSpc>
              <a:defRPr sz="1800">
                <a:solidFill>
                  <a:srgbClr val="000000"/>
                </a:solidFill>
              </a:defRPr>
            </a:pPr>
            <a:r>
              <a:rPr b="1" spc="-90" sz="9000">
                <a:solidFill>
                  <a:srgbClr val="FFFFFF"/>
                </a:solidFill>
                <a:latin typeface="Helvetica"/>
                <a:ea typeface="Helvetica"/>
                <a:cs typeface="Helvetica"/>
                <a:sym typeface="Helvetica"/>
              </a:rPr>
              <a:t>work it </a:t>
            </a:r>
            <a:r>
              <a:rPr b="1" spc="-90" sz="9000">
                <a:latin typeface="Helvetica"/>
                <a:ea typeface="Helvetica"/>
                <a:cs typeface="Helvetica"/>
                <a:sym typeface="Helvetica"/>
              </a:rPr>
              <a:t>HARDER.</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10" grpId="1" fill="hold">
                                  <p:stCondLst>
                                    <p:cond delay="0"/>
                                  </p:stCondLst>
                                  <p:iterate type="el" backwards="0">
                                    <p:tmAbs val="0"/>
                                  </p:iterate>
                                  <p:childTnLst>
                                    <p:set>
                                      <p:cBhvr>
                                        <p:cTn id="6" fill="hold"/>
                                        <p:tgtEl>
                                          <p:spTgt spid="170"/>
                                        </p:tgtEl>
                                        <p:attrNameLst>
                                          <p:attrName>style.visibility</p:attrName>
                                        </p:attrNameLst>
                                      </p:cBhvr>
                                      <p:to>
                                        <p:strVal val="visible"/>
                                      </p:to>
                                    </p:set>
                                    <p:animEffect filter="fade(right)" transition="in">
                                      <p:cBhvr>
                                        <p:cTn id="7" dur="1000"/>
                                        <p:tgtEl>
                                          <p:spTgt spid="170"/>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10" grpId="2" fill="hold">
                                  <p:stCondLst>
                                    <p:cond delay="0"/>
                                  </p:stCondLst>
                                  <p:iterate type="el" backwards="0">
                                    <p:tmAbs val="0"/>
                                  </p:iterate>
                                  <p:childTnLst>
                                    <p:set>
                                      <p:cBhvr>
                                        <p:cTn id="11" fill="hold"/>
                                        <p:tgtEl>
                                          <p:spTgt spid="169"/>
                                        </p:tgtEl>
                                        <p:attrNameLst>
                                          <p:attrName>style.visibility</p:attrName>
                                        </p:attrNameLst>
                                      </p:cBhvr>
                                      <p:to>
                                        <p:strVal val="visible"/>
                                      </p:to>
                                    </p:set>
                                    <p:animEffect filter="fade(right)" transition="in">
                                      <p:cBhvr>
                                        <p:cTn id="12" dur="1000"/>
                                        <p:tgtEl>
                                          <p:spTgt spid="169"/>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8" presetID="10" grpId="3" fill="hold">
                                  <p:stCondLst>
                                    <p:cond delay="0"/>
                                  </p:stCondLst>
                                  <p:iterate type="el" backwards="0">
                                    <p:tmAbs val="0"/>
                                  </p:iterate>
                                  <p:childTnLst>
                                    <p:set>
                                      <p:cBhvr>
                                        <p:cTn id="16" fill="hold"/>
                                        <p:tgtEl>
                                          <p:spTgt spid="167"/>
                                        </p:tgtEl>
                                        <p:attrNameLst>
                                          <p:attrName>style.visibility</p:attrName>
                                        </p:attrNameLst>
                                      </p:cBhvr>
                                      <p:to>
                                        <p:strVal val="visible"/>
                                      </p:to>
                                    </p:set>
                                    <p:animEffect filter="fade(right)" transition="in">
                                      <p:cBhvr>
                                        <p:cTn id="17" dur="1000"/>
                                        <p:tgtEl>
                                          <p:spTgt spid="167"/>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8" presetID="10" grpId="4" fill="hold">
                                  <p:stCondLst>
                                    <p:cond delay="0"/>
                                  </p:stCondLst>
                                  <p:iterate type="el" backwards="0">
                                    <p:tmAbs val="0"/>
                                  </p:iterate>
                                  <p:childTnLst>
                                    <p:set>
                                      <p:cBhvr>
                                        <p:cTn id="21" fill="hold"/>
                                        <p:tgtEl>
                                          <p:spTgt spid="168"/>
                                        </p:tgtEl>
                                        <p:attrNameLst>
                                          <p:attrName>style.visibility</p:attrName>
                                        </p:attrNameLst>
                                      </p:cBhvr>
                                      <p:to>
                                        <p:strVal val="visible"/>
                                      </p:to>
                                    </p:set>
                                    <p:animEffect filter="fade(right)" transition="in">
                                      <p:cBhvr>
                                        <p:cTn id="22" dur="1000"/>
                                        <p:tgtEl>
                                          <p:spTgt spid="168"/>
                                        </p:tgtEl>
                                      </p:cBhvr>
                                    </p:animEffec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1" presetID="2" grpId="5" fill="hold">
                                  <p:stCondLst>
                                    <p:cond delay="0"/>
                                  </p:stCondLst>
                                  <p:iterate type="el" backwards="0">
                                    <p:tmAbs val="0"/>
                                  </p:iterate>
                                  <p:childTnLst>
                                    <p:set>
                                      <p:cBhvr>
                                        <p:cTn id="26" fill="hold"/>
                                        <p:tgtEl>
                                          <p:spTgt spid="166"/>
                                        </p:tgtEl>
                                        <p:attrNameLst>
                                          <p:attrName>style.visibility</p:attrName>
                                        </p:attrNameLst>
                                      </p:cBhvr>
                                      <p:to>
                                        <p:strVal val="visible"/>
                                      </p:to>
                                    </p:set>
                                    <p:anim calcmode="lin" valueType="num">
                                      <p:cBhvr>
                                        <p:cTn id="27" dur="2000" fill="hold"/>
                                        <p:tgtEl>
                                          <p:spTgt spid="166"/>
                                        </p:tgtEl>
                                        <p:attrNameLst>
                                          <p:attrName>ppt_x</p:attrName>
                                        </p:attrNameLst>
                                      </p:cBhvr>
                                      <p:tavLst>
                                        <p:tav tm="0">
                                          <p:val>
                                            <p:strVal val="#ppt_x"/>
                                          </p:val>
                                        </p:tav>
                                        <p:tav tm="100000">
                                          <p:val>
                                            <p:strVal val="#ppt_x"/>
                                          </p:val>
                                        </p:tav>
                                      </p:tavLst>
                                    </p:anim>
                                    <p:anim calcmode="lin" valueType="num">
                                      <p:cBhvr>
                                        <p:cTn id="28" dur="2000" fill="hold"/>
                                        <p:tgtEl>
                                          <p:spTgt spid="16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8" grpId="4"/>
      <p:bldP build="whole" bldLvl="1" animBg="1" rev="0" advAuto="0" spid="166" grpId="5"/>
      <p:bldP build="whole" bldLvl="1" animBg="1" rev="0" advAuto="0" spid="170" grpId="1"/>
      <p:bldP build="whole" bldLvl="1" animBg="1" rev="0" advAuto="0" spid="167" grpId="3"/>
      <p:bldP build="whole" bldLvl="1" animBg="1" rev="0" advAuto="0" spid="169" grpId="2"/>
    </p:bldLst>
  </p:timing>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75" name="Shape 1775"/>
          <p:cNvSpPr/>
          <p:nvPr/>
        </p:nvSpPr>
        <p:spPr>
          <a:xfrm>
            <a:off x="8466087" y="6816435"/>
            <a:ext cx="7447361" cy="715065"/>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FFFFFF"/>
                </a:solidFill>
              </a:rPr>
              <a:t>ci ANATOMY</a:t>
            </a:r>
          </a:p>
        </p:txBody>
      </p:sp>
      <p:sp>
        <p:nvSpPr>
          <p:cNvPr id="1776" name="Shape 1776"/>
          <p:cNvSpPr/>
          <p:nvPr/>
        </p:nvSpPr>
        <p:spPr>
          <a:xfrm>
            <a:off x="8466087" y="5722046"/>
            <a:ext cx="7447361" cy="715066"/>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FFFFFF"/>
                </a:solidFill>
              </a:rPr>
              <a:t>THE CI BATTLE, AT ATLASSIAN</a:t>
            </a:r>
          </a:p>
        </p:txBody>
      </p:sp>
      <p:sp>
        <p:nvSpPr>
          <p:cNvPr id="1777" name="Shape 1777"/>
          <p:cNvSpPr/>
          <p:nvPr/>
        </p:nvSpPr>
        <p:spPr>
          <a:xfrm>
            <a:off x="8466087" y="7910823"/>
            <a:ext cx="7447361" cy="715065"/>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FFFFFF"/>
                </a:solidFill>
              </a:rPr>
              <a:t>ci culture</a:t>
            </a:r>
          </a:p>
        </p:txBody>
      </p:sp>
      <p:sp>
        <p:nvSpPr>
          <p:cNvPr id="1778" name="Shape 1778"/>
          <p:cNvSpPr/>
          <p:nvPr/>
        </p:nvSpPr>
        <p:spPr>
          <a:xfrm>
            <a:off x="8466087" y="4627658"/>
            <a:ext cx="7447361" cy="715066"/>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FFFFFF"/>
                </a:solidFill>
              </a:rPr>
              <a:t>ci introduction</a:t>
            </a:r>
          </a:p>
        </p:txBody>
      </p:sp>
      <p:sp>
        <p:nvSpPr>
          <p:cNvPr id="1779" name="Shape 1779"/>
          <p:cNvSpPr/>
          <p:nvPr/>
        </p:nvSpPr>
        <p:spPr>
          <a:xfrm>
            <a:off x="8470552" y="10099599"/>
            <a:ext cx="7447361" cy="715066"/>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FFFFFF"/>
                </a:solidFill>
              </a:rPr>
              <a:t>the cd battle, AT atlassian</a:t>
            </a:r>
          </a:p>
        </p:txBody>
      </p:sp>
      <p:sp>
        <p:nvSpPr>
          <p:cNvPr id="1780" name="Shape 1780"/>
          <p:cNvSpPr/>
          <p:nvPr/>
        </p:nvSpPr>
        <p:spPr>
          <a:xfrm>
            <a:off x="8470552" y="11193988"/>
            <a:ext cx="7447361" cy="715065"/>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FFFFFF"/>
                </a:solidFill>
              </a:rPr>
              <a:t>conclusion</a:t>
            </a:r>
          </a:p>
        </p:txBody>
      </p:sp>
      <p:sp>
        <p:nvSpPr>
          <p:cNvPr id="1781" name="Shape 1781"/>
          <p:cNvSpPr/>
          <p:nvPr/>
        </p:nvSpPr>
        <p:spPr>
          <a:xfrm>
            <a:off x="8470552" y="9005211"/>
            <a:ext cx="7447361" cy="715066"/>
          </a:xfrm>
          <a:prstGeom prst="roundRect">
            <a:avLst>
              <a:gd name="adj" fmla="val 8880"/>
            </a:avLst>
          </a:prstGeom>
          <a:solidFill>
            <a:srgbClr val="FFFFFF"/>
          </a:solidFill>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205080"/>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205080"/>
                </a:solidFill>
              </a:rPr>
              <a:t>thinking beyond ci</a:t>
            </a:r>
          </a:p>
        </p:txBody>
      </p:sp>
    </p:spTree>
  </p:cSld>
  <p:clrMapOvr>
    <a:masterClrMapping/>
  </p:clrMapOvr>
  <p:transition spd="med" advClick="1"/>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882B"/>
        </a:solidFill>
      </p:bgPr>
    </p:bg>
    <p:spTree>
      <p:nvGrpSpPr>
        <p:cNvPr id="1" name=""/>
        <p:cNvGrpSpPr/>
        <p:nvPr/>
      </p:nvGrpSpPr>
      <p:grpSpPr>
        <a:xfrm>
          <a:off x="0" y="0"/>
          <a:ext cx="0" cy="0"/>
          <a:chOff x="0" y="0"/>
          <a:chExt cx="0" cy="0"/>
        </a:xfrm>
      </p:grpSpPr>
      <p:sp>
        <p:nvSpPr>
          <p:cNvPr id="1785" name="Shape 1785"/>
          <p:cNvSpPr/>
          <p:nvPr/>
        </p:nvSpPr>
        <p:spPr>
          <a:xfrm>
            <a:off x="3201363" y="5416134"/>
            <a:ext cx="20560833" cy="1844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nSpc>
                <a:spcPct val="90000"/>
              </a:lnSpc>
              <a:spcBef>
                <a:spcPts val="2000"/>
              </a:spcBef>
              <a:buClr>
                <a:srgbClr val="58AEE1"/>
              </a:buClr>
              <a:defRPr b="1" spc="-112" sz="11200">
                <a:solidFill>
                  <a:srgbClr val="FFFFFF"/>
                </a:solidFill>
                <a:latin typeface="Helvetica"/>
                <a:ea typeface="Helvetica"/>
                <a:cs typeface="Helvetica"/>
                <a:sym typeface="Helvetica"/>
              </a:defRPr>
            </a:lvl1pPr>
          </a:lstStyle>
          <a:p>
            <a:pPr lvl="0">
              <a:defRPr b="0" spc="0" sz="1800">
                <a:solidFill>
                  <a:srgbClr val="000000"/>
                </a:solidFill>
              </a:defRPr>
            </a:pPr>
            <a:r>
              <a:rPr b="1" spc="-112" sz="11200">
                <a:solidFill>
                  <a:srgbClr val="FFFFFF"/>
                </a:solidFill>
              </a:rPr>
              <a:t>CI is not enough.</a:t>
            </a:r>
          </a:p>
        </p:txBody>
      </p:sp>
      <p:sp>
        <p:nvSpPr>
          <p:cNvPr id="1786" name="Shape 1786"/>
          <p:cNvSpPr/>
          <p:nvPr/>
        </p:nvSpPr>
        <p:spPr>
          <a:xfrm>
            <a:off x="14890373" y="5884815"/>
            <a:ext cx="1120776" cy="3495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60000"/>
              </a:lnSpc>
              <a:spcBef>
                <a:spcPts val="300"/>
              </a:spcBef>
              <a:defRPr spc="-220" sz="22000">
                <a:solidFill>
                  <a:srgbClr val="FFFFFF"/>
                </a:solidFill>
                <a:latin typeface="Helvetica"/>
                <a:ea typeface="Helvetica"/>
                <a:cs typeface="Helvetica"/>
                <a:sym typeface="Helvetica"/>
              </a:defRPr>
            </a:lvl1pPr>
          </a:lstStyle>
          <a:p>
            <a:pPr lvl="0">
              <a:defRPr spc="0" sz="1800">
                <a:solidFill>
                  <a:srgbClr val="000000"/>
                </a:solidFill>
              </a:defRPr>
            </a:pPr>
            <a:r>
              <a:rPr spc="-220" sz="22000">
                <a:solidFill>
                  <a:srgbClr val="FFFFFF"/>
                </a:solidFill>
              </a:rPr>
              <a:t>”</a:t>
            </a:r>
          </a:p>
        </p:txBody>
      </p:sp>
      <p:sp>
        <p:nvSpPr>
          <p:cNvPr id="1787" name="Shape 1787"/>
          <p:cNvSpPr/>
          <p:nvPr/>
        </p:nvSpPr>
        <p:spPr>
          <a:xfrm>
            <a:off x="2129865" y="4335509"/>
            <a:ext cx="1476376" cy="3495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60000"/>
              </a:lnSpc>
              <a:spcBef>
                <a:spcPts val="300"/>
              </a:spcBef>
              <a:defRPr spc="-220" sz="22000">
                <a:solidFill>
                  <a:srgbClr val="FFFFFF"/>
                </a:solidFill>
                <a:latin typeface="Helvetica"/>
                <a:ea typeface="Helvetica"/>
                <a:cs typeface="Helvetica"/>
                <a:sym typeface="Helvetica"/>
              </a:defRPr>
            </a:lvl1pPr>
          </a:lstStyle>
          <a:p>
            <a:pPr lvl="0">
              <a:defRPr spc="0" sz="1800">
                <a:solidFill>
                  <a:srgbClr val="000000"/>
                </a:solidFill>
              </a:defRPr>
            </a:pPr>
            <a:r>
              <a:rPr spc="-220" sz="22000">
                <a:solidFill>
                  <a:srgbClr val="FFFFFF"/>
                </a:solidFill>
              </a:rPr>
              <a:t>“</a:t>
            </a:r>
          </a:p>
        </p:txBody>
      </p:sp>
      <p:sp>
        <p:nvSpPr>
          <p:cNvPr id="1788" name="Shape 1788"/>
          <p:cNvSpPr/>
          <p:nvPr/>
        </p:nvSpPr>
        <p:spPr>
          <a:xfrm>
            <a:off x="2264317" y="10586508"/>
            <a:ext cx="18770963" cy="473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lvl="0">
              <a:lnSpc>
                <a:spcPct val="100000"/>
              </a:lnSpc>
              <a:spcBef>
                <a:spcPts val="300"/>
              </a:spcBef>
              <a:defRPr sz="1800">
                <a:solidFill>
                  <a:srgbClr val="000000"/>
                </a:solidFill>
              </a:defRPr>
            </a:pPr>
            <a:r>
              <a:rPr b="1" cap="all" spc="308" sz="2200">
                <a:solidFill>
                  <a:srgbClr val="FFFFFF"/>
                </a:solidFill>
                <a:latin typeface="Helvetica"/>
                <a:ea typeface="Helvetica"/>
                <a:cs typeface="Helvetica"/>
                <a:sym typeface="Helvetica"/>
              </a:rPr>
              <a:t>- </a:t>
            </a:r>
            <a:r>
              <a:rPr b="1" cap="all" i="1" spc="308" sz="2200">
                <a:solidFill>
                  <a:srgbClr val="FFFFFF"/>
                </a:solidFill>
                <a:latin typeface="Helvetica"/>
                <a:ea typeface="Helvetica"/>
                <a:cs typeface="Helvetica"/>
                <a:sym typeface="Helvetica"/>
              </a:rPr>
              <a:t>continuous delivery (addison-wesley), jeb humble and david farley</a:t>
            </a:r>
          </a:p>
        </p:txBody>
      </p:sp>
    </p:spTree>
  </p:cSld>
  <p:clrMapOvr>
    <a:masterClrMapping/>
  </p:clrMapOvr>
  <p:transition spd="med" advClick="1"/>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92" name="Shape 1792"/>
          <p:cNvSpPr/>
          <p:nvPr/>
        </p:nvSpPr>
        <p:spPr>
          <a:xfrm>
            <a:off x="755465" y="745026"/>
            <a:ext cx="20970876"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Non CD delivery strategy syndrome</a:t>
            </a:r>
          </a:p>
        </p:txBody>
      </p:sp>
      <p:grpSp>
        <p:nvGrpSpPr>
          <p:cNvPr id="1799" name="Group 1799"/>
          <p:cNvGrpSpPr/>
          <p:nvPr/>
        </p:nvGrpSpPr>
        <p:grpSpPr>
          <a:xfrm>
            <a:off x="3618703" y="8902888"/>
            <a:ext cx="8099948" cy="1903609"/>
            <a:chOff x="0" y="0"/>
            <a:chExt cx="8099947" cy="1903607"/>
          </a:xfrm>
        </p:grpSpPr>
        <p:grpSp>
          <p:nvGrpSpPr>
            <p:cNvPr id="1795" name="Group 1795"/>
            <p:cNvGrpSpPr/>
            <p:nvPr/>
          </p:nvGrpSpPr>
          <p:grpSpPr>
            <a:xfrm>
              <a:off x="6410847" y="107253"/>
              <a:ext cx="1689101" cy="1689101"/>
              <a:chOff x="0" y="0"/>
              <a:chExt cx="1689100" cy="1689100"/>
            </a:xfrm>
          </p:grpSpPr>
          <p:pic>
            <p:nvPicPr>
              <p:cNvPr id="1793" name="pasted-image.png"/>
              <p:cNvPicPr/>
              <p:nvPr/>
            </p:nvPicPr>
            <p:blipFill>
              <a:blip r:embed="rId3">
                <a:extLst/>
              </a:blip>
              <a:srcRect l="0" t="0" r="0" b="0"/>
              <a:stretch>
                <a:fillRect/>
              </a:stretch>
            </p:blipFill>
            <p:spPr>
              <a:xfrm>
                <a:off x="0" y="0"/>
                <a:ext cx="1689100" cy="1689100"/>
              </a:xfrm>
              <a:prstGeom prst="rect">
                <a:avLst/>
              </a:prstGeom>
              <a:ln w="12700" cap="flat">
                <a:noFill/>
                <a:miter lim="400000"/>
              </a:ln>
              <a:effectLst/>
            </p:spPr>
          </p:pic>
          <p:sp>
            <p:nvSpPr>
              <p:cNvPr id="1794" name="Shape 1794"/>
              <p:cNvSpPr/>
              <p:nvPr/>
            </p:nvSpPr>
            <p:spPr>
              <a:xfrm>
                <a:off x="264628" y="717174"/>
                <a:ext cx="1159846" cy="903574"/>
              </a:xfrm>
              <a:prstGeom prst="rect">
                <a:avLst/>
              </a:prstGeom>
              <a:solidFill>
                <a:srgbClr val="164F86"/>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pic>
          <p:nvPicPr>
            <p:cNvPr id="1796" name="pasted-image.pdf"/>
            <p:cNvPicPr/>
            <p:nvPr/>
          </p:nvPicPr>
          <p:blipFill>
            <a:blip r:embed="rId4">
              <a:extLst/>
            </a:blip>
            <a:srcRect l="0" t="0" r="0" b="0"/>
            <a:stretch>
              <a:fillRect/>
            </a:stretch>
          </p:blipFill>
          <p:spPr>
            <a:xfrm>
              <a:off x="4291294" y="36653"/>
              <a:ext cx="1654308" cy="1830302"/>
            </a:xfrm>
            <a:prstGeom prst="rect">
              <a:avLst/>
            </a:prstGeom>
            <a:ln w="12700" cap="flat">
              <a:noFill/>
              <a:miter lim="400000"/>
            </a:ln>
            <a:effectLst/>
          </p:spPr>
        </p:pic>
        <p:pic>
          <p:nvPicPr>
            <p:cNvPr id="1797" name="pasted-image.tif"/>
            <p:cNvPicPr/>
            <p:nvPr/>
          </p:nvPicPr>
          <p:blipFill>
            <a:blip r:embed="rId5">
              <a:extLst/>
            </a:blip>
            <a:srcRect l="0" t="601" r="0" b="601"/>
            <a:stretch>
              <a:fillRect/>
            </a:stretch>
          </p:blipFill>
          <p:spPr>
            <a:xfrm>
              <a:off x="1980569" y="0"/>
              <a:ext cx="2001860" cy="1903608"/>
            </a:xfrm>
            <a:prstGeom prst="rect">
              <a:avLst/>
            </a:prstGeom>
            <a:ln w="12700" cap="flat">
              <a:noFill/>
              <a:miter lim="400000"/>
            </a:ln>
            <a:effectLst/>
          </p:spPr>
        </p:pic>
        <p:sp>
          <p:nvSpPr>
            <p:cNvPr id="1798" name="Shape 1798"/>
            <p:cNvSpPr/>
            <p:nvPr/>
          </p:nvSpPr>
          <p:spPr>
            <a:xfrm>
              <a:off x="0" y="130712"/>
              <a:ext cx="1689100" cy="16421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spAutoFit/>
            </a:bodyPr>
            <a:lstStyle>
              <a:lvl1pPr algn="ctr" defTabSz="243840">
                <a:lnSpc>
                  <a:spcPct val="100000"/>
                </a:lnSpc>
                <a:tabLst>
                  <a:tab pos="177800" algn="l"/>
                  <a:tab pos="368300" algn="l"/>
                  <a:tab pos="558800" algn="l"/>
                  <a:tab pos="749300" algn="l"/>
                  <a:tab pos="939800" algn="l"/>
                  <a:tab pos="1130300" algn="l"/>
                  <a:tab pos="1320800" algn="l"/>
                  <a:tab pos="1511300" algn="l"/>
                  <a:tab pos="1701800" algn="l"/>
                  <a:tab pos="1892300" algn="l"/>
                  <a:tab pos="2082800" algn="l"/>
                  <a:tab pos="2273300" algn="l"/>
                </a:tabLst>
                <a:defRPr baseline="-1639" sz="12200">
                  <a:solidFill>
                    <a:srgbClr val="1C4F82"/>
                  </a:solidFill>
                  <a:latin typeface="Atlassian-icons"/>
                  <a:ea typeface="Atlassian-icons"/>
                  <a:cs typeface="Atlassian-icons"/>
                  <a:sym typeface="Atlassian-icons"/>
                </a:defRPr>
              </a:lvl1pPr>
            </a:lstStyle>
            <a:p>
              <a:pPr lvl="0">
                <a:defRPr baseline="0" sz="1800">
                  <a:solidFill>
                    <a:srgbClr val="000000"/>
                  </a:solidFill>
                </a:defRPr>
              </a:pPr>
              <a:r>
                <a:rPr baseline="-1639" sz="12200">
                  <a:solidFill>
                    <a:srgbClr val="1C4F82"/>
                  </a:solidFill>
                </a:rPr>
                <a:t></a:t>
              </a:r>
            </a:p>
          </p:txBody>
        </p:sp>
      </p:grpSp>
      <p:grpSp>
        <p:nvGrpSpPr>
          <p:cNvPr id="1889" name="Group 1889"/>
          <p:cNvGrpSpPr/>
          <p:nvPr/>
        </p:nvGrpSpPr>
        <p:grpSpPr>
          <a:xfrm>
            <a:off x="5335479" y="3857964"/>
            <a:ext cx="4508103" cy="4506938"/>
            <a:chOff x="0" y="0"/>
            <a:chExt cx="4508101" cy="4506936"/>
          </a:xfrm>
        </p:grpSpPr>
        <p:sp>
          <p:nvSpPr>
            <p:cNvPr id="1800" name="Shape 1800"/>
            <p:cNvSpPr/>
            <p:nvPr/>
          </p:nvSpPr>
          <p:spPr>
            <a:xfrm>
              <a:off x="-1" y="0"/>
              <a:ext cx="4508103" cy="4506938"/>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59AFE1"/>
            </a:solidFill>
            <a:ln w="12700" cap="flat">
              <a:noFill/>
              <a:miter lim="400000"/>
            </a:ln>
            <a:effectLst/>
          </p:spPr>
          <p:txBody>
            <a:bodyPr wrap="square" lIns="71436" tIns="71436" rIns="71436" bIns="71436" numCol="1" anchor="t">
              <a:noAutofit/>
            </a:bodyPr>
            <a:lstStyle/>
            <a:p>
              <a:pPr lvl="0"/>
            </a:p>
          </p:txBody>
        </p:sp>
        <p:sp>
          <p:nvSpPr>
            <p:cNvPr id="1801" name="Shape 1801"/>
            <p:cNvSpPr/>
            <p:nvPr/>
          </p:nvSpPr>
          <p:spPr>
            <a:xfrm>
              <a:off x="984767" y="2965917"/>
              <a:ext cx="868641" cy="452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246" y="0"/>
                  </a:moveTo>
                  <a:cubicBezTo>
                    <a:pt x="3213" y="524"/>
                    <a:pt x="0" y="6938"/>
                    <a:pt x="0" y="14793"/>
                  </a:cubicBezTo>
                  <a:cubicBezTo>
                    <a:pt x="0" y="21600"/>
                    <a:pt x="0" y="21600"/>
                    <a:pt x="0" y="21600"/>
                  </a:cubicBezTo>
                  <a:cubicBezTo>
                    <a:pt x="20370" y="21600"/>
                    <a:pt x="20370" y="21600"/>
                    <a:pt x="20370" y="21600"/>
                  </a:cubicBezTo>
                  <a:cubicBezTo>
                    <a:pt x="20370" y="14793"/>
                    <a:pt x="20370" y="14793"/>
                    <a:pt x="20370" y="14793"/>
                  </a:cubicBezTo>
                  <a:cubicBezTo>
                    <a:pt x="20370" y="11651"/>
                    <a:pt x="20848" y="8640"/>
                    <a:pt x="21600" y="6153"/>
                  </a:cubicBezTo>
                  <a:cubicBezTo>
                    <a:pt x="20301" y="2618"/>
                    <a:pt x="18251" y="262"/>
                    <a:pt x="15858" y="0"/>
                  </a:cubicBezTo>
                  <a:cubicBezTo>
                    <a:pt x="15516" y="131"/>
                    <a:pt x="14491" y="785"/>
                    <a:pt x="14491" y="3404"/>
                  </a:cubicBezTo>
                  <a:cubicBezTo>
                    <a:pt x="14491" y="5498"/>
                    <a:pt x="15311" y="6545"/>
                    <a:pt x="15516" y="6807"/>
                  </a:cubicBezTo>
                  <a:cubicBezTo>
                    <a:pt x="15722" y="7069"/>
                    <a:pt x="15858" y="7593"/>
                    <a:pt x="15722" y="8116"/>
                  </a:cubicBezTo>
                  <a:cubicBezTo>
                    <a:pt x="15722" y="8247"/>
                    <a:pt x="15653" y="8378"/>
                    <a:pt x="12235" y="16887"/>
                  </a:cubicBezTo>
                  <a:cubicBezTo>
                    <a:pt x="12030" y="17280"/>
                    <a:pt x="11962" y="17542"/>
                    <a:pt x="11962" y="17542"/>
                  </a:cubicBezTo>
                  <a:cubicBezTo>
                    <a:pt x="11894" y="17804"/>
                    <a:pt x="11689" y="17935"/>
                    <a:pt x="11552" y="17935"/>
                  </a:cubicBezTo>
                  <a:cubicBezTo>
                    <a:pt x="11552" y="17935"/>
                    <a:pt x="11552" y="17935"/>
                    <a:pt x="11552" y="17935"/>
                  </a:cubicBezTo>
                  <a:cubicBezTo>
                    <a:pt x="11552" y="17935"/>
                    <a:pt x="11552" y="17935"/>
                    <a:pt x="11552" y="17935"/>
                  </a:cubicBezTo>
                  <a:cubicBezTo>
                    <a:pt x="11347" y="17935"/>
                    <a:pt x="11210" y="17804"/>
                    <a:pt x="11073" y="17542"/>
                  </a:cubicBezTo>
                  <a:cubicBezTo>
                    <a:pt x="7451" y="8509"/>
                    <a:pt x="7382" y="8247"/>
                    <a:pt x="7314" y="8116"/>
                  </a:cubicBezTo>
                  <a:cubicBezTo>
                    <a:pt x="7246" y="7593"/>
                    <a:pt x="7314" y="7069"/>
                    <a:pt x="7587" y="6807"/>
                  </a:cubicBezTo>
                  <a:cubicBezTo>
                    <a:pt x="7724" y="6545"/>
                    <a:pt x="8613" y="5498"/>
                    <a:pt x="8613" y="3404"/>
                  </a:cubicBezTo>
                  <a:cubicBezTo>
                    <a:pt x="8613" y="785"/>
                    <a:pt x="7587" y="131"/>
                    <a:pt x="7246" y="0"/>
                  </a:cubicBezTo>
                </a:path>
              </a:pathLst>
            </a:custGeom>
            <a:solidFill>
              <a:srgbClr val="5FB5E7"/>
            </a:solidFill>
            <a:ln w="12700" cap="flat">
              <a:noFill/>
              <a:miter lim="400000"/>
            </a:ln>
            <a:effectLst/>
          </p:spPr>
          <p:txBody>
            <a:bodyPr wrap="square" lIns="71436" tIns="71436" rIns="71436" bIns="71436" numCol="1" anchor="t">
              <a:noAutofit/>
            </a:bodyPr>
            <a:lstStyle/>
            <a:p>
              <a:pPr lvl="0"/>
            </a:p>
          </p:txBody>
        </p:sp>
        <p:sp>
          <p:nvSpPr>
            <p:cNvPr id="1802" name="Shape 1802"/>
            <p:cNvSpPr/>
            <p:nvPr/>
          </p:nvSpPr>
          <p:spPr>
            <a:xfrm>
              <a:off x="940639" y="2924110"/>
              <a:ext cx="939479" cy="5388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232" y="0"/>
                  </a:moveTo>
                  <a:cubicBezTo>
                    <a:pt x="16232" y="771"/>
                    <a:pt x="16232" y="771"/>
                    <a:pt x="16232" y="771"/>
                  </a:cubicBezTo>
                  <a:cubicBezTo>
                    <a:pt x="16232" y="1212"/>
                    <a:pt x="16042" y="1653"/>
                    <a:pt x="15789" y="1653"/>
                  </a:cubicBezTo>
                  <a:cubicBezTo>
                    <a:pt x="15726" y="1653"/>
                    <a:pt x="15726" y="1653"/>
                    <a:pt x="15663" y="1653"/>
                  </a:cubicBezTo>
                  <a:cubicBezTo>
                    <a:pt x="17874" y="1873"/>
                    <a:pt x="19768" y="3857"/>
                    <a:pt x="20968" y="6833"/>
                  </a:cubicBezTo>
                  <a:cubicBezTo>
                    <a:pt x="21158" y="6282"/>
                    <a:pt x="21411" y="5731"/>
                    <a:pt x="21600" y="5290"/>
                  </a:cubicBezTo>
                  <a:cubicBezTo>
                    <a:pt x="20337" y="2424"/>
                    <a:pt x="18379" y="441"/>
                    <a:pt x="16232" y="0"/>
                  </a:cubicBezTo>
                  <a:moveTo>
                    <a:pt x="7074" y="0"/>
                  </a:moveTo>
                  <a:cubicBezTo>
                    <a:pt x="3095" y="882"/>
                    <a:pt x="0" y="6833"/>
                    <a:pt x="0" y="14106"/>
                  </a:cubicBezTo>
                  <a:cubicBezTo>
                    <a:pt x="0" y="20718"/>
                    <a:pt x="0" y="20718"/>
                    <a:pt x="0" y="20718"/>
                  </a:cubicBezTo>
                  <a:cubicBezTo>
                    <a:pt x="0" y="21159"/>
                    <a:pt x="189" y="21600"/>
                    <a:pt x="505" y="21600"/>
                  </a:cubicBezTo>
                  <a:cubicBezTo>
                    <a:pt x="20274" y="21600"/>
                    <a:pt x="20274" y="21600"/>
                    <a:pt x="20274" y="21600"/>
                  </a:cubicBezTo>
                  <a:cubicBezTo>
                    <a:pt x="20021" y="21600"/>
                    <a:pt x="19832" y="21159"/>
                    <a:pt x="19832" y="20718"/>
                  </a:cubicBezTo>
                  <a:cubicBezTo>
                    <a:pt x="19832" y="19837"/>
                    <a:pt x="19832" y="19837"/>
                    <a:pt x="19832" y="19837"/>
                  </a:cubicBezTo>
                  <a:cubicBezTo>
                    <a:pt x="1011" y="19837"/>
                    <a:pt x="1011" y="19837"/>
                    <a:pt x="1011" y="19837"/>
                  </a:cubicBezTo>
                  <a:cubicBezTo>
                    <a:pt x="1011" y="14106"/>
                    <a:pt x="1011" y="14106"/>
                    <a:pt x="1011" y="14106"/>
                  </a:cubicBezTo>
                  <a:cubicBezTo>
                    <a:pt x="1011" y="7494"/>
                    <a:pt x="3979" y="2094"/>
                    <a:pt x="7705" y="1653"/>
                  </a:cubicBezTo>
                  <a:cubicBezTo>
                    <a:pt x="7642" y="1653"/>
                    <a:pt x="7579" y="1653"/>
                    <a:pt x="7579" y="1653"/>
                  </a:cubicBezTo>
                  <a:cubicBezTo>
                    <a:pt x="7326" y="1653"/>
                    <a:pt x="7074" y="1212"/>
                    <a:pt x="7074" y="771"/>
                  </a:cubicBezTo>
                  <a:cubicBezTo>
                    <a:pt x="7074" y="0"/>
                    <a:pt x="7074" y="0"/>
                    <a:pt x="7074"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1803" name="Shape 1803"/>
            <p:cNvSpPr/>
            <p:nvPr/>
          </p:nvSpPr>
          <p:spPr>
            <a:xfrm>
              <a:off x="1330830" y="2951981"/>
              <a:ext cx="235741" cy="1997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05" y="0"/>
                  </a:moveTo>
                  <a:cubicBezTo>
                    <a:pt x="2512" y="2071"/>
                    <a:pt x="4019" y="5030"/>
                    <a:pt x="4019" y="9173"/>
                  </a:cubicBezTo>
                  <a:cubicBezTo>
                    <a:pt x="4019" y="13611"/>
                    <a:pt x="2009" y="17162"/>
                    <a:pt x="0" y="19233"/>
                  </a:cubicBezTo>
                  <a:cubicBezTo>
                    <a:pt x="502" y="20121"/>
                    <a:pt x="1005" y="20712"/>
                    <a:pt x="1507" y="21600"/>
                  </a:cubicBezTo>
                  <a:cubicBezTo>
                    <a:pt x="19842" y="21600"/>
                    <a:pt x="19842" y="21600"/>
                    <a:pt x="19842" y="21600"/>
                  </a:cubicBezTo>
                  <a:cubicBezTo>
                    <a:pt x="20595" y="20712"/>
                    <a:pt x="21098" y="20121"/>
                    <a:pt x="21600" y="19233"/>
                  </a:cubicBezTo>
                  <a:cubicBezTo>
                    <a:pt x="19340" y="17162"/>
                    <a:pt x="17581" y="13611"/>
                    <a:pt x="17581" y="9173"/>
                  </a:cubicBezTo>
                  <a:cubicBezTo>
                    <a:pt x="17581" y="5030"/>
                    <a:pt x="18837" y="2071"/>
                    <a:pt x="20595" y="0"/>
                  </a:cubicBezTo>
                  <a:cubicBezTo>
                    <a:pt x="17330" y="888"/>
                    <a:pt x="14316" y="1184"/>
                    <a:pt x="10800" y="1184"/>
                  </a:cubicBezTo>
                  <a:cubicBezTo>
                    <a:pt x="10549" y="1184"/>
                    <a:pt x="10549" y="1184"/>
                    <a:pt x="10549" y="1184"/>
                  </a:cubicBezTo>
                  <a:cubicBezTo>
                    <a:pt x="10298" y="1184"/>
                    <a:pt x="10047" y="1184"/>
                    <a:pt x="9795" y="1184"/>
                  </a:cubicBezTo>
                  <a:cubicBezTo>
                    <a:pt x="6781" y="1184"/>
                    <a:pt x="3767" y="888"/>
                    <a:pt x="1005" y="0"/>
                  </a:cubicBezTo>
                </a:path>
              </a:pathLst>
            </a:custGeom>
            <a:solidFill>
              <a:srgbClr val="C9EBFF"/>
            </a:solidFill>
            <a:ln w="12700" cap="flat">
              <a:noFill/>
              <a:miter lim="400000"/>
            </a:ln>
            <a:effectLst/>
          </p:spPr>
          <p:txBody>
            <a:bodyPr wrap="square" lIns="71436" tIns="71436" rIns="71436" bIns="71436" numCol="1" anchor="t">
              <a:noAutofit/>
            </a:bodyPr>
            <a:lstStyle/>
            <a:p>
              <a:pPr lvl="0"/>
            </a:p>
          </p:txBody>
        </p:sp>
        <p:sp>
          <p:nvSpPr>
            <p:cNvPr id="1804" name="Shape 1804"/>
            <p:cNvSpPr/>
            <p:nvPr/>
          </p:nvSpPr>
          <p:spPr>
            <a:xfrm>
              <a:off x="1248379" y="2891595"/>
              <a:ext cx="398321" cy="4505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
                  </a:moveTo>
                  <a:cubicBezTo>
                    <a:pt x="21153" y="263"/>
                    <a:pt x="20855" y="395"/>
                    <a:pt x="20408" y="527"/>
                  </a:cubicBezTo>
                  <a:cubicBezTo>
                    <a:pt x="20408" y="1976"/>
                    <a:pt x="20408" y="1976"/>
                    <a:pt x="20408" y="1976"/>
                  </a:cubicBezTo>
                  <a:cubicBezTo>
                    <a:pt x="19217" y="2371"/>
                    <a:pt x="17876" y="2766"/>
                    <a:pt x="16684" y="2898"/>
                  </a:cubicBezTo>
                  <a:cubicBezTo>
                    <a:pt x="15641" y="3820"/>
                    <a:pt x="14897" y="5137"/>
                    <a:pt x="14897" y="6980"/>
                  </a:cubicBezTo>
                  <a:cubicBezTo>
                    <a:pt x="14897" y="8956"/>
                    <a:pt x="15939" y="10537"/>
                    <a:pt x="17280" y="11459"/>
                  </a:cubicBezTo>
                  <a:cubicBezTo>
                    <a:pt x="16982" y="11854"/>
                    <a:pt x="16684" y="12117"/>
                    <a:pt x="16237" y="12512"/>
                  </a:cubicBezTo>
                  <a:cubicBezTo>
                    <a:pt x="16833" y="12512"/>
                    <a:pt x="16833" y="12512"/>
                    <a:pt x="16833" y="12512"/>
                  </a:cubicBezTo>
                  <a:cubicBezTo>
                    <a:pt x="17280" y="12512"/>
                    <a:pt x="17727" y="12776"/>
                    <a:pt x="17876" y="13171"/>
                  </a:cubicBezTo>
                  <a:cubicBezTo>
                    <a:pt x="18174" y="13566"/>
                    <a:pt x="18025" y="13961"/>
                    <a:pt x="17876" y="14224"/>
                  </a:cubicBezTo>
                  <a:cubicBezTo>
                    <a:pt x="15939" y="16332"/>
                    <a:pt x="13407" y="19229"/>
                    <a:pt x="12364" y="20546"/>
                  </a:cubicBezTo>
                  <a:cubicBezTo>
                    <a:pt x="19812" y="11985"/>
                    <a:pt x="19961" y="11854"/>
                    <a:pt x="19961" y="11722"/>
                  </a:cubicBezTo>
                  <a:cubicBezTo>
                    <a:pt x="20259" y="11195"/>
                    <a:pt x="19961" y="10668"/>
                    <a:pt x="19514" y="10405"/>
                  </a:cubicBezTo>
                  <a:cubicBezTo>
                    <a:pt x="19068" y="10141"/>
                    <a:pt x="17280" y="9088"/>
                    <a:pt x="17280" y="6980"/>
                  </a:cubicBezTo>
                  <a:cubicBezTo>
                    <a:pt x="17280" y="4346"/>
                    <a:pt x="19514" y="3688"/>
                    <a:pt x="20259" y="3556"/>
                  </a:cubicBezTo>
                  <a:cubicBezTo>
                    <a:pt x="20408" y="3556"/>
                    <a:pt x="20408" y="3556"/>
                    <a:pt x="20557" y="3556"/>
                  </a:cubicBezTo>
                  <a:cubicBezTo>
                    <a:pt x="21153" y="3556"/>
                    <a:pt x="21600" y="3029"/>
                    <a:pt x="21600" y="2502"/>
                  </a:cubicBezTo>
                  <a:cubicBezTo>
                    <a:pt x="21600" y="1580"/>
                    <a:pt x="21600" y="1580"/>
                    <a:pt x="21600" y="1580"/>
                  </a:cubicBezTo>
                  <a:cubicBezTo>
                    <a:pt x="21600" y="132"/>
                    <a:pt x="21600" y="132"/>
                    <a:pt x="21600" y="132"/>
                  </a:cubicBezTo>
                  <a:moveTo>
                    <a:pt x="0" y="0"/>
                  </a:moveTo>
                  <a:cubicBezTo>
                    <a:pt x="0" y="1580"/>
                    <a:pt x="0" y="1580"/>
                    <a:pt x="0" y="1580"/>
                  </a:cubicBezTo>
                  <a:cubicBezTo>
                    <a:pt x="0" y="2502"/>
                    <a:pt x="0" y="2502"/>
                    <a:pt x="0" y="2502"/>
                  </a:cubicBezTo>
                  <a:cubicBezTo>
                    <a:pt x="0" y="3029"/>
                    <a:pt x="596" y="3556"/>
                    <a:pt x="1192" y="3556"/>
                  </a:cubicBezTo>
                  <a:cubicBezTo>
                    <a:pt x="1192" y="3556"/>
                    <a:pt x="1341" y="3556"/>
                    <a:pt x="1490" y="3556"/>
                  </a:cubicBezTo>
                  <a:cubicBezTo>
                    <a:pt x="2234" y="3688"/>
                    <a:pt x="4469" y="4346"/>
                    <a:pt x="4469" y="6980"/>
                  </a:cubicBezTo>
                  <a:cubicBezTo>
                    <a:pt x="4469" y="9088"/>
                    <a:pt x="2532" y="10141"/>
                    <a:pt x="2234" y="10405"/>
                  </a:cubicBezTo>
                  <a:cubicBezTo>
                    <a:pt x="1639" y="10668"/>
                    <a:pt x="1490" y="11195"/>
                    <a:pt x="1639" y="11722"/>
                  </a:cubicBezTo>
                  <a:cubicBezTo>
                    <a:pt x="1788" y="11854"/>
                    <a:pt x="1937" y="12117"/>
                    <a:pt x="9832" y="21205"/>
                  </a:cubicBezTo>
                  <a:cubicBezTo>
                    <a:pt x="10130" y="21468"/>
                    <a:pt x="10428" y="21600"/>
                    <a:pt x="10874" y="21600"/>
                  </a:cubicBezTo>
                  <a:cubicBezTo>
                    <a:pt x="10874" y="21600"/>
                    <a:pt x="10874" y="21600"/>
                    <a:pt x="10874" y="21600"/>
                  </a:cubicBezTo>
                  <a:cubicBezTo>
                    <a:pt x="10428" y="21600"/>
                    <a:pt x="10130" y="21468"/>
                    <a:pt x="9832" y="21205"/>
                  </a:cubicBezTo>
                  <a:cubicBezTo>
                    <a:pt x="9832" y="21205"/>
                    <a:pt x="6257" y="16990"/>
                    <a:pt x="3873" y="14224"/>
                  </a:cubicBezTo>
                  <a:cubicBezTo>
                    <a:pt x="3575" y="13961"/>
                    <a:pt x="3575" y="13566"/>
                    <a:pt x="3724" y="13171"/>
                  </a:cubicBezTo>
                  <a:cubicBezTo>
                    <a:pt x="3873" y="12776"/>
                    <a:pt x="4320" y="12512"/>
                    <a:pt x="4767" y="12512"/>
                  </a:cubicBezTo>
                  <a:cubicBezTo>
                    <a:pt x="5363" y="12512"/>
                    <a:pt x="5363" y="12512"/>
                    <a:pt x="5363" y="12512"/>
                  </a:cubicBezTo>
                  <a:cubicBezTo>
                    <a:pt x="5065" y="12117"/>
                    <a:pt x="4767" y="11854"/>
                    <a:pt x="4469" y="11459"/>
                  </a:cubicBezTo>
                  <a:cubicBezTo>
                    <a:pt x="5661" y="10537"/>
                    <a:pt x="6852" y="8956"/>
                    <a:pt x="6852" y="6980"/>
                  </a:cubicBezTo>
                  <a:cubicBezTo>
                    <a:pt x="6852" y="5137"/>
                    <a:pt x="5959" y="3820"/>
                    <a:pt x="5065" y="2898"/>
                  </a:cubicBezTo>
                  <a:cubicBezTo>
                    <a:pt x="3724" y="2634"/>
                    <a:pt x="2532" y="2371"/>
                    <a:pt x="1192" y="1976"/>
                  </a:cubicBezTo>
                  <a:cubicBezTo>
                    <a:pt x="1192" y="395"/>
                    <a:pt x="1192" y="395"/>
                    <a:pt x="1192" y="395"/>
                  </a:cubicBezTo>
                  <a:cubicBezTo>
                    <a:pt x="894" y="263"/>
                    <a:pt x="447" y="132"/>
                    <a:pt x="0"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1805" name="Shape 1805"/>
            <p:cNvSpPr/>
            <p:nvPr/>
          </p:nvSpPr>
          <p:spPr>
            <a:xfrm>
              <a:off x="1292508" y="2907853"/>
              <a:ext cx="310063" cy="54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6480"/>
                    <a:pt x="0" y="6480"/>
                    <a:pt x="0" y="6480"/>
                  </a:cubicBezTo>
                  <a:cubicBezTo>
                    <a:pt x="1147" y="8640"/>
                    <a:pt x="2294" y="11880"/>
                    <a:pt x="3441" y="17280"/>
                  </a:cubicBezTo>
                  <a:cubicBezTo>
                    <a:pt x="5543" y="20520"/>
                    <a:pt x="7837" y="21600"/>
                    <a:pt x="10131" y="21600"/>
                  </a:cubicBezTo>
                  <a:cubicBezTo>
                    <a:pt x="10322" y="21600"/>
                    <a:pt x="10513" y="21600"/>
                    <a:pt x="10704" y="21600"/>
                  </a:cubicBezTo>
                  <a:cubicBezTo>
                    <a:pt x="10896" y="21600"/>
                    <a:pt x="10896" y="21600"/>
                    <a:pt x="10896" y="21600"/>
                  </a:cubicBezTo>
                  <a:cubicBezTo>
                    <a:pt x="13572" y="21600"/>
                    <a:pt x="15865" y="20520"/>
                    <a:pt x="18350" y="17280"/>
                  </a:cubicBezTo>
                  <a:cubicBezTo>
                    <a:pt x="19306" y="11880"/>
                    <a:pt x="20453" y="8640"/>
                    <a:pt x="21600" y="6480"/>
                  </a:cubicBezTo>
                  <a:cubicBezTo>
                    <a:pt x="21600" y="0"/>
                    <a:pt x="21600" y="0"/>
                    <a:pt x="21600" y="0"/>
                  </a:cubicBezTo>
                  <a:cubicBezTo>
                    <a:pt x="18159" y="5400"/>
                    <a:pt x="14527" y="8640"/>
                    <a:pt x="10896" y="8640"/>
                  </a:cubicBezTo>
                  <a:cubicBezTo>
                    <a:pt x="10704" y="8640"/>
                    <a:pt x="10322" y="8640"/>
                    <a:pt x="10131" y="8640"/>
                  </a:cubicBezTo>
                  <a:cubicBezTo>
                    <a:pt x="6690" y="7560"/>
                    <a:pt x="3250" y="5400"/>
                    <a:pt x="0" y="0"/>
                  </a:cubicBezTo>
                </a:path>
              </a:pathLst>
            </a:custGeom>
            <a:solidFill>
              <a:srgbClr val="AADFFF"/>
            </a:solidFill>
            <a:ln w="12700" cap="flat">
              <a:noFill/>
              <a:miter lim="400000"/>
            </a:ln>
            <a:effectLst/>
          </p:spPr>
          <p:txBody>
            <a:bodyPr wrap="square" lIns="71436" tIns="71436" rIns="71436" bIns="71436" numCol="1" anchor="t">
              <a:noAutofit/>
            </a:bodyPr>
            <a:lstStyle/>
            <a:p>
              <a:pPr lvl="0"/>
            </a:p>
          </p:txBody>
        </p:sp>
        <p:sp>
          <p:nvSpPr>
            <p:cNvPr id="1806" name="Shape 1806"/>
            <p:cNvSpPr/>
            <p:nvPr/>
          </p:nvSpPr>
          <p:spPr>
            <a:xfrm>
              <a:off x="1270443" y="2899723"/>
              <a:ext cx="354193" cy="522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7"/>
                  </a:moveTo>
                  <a:cubicBezTo>
                    <a:pt x="21098" y="1137"/>
                    <a:pt x="20763" y="2274"/>
                    <a:pt x="20260" y="3411"/>
                  </a:cubicBezTo>
                  <a:cubicBezTo>
                    <a:pt x="20260" y="10232"/>
                    <a:pt x="20260" y="10232"/>
                    <a:pt x="20260" y="10232"/>
                  </a:cubicBezTo>
                  <a:cubicBezTo>
                    <a:pt x="19256" y="12505"/>
                    <a:pt x="18251" y="15916"/>
                    <a:pt x="17414" y="21600"/>
                  </a:cubicBezTo>
                  <a:cubicBezTo>
                    <a:pt x="18753" y="20463"/>
                    <a:pt x="20260" y="17053"/>
                    <a:pt x="21600" y="13642"/>
                  </a:cubicBezTo>
                  <a:cubicBezTo>
                    <a:pt x="21600" y="1137"/>
                    <a:pt x="21600" y="1137"/>
                    <a:pt x="21600" y="1137"/>
                  </a:cubicBezTo>
                  <a:moveTo>
                    <a:pt x="0" y="0"/>
                  </a:moveTo>
                  <a:cubicBezTo>
                    <a:pt x="0" y="13642"/>
                    <a:pt x="0" y="13642"/>
                    <a:pt x="0" y="13642"/>
                  </a:cubicBezTo>
                  <a:cubicBezTo>
                    <a:pt x="1507" y="17053"/>
                    <a:pt x="2847" y="19326"/>
                    <a:pt x="4353" y="21600"/>
                  </a:cubicBezTo>
                  <a:cubicBezTo>
                    <a:pt x="3349" y="15916"/>
                    <a:pt x="2344" y="12505"/>
                    <a:pt x="1340" y="10232"/>
                  </a:cubicBezTo>
                  <a:cubicBezTo>
                    <a:pt x="1340" y="3411"/>
                    <a:pt x="1340" y="3411"/>
                    <a:pt x="1340" y="3411"/>
                  </a:cubicBezTo>
                  <a:cubicBezTo>
                    <a:pt x="1005" y="2274"/>
                    <a:pt x="502" y="1137"/>
                    <a:pt x="0"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1807" name="Shape 1807"/>
            <p:cNvSpPr/>
            <p:nvPr/>
          </p:nvSpPr>
          <p:spPr>
            <a:xfrm>
              <a:off x="1383088" y="3195851"/>
              <a:ext cx="131225" cy="882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0" y="0"/>
                    <a:pt x="0" y="0"/>
                    <a:pt x="0" y="0"/>
                  </a:cubicBezTo>
                  <a:cubicBezTo>
                    <a:pt x="3600" y="8100"/>
                    <a:pt x="8100" y="16200"/>
                    <a:pt x="10800" y="21600"/>
                  </a:cubicBezTo>
                  <a:cubicBezTo>
                    <a:pt x="13500" y="16200"/>
                    <a:pt x="17550" y="8100"/>
                    <a:pt x="21600" y="0"/>
                  </a:cubicBezTo>
                </a:path>
              </a:pathLst>
            </a:custGeom>
            <a:solidFill>
              <a:srgbClr val="D5EFFF"/>
            </a:solidFill>
            <a:ln w="12700" cap="flat">
              <a:noFill/>
              <a:miter lim="400000"/>
            </a:ln>
            <a:effectLst/>
          </p:spPr>
          <p:txBody>
            <a:bodyPr wrap="square" lIns="71436" tIns="71436" rIns="71436" bIns="71436" numCol="1" anchor="t">
              <a:noAutofit/>
            </a:bodyPr>
            <a:lstStyle/>
            <a:p>
              <a:pPr lvl="0"/>
            </a:p>
          </p:txBody>
        </p:sp>
        <p:sp>
          <p:nvSpPr>
            <p:cNvPr id="1808" name="Shape 1808"/>
            <p:cNvSpPr/>
            <p:nvPr/>
          </p:nvSpPr>
          <p:spPr>
            <a:xfrm>
              <a:off x="1315515" y="3151722"/>
              <a:ext cx="266152" cy="190451"/>
            </a:xfrm>
            <a:custGeom>
              <a:avLst/>
              <a:gdLst/>
              <a:ahLst/>
              <a:cxnLst>
                <a:cxn ang="0">
                  <a:pos x="wd2" y="hd2"/>
                </a:cxn>
                <a:cxn ang="5400000">
                  <a:pos x="wd2" y="hd2"/>
                </a:cxn>
                <a:cxn ang="10800000">
                  <a:pos x="wd2" y="hd2"/>
                </a:cxn>
                <a:cxn ang="16200000">
                  <a:pos x="wd2" y="hd2"/>
                </a:cxn>
              </a:cxnLst>
              <a:rect l="0" t="0" r="r" b="b"/>
              <a:pathLst>
                <a:path w="21338" h="21600" fill="norm" stroke="1" extrusionOk="0">
                  <a:moveTo>
                    <a:pt x="10724" y="15026"/>
                  </a:moveTo>
                  <a:cubicBezTo>
                    <a:pt x="9402" y="12522"/>
                    <a:pt x="7197" y="8765"/>
                    <a:pt x="5434" y="5009"/>
                  </a:cubicBezTo>
                  <a:cubicBezTo>
                    <a:pt x="16014" y="5009"/>
                    <a:pt x="16014" y="5009"/>
                    <a:pt x="16014" y="5009"/>
                  </a:cubicBezTo>
                  <a:cubicBezTo>
                    <a:pt x="14030" y="8765"/>
                    <a:pt x="12046" y="12522"/>
                    <a:pt x="10724" y="15026"/>
                  </a:cubicBezTo>
                  <a:moveTo>
                    <a:pt x="19540" y="0"/>
                  </a:moveTo>
                  <a:cubicBezTo>
                    <a:pt x="18659" y="0"/>
                    <a:pt x="18659" y="0"/>
                    <a:pt x="18659" y="0"/>
                  </a:cubicBezTo>
                  <a:cubicBezTo>
                    <a:pt x="2569" y="0"/>
                    <a:pt x="2569" y="0"/>
                    <a:pt x="2569" y="0"/>
                  </a:cubicBezTo>
                  <a:cubicBezTo>
                    <a:pt x="1687" y="0"/>
                    <a:pt x="1687" y="0"/>
                    <a:pt x="1687" y="0"/>
                  </a:cubicBezTo>
                  <a:cubicBezTo>
                    <a:pt x="1026" y="0"/>
                    <a:pt x="365" y="626"/>
                    <a:pt x="144" y="1565"/>
                  </a:cubicBezTo>
                  <a:cubicBezTo>
                    <a:pt x="-76" y="2504"/>
                    <a:pt x="-76" y="3443"/>
                    <a:pt x="365" y="4070"/>
                  </a:cubicBezTo>
                  <a:cubicBezTo>
                    <a:pt x="3891" y="10643"/>
                    <a:pt x="9181" y="20661"/>
                    <a:pt x="9181" y="20661"/>
                  </a:cubicBezTo>
                  <a:cubicBezTo>
                    <a:pt x="9622" y="21287"/>
                    <a:pt x="10063" y="21600"/>
                    <a:pt x="10724" y="21600"/>
                  </a:cubicBezTo>
                  <a:cubicBezTo>
                    <a:pt x="10724" y="21600"/>
                    <a:pt x="10724" y="21600"/>
                    <a:pt x="10724" y="21600"/>
                  </a:cubicBezTo>
                  <a:cubicBezTo>
                    <a:pt x="11165" y="21600"/>
                    <a:pt x="11826" y="21287"/>
                    <a:pt x="12046" y="20661"/>
                  </a:cubicBezTo>
                  <a:cubicBezTo>
                    <a:pt x="12046" y="20661"/>
                    <a:pt x="12267" y="20035"/>
                    <a:pt x="12928" y="19096"/>
                  </a:cubicBezTo>
                  <a:cubicBezTo>
                    <a:pt x="14471" y="15965"/>
                    <a:pt x="18218" y="9078"/>
                    <a:pt x="21083" y="4070"/>
                  </a:cubicBezTo>
                  <a:cubicBezTo>
                    <a:pt x="21304" y="3443"/>
                    <a:pt x="21524" y="2504"/>
                    <a:pt x="21083" y="1565"/>
                  </a:cubicBezTo>
                  <a:cubicBezTo>
                    <a:pt x="20863" y="626"/>
                    <a:pt x="20202" y="0"/>
                    <a:pt x="19540"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1809" name="Shape 1809"/>
            <p:cNvSpPr/>
            <p:nvPr/>
          </p:nvSpPr>
          <p:spPr>
            <a:xfrm>
              <a:off x="811736" y="1187992"/>
              <a:ext cx="851222" cy="812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165" y="0"/>
                  </a:moveTo>
                  <a:cubicBezTo>
                    <a:pt x="8640" y="0"/>
                    <a:pt x="2299" y="5181"/>
                    <a:pt x="139" y="12332"/>
                  </a:cubicBezTo>
                  <a:cubicBezTo>
                    <a:pt x="70" y="13062"/>
                    <a:pt x="0" y="13792"/>
                    <a:pt x="0" y="14595"/>
                  </a:cubicBezTo>
                  <a:cubicBezTo>
                    <a:pt x="0" y="14595"/>
                    <a:pt x="0" y="14595"/>
                    <a:pt x="0" y="14668"/>
                  </a:cubicBezTo>
                  <a:cubicBezTo>
                    <a:pt x="0" y="21600"/>
                    <a:pt x="0" y="21600"/>
                    <a:pt x="0" y="21600"/>
                  </a:cubicBezTo>
                  <a:cubicBezTo>
                    <a:pt x="488" y="21235"/>
                    <a:pt x="1045" y="20943"/>
                    <a:pt x="1672" y="20870"/>
                  </a:cubicBezTo>
                  <a:cubicBezTo>
                    <a:pt x="1672" y="17514"/>
                    <a:pt x="1672" y="17514"/>
                    <a:pt x="1672" y="17514"/>
                  </a:cubicBezTo>
                  <a:cubicBezTo>
                    <a:pt x="1672" y="17222"/>
                    <a:pt x="1812" y="17003"/>
                    <a:pt x="2090" y="16930"/>
                  </a:cubicBezTo>
                  <a:cubicBezTo>
                    <a:pt x="13378" y="13792"/>
                    <a:pt x="18813" y="9195"/>
                    <a:pt x="18883" y="9122"/>
                  </a:cubicBezTo>
                  <a:cubicBezTo>
                    <a:pt x="18952" y="9049"/>
                    <a:pt x="19092" y="9049"/>
                    <a:pt x="19231" y="9049"/>
                  </a:cubicBezTo>
                  <a:cubicBezTo>
                    <a:pt x="19231" y="9049"/>
                    <a:pt x="19231" y="9049"/>
                    <a:pt x="19301" y="9049"/>
                  </a:cubicBezTo>
                  <a:cubicBezTo>
                    <a:pt x="19440" y="9049"/>
                    <a:pt x="19579" y="9122"/>
                    <a:pt x="19649" y="9268"/>
                  </a:cubicBezTo>
                  <a:cubicBezTo>
                    <a:pt x="19719" y="9268"/>
                    <a:pt x="20415" y="10362"/>
                    <a:pt x="21600" y="11676"/>
                  </a:cubicBezTo>
                  <a:cubicBezTo>
                    <a:pt x="21391" y="7078"/>
                    <a:pt x="18465" y="4524"/>
                    <a:pt x="16653" y="3357"/>
                  </a:cubicBezTo>
                  <a:cubicBezTo>
                    <a:pt x="16374" y="3138"/>
                    <a:pt x="16165" y="2773"/>
                    <a:pt x="16165" y="2408"/>
                  </a:cubicBezTo>
                  <a:cubicBezTo>
                    <a:pt x="16165" y="2408"/>
                    <a:pt x="16165" y="2408"/>
                    <a:pt x="16165" y="2408"/>
                  </a:cubicBezTo>
                  <a:cubicBezTo>
                    <a:pt x="16165" y="2335"/>
                    <a:pt x="16165" y="2335"/>
                    <a:pt x="16165" y="2335"/>
                  </a:cubicBezTo>
                  <a:cubicBezTo>
                    <a:pt x="16165" y="2335"/>
                    <a:pt x="16165" y="2335"/>
                    <a:pt x="16165" y="2262"/>
                  </a:cubicBezTo>
                  <a:cubicBezTo>
                    <a:pt x="16165" y="1824"/>
                    <a:pt x="16444" y="1459"/>
                    <a:pt x="16792" y="1314"/>
                  </a:cubicBezTo>
                  <a:cubicBezTo>
                    <a:pt x="17419" y="1022"/>
                    <a:pt x="18325" y="657"/>
                    <a:pt x="19231" y="292"/>
                  </a:cubicBezTo>
                  <a:cubicBezTo>
                    <a:pt x="18255" y="73"/>
                    <a:pt x="17210" y="0"/>
                    <a:pt x="16165" y="0"/>
                  </a:cubicBezTo>
                </a:path>
              </a:pathLst>
            </a:custGeom>
            <a:solidFill>
              <a:srgbClr val="61B7E9"/>
            </a:solidFill>
            <a:ln w="12700" cap="flat">
              <a:noFill/>
              <a:miter lim="400000"/>
            </a:ln>
            <a:effectLst/>
          </p:spPr>
          <p:txBody>
            <a:bodyPr wrap="square" lIns="71436" tIns="71436" rIns="71436" bIns="71436" numCol="1" anchor="t">
              <a:noAutofit/>
            </a:bodyPr>
            <a:lstStyle/>
            <a:p>
              <a:pPr lvl="0"/>
            </a:p>
          </p:txBody>
        </p:sp>
        <p:sp>
          <p:nvSpPr>
            <p:cNvPr id="1810" name="Shape 1810"/>
            <p:cNvSpPr/>
            <p:nvPr/>
          </p:nvSpPr>
          <p:spPr>
            <a:xfrm>
              <a:off x="816381" y="1110186"/>
              <a:ext cx="884899" cy="5423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429" y="0"/>
                  </a:moveTo>
                  <a:cubicBezTo>
                    <a:pt x="7714" y="0"/>
                    <a:pt x="1140" y="9429"/>
                    <a:pt x="0" y="21600"/>
                  </a:cubicBezTo>
                  <a:cubicBezTo>
                    <a:pt x="0" y="21600"/>
                    <a:pt x="0" y="21600"/>
                    <a:pt x="0" y="21600"/>
                  </a:cubicBezTo>
                  <a:cubicBezTo>
                    <a:pt x="2080" y="10855"/>
                    <a:pt x="8184" y="3070"/>
                    <a:pt x="15429" y="3070"/>
                  </a:cubicBezTo>
                  <a:cubicBezTo>
                    <a:pt x="16435" y="3070"/>
                    <a:pt x="17441" y="3180"/>
                    <a:pt x="18380" y="3509"/>
                  </a:cubicBezTo>
                  <a:cubicBezTo>
                    <a:pt x="19386" y="2960"/>
                    <a:pt x="20460" y="2412"/>
                    <a:pt x="21600" y="2083"/>
                  </a:cubicBezTo>
                  <a:cubicBezTo>
                    <a:pt x="19722" y="768"/>
                    <a:pt x="17575" y="0"/>
                    <a:pt x="15429" y="0"/>
                  </a:cubicBezTo>
                </a:path>
              </a:pathLst>
            </a:custGeom>
            <a:solidFill>
              <a:srgbClr val="83D1FF"/>
            </a:solidFill>
            <a:ln w="12700" cap="flat">
              <a:noFill/>
              <a:miter lim="400000"/>
            </a:ln>
            <a:effectLst/>
          </p:spPr>
          <p:txBody>
            <a:bodyPr wrap="square" lIns="71436" tIns="71436" rIns="71436" bIns="71436" numCol="1" anchor="t">
              <a:noAutofit/>
            </a:bodyPr>
            <a:lstStyle/>
            <a:p>
              <a:pPr lvl="0"/>
            </a:p>
          </p:txBody>
        </p:sp>
        <p:sp>
          <p:nvSpPr>
            <p:cNvPr id="1811" name="Shape 1811"/>
            <p:cNvSpPr/>
            <p:nvPr/>
          </p:nvSpPr>
          <p:spPr>
            <a:xfrm>
              <a:off x="679350" y="1067219"/>
              <a:ext cx="1289025" cy="19590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39" y="19025"/>
                  </a:moveTo>
                  <a:cubicBezTo>
                    <a:pt x="20264" y="19025"/>
                    <a:pt x="20264" y="19025"/>
                    <a:pt x="20264" y="19025"/>
                  </a:cubicBezTo>
                  <a:cubicBezTo>
                    <a:pt x="19113" y="19025"/>
                    <a:pt x="19113" y="19025"/>
                    <a:pt x="19113" y="19025"/>
                  </a:cubicBezTo>
                  <a:cubicBezTo>
                    <a:pt x="18975" y="19086"/>
                    <a:pt x="18837" y="19176"/>
                    <a:pt x="18652" y="19267"/>
                  </a:cubicBezTo>
                  <a:cubicBezTo>
                    <a:pt x="21600" y="19267"/>
                    <a:pt x="21600" y="19267"/>
                    <a:pt x="21600" y="19267"/>
                  </a:cubicBezTo>
                  <a:cubicBezTo>
                    <a:pt x="21416" y="19176"/>
                    <a:pt x="21278" y="19086"/>
                    <a:pt x="21139" y="19025"/>
                  </a:cubicBezTo>
                  <a:moveTo>
                    <a:pt x="1474" y="12542"/>
                  </a:moveTo>
                  <a:cubicBezTo>
                    <a:pt x="1474" y="15541"/>
                    <a:pt x="1474" y="15541"/>
                    <a:pt x="1474" y="15541"/>
                  </a:cubicBezTo>
                  <a:cubicBezTo>
                    <a:pt x="1474" y="15541"/>
                    <a:pt x="1474" y="15541"/>
                    <a:pt x="1474" y="15541"/>
                  </a:cubicBezTo>
                  <a:cubicBezTo>
                    <a:pt x="553" y="15905"/>
                    <a:pt x="0" y="16541"/>
                    <a:pt x="0" y="17268"/>
                  </a:cubicBezTo>
                  <a:cubicBezTo>
                    <a:pt x="0" y="17268"/>
                    <a:pt x="0" y="17268"/>
                    <a:pt x="0" y="17268"/>
                  </a:cubicBezTo>
                  <a:cubicBezTo>
                    <a:pt x="0" y="18358"/>
                    <a:pt x="1336" y="19267"/>
                    <a:pt x="3040" y="19267"/>
                  </a:cubicBezTo>
                  <a:cubicBezTo>
                    <a:pt x="3362" y="19267"/>
                    <a:pt x="3362" y="19267"/>
                    <a:pt x="3362" y="19267"/>
                  </a:cubicBezTo>
                  <a:cubicBezTo>
                    <a:pt x="3362" y="21358"/>
                    <a:pt x="3362" y="21358"/>
                    <a:pt x="3362" y="21358"/>
                  </a:cubicBezTo>
                  <a:cubicBezTo>
                    <a:pt x="3362" y="21479"/>
                    <a:pt x="3546" y="21600"/>
                    <a:pt x="3730" y="21600"/>
                  </a:cubicBezTo>
                  <a:cubicBezTo>
                    <a:pt x="3915" y="21600"/>
                    <a:pt x="3915" y="21600"/>
                    <a:pt x="3915" y="21600"/>
                  </a:cubicBezTo>
                  <a:cubicBezTo>
                    <a:pt x="5803" y="21600"/>
                    <a:pt x="7415" y="20752"/>
                    <a:pt x="7875" y="19570"/>
                  </a:cubicBezTo>
                  <a:cubicBezTo>
                    <a:pt x="7783" y="19540"/>
                    <a:pt x="7691" y="19479"/>
                    <a:pt x="7553" y="19449"/>
                  </a:cubicBezTo>
                  <a:cubicBezTo>
                    <a:pt x="7185" y="20540"/>
                    <a:pt x="5711" y="21358"/>
                    <a:pt x="3915" y="21358"/>
                  </a:cubicBezTo>
                  <a:cubicBezTo>
                    <a:pt x="3730" y="21358"/>
                    <a:pt x="3730" y="21358"/>
                    <a:pt x="3730" y="21358"/>
                  </a:cubicBezTo>
                  <a:cubicBezTo>
                    <a:pt x="3730" y="19025"/>
                    <a:pt x="3730" y="19025"/>
                    <a:pt x="3730" y="19025"/>
                  </a:cubicBezTo>
                  <a:cubicBezTo>
                    <a:pt x="3040" y="19025"/>
                    <a:pt x="3040" y="19025"/>
                    <a:pt x="3040" y="19025"/>
                  </a:cubicBezTo>
                  <a:cubicBezTo>
                    <a:pt x="1566" y="19025"/>
                    <a:pt x="368" y="18237"/>
                    <a:pt x="368" y="17268"/>
                  </a:cubicBezTo>
                  <a:cubicBezTo>
                    <a:pt x="368" y="16571"/>
                    <a:pt x="967" y="15965"/>
                    <a:pt x="1842" y="15693"/>
                  </a:cubicBezTo>
                  <a:cubicBezTo>
                    <a:pt x="1842" y="12875"/>
                    <a:pt x="1842" y="12875"/>
                    <a:pt x="1842" y="12875"/>
                  </a:cubicBezTo>
                  <a:cubicBezTo>
                    <a:pt x="1704" y="12784"/>
                    <a:pt x="1566" y="12663"/>
                    <a:pt x="1474" y="12542"/>
                  </a:cubicBezTo>
                  <a:moveTo>
                    <a:pt x="12896" y="0"/>
                  </a:moveTo>
                  <a:cubicBezTo>
                    <a:pt x="12896" y="0"/>
                    <a:pt x="12896" y="0"/>
                    <a:pt x="12896" y="0"/>
                  </a:cubicBezTo>
                  <a:cubicBezTo>
                    <a:pt x="9856" y="0"/>
                    <a:pt x="7046" y="757"/>
                    <a:pt x="4882" y="2151"/>
                  </a:cubicBezTo>
                  <a:cubicBezTo>
                    <a:pt x="2763" y="3514"/>
                    <a:pt x="1520" y="5362"/>
                    <a:pt x="1474" y="7331"/>
                  </a:cubicBezTo>
                  <a:cubicBezTo>
                    <a:pt x="1474" y="7362"/>
                    <a:pt x="1474" y="7362"/>
                    <a:pt x="1474" y="7392"/>
                  </a:cubicBezTo>
                  <a:cubicBezTo>
                    <a:pt x="1474" y="7392"/>
                    <a:pt x="1474" y="7392"/>
                    <a:pt x="1474" y="7392"/>
                  </a:cubicBezTo>
                  <a:cubicBezTo>
                    <a:pt x="1474" y="10815"/>
                    <a:pt x="1474" y="10815"/>
                    <a:pt x="1474" y="10815"/>
                  </a:cubicBezTo>
                  <a:cubicBezTo>
                    <a:pt x="1658" y="10603"/>
                    <a:pt x="1888" y="10421"/>
                    <a:pt x="2211" y="10300"/>
                  </a:cubicBezTo>
                  <a:cubicBezTo>
                    <a:pt x="2211" y="7422"/>
                    <a:pt x="2211" y="7422"/>
                    <a:pt x="2211" y="7422"/>
                  </a:cubicBezTo>
                  <a:cubicBezTo>
                    <a:pt x="2211" y="7392"/>
                    <a:pt x="2211" y="7392"/>
                    <a:pt x="2211" y="7392"/>
                  </a:cubicBezTo>
                  <a:cubicBezTo>
                    <a:pt x="2211" y="7059"/>
                    <a:pt x="2257" y="6756"/>
                    <a:pt x="2303" y="6453"/>
                  </a:cubicBezTo>
                  <a:cubicBezTo>
                    <a:pt x="3086" y="3090"/>
                    <a:pt x="7599" y="485"/>
                    <a:pt x="12896" y="485"/>
                  </a:cubicBezTo>
                  <a:cubicBezTo>
                    <a:pt x="14369" y="485"/>
                    <a:pt x="15843" y="697"/>
                    <a:pt x="17133" y="1060"/>
                  </a:cubicBezTo>
                  <a:cubicBezTo>
                    <a:pt x="17593" y="1000"/>
                    <a:pt x="18054" y="969"/>
                    <a:pt x="18514" y="969"/>
                  </a:cubicBezTo>
                  <a:cubicBezTo>
                    <a:pt x="18514" y="969"/>
                    <a:pt x="18514" y="969"/>
                    <a:pt x="18514" y="969"/>
                  </a:cubicBezTo>
                  <a:cubicBezTo>
                    <a:pt x="16810" y="333"/>
                    <a:pt x="14876" y="0"/>
                    <a:pt x="12896"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1812" name="Shape 1812"/>
            <p:cNvSpPr/>
            <p:nvPr/>
          </p:nvSpPr>
          <p:spPr>
            <a:xfrm>
              <a:off x="1844117" y="2731337"/>
              <a:ext cx="72001" cy="394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8308" y="4629"/>
                    <a:pt x="4985" y="10800"/>
                    <a:pt x="2492" y="16971"/>
                  </a:cubicBezTo>
                  <a:cubicBezTo>
                    <a:pt x="1662" y="18514"/>
                    <a:pt x="831" y="20057"/>
                    <a:pt x="0" y="21600"/>
                  </a:cubicBezTo>
                  <a:cubicBezTo>
                    <a:pt x="21600" y="21600"/>
                    <a:pt x="21600" y="21600"/>
                    <a:pt x="21600" y="21600"/>
                  </a:cubicBezTo>
                  <a:cubicBezTo>
                    <a:pt x="18277" y="13886"/>
                    <a:pt x="14123" y="7714"/>
                    <a:pt x="10800" y="0"/>
                  </a:cubicBezTo>
                </a:path>
              </a:pathLst>
            </a:custGeom>
            <a:solidFill>
              <a:srgbClr val="53A9DB"/>
            </a:solidFill>
            <a:ln w="12700" cap="flat">
              <a:noFill/>
              <a:miter lim="400000"/>
            </a:ln>
            <a:effectLst/>
          </p:spPr>
          <p:txBody>
            <a:bodyPr wrap="square" lIns="71436" tIns="71436" rIns="71436" bIns="71436" numCol="1" anchor="t">
              <a:noAutofit/>
            </a:bodyPr>
            <a:lstStyle/>
            <a:p>
              <a:pPr lvl="0"/>
            </a:p>
          </p:txBody>
        </p:sp>
        <p:sp>
          <p:nvSpPr>
            <p:cNvPr id="1813" name="Shape 1813"/>
            <p:cNvSpPr/>
            <p:nvPr/>
          </p:nvSpPr>
          <p:spPr>
            <a:xfrm>
              <a:off x="1819730" y="2770821"/>
              <a:ext cx="120774" cy="209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182" y="0"/>
                  </a:moveTo>
                  <a:cubicBezTo>
                    <a:pt x="4418" y="0"/>
                    <a:pt x="4418" y="0"/>
                    <a:pt x="4418" y="0"/>
                  </a:cubicBezTo>
                  <a:cubicBezTo>
                    <a:pt x="2945" y="5400"/>
                    <a:pt x="1473" y="13500"/>
                    <a:pt x="0" y="21600"/>
                  </a:cubicBezTo>
                  <a:cubicBezTo>
                    <a:pt x="12273" y="21600"/>
                    <a:pt x="12273" y="21600"/>
                    <a:pt x="12273" y="21600"/>
                  </a:cubicBezTo>
                  <a:cubicBezTo>
                    <a:pt x="21600" y="21600"/>
                    <a:pt x="21600" y="21600"/>
                    <a:pt x="21600" y="21600"/>
                  </a:cubicBezTo>
                  <a:cubicBezTo>
                    <a:pt x="20127" y="13500"/>
                    <a:pt x="18655" y="5400"/>
                    <a:pt x="17182"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1814" name="Shape 1814"/>
            <p:cNvSpPr/>
            <p:nvPr/>
          </p:nvSpPr>
          <p:spPr>
            <a:xfrm>
              <a:off x="723479" y="2254050"/>
              <a:ext cx="387869" cy="7281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02" y="0"/>
                  </a:moveTo>
                  <a:cubicBezTo>
                    <a:pt x="4902" y="7010"/>
                    <a:pt x="4902" y="7010"/>
                    <a:pt x="4902" y="7010"/>
                  </a:cubicBezTo>
                  <a:cubicBezTo>
                    <a:pt x="4902" y="7010"/>
                    <a:pt x="4902" y="7010"/>
                    <a:pt x="4902" y="7010"/>
                  </a:cubicBezTo>
                  <a:cubicBezTo>
                    <a:pt x="4902" y="7254"/>
                    <a:pt x="4596" y="7499"/>
                    <a:pt x="4136" y="7580"/>
                  </a:cubicBezTo>
                  <a:cubicBezTo>
                    <a:pt x="1532" y="8314"/>
                    <a:pt x="0" y="9700"/>
                    <a:pt x="0" y="11248"/>
                  </a:cubicBezTo>
                  <a:cubicBezTo>
                    <a:pt x="0" y="13449"/>
                    <a:pt x="3370" y="15324"/>
                    <a:pt x="7660" y="15324"/>
                  </a:cubicBezTo>
                  <a:cubicBezTo>
                    <a:pt x="9957" y="15324"/>
                    <a:pt x="9957" y="15324"/>
                    <a:pt x="9957" y="15324"/>
                  </a:cubicBezTo>
                  <a:cubicBezTo>
                    <a:pt x="10723" y="15324"/>
                    <a:pt x="11183" y="15568"/>
                    <a:pt x="11183" y="15976"/>
                  </a:cubicBezTo>
                  <a:cubicBezTo>
                    <a:pt x="11183" y="21600"/>
                    <a:pt x="11183" y="21600"/>
                    <a:pt x="11183" y="21600"/>
                  </a:cubicBezTo>
                  <a:cubicBezTo>
                    <a:pt x="16391" y="21437"/>
                    <a:pt x="20681" y="19399"/>
                    <a:pt x="21600" y="16709"/>
                  </a:cubicBezTo>
                  <a:cubicBezTo>
                    <a:pt x="13634" y="13531"/>
                    <a:pt x="8579" y="8477"/>
                    <a:pt x="8579" y="2771"/>
                  </a:cubicBezTo>
                  <a:cubicBezTo>
                    <a:pt x="8579" y="734"/>
                    <a:pt x="8579" y="734"/>
                    <a:pt x="8579" y="734"/>
                  </a:cubicBezTo>
                  <a:cubicBezTo>
                    <a:pt x="7200" y="652"/>
                    <a:pt x="5974" y="326"/>
                    <a:pt x="4902" y="0"/>
                  </a:cubicBezTo>
                </a:path>
              </a:pathLst>
            </a:custGeom>
            <a:solidFill>
              <a:srgbClr val="53A9DB"/>
            </a:solidFill>
            <a:ln w="12700" cap="flat">
              <a:noFill/>
              <a:miter lim="400000"/>
            </a:ln>
            <a:effectLst/>
          </p:spPr>
          <p:txBody>
            <a:bodyPr wrap="square" lIns="71436" tIns="71436" rIns="71436" bIns="71436" numCol="1" anchor="t">
              <a:noAutofit/>
            </a:bodyPr>
            <a:lstStyle/>
            <a:p>
              <a:pPr lvl="0"/>
            </a:p>
          </p:txBody>
        </p:sp>
        <p:sp>
          <p:nvSpPr>
            <p:cNvPr id="1815" name="Shape 1815"/>
            <p:cNvSpPr/>
            <p:nvPr/>
          </p:nvSpPr>
          <p:spPr>
            <a:xfrm>
              <a:off x="701414" y="2234308"/>
              <a:ext cx="428515" cy="769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31" y="0"/>
                  </a:moveTo>
                  <a:cubicBezTo>
                    <a:pt x="4431" y="7174"/>
                    <a:pt x="4431" y="7174"/>
                    <a:pt x="4431" y="7174"/>
                  </a:cubicBezTo>
                  <a:cubicBezTo>
                    <a:pt x="1800" y="7869"/>
                    <a:pt x="0" y="9411"/>
                    <a:pt x="0" y="11186"/>
                  </a:cubicBezTo>
                  <a:cubicBezTo>
                    <a:pt x="0" y="13654"/>
                    <a:pt x="3600" y="15660"/>
                    <a:pt x="8031" y="15660"/>
                  </a:cubicBezTo>
                  <a:cubicBezTo>
                    <a:pt x="10108" y="15660"/>
                    <a:pt x="10108" y="15660"/>
                    <a:pt x="10108" y="15660"/>
                  </a:cubicBezTo>
                  <a:cubicBezTo>
                    <a:pt x="10108" y="21600"/>
                    <a:pt x="10108" y="21600"/>
                    <a:pt x="10108" y="21600"/>
                  </a:cubicBezTo>
                  <a:cubicBezTo>
                    <a:pt x="10662" y="21600"/>
                    <a:pt x="10662" y="21600"/>
                    <a:pt x="10662" y="21600"/>
                  </a:cubicBezTo>
                  <a:cubicBezTo>
                    <a:pt x="16062" y="21600"/>
                    <a:pt x="20492" y="19517"/>
                    <a:pt x="21600" y="16740"/>
                  </a:cubicBezTo>
                  <a:cubicBezTo>
                    <a:pt x="21323" y="16586"/>
                    <a:pt x="21046" y="16431"/>
                    <a:pt x="20631" y="16354"/>
                  </a:cubicBezTo>
                  <a:cubicBezTo>
                    <a:pt x="19800" y="18900"/>
                    <a:pt x="15923" y="20829"/>
                    <a:pt x="11215" y="20983"/>
                  </a:cubicBezTo>
                  <a:cubicBezTo>
                    <a:pt x="11215" y="15660"/>
                    <a:pt x="11215" y="15660"/>
                    <a:pt x="11215" y="15660"/>
                  </a:cubicBezTo>
                  <a:cubicBezTo>
                    <a:pt x="11215" y="15274"/>
                    <a:pt x="10800" y="15043"/>
                    <a:pt x="10108" y="15043"/>
                  </a:cubicBezTo>
                  <a:cubicBezTo>
                    <a:pt x="8031" y="15043"/>
                    <a:pt x="8031" y="15043"/>
                    <a:pt x="8031" y="15043"/>
                  </a:cubicBezTo>
                  <a:cubicBezTo>
                    <a:pt x="4154" y="15043"/>
                    <a:pt x="1108" y="13269"/>
                    <a:pt x="1108" y="11186"/>
                  </a:cubicBezTo>
                  <a:cubicBezTo>
                    <a:pt x="1108" y="11186"/>
                    <a:pt x="1108" y="11186"/>
                    <a:pt x="1108" y="11186"/>
                  </a:cubicBezTo>
                  <a:cubicBezTo>
                    <a:pt x="1108" y="9720"/>
                    <a:pt x="2492" y="8409"/>
                    <a:pt x="4846" y="7714"/>
                  </a:cubicBezTo>
                  <a:cubicBezTo>
                    <a:pt x="5262" y="7637"/>
                    <a:pt x="5538" y="7406"/>
                    <a:pt x="5538" y="7174"/>
                  </a:cubicBezTo>
                  <a:cubicBezTo>
                    <a:pt x="5538" y="7174"/>
                    <a:pt x="5538" y="7174"/>
                    <a:pt x="5538" y="7174"/>
                  </a:cubicBezTo>
                  <a:cubicBezTo>
                    <a:pt x="5538" y="540"/>
                    <a:pt x="5538" y="540"/>
                    <a:pt x="5538" y="540"/>
                  </a:cubicBezTo>
                  <a:cubicBezTo>
                    <a:pt x="5123" y="386"/>
                    <a:pt x="4708" y="154"/>
                    <a:pt x="4431"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1816" name="Shape 1816"/>
            <p:cNvSpPr/>
            <p:nvPr/>
          </p:nvSpPr>
          <p:spPr>
            <a:xfrm>
              <a:off x="920897" y="1580506"/>
              <a:ext cx="932511" cy="13052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234" y="18417"/>
                  </a:moveTo>
                  <a:cubicBezTo>
                    <a:pt x="10704" y="18417"/>
                    <a:pt x="9494" y="17644"/>
                    <a:pt x="9239" y="16643"/>
                  </a:cubicBezTo>
                  <a:cubicBezTo>
                    <a:pt x="9175" y="16416"/>
                    <a:pt x="9430" y="16234"/>
                    <a:pt x="9749" y="16234"/>
                  </a:cubicBezTo>
                  <a:cubicBezTo>
                    <a:pt x="14719" y="16234"/>
                    <a:pt x="14719" y="16234"/>
                    <a:pt x="14719" y="16234"/>
                  </a:cubicBezTo>
                  <a:cubicBezTo>
                    <a:pt x="15037" y="16234"/>
                    <a:pt x="15292" y="16416"/>
                    <a:pt x="15228" y="16643"/>
                  </a:cubicBezTo>
                  <a:cubicBezTo>
                    <a:pt x="14973" y="17644"/>
                    <a:pt x="13699" y="18417"/>
                    <a:pt x="12234" y="18417"/>
                  </a:cubicBezTo>
                  <a:moveTo>
                    <a:pt x="10704" y="13824"/>
                  </a:moveTo>
                  <a:cubicBezTo>
                    <a:pt x="10386" y="13824"/>
                    <a:pt x="10195" y="13688"/>
                    <a:pt x="10195" y="13460"/>
                  </a:cubicBezTo>
                  <a:cubicBezTo>
                    <a:pt x="10195" y="9686"/>
                    <a:pt x="10195" y="9686"/>
                    <a:pt x="10195" y="9686"/>
                  </a:cubicBezTo>
                  <a:cubicBezTo>
                    <a:pt x="10195" y="9459"/>
                    <a:pt x="10386" y="9322"/>
                    <a:pt x="10704" y="9322"/>
                  </a:cubicBezTo>
                  <a:cubicBezTo>
                    <a:pt x="10959" y="9322"/>
                    <a:pt x="11214" y="9459"/>
                    <a:pt x="11214" y="9686"/>
                  </a:cubicBezTo>
                  <a:cubicBezTo>
                    <a:pt x="11214" y="13096"/>
                    <a:pt x="11214" y="13096"/>
                    <a:pt x="11214" y="13096"/>
                  </a:cubicBezTo>
                  <a:cubicBezTo>
                    <a:pt x="12998" y="13096"/>
                    <a:pt x="12998" y="13096"/>
                    <a:pt x="12998" y="13096"/>
                  </a:cubicBezTo>
                  <a:cubicBezTo>
                    <a:pt x="12998" y="12414"/>
                    <a:pt x="12998" y="12414"/>
                    <a:pt x="12998" y="12414"/>
                  </a:cubicBezTo>
                  <a:cubicBezTo>
                    <a:pt x="12998" y="12187"/>
                    <a:pt x="13189" y="12051"/>
                    <a:pt x="13508" y="12051"/>
                  </a:cubicBezTo>
                  <a:cubicBezTo>
                    <a:pt x="13763" y="12051"/>
                    <a:pt x="14018" y="12187"/>
                    <a:pt x="14018" y="12414"/>
                  </a:cubicBezTo>
                  <a:cubicBezTo>
                    <a:pt x="14018" y="13460"/>
                    <a:pt x="14018" y="13460"/>
                    <a:pt x="14018" y="13460"/>
                  </a:cubicBezTo>
                  <a:cubicBezTo>
                    <a:pt x="14018" y="13688"/>
                    <a:pt x="13763" y="13824"/>
                    <a:pt x="13508" y="13824"/>
                  </a:cubicBezTo>
                  <a:cubicBezTo>
                    <a:pt x="10704" y="13824"/>
                    <a:pt x="10704" y="13824"/>
                    <a:pt x="10704" y="13824"/>
                  </a:cubicBezTo>
                  <a:moveTo>
                    <a:pt x="6627" y="9777"/>
                  </a:moveTo>
                  <a:cubicBezTo>
                    <a:pt x="5926" y="9777"/>
                    <a:pt x="5352" y="9368"/>
                    <a:pt x="5352" y="8867"/>
                  </a:cubicBezTo>
                  <a:cubicBezTo>
                    <a:pt x="5352" y="8367"/>
                    <a:pt x="5926" y="7958"/>
                    <a:pt x="6627" y="7958"/>
                  </a:cubicBezTo>
                  <a:cubicBezTo>
                    <a:pt x="7327" y="7958"/>
                    <a:pt x="7901" y="8367"/>
                    <a:pt x="7901" y="8867"/>
                  </a:cubicBezTo>
                  <a:cubicBezTo>
                    <a:pt x="7901" y="9368"/>
                    <a:pt x="7327" y="9777"/>
                    <a:pt x="6627" y="9777"/>
                  </a:cubicBezTo>
                  <a:moveTo>
                    <a:pt x="4588" y="7230"/>
                  </a:moveTo>
                  <a:cubicBezTo>
                    <a:pt x="4588" y="7230"/>
                    <a:pt x="4524" y="7230"/>
                    <a:pt x="4524" y="7230"/>
                  </a:cubicBezTo>
                  <a:cubicBezTo>
                    <a:pt x="4205" y="7185"/>
                    <a:pt x="4014" y="7003"/>
                    <a:pt x="4078" y="6776"/>
                  </a:cubicBezTo>
                  <a:cubicBezTo>
                    <a:pt x="4269" y="6003"/>
                    <a:pt x="5352" y="5411"/>
                    <a:pt x="6627" y="5411"/>
                  </a:cubicBezTo>
                  <a:cubicBezTo>
                    <a:pt x="7837" y="5411"/>
                    <a:pt x="8920" y="6003"/>
                    <a:pt x="9112" y="6776"/>
                  </a:cubicBezTo>
                  <a:cubicBezTo>
                    <a:pt x="9175" y="7003"/>
                    <a:pt x="8984" y="7185"/>
                    <a:pt x="8729" y="7230"/>
                  </a:cubicBezTo>
                  <a:cubicBezTo>
                    <a:pt x="8665" y="7230"/>
                    <a:pt x="8665" y="7230"/>
                    <a:pt x="8602" y="7230"/>
                  </a:cubicBezTo>
                  <a:cubicBezTo>
                    <a:pt x="8411" y="7230"/>
                    <a:pt x="8156" y="7094"/>
                    <a:pt x="8156" y="6912"/>
                  </a:cubicBezTo>
                  <a:cubicBezTo>
                    <a:pt x="8028" y="6457"/>
                    <a:pt x="7327" y="6139"/>
                    <a:pt x="6627" y="6139"/>
                  </a:cubicBezTo>
                  <a:cubicBezTo>
                    <a:pt x="5862" y="6139"/>
                    <a:pt x="5225" y="6457"/>
                    <a:pt x="5097" y="6912"/>
                  </a:cubicBezTo>
                  <a:cubicBezTo>
                    <a:pt x="5034" y="7094"/>
                    <a:pt x="4842" y="7230"/>
                    <a:pt x="4588" y="7230"/>
                  </a:cubicBezTo>
                  <a:moveTo>
                    <a:pt x="14910" y="0"/>
                  </a:moveTo>
                  <a:cubicBezTo>
                    <a:pt x="13508" y="728"/>
                    <a:pt x="8729" y="3001"/>
                    <a:pt x="0" y="4684"/>
                  </a:cubicBezTo>
                  <a:cubicBezTo>
                    <a:pt x="0" y="6867"/>
                    <a:pt x="0" y="6867"/>
                    <a:pt x="0" y="6867"/>
                  </a:cubicBezTo>
                  <a:cubicBezTo>
                    <a:pt x="0" y="6867"/>
                    <a:pt x="0" y="6867"/>
                    <a:pt x="0" y="6867"/>
                  </a:cubicBezTo>
                  <a:cubicBezTo>
                    <a:pt x="0" y="11232"/>
                    <a:pt x="0" y="11232"/>
                    <a:pt x="0" y="11232"/>
                  </a:cubicBezTo>
                  <a:cubicBezTo>
                    <a:pt x="0" y="11232"/>
                    <a:pt x="0" y="11232"/>
                    <a:pt x="0" y="11232"/>
                  </a:cubicBezTo>
                  <a:cubicBezTo>
                    <a:pt x="0" y="12687"/>
                    <a:pt x="0" y="12687"/>
                    <a:pt x="0" y="12687"/>
                  </a:cubicBezTo>
                  <a:cubicBezTo>
                    <a:pt x="0" y="17507"/>
                    <a:pt x="5352" y="21509"/>
                    <a:pt x="11979" y="21600"/>
                  </a:cubicBezTo>
                  <a:cubicBezTo>
                    <a:pt x="12106" y="21600"/>
                    <a:pt x="12170" y="21600"/>
                    <a:pt x="12234" y="21600"/>
                  </a:cubicBezTo>
                  <a:cubicBezTo>
                    <a:pt x="15483" y="21600"/>
                    <a:pt x="18542" y="20691"/>
                    <a:pt x="20899" y="19008"/>
                  </a:cubicBezTo>
                  <a:cubicBezTo>
                    <a:pt x="21154" y="18826"/>
                    <a:pt x="21345" y="18644"/>
                    <a:pt x="21600" y="18462"/>
                  </a:cubicBezTo>
                  <a:cubicBezTo>
                    <a:pt x="19943" y="16871"/>
                    <a:pt x="18988" y="14870"/>
                    <a:pt x="18988" y="12778"/>
                  </a:cubicBezTo>
                  <a:cubicBezTo>
                    <a:pt x="18988" y="9504"/>
                    <a:pt x="18988" y="9504"/>
                    <a:pt x="18988" y="9504"/>
                  </a:cubicBezTo>
                  <a:cubicBezTo>
                    <a:pt x="18733" y="9504"/>
                    <a:pt x="18733" y="9504"/>
                    <a:pt x="18733" y="9504"/>
                  </a:cubicBezTo>
                  <a:cubicBezTo>
                    <a:pt x="18478" y="9640"/>
                    <a:pt x="18159" y="9777"/>
                    <a:pt x="17841" y="9777"/>
                  </a:cubicBezTo>
                  <a:cubicBezTo>
                    <a:pt x="17140" y="9777"/>
                    <a:pt x="16566" y="9368"/>
                    <a:pt x="16566" y="8867"/>
                  </a:cubicBezTo>
                  <a:cubicBezTo>
                    <a:pt x="16566" y="8504"/>
                    <a:pt x="16821" y="8185"/>
                    <a:pt x="17204" y="8049"/>
                  </a:cubicBezTo>
                  <a:cubicBezTo>
                    <a:pt x="17204" y="6184"/>
                    <a:pt x="17204" y="6184"/>
                    <a:pt x="17204" y="6184"/>
                  </a:cubicBezTo>
                  <a:cubicBezTo>
                    <a:pt x="16758" y="6321"/>
                    <a:pt x="16375" y="6594"/>
                    <a:pt x="16312" y="6912"/>
                  </a:cubicBezTo>
                  <a:cubicBezTo>
                    <a:pt x="16248" y="7094"/>
                    <a:pt x="16057" y="7230"/>
                    <a:pt x="15802" y="7230"/>
                  </a:cubicBezTo>
                  <a:cubicBezTo>
                    <a:pt x="15802" y="7230"/>
                    <a:pt x="15738" y="7230"/>
                    <a:pt x="15738" y="7230"/>
                  </a:cubicBezTo>
                  <a:cubicBezTo>
                    <a:pt x="15419" y="7185"/>
                    <a:pt x="15228" y="7003"/>
                    <a:pt x="15292" y="6776"/>
                  </a:cubicBezTo>
                  <a:cubicBezTo>
                    <a:pt x="15419" y="6139"/>
                    <a:pt x="16248" y="5593"/>
                    <a:pt x="17204" y="5457"/>
                  </a:cubicBezTo>
                  <a:cubicBezTo>
                    <a:pt x="17204" y="1819"/>
                    <a:pt x="17204" y="1819"/>
                    <a:pt x="17204" y="1819"/>
                  </a:cubicBezTo>
                  <a:cubicBezTo>
                    <a:pt x="16120" y="1091"/>
                    <a:pt x="15356" y="364"/>
                    <a:pt x="14910" y="0"/>
                  </a:cubicBezTo>
                </a:path>
              </a:pathLst>
            </a:custGeom>
            <a:solidFill>
              <a:srgbClr val="C9EBFF"/>
            </a:solidFill>
            <a:ln w="12700" cap="flat">
              <a:noFill/>
              <a:miter lim="400000"/>
            </a:ln>
            <a:effectLst/>
          </p:spPr>
          <p:txBody>
            <a:bodyPr wrap="square" lIns="71436" tIns="71436" rIns="71436" bIns="71436" numCol="1" anchor="t">
              <a:noAutofit/>
            </a:bodyPr>
            <a:lstStyle/>
            <a:p>
              <a:pPr lvl="0"/>
            </a:p>
          </p:txBody>
        </p:sp>
        <p:sp>
          <p:nvSpPr>
            <p:cNvPr id="1817" name="Shape 1817"/>
            <p:cNvSpPr/>
            <p:nvPr/>
          </p:nvSpPr>
          <p:spPr>
            <a:xfrm>
              <a:off x="876768" y="1528248"/>
              <a:ext cx="1003350" cy="14016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47" y="11266"/>
                  </a:moveTo>
                  <a:cubicBezTo>
                    <a:pt x="947" y="11435"/>
                    <a:pt x="710" y="11605"/>
                    <a:pt x="473" y="11605"/>
                  </a:cubicBezTo>
                  <a:cubicBezTo>
                    <a:pt x="296" y="11605"/>
                    <a:pt x="118" y="11562"/>
                    <a:pt x="0" y="11562"/>
                  </a:cubicBezTo>
                  <a:cubicBezTo>
                    <a:pt x="0" y="12621"/>
                    <a:pt x="0" y="12621"/>
                    <a:pt x="0" y="12621"/>
                  </a:cubicBezTo>
                  <a:cubicBezTo>
                    <a:pt x="0" y="15586"/>
                    <a:pt x="1953" y="18212"/>
                    <a:pt x="5030" y="19864"/>
                  </a:cubicBezTo>
                  <a:cubicBezTo>
                    <a:pt x="5208" y="19906"/>
                    <a:pt x="5326" y="19991"/>
                    <a:pt x="5444" y="20075"/>
                  </a:cubicBezTo>
                  <a:cubicBezTo>
                    <a:pt x="5622" y="20118"/>
                    <a:pt x="5740" y="20202"/>
                    <a:pt x="5859" y="20245"/>
                  </a:cubicBezTo>
                  <a:cubicBezTo>
                    <a:pt x="5859" y="20245"/>
                    <a:pt x="5859" y="20245"/>
                    <a:pt x="5859" y="20245"/>
                  </a:cubicBezTo>
                  <a:cubicBezTo>
                    <a:pt x="6569" y="20584"/>
                    <a:pt x="7279" y="20838"/>
                    <a:pt x="7989" y="21007"/>
                  </a:cubicBezTo>
                  <a:cubicBezTo>
                    <a:pt x="8167" y="21049"/>
                    <a:pt x="8344" y="21092"/>
                    <a:pt x="8462" y="21134"/>
                  </a:cubicBezTo>
                  <a:cubicBezTo>
                    <a:pt x="8640" y="21176"/>
                    <a:pt x="8818" y="21219"/>
                    <a:pt x="8936" y="21261"/>
                  </a:cubicBezTo>
                  <a:cubicBezTo>
                    <a:pt x="9942" y="21473"/>
                    <a:pt x="11007" y="21558"/>
                    <a:pt x="12072" y="21600"/>
                  </a:cubicBezTo>
                  <a:cubicBezTo>
                    <a:pt x="12132" y="21600"/>
                    <a:pt x="12250" y="21600"/>
                    <a:pt x="12309" y="21600"/>
                  </a:cubicBezTo>
                  <a:cubicBezTo>
                    <a:pt x="13433" y="21600"/>
                    <a:pt x="14558" y="21473"/>
                    <a:pt x="15623" y="21261"/>
                  </a:cubicBezTo>
                  <a:cubicBezTo>
                    <a:pt x="15801" y="21219"/>
                    <a:pt x="15919" y="21176"/>
                    <a:pt x="16096" y="21176"/>
                  </a:cubicBezTo>
                  <a:cubicBezTo>
                    <a:pt x="16274" y="21134"/>
                    <a:pt x="16392" y="21092"/>
                    <a:pt x="16570" y="21049"/>
                  </a:cubicBezTo>
                  <a:cubicBezTo>
                    <a:pt x="17694" y="20753"/>
                    <a:pt x="18759" y="20329"/>
                    <a:pt x="19706" y="19821"/>
                  </a:cubicBezTo>
                  <a:cubicBezTo>
                    <a:pt x="19706" y="19821"/>
                    <a:pt x="19706" y="19821"/>
                    <a:pt x="19706" y="19821"/>
                  </a:cubicBezTo>
                  <a:cubicBezTo>
                    <a:pt x="19943" y="19694"/>
                    <a:pt x="20121" y="19567"/>
                    <a:pt x="20298" y="19482"/>
                  </a:cubicBezTo>
                  <a:cubicBezTo>
                    <a:pt x="20476" y="19355"/>
                    <a:pt x="20653" y="19228"/>
                    <a:pt x="20831" y="19144"/>
                  </a:cubicBezTo>
                  <a:cubicBezTo>
                    <a:pt x="20890" y="19101"/>
                    <a:pt x="20949" y="19059"/>
                    <a:pt x="21008" y="19016"/>
                  </a:cubicBezTo>
                  <a:cubicBezTo>
                    <a:pt x="21186" y="18847"/>
                    <a:pt x="21422" y="18678"/>
                    <a:pt x="21600" y="18551"/>
                  </a:cubicBezTo>
                  <a:cubicBezTo>
                    <a:pt x="21422" y="18381"/>
                    <a:pt x="21186" y="18169"/>
                    <a:pt x="21008" y="18000"/>
                  </a:cubicBezTo>
                  <a:cubicBezTo>
                    <a:pt x="20772" y="18169"/>
                    <a:pt x="20594" y="18339"/>
                    <a:pt x="20357" y="18508"/>
                  </a:cubicBezTo>
                  <a:cubicBezTo>
                    <a:pt x="18168" y="20075"/>
                    <a:pt x="15327" y="20922"/>
                    <a:pt x="12309" y="20922"/>
                  </a:cubicBezTo>
                  <a:cubicBezTo>
                    <a:pt x="12250" y="20922"/>
                    <a:pt x="12191" y="20922"/>
                    <a:pt x="12072" y="20922"/>
                  </a:cubicBezTo>
                  <a:cubicBezTo>
                    <a:pt x="5918" y="20838"/>
                    <a:pt x="947" y="17111"/>
                    <a:pt x="947" y="12621"/>
                  </a:cubicBezTo>
                  <a:cubicBezTo>
                    <a:pt x="947" y="11266"/>
                    <a:pt x="947" y="11266"/>
                    <a:pt x="947" y="11266"/>
                  </a:cubicBezTo>
                  <a:moveTo>
                    <a:pt x="14913" y="0"/>
                  </a:moveTo>
                  <a:cubicBezTo>
                    <a:pt x="14795" y="0"/>
                    <a:pt x="14676" y="0"/>
                    <a:pt x="14617" y="42"/>
                  </a:cubicBezTo>
                  <a:cubicBezTo>
                    <a:pt x="14558" y="85"/>
                    <a:pt x="9942" y="2753"/>
                    <a:pt x="355" y="4574"/>
                  </a:cubicBezTo>
                  <a:cubicBezTo>
                    <a:pt x="118" y="4616"/>
                    <a:pt x="0" y="4744"/>
                    <a:pt x="0" y="4913"/>
                  </a:cubicBezTo>
                  <a:cubicBezTo>
                    <a:pt x="0" y="6861"/>
                    <a:pt x="0" y="6861"/>
                    <a:pt x="0" y="6861"/>
                  </a:cubicBezTo>
                  <a:cubicBezTo>
                    <a:pt x="118" y="6861"/>
                    <a:pt x="296" y="6861"/>
                    <a:pt x="473" y="6861"/>
                  </a:cubicBezTo>
                  <a:cubicBezTo>
                    <a:pt x="710" y="6861"/>
                    <a:pt x="947" y="6988"/>
                    <a:pt x="947" y="7200"/>
                  </a:cubicBezTo>
                  <a:cubicBezTo>
                    <a:pt x="947" y="5167"/>
                    <a:pt x="947" y="5167"/>
                    <a:pt x="947" y="5167"/>
                  </a:cubicBezTo>
                  <a:cubicBezTo>
                    <a:pt x="9054" y="3600"/>
                    <a:pt x="13493" y="1482"/>
                    <a:pt x="14795" y="805"/>
                  </a:cubicBezTo>
                  <a:cubicBezTo>
                    <a:pt x="15209" y="1144"/>
                    <a:pt x="15919" y="1821"/>
                    <a:pt x="16925" y="2499"/>
                  </a:cubicBezTo>
                  <a:cubicBezTo>
                    <a:pt x="16925" y="1864"/>
                    <a:pt x="16925" y="1864"/>
                    <a:pt x="16925" y="1864"/>
                  </a:cubicBezTo>
                  <a:cubicBezTo>
                    <a:pt x="16925" y="1736"/>
                    <a:pt x="16925" y="1652"/>
                    <a:pt x="16925" y="1525"/>
                  </a:cubicBezTo>
                  <a:cubicBezTo>
                    <a:pt x="15919" y="762"/>
                    <a:pt x="15327" y="127"/>
                    <a:pt x="15268" y="127"/>
                  </a:cubicBezTo>
                  <a:cubicBezTo>
                    <a:pt x="15209" y="42"/>
                    <a:pt x="15090" y="0"/>
                    <a:pt x="14972" y="0"/>
                  </a:cubicBezTo>
                  <a:cubicBezTo>
                    <a:pt x="14913" y="0"/>
                    <a:pt x="14913" y="0"/>
                    <a:pt x="14913"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1818" name="Shape 1818"/>
            <p:cNvSpPr/>
            <p:nvPr/>
          </p:nvSpPr>
          <p:spPr>
            <a:xfrm>
              <a:off x="789672" y="2017148"/>
              <a:ext cx="87097" cy="2171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1094"/>
                    <a:pt x="0" y="5468"/>
                    <a:pt x="0" y="10937"/>
                  </a:cubicBezTo>
                  <a:cubicBezTo>
                    <a:pt x="0" y="16132"/>
                    <a:pt x="9450" y="20506"/>
                    <a:pt x="21600" y="21600"/>
                  </a:cubicBezTo>
                  <a:cubicBezTo>
                    <a:pt x="21600" y="0"/>
                    <a:pt x="21600" y="0"/>
                    <a:pt x="21600" y="0"/>
                  </a:cubicBezTo>
                </a:path>
              </a:pathLst>
            </a:custGeom>
            <a:solidFill>
              <a:srgbClr val="C9EBFF"/>
            </a:solidFill>
            <a:ln w="12700" cap="flat">
              <a:noFill/>
              <a:miter lim="400000"/>
            </a:ln>
            <a:effectLst/>
          </p:spPr>
          <p:txBody>
            <a:bodyPr wrap="square" lIns="71436" tIns="71436" rIns="71436" bIns="71436" numCol="1" anchor="t">
              <a:noAutofit/>
            </a:bodyPr>
            <a:lstStyle/>
            <a:p>
              <a:pPr lvl="0"/>
            </a:p>
          </p:txBody>
        </p:sp>
        <p:sp>
          <p:nvSpPr>
            <p:cNvPr id="1819" name="Shape 1819"/>
            <p:cNvSpPr/>
            <p:nvPr/>
          </p:nvSpPr>
          <p:spPr>
            <a:xfrm>
              <a:off x="745543" y="1973019"/>
              <a:ext cx="175355" cy="3077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200" y="18321"/>
                  </a:moveTo>
                  <a:cubicBezTo>
                    <a:pt x="10125" y="17550"/>
                    <a:pt x="5400" y="14464"/>
                    <a:pt x="5400" y="10800"/>
                  </a:cubicBezTo>
                  <a:cubicBezTo>
                    <a:pt x="5400" y="6943"/>
                    <a:pt x="10125" y="3857"/>
                    <a:pt x="16200" y="3086"/>
                  </a:cubicBezTo>
                  <a:cubicBezTo>
                    <a:pt x="16200" y="18321"/>
                    <a:pt x="16200" y="18321"/>
                    <a:pt x="16200" y="18321"/>
                  </a:cubicBezTo>
                  <a:moveTo>
                    <a:pt x="18900" y="0"/>
                  </a:moveTo>
                  <a:cubicBezTo>
                    <a:pt x="17887" y="0"/>
                    <a:pt x="16875" y="0"/>
                    <a:pt x="16200" y="0"/>
                  </a:cubicBezTo>
                  <a:cubicBezTo>
                    <a:pt x="13162" y="193"/>
                    <a:pt x="10463" y="964"/>
                    <a:pt x="8100" y="1929"/>
                  </a:cubicBezTo>
                  <a:cubicBezTo>
                    <a:pt x="5738" y="2700"/>
                    <a:pt x="4050" y="3857"/>
                    <a:pt x="2700" y="5207"/>
                  </a:cubicBezTo>
                  <a:cubicBezTo>
                    <a:pt x="2700" y="5207"/>
                    <a:pt x="2700" y="5207"/>
                    <a:pt x="2700" y="5207"/>
                  </a:cubicBezTo>
                  <a:cubicBezTo>
                    <a:pt x="1013" y="6750"/>
                    <a:pt x="0" y="8679"/>
                    <a:pt x="0" y="10800"/>
                  </a:cubicBezTo>
                  <a:cubicBezTo>
                    <a:pt x="0" y="12729"/>
                    <a:pt x="1013" y="14657"/>
                    <a:pt x="2700" y="16200"/>
                  </a:cubicBezTo>
                  <a:cubicBezTo>
                    <a:pt x="2700" y="16200"/>
                    <a:pt x="2700" y="16200"/>
                    <a:pt x="2700" y="16200"/>
                  </a:cubicBezTo>
                  <a:cubicBezTo>
                    <a:pt x="3375" y="16971"/>
                    <a:pt x="4388" y="17743"/>
                    <a:pt x="5400" y="18321"/>
                  </a:cubicBezTo>
                  <a:cubicBezTo>
                    <a:pt x="6075" y="18707"/>
                    <a:pt x="7088" y="19286"/>
                    <a:pt x="8100" y="19671"/>
                  </a:cubicBezTo>
                  <a:cubicBezTo>
                    <a:pt x="10463" y="20443"/>
                    <a:pt x="13162" y="21214"/>
                    <a:pt x="16200" y="21407"/>
                  </a:cubicBezTo>
                  <a:cubicBezTo>
                    <a:pt x="16875" y="21407"/>
                    <a:pt x="17887" y="21600"/>
                    <a:pt x="18900" y="21600"/>
                  </a:cubicBezTo>
                  <a:cubicBezTo>
                    <a:pt x="20250" y="21600"/>
                    <a:pt x="21600" y="20829"/>
                    <a:pt x="21600" y="20057"/>
                  </a:cubicBezTo>
                  <a:cubicBezTo>
                    <a:pt x="21600" y="20057"/>
                    <a:pt x="21600" y="20057"/>
                    <a:pt x="21600" y="20057"/>
                  </a:cubicBezTo>
                  <a:cubicBezTo>
                    <a:pt x="21600" y="1543"/>
                    <a:pt x="21600" y="1543"/>
                    <a:pt x="21600" y="1543"/>
                  </a:cubicBezTo>
                  <a:cubicBezTo>
                    <a:pt x="21600" y="1543"/>
                    <a:pt x="21600" y="1543"/>
                    <a:pt x="21600" y="1543"/>
                  </a:cubicBezTo>
                  <a:cubicBezTo>
                    <a:pt x="21600" y="579"/>
                    <a:pt x="20250" y="0"/>
                    <a:pt x="18900"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1820" name="Shape 1820"/>
            <p:cNvSpPr/>
            <p:nvPr/>
          </p:nvSpPr>
          <p:spPr>
            <a:xfrm>
              <a:off x="1151992" y="2061277"/>
              <a:ext cx="110323" cy="110322"/>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1821" name="Shape 1821"/>
            <p:cNvSpPr/>
            <p:nvPr/>
          </p:nvSpPr>
          <p:spPr>
            <a:xfrm>
              <a:off x="1636247" y="2067083"/>
              <a:ext cx="92904" cy="1045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353" y="0"/>
                  </a:moveTo>
                  <a:cubicBezTo>
                    <a:pt x="2541" y="1705"/>
                    <a:pt x="0" y="5684"/>
                    <a:pt x="0" y="10232"/>
                  </a:cubicBezTo>
                  <a:cubicBezTo>
                    <a:pt x="0" y="16484"/>
                    <a:pt x="5718" y="21600"/>
                    <a:pt x="12706" y="21600"/>
                  </a:cubicBezTo>
                  <a:cubicBezTo>
                    <a:pt x="15882" y="21600"/>
                    <a:pt x="19059" y="19895"/>
                    <a:pt x="21600" y="18189"/>
                  </a:cubicBezTo>
                  <a:cubicBezTo>
                    <a:pt x="11435" y="18189"/>
                    <a:pt x="11435" y="18189"/>
                    <a:pt x="11435" y="18189"/>
                  </a:cubicBezTo>
                  <a:cubicBezTo>
                    <a:pt x="8894" y="18189"/>
                    <a:pt x="6353" y="15916"/>
                    <a:pt x="6353" y="13642"/>
                  </a:cubicBezTo>
                  <a:cubicBezTo>
                    <a:pt x="6353" y="0"/>
                    <a:pt x="6353" y="0"/>
                    <a:pt x="6353"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1822" name="Shape 1822"/>
            <p:cNvSpPr/>
            <p:nvPr/>
          </p:nvSpPr>
          <p:spPr>
            <a:xfrm>
              <a:off x="1096153" y="1907988"/>
              <a:ext cx="218523" cy="109161"/>
            </a:xfrm>
            <a:custGeom>
              <a:avLst/>
              <a:gdLst/>
              <a:ahLst/>
              <a:cxnLst>
                <a:cxn ang="0">
                  <a:pos x="wd2" y="hd2"/>
                </a:cxn>
                <a:cxn ang="5400000">
                  <a:pos x="wd2" y="hd2"/>
                </a:cxn>
                <a:cxn ang="10800000">
                  <a:pos x="wd2" y="hd2"/>
                </a:cxn>
                <a:cxn ang="16200000">
                  <a:pos x="wd2" y="hd2"/>
                </a:cxn>
              </a:cxnLst>
              <a:rect l="0" t="0" r="r" b="b"/>
              <a:pathLst>
                <a:path w="21169" h="21600" fill="norm" stroke="1" extrusionOk="0">
                  <a:moveTo>
                    <a:pt x="10717" y="0"/>
                  </a:moveTo>
                  <a:cubicBezTo>
                    <a:pt x="5384" y="0"/>
                    <a:pt x="851" y="7020"/>
                    <a:pt x="51" y="16200"/>
                  </a:cubicBezTo>
                  <a:cubicBezTo>
                    <a:pt x="-216" y="18900"/>
                    <a:pt x="584" y="21060"/>
                    <a:pt x="1917" y="21600"/>
                  </a:cubicBezTo>
                  <a:cubicBezTo>
                    <a:pt x="1917" y="21600"/>
                    <a:pt x="2184" y="21600"/>
                    <a:pt x="2184" y="21600"/>
                  </a:cubicBezTo>
                  <a:cubicBezTo>
                    <a:pt x="3251" y="21600"/>
                    <a:pt x="4051" y="19980"/>
                    <a:pt x="4317" y="17820"/>
                  </a:cubicBezTo>
                  <a:cubicBezTo>
                    <a:pt x="4851" y="12420"/>
                    <a:pt x="7517" y="8640"/>
                    <a:pt x="10717" y="8640"/>
                  </a:cubicBezTo>
                  <a:cubicBezTo>
                    <a:pt x="13651" y="8640"/>
                    <a:pt x="16584" y="12420"/>
                    <a:pt x="17117" y="17820"/>
                  </a:cubicBezTo>
                  <a:cubicBezTo>
                    <a:pt x="17117" y="19980"/>
                    <a:pt x="18184" y="21600"/>
                    <a:pt x="18984" y="21600"/>
                  </a:cubicBezTo>
                  <a:cubicBezTo>
                    <a:pt x="19251" y="21600"/>
                    <a:pt x="19251" y="21600"/>
                    <a:pt x="19517" y="21600"/>
                  </a:cubicBezTo>
                  <a:cubicBezTo>
                    <a:pt x="20584" y="21060"/>
                    <a:pt x="21384" y="18900"/>
                    <a:pt x="21117" y="16200"/>
                  </a:cubicBezTo>
                  <a:cubicBezTo>
                    <a:pt x="20317" y="7020"/>
                    <a:pt x="15784" y="0"/>
                    <a:pt x="10717"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1823" name="Shape 1823"/>
            <p:cNvSpPr/>
            <p:nvPr/>
          </p:nvSpPr>
          <p:spPr>
            <a:xfrm>
              <a:off x="1580394" y="1910310"/>
              <a:ext cx="82564" cy="106839"/>
            </a:xfrm>
            <a:custGeom>
              <a:avLst/>
              <a:gdLst/>
              <a:ahLst/>
              <a:cxnLst>
                <a:cxn ang="0">
                  <a:pos x="wd2" y="hd2"/>
                </a:cxn>
                <a:cxn ang="5400000">
                  <a:pos x="wd2" y="hd2"/>
                </a:cxn>
                <a:cxn ang="10800000">
                  <a:pos x="wd2" y="hd2"/>
                </a:cxn>
                <a:cxn ang="16200000">
                  <a:pos x="wd2" y="hd2"/>
                </a:cxn>
              </a:cxnLst>
              <a:rect l="0" t="0" r="r" b="b"/>
              <a:pathLst>
                <a:path w="21037" h="21600" fill="norm" stroke="1" extrusionOk="0">
                  <a:moveTo>
                    <a:pt x="21037" y="0"/>
                  </a:moveTo>
                  <a:cubicBezTo>
                    <a:pt x="10585" y="1662"/>
                    <a:pt x="1527" y="8308"/>
                    <a:pt x="134" y="16062"/>
                  </a:cubicBezTo>
                  <a:cubicBezTo>
                    <a:pt x="-563" y="18831"/>
                    <a:pt x="1527" y="21046"/>
                    <a:pt x="5011" y="21600"/>
                  </a:cubicBezTo>
                  <a:cubicBezTo>
                    <a:pt x="5011" y="21600"/>
                    <a:pt x="5708" y="21600"/>
                    <a:pt x="5708" y="21600"/>
                  </a:cubicBezTo>
                  <a:cubicBezTo>
                    <a:pt x="8495" y="21600"/>
                    <a:pt x="10585" y="19938"/>
                    <a:pt x="11282" y="17723"/>
                  </a:cubicBezTo>
                  <a:cubicBezTo>
                    <a:pt x="11979" y="13846"/>
                    <a:pt x="16160" y="10523"/>
                    <a:pt x="21037" y="8862"/>
                  </a:cubicBezTo>
                  <a:cubicBezTo>
                    <a:pt x="21037" y="0"/>
                    <a:pt x="21037" y="0"/>
                    <a:pt x="21037"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1824" name="Shape 1824"/>
            <p:cNvSpPr/>
            <p:nvPr/>
          </p:nvSpPr>
          <p:spPr>
            <a:xfrm>
              <a:off x="1319217" y="2561790"/>
              <a:ext cx="258967" cy="131226"/>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9385" y="0"/>
                  </a:moveTo>
                  <a:cubicBezTo>
                    <a:pt x="1835" y="0"/>
                    <a:pt x="1835" y="0"/>
                    <a:pt x="1835" y="0"/>
                  </a:cubicBezTo>
                  <a:cubicBezTo>
                    <a:pt x="710" y="0"/>
                    <a:pt x="-190" y="1800"/>
                    <a:pt x="35" y="4050"/>
                  </a:cubicBezTo>
                  <a:cubicBezTo>
                    <a:pt x="935" y="13950"/>
                    <a:pt x="5210" y="21600"/>
                    <a:pt x="10610" y="21600"/>
                  </a:cubicBezTo>
                  <a:cubicBezTo>
                    <a:pt x="15785" y="21600"/>
                    <a:pt x="20285" y="13950"/>
                    <a:pt x="21185" y="4050"/>
                  </a:cubicBezTo>
                  <a:cubicBezTo>
                    <a:pt x="21410" y="1800"/>
                    <a:pt x="20510" y="0"/>
                    <a:pt x="19385"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1825" name="Shape 1825"/>
            <p:cNvSpPr/>
            <p:nvPr/>
          </p:nvSpPr>
          <p:spPr>
            <a:xfrm>
              <a:off x="1361023" y="2143728"/>
              <a:ext cx="164903" cy="2717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80" y="0"/>
                  </a:moveTo>
                  <a:cubicBezTo>
                    <a:pt x="1080" y="0"/>
                    <a:pt x="0" y="655"/>
                    <a:pt x="0" y="1745"/>
                  </a:cubicBezTo>
                  <a:cubicBezTo>
                    <a:pt x="0" y="19855"/>
                    <a:pt x="0" y="19855"/>
                    <a:pt x="0" y="19855"/>
                  </a:cubicBezTo>
                  <a:cubicBezTo>
                    <a:pt x="0" y="20945"/>
                    <a:pt x="1080" y="21600"/>
                    <a:pt x="2880" y="21600"/>
                  </a:cubicBezTo>
                  <a:cubicBezTo>
                    <a:pt x="18720" y="21600"/>
                    <a:pt x="18720" y="21600"/>
                    <a:pt x="18720" y="21600"/>
                  </a:cubicBezTo>
                  <a:cubicBezTo>
                    <a:pt x="20160" y="21600"/>
                    <a:pt x="21600" y="20945"/>
                    <a:pt x="21600" y="19855"/>
                  </a:cubicBezTo>
                  <a:cubicBezTo>
                    <a:pt x="21600" y="14836"/>
                    <a:pt x="21600" y="14836"/>
                    <a:pt x="21600" y="14836"/>
                  </a:cubicBezTo>
                  <a:cubicBezTo>
                    <a:pt x="21600" y="13745"/>
                    <a:pt x="20160" y="13091"/>
                    <a:pt x="18720" y="13091"/>
                  </a:cubicBezTo>
                  <a:cubicBezTo>
                    <a:pt x="16920" y="13091"/>
                    <a:pt x="15840" y="13745"/>
                    <a:pt x="15840" y="14836"/>
                  </a:cubicBezTo>
                  <a:cubicBezTo>
                    <a:pt x="15840" y="18109"/>
                    <a:pt x="15840" y="18109"/>
                    <a:pt x="15840" y="18109"/>
                  </a:cubicBezTo>
                  <a:cubicBezTo>
                    <a:pt x="5760" y="18109"/>
                    <a:pt x="5760" y="18109"/>
                    <a:pt x="5760" y="18109"/>
                  </a:cubicBezTo>
                  <a:cubicBezTo>
                    <a:pt x="5760" y="1745"/>
                    <a:pt x="5760" y="1745"/>
                    <a:pt x="5760" y="1745"/>
                  </a:cubicBezTo>
                  <a:cubicBezTo>
                    <a:pt x="5760" y="655"/>
                    <a:pt x="4320" y="0"/>
                    <a:pt x="2880"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1826" name="Shape 1826"/>
            <p:cNvSpPr/>
            <p:nvPr/>
          </p:nvSpPr>
          <p:spPr>
            <a:xfrm>
              <a:off x="2746434" y="3034432"/>
              <a:ext cx="840770" cy="3843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565" y="0"/>
                  </a:moveTo>
                  <a:cubicBezTo>
                    <a:pt x="19765" y="7097"/>
                    <a:pt x="19765" y="7097"/>
                    <a:pt x="19765" y="7097"/>
                  </a:cubicBezTo>
                  <a:cubicBezTo>
                    <a:pt x="19835" y="7251"/>
                    <a:pt x="19835" y="7406"/>
                    <a:pt x="19835" y="7714"/>
                  </a:cubicBezTo>
                  <a:cubicBezTo>
                    <a:pt x="20400" y="11263"/>
                    <a:pt x="20400" y="11263"/>
                    <a:pt x="20400" y="11263"/>
                  </a:cubicBezTo>
                  <a:cubicBezTo>
                    <a:pt x="17435" y="11263"/>
                    <a:pt x="17435" y="11263"/>
                    <a:pt x="17435" y="11263"/>
                  </a:cubicBezTo>
                  <a:cubicBezTo>
                    <a:pt x="16941" y="11263"/>
                    <a:pt x="9812" y="20366"/>
                    <a:pt x="9741" y="20366"/>
                  </a:cubicBezTo>
                  <a:cubicBezTo>
                    <a:pt x="9741" y="20366"/>
                    <a:pt x="9741" y="20366"/>
                    <a:pt x="9741" y="20366"/>
                  </a:cubicBezTo>
                  <a:cubicBezTo>
                    <a:pt x="9741" y="20366"/>
                    <a:pt x="2259" y="11263"/>
                    <a:pt x="1835" y="11263"/>
                  </a:cubicBezTo>
                  <a:cubicBezTo>
                    <a:pt x="1694" y="11263"/>
                    <a:pt x="1694" y="11263"/>
                    <a:pt x="1694" y="11263"/>
                  </a:cubicBezTo>
                  <a:cubicBezTo>
                    <a:pt x="1765" y="12034"/>
                    <a:pt x="1765" y="12806"/>
                    <a:pt x="1765" y="13577"/>
                  </a:cubicBezTo>
                  <a:cubicBezTo>
                    <a:pt x="1765" y="21600"/>
                    <a:pt x="1765" y="21600"/>
                    <a:pt x="1765" y="21600"/>
                  </a:cubicBezTo>
                  <a:cubicBezTo>
                    <a:pt x="21600" y="21600"/>
                    <a:pt x="21600" y="21600"/>
                    <a:pt x="21600" y="21600"/>
                  </a:cubicBezTo>
                  <a:cubicBezTo>
                    <a:pt x="21600" y="13577"/>
                    <a:pt x="21600" y="13577"/>
                    <a:pt x="21600" y="13577"/>
                  </a:cubicBezTo>
                  <a:cubicBezTo>
                    <a:pt x="21600" y="8023"/>
                    <a:pt x="20400" y="3086"/>
                    <a:pt x="18565" y="0"/>
                  </a:cubicBezTo>
                  <a:moveTo>
                    <a:pt x="918" y="0"/>
                  </a:moveTo>
                  <a:cubicBezTo>
                    <a:pt x="635" y="617"/>
                    <a:pt x="282" y="1234"/>
                    <a:pt x="0" y="1851"/>
                  </a:cubicBezTo>
                  <a:cubicBezTo>
                    <a:pt x="141" y="2314"/>
                    <a:pt x="282" y="2777"/>
                    <a:pt x="424" y="3086"/>
                  </a:cubicBezTo>
                  <a:cubicBezTo>
                    <a:pt x="918" y="0"/>
                    <a:pt x="918" y="0"/>
                    <a:pt x="918" y="0"/>
                  </a:cubicBezTo>
                </a:path>
              </a:pathLst>
            </a:custGeom>
            <a:solidFill>
              <a:srgbClr val="59AFE1"/>
            </a:solidFill>
            <a:ln w="12700" cap="flat">
              <a:noFill/>
              <a:miter lim="400000"/>
            </a:ln>
            <a:effectLst/>
          </p:spPr>
          <p:txBody>
            <a:bodyPr wrap="square" lIns="71436" tIns="71436" rIns="71436" bIns="71436" numCol="1" anchor="t">
              <a:noAutofit/>
            </a:bodyPr>
            <a:lstStyle/>
            <a:p>
              <a:pPr lvl="0"/>
            </a:p>
          </p:txBody>
        </p:sp>
        <p:sp>
          <p:nvSpPr>
            <p:cNvPr id="1827" name="Shape 1827"/>
            <p:cNvSpPr/>
            <p:nvPr/>
          </p:nvSpPr>
          <p:spPr>
            <a:xfrm>
              <a:off x="2641918" y="2965917"/>
              <a:ext cx="989414" cy="4970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520" y="0"/>
                  </a:moveTo>
                  <a:cubicBezTo>
                    <a:pt x="17520" y="119"/>
                    <a:pt x="17580" y="239"/>
                    <a:pt x="17580" y="358"/>
                  </a:cubicBezTo>
                  <a:cubicBezTo>
                    <a:pt x="18060" y="2983"/>
                    <a:pt x="18060" y="2983"/>
                    <a:pt x="18060" y="2983"/>
                  </a:cubicBezTo>
                  <a:cubicBezTo>
                    <a:pt x="19620" y="5370"/>
                    <a:pt x="20640" y="9189"/>
                    <a:pt x="20640" y="13485"/>
                  </a:cubicBezTo>
                  <a:cubicBezTo>
                    <a:pt x="20640" y="19691"/>
                    <a:pt x="20640" y="19691"/>
                    <a:pt x="20640" y="19691"/>
                  </a:cubicBezTo>
                  <a:cubicBezTo>
                    <a:pt x="3780" y="19691"/>
                    <a:pt x="3780" y="19691"/>
                    <a:pt x="3780" y="19691"/>
                  </a:cubicBezTo>
                  <a:cubicBezTo>
                    <a:pt x="3780" y="20645"/>
                    <a:pt x="3780" y="20645"/>
                    <a:pt x="3780" y="20645"/>
                  </a:cubicBezTo>
                  <a:cubicBezTo>
                    <a:pt x="3780" y="21123"/>
                    <a:pt x="3540" y="21600"/>
                    <a:pt x="3300" y="21600"/>
                  </a:cubicBezTo>
                  <a:cubicBezTo>
                    <a:pt x="0" y="21600"/>
                    <a:pt x="0" y="21600"/>
                    <a:pt x="0" y="21600"/>
                  </a:cubicBezTo>
                  <a:cubicBezTo>
                    <a:pt x="0" y="21600"/>
                    <a:pt x="0" y="21600"/>
                    <a:pt x="0" y="21600"/>
                  </a:cubicBezTo>
                  <a:cubicBezTo>
                    <a:pt x="21120" y="21600"/>
                    <a:pt x="21120" y="21600"/>
                    <a:pt x="21120" y="21600"/>
                  </a:cubicBezTo>
                  <a:cubicBezTo>
                    <a:pt x="21420" y="21600"/>
                    <a:pt x="21600" y="21123"/>
                    <a:pt x="21600" y="20645"/>
                  </a:cubicBezTo>
                  <a:cubicBezTo>
                    <a:pt x="21600" y="13485"/>
                    <a:pt x="21600" y="13485"/>
                    <a:pt x="21600" y="13485"/>
                  </a:cubicBezTo>
                  <a:cubicBezTo>
                    <a:pt x="21600" y="7638"/>
                    <a:pt x="19920" y="2506"/>
                    <a:pt x="17520" y="0"/>
                  </a:cubicBezTo>
                  <a:moveTo>
                    <a:pt x="3660" y="0"/>
                  </a:moveTo>
                  <a:cubicBezTo>
                    <a:pt x="2880" y="716"/>
                    <a:pt x="2220" y="1790"/>
                    <a:pt x="1680" y="2983"/>
                  </a:cubicBezTo>
                  <a:cubicBezTo>
                    <a:pt x="1860" y="3461"/>
                    <a:pt x="2100" y="3938"/>
                    <a:pt x="2280" y="4415"/>
                  </a:cubicBezTo>
                  <a:cubicBezTo>
                    <a:pt x="2520" y="3938"/>
                    <a:pt x="2820" y="3461"/>
                    <a:pt x="3060" y="2983"/>
                  </a:cubicBezTo>
                  <a:cubicBezTo>
                    <a:pt x="3540" y="358"/>
                    <a:pt x="3540" y="358"/>
                    <a:pt x="3540" y="358"/>
                  </a:cubicBezTo>
                  <a:cubicBezTo>
                    <a:pt x="3600" y="239"/>
                    <a:pt x="3600" y="119"/>
                    <a:pt x="3660"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1828" name="Shape 1828"/>
            <p:cNvSpPr/>
            <p:nvPr/>
          </p:nvSpPr>
          <p:spPr>
            <a:xfrm>
              <a:off x="2803337" y="3171464"/>
              <a:ext cx="737416" cy="2252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55" y="0"/>
                  </a:moveTo>
                  <a:cubicBezTo>
                    <a:pt x="20955" y="263"/>
                    <a:pt x="20875" y="527"/>
                    <a:pt x="20794" y="790"/>
                  </a:cubicBezTo>
                  <a:cubicBezTo>
                    <a:pt x="20713" y="1317"/>
                    <a:pt x="20472" y="1844"/>
                    <a:pt x="20310" y="1844"/>
                  </a:cubicBezTo>
                  <a:cubicBezTo>
                    <a:pt x="16361" y="1844"/>
                    <a:pt x="16361" y="1844"/>
                    <a:pt x="16361" y="1844"/>
                  </a:cubicBezTo>
                  <a:cubicBezTo>
                    <a:pt x="16281" y="2107"/>
                    <a:pt x="16039" y="2898"/>
                    <a:pt x="15958" y="3688"/>
                  </a:cubicBezTo>
                  <a:cubicBezTo>
                    <a:pt x="15716" y="4741"/>
                    <a:pt x="15475" y="6322"/>
                    <a:pt x="15152" y="7376"/>
                  </a:cubicBezTo>
                  <a:cubicBezTo>
                    <a:pt x="14427" y="9220"/>
                    <a:pt x="10558" y="15805"/>
                    <a:pt x="9752" y="17122"/>
                  </a:cubicBezTo>
                  <a:cubicBezTo>
                    <a:pt x="9672" y="17385"/>
                    <a:pt x="9510" y="17385"/>
                    <a:pt x="9430" y="17385"/>
                  </a:cubicBezTo>
                  <a:cubicBezTo>
                    <a:pt x="9430" y="17385"/>
                    <a:pt x="9430" y="17385"/>
                    <a:pt x="9430" y="17385"/>
                  </a:cubicBezTo>
                  <a:cubicBezTo>
                    <a:pt x="9430" y="17385"/>
                    <a:pt x="9430" y="17385"/>
                    <a:pt x="9430" y="17385"/>
                  </a:cubicBezTo>
                  <a:cubicBezTo>
                    <a:pt x="9349" y="17385"/>
                    <a:pt x="9269" y="17385"/>
                    <a:pt x="9107" y="17122"/>
                  </a:cubicBezTo>
                  <a:cubicBezTo>
                    <a:pt x="8624" y="16332"/>
                    <a:pt x="4513" y="8956"/>
                    <a:pt x="3869" y="7376"/>
                  </a:cubicBezTo>
                  <a:cubicBezTo>
                    <a:pt x="3385" y="6322"/>
                    <a:pt x="3143" y="4741"/>
                    <a:pt x="2901" y="3424"/>
                  </a:cubicBezTo>
                  <a:cubicBezTo>
                    <a:pt x="2740" y="2898"/>
                    <a:pt x="2579" y="2107"/>
                    <a:pt x="2499" y="1844"/>
                  </a:cubicBezTo>
                  <a:cubicBezTo>
                    <a:pt x="0" y="1844"/>
                    <a:pt x="0" y="1844"/>
                    <a:pt x="0" y="1844"/>
                  </a:cubicBezTo>
                  <a:cubicBezTo>
                    <a:pt x="81" y="3161"/>
                    <a:pt x="161" y="4478"/>
                    <a:pt x="242" y="6059"/>
                  </a:cubicBezTo>
                  <a:cubicBezTo>
                    <a:pt x="403" y="6059"/>
                    <a:pt x="403" y="6059"/>
                    <a:pt x="403" y="6059"/>
                  </a:cubicBezTo>
                  <a:cubicBezTo>
                    <a:pt x="887" y="6059"/>
                    <a:pt x="9430" y="21600"/>
                    <a:pt x="9430" y="21600"/>
                  </a:cubicBezTo>
                  <a:cubicBezTo>
                    <a:pt x="9430" y="21600"/>
                    <a:pt x="9430" y="21600"/>
                    <a:pt x="9430" y="21600"/>
                  </a:cubicBezTo>
                  <a:cubicBezTo>
                    <a:pt x="9510" y="21600"/>
                    <a:pt x="17651" y="6059"/>
                    <a:pt x="18215" y="6059"/>
                  </a:cubicBezTo>
                  <a:cubicBezTo>
                    <a:pt x="21600" y="6059"/>
                    <a:pt x="21600" y="6059"/>
                    <a:pt x="21600" y="6059"/>
                  </a:cubicBezTo>
                  <a:cubicBezTo>
                    <a:pt x="20955" y="0"/>
                    <a:pt x="20955" y="0"/>
                    <a:pt x="20955" y="0"/>
                  </a:cubicBezTo>
                </a:path>
              </a:pathLst>
            </a:custGeom>
            <a:solidFill>
              <a:srgbClr val="489ED0"/>
            </a:solidFill>
            <a:ln w="12700" cap="flat">
              <a:noFill/>
              <a:miter lim="400000"/>
            </a:ln>
            <a:effectLst/>
          </p:spPr>
          <p:txBody>
            <a:bodyPr wrap="square" lIns="71436" tIns="71436" rIns="71436" bIns="71436" numCol="1" anchor="t">
              <a:noAutofit/>
            </a:bodyPr>
            <a:lstStyle/>
            <a:p>
              <a:pPr lvl="0"/>
            </a:p>
          </p:txBody>
        </p:sp>
        <p:sp>
          <p:nvSpPr>
            <p:cNvPr id="1829" name="Shape 1829"/>
            <p:cNvSpPr/>
            <p:nvPr/>
          </p:nvSpPr>
          <p:spPr>
            <a:xfrm>
              <a:off x="2790563" y="2918304"/>
              <a:ext cx="672383" cy="3495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08" y="0"/>
                  </a:moveTo>
                  <a:cubicBezTo>
                    <a:pt x="3262" y="510"/>
                    <a:pt x="2204" y="2211"/>
                    <a:pt x="1763" y="4422"/>
                  </a:cubicBezTo>
                  <a:cubicBezTo>
                    <a:pt x="0" y="13946"/>
                    <a:pt x="0" y="13946"/>
                    <a:pt x="0" y="13946"/>
                  </a:cubicBezTo>
                  <a:cubicBezTo>
                    <a:pt x="0" y="13946"/>
                    <a:pt x="0" y="13946"/>
                    <a:pt x="0" y="14117"/>
                  </a:cubicBezTo>
                  <a:cubicBezTo>
                    <a:pt x="3350" y="14117"/>
                    <a:pt x="3350" y="14117"/>
                    <a:pt x="3350" y="14117"/>
                  </a:cubicBezTo>
                  <a:cubicBezTo>
                    <a:pt x="4056" y="14117"/>
                    <a:pt x="4408" y="15307"/>
                    <a:pt x="4761" y="16498"/>
                  </a:cubicBezTo>
                  <a:cubicBezTo>
                    <a:pt x="5025" y="17178"/>
                    <a:pt x="5202" y="17858"/>
                    <a:pt x="5466" y="18198"/>
                  </a:cubicBezTo>
                  <a:cubicBezTo>
                    <a:pt x="5819" y="18709"/>
                    <a:pt x="7053" y="20069"/>
                    <a:pt x="8464" y="21430"/>
                  </a:cubicBezTo>
                  <a:cubicBezTo>
                    <a:pt x="6700" y="16668"/>
                    <a:pt x="4408" y="9354"/>
                    <a:pt x="4408" y="5102"/>
                  </a:cubicBezTo>
                  <a:cubicBezTo>
                    <a:pt x="4408" y="0"/>
                    <a:pt x="4408" y="0"/>
                    <a:pt x="4408" y="0"/>
                  </a:cubicBezTo>
                  <a:moveTo>
                    <a:pt x="17104" y="0"/>
                  </a:moveTo>
                  <a:cubicBezTo>
                    <a:pt x="17104" y="5102"/>
                    <a:pt x="17104" y="5102"/>
                    <a:pt x="17104" y="5102"/>
                  </a:cubicBezTo>
                  <a:cubicBezTo>
                    <a:pt x="17104" y="9354"/>
                    <a:pt x="14811" y="16668"/>
                    <a:pt x="13048" y="21600"/>
                  </a:cubicBezTo>
                  <a:cubicBezTo>
                    <a:pt x="14459" y="20239"/>
                    <a:pt x="15781" y="18709"/>
                    <a:pt x="16046" y="18369"/>
                  </a:cubicBezTo>
                  <a:cubicBezTo>
                    <a:pt x="16222" y="17858"/>
                    <a:pt x="16487" y="17178"/>
                    <a:pt x="16663" y="16498"/>
                  </a:cubicBezTo>
                  <a:cubicBezTo>
                    <a:pt x="17104" y="15307"/>
                    <a:pt x="17544" y="14117"/>
                    <a:pt x="18250" y="14117"/>
                  </a:cubicBezTo>
                  <a:cubicBezTo>
                    <a:pt x="21600" y="14117"/>
                    <a:pt x="21600" y="14117"/>
                    <a:pt x="21600" y="14117"/>
                  </a:cubicBezTo>
                  <a:cubicBezTo>
                    <a:pt x="19749" y="4422"/>
                    <a:pt x="19749" y="4422"/>
                    <a:pt x="19749" y="4422"/>
                  </a:cubicBezTo>
                  <a:cubicBezTo>
                    <a:pt x="19308" y="2211"/>
                    <a:pt x="18338" y="510"/>
                    <a:pt x="17104" y="0"/>
                  </a:cubicBezTo>
                </a:path>
              </a:pathLst>
            </a:custGeom>
            <a:solidFill>
              <a:srgbClr val="59AFE1"/>
            </a:solidFill>
            <a:ln w="12700" cap="flat">
              <a:noFill/>
              <a:miter lim="400000"/>
            </a:ln>
            <a:effectLst/>
          </p:spPr>
          <p:txBody>
            <a:bodyPr wrap="square" lIns="71436" tIns="71436" rIns="71436" bIns="71436" numCol="1" anchor="t">
              <a:noAutofit/>
            </a:bodyPr>
            <a:lstStyle/>
            <a:p>
              <a:pPr lvl="0"/>
            </a:p>
          </p:txBody>
        </p:sp>
        <p:sp>
          <p:nvSpPr>
            <p:cNvPr id="1830" name="Shape 1830"/>
            <p:cNvSpPr/>
            <p:nvPr/>
          </p:nvSpPr>
          <p:spPr>
            <a:xfrm>
              <a:off x="2762692" y="2891595"/>
              <a:ext cx="755996" cy="4610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770" y="11957"/>
                  </a:moveTo>
                  <a:cubicBezTo>
                    <a:pt x="785" y="11957"/>
                    <a:pt x="785" y="11957"/>
                    <a:pt x="785" y="11957"/>
                  </a:cubicBezTo>
                  <a:cubicBezTo>
                    <a:pt x="943" y="12600"/>
                    <a:pt x="1100" y="13243"/>
                    <a:pt x="1178" y="14014"/>
                  </a:cubicBezTo>
                  <a:cubicBezTo>
                    <a:pt x="3613" y="14014"/>
                    <a:pt x="3613" y="14014"/>
                    <a:pt x="3613" y="14014"/>
                  </a:cubicBezTo>
                  <a:cubicBezTo>
                    <a:pt x="3692" y="14143"/>
                    <a:pt x="3849" y="14529"/>
                    <a:pt x="4006" y="14786"/>
                  </a:cubicBezTo>
                  <a:cubicBezTo>
                    <a:pt x="4241" y="15429"/>
                    <a:pt x="4477" y="16200"/>
                    <a:pt x="4948" y="16714"/>
                  </a:cubicBezTo>
                  <a:cubicBezTo>
                    <a:pt x="5577" y="17486"/>
                    <a:pt x="9583" y="21086"/>
                    <a:pt x="10054" y="21471"/>
                  </a:cubicBezTo>
                  <a:cubicBezTo>
                    <a:pt x="9975" y="21343"/>
                    <a:pt x="9975" y="21343"/>
                    <a:pt x="9897" y="21214"/>
                  </a:cubicBezTo>
                  <a:cubicBezTo>
                    <a:pt x="9740" y="20829"/>
                    <a:pt x="9033" y="19414"/>
                    <a:pt x="8326" y="17486"/>
                  </a:cubicBezTo>
                  <a:cubicBezTo>
                    <a:pt x="7069" y="16457"/>
                    <a:pt x="5969" y="15429"/>
                    <a:pt x="5655" y="15043"/>
                  </a:cubicBezTo>
                  <a:cubicBezTo>
                    <a:pt x="5420" y="14786"/>
                    <a:pt x="5263" y="14271"/>
                    <a:pt x="5027" y="13757"/>
                  </a:cubicBezTo>
                  <a:cubicBezTo>
                    <a:pt x="4713" y="12857"/>
                    <a:pt x="4399" y="11957"/>
                    <a:pt x="3770" y="11957"/>
                  </a:cubicBezTo>
                  <a:moveTo>
                    <a:pt x="17516" y="0"/>
                  </a:moveTo>
                  <a:cubicBezTo>
                    <a:pt x="17044" y="386"/>
                    <a:pt x="16573" y="771"/>
                    <a:pt x="16023" y="1029"/>
                  </a:cubicBezTo>
                  <a:cubicBezTo>
                    <a:pt x="16023" y="1286"/>
                    <a:pt x="16023" y="1286"/>
                    <a:pt x="16023" y="1286"/>
                  </a:cubicBezTo>
                  <a:cubicBezTo>
                    <a:pt x="17123" y="1671"/>
                    <a:pt x="17987" y="2957"/>
                    <a:pt x="18380" y="4629"/>
                  </a:cubicBezTo>
                  <a:cubicBezTo>
                    <a:pt x="20029" y="11957"/>
                    <a:pt x="20029" y="11957"/>
                    <a:pt x="20029" y="11957"/>
                  </a:cubicBezTo>
                  <a:cubicBezTo>
                    <a:pt x="17044" y="11957"/>
                    <a:pt x="17044" y="11957"/>
                    <a:pt x="17044" y="11957"/>
                  </a:cubicBezTo>
                  <a:cubicBezTo>
                    <a:pt x="16416" y="11957"/>
                    <a:pt x="16023" y="12857"/>
                    <a:pt x="15631" y="13757"/>
                  </a:cubicBezTo>
                  <a:cubicBezTo>
                    <a:pt x="15473" y="14271"/>
                    <a:pt x="15238" y="14786"/>
                    <a:pt x="15081" y="15171"/>
                  </a:cubicBezTo>
                  <a:cubicBezTo>
                    <a:pt x="14845" y="15429"/>
                    <a:pt x="13667" y="16586"/>
                    <a:pt x="12410" y="17614"/>
                  </a:cubicBezTo>
                  <a:cubicBezTo>
                    <a:pt x="11703" y="19414"/>
                    <a:pt x="11075" y="20829"/>
                    <a:pt x="10918" y="21214"/>
                  </a:cubicBezTo>
                  <a:cubicBezTo>
                    <a:pt x="10761" y="21471"/>
                    <a:pt x="10604" y="21600"/>
                    <a:pt x="10368" y="21600"/>
                  </a:cubicBezTo>
                  <a:cubicBezTo>
                    <a:pt x="10368" y="21600"/>
                    <a:pt x="10368" y="21600"/>
                    <a:pt x="10368" y="21600"/>
                  </a:cubicBezTo>
                  <a:cubicBezTo>
                    <a:pt x="10447" y="21600"/>
                    <a:pt x="10604" y="21600"/>
                    <a:pt x="10682" y="21471"/>
                  </a:cubicBezTo>
                  <a:cubicBezTo>
                    <a:pt x="11468" y="20829"/>
                    <a:pt x="15238" y="17614"/>
                    <a:pt x="15945" y="16714"/>
                  </a:cubicBezTo>
                  <a:cubicBezTo>
                    <a:pt x="16259" y="16200"/>
                    <a:pt x="16495" y="15429"/>
                    <a:pt x="16730" y="14914"/>
                  </a:cubicBezTo>
                  <a:cubicBezTo>
                    <a:pt x="16809" y="14529"/>
                    <a:pt x="17044" y="14143"/>
                    <a:pt x="17123" y="14014"/>
                  </a:cubicBezTo>
                  <a:cubicBezTo>
                    <a:pt x="20972" y="14014"/>
                    <a:pt x="20972" y="14014"/>
                    <a:pt x="20972" y="14014"/>
                  </a:cubicBezTo>
                  <a:cubicBezTo>
                    <a:pt x="21129" y="14014"/>
                    <a:pt x="21364" y="13757"/>
                    <a:pt x="21443" y="13500"/>
                  </a:cubicBezTo>
                  <a:cubicBezTo>
                    <a:pt x="21521" y="13371"/>
                    <a:pt x="21600" y="13243"/>
                    <a:pt x="21600" y="13114"/>
                  </a:cubicBezTo>
                  <a:cubicBezTo>
                    <a:pt x="21600" y="12857"/>
                    <a:pt x="21600" y="12729"/>
                    <a:pt x="21521" y="12600"/>
                  </a:cubicBezTo>
                  <a:cubicBezTo>
                    <a:pt x="20186" y="6686"/>
                    <a:pt x="20186" y="6686"/>
                    <a:pt x="20186" y="6686"/>
                  </a:cubicBezTo>
                  <a:cubicBezTo>
                    <a:pt x="19558" y="3857"/>
                    <a:pt x="19558" y="3857"/>
                    <a:pt x="19558" y="3857"/>
                  </a:cubicBezTo>
                  <a:cubicBezTo>
                    <a:pt x="19558" y="3729"/>
                    <a:pt x="19479" y="3600"/>
                    <a:pt x="19479" y="3471"/>
                  </a:cubicBezTo>
                  <a:cubicBezTo>
                    <a:pt x="19087" y="1929"/>
                    <a:pt x="18380" y="771"/>
                    <a:pt x="17516" y="0"/>
                  </a:cubicBezTo>
                  <a:moveTo>
                    <a:pt x="3220" y="0"/>
                  </a:moveTo>
                  <a:cubicBezTo>
                    <a:pt x="2435" y="771"/>
                    <a:pt x="1728" y="1929"/>
                    <a:pt x="1335" y="3471"/>
                  </a:cubicBezTo>
                  <a:cubicBezTo>
                    <a:pt x="1257" y="3600"/>
                    <a:pt x="1257" y="3729"/>
                    <a:pt x="1178" y="3857"/>
                  </a:cubicBezTo>
                  <a:cubicBezTo>
                    <a:pt x="550" y="6686"/>
                    <a:pt x="550" y="6686"/>
                    <a:pt x="550" y="6686"/>
                  </a:cubicBezTo>
                  <a:cubicBezTo>
                    <a:pt x="0" y="9257"/>
                    <a:pt x="0" y="9257"/>
                    <a:pt x="0" y="9257"/>
                  </a:cubicBezTo>
                  <a:cubicBezTo>
                    <a:pt x="236" y="10029"/>
                    <a:pt x="550" y="10929"/>
                    <a:pt x="785" y="11829"/>
                  </a:cubicBezTo>
                  <a:cubicBezTo>
                    <a:pt x="2356" y="4629"/>
                    <a:pt x="2356" y="4629"/>
                    <a:pt x="2356" y="4629"/>
                  </a:cubicBezTo>
                  <a:cubicBezTo>
                    <a:pt x="2749" y="2957"/>
                    <a:pt x="3692" y="1671"/>
                    <a:pt x="4713" y="1286"/>
                  </a:cubicBezTo>
                  <a:cubicBezTo>
                    <a:pt x="4713" y="1029"/>
                    <a:pt x="4713" y="1029"/>
                    <a:pt x="4713" y="1029"/>
                  </a:cubicBezTo>
                  <a:cubicBezTo>
                    <a:pt x="4241" y="771"/>
                    <a:pt x="3692" y="386"/>
                    <a:pt x="3220"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1831" name="Shape 1831"/>
            <p:cNvSpPr/>
            <p:nvPr/>
          </p:nvSpPr>
          <p:spPr>
            <a:xfrm>
              <a:off x="2971723" y="2943852"/>
              <a:ext cx="307741" cy="3507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3544"/>
                    <a:pt x="0" y="3544"/>
                    <a:pt x="0" y="3544"/>
                  </a:cubicBezTo>
                  <a:cubicBezTo>
                    <a:pt x="0" y="7594"/>
                    <a:pt x="6943" y="16875"/>
                    <a:pt x="10800" y="21600"/>
                  </a:cubicBezTo>
                  <a:cubicBezTo>
                    <a:pt x="14657" y="16875"/>
                    <a:pt x="21600" y="7594"/>
                    <a:pt x="21600" y="3544"/>
                  </a:cubicBezTo>
                  <a:cubicBezTo>
                    <a:pt x="21600" y="0"/>
                    <a:pt x="21600" y="0"/>
                    <a:pt x="21600" y="0"/>
                  </a:cubicBezTo>
                  <a:cubicBezTo>
                    <a:pt x="18321" y="844"/>
                    <a:pt x="14657" y="1350"/>
                    <a:pt x="10993" y="1350"/>
                  </a:cubicBezTo>
                  <a:cubicBezTo>
                    <a:pt x="10607" y="1350"/>
                    <a:pt x="10607" y="1350"/>
                    <a:pt x="10607" y="1350"/>
                  </a:cubicBezTo>
                  <a:cubicBezTo>
                    <a:pt x="10607" y="1350"/>
                    <a:pt x="10414" y="1350"/>
                    <a:pt x="10221" y="1350"/>
                  </a:cubicBezTo>
                  <a:cubicBezTo>
                    <a:pt x="6750" y="1350"/>
                    <a:pt x="3279" y="844"/>
                    <a:pt x="0" y="0"/>
                  </a:cubicBezTo>
                </a:path>
              </a:pathLst>
            </a:custGeom>
            <a:solidFill>
              <a:srgbClr val="C9EBFF"/>
            </a:solidFill>
            <a:ln w="12700" cap="flat">
              <a:noFill/>
              <a:miter lim="400000"/>
            </a:ln>
            <a:effectLst/>
          </p:spPr>
          <p:txBody>
            <a:bodyPr wrap="square" lIns="71436" tIns="71436" rIns="71436" bIns="71436" numCol="1" anchor="t">
              <a:noAutofit/>
            </a:bodyPr>
            <a:lstStyle/>
            <a:p>
              <a:pPr lvl="0"/>
            </a:p>
          </p:txBody>
        </p:sp>
        <p:sp>
          <p:nvSpPr>
            <p:cNvPr id="1832" name="Shape 1832"/>
            <p:cNvSpPr/>
            <p:nvPr/>
          </p:nvSpPr>
          <p:spPr>
            <a:xfrm>
              <a:off x="2927594" y="2913659"/>
              <a:ext cx="395999" cy="4389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270"/>
                    <a:pt x="0" y="270"/>
                    <a:pt x="0" y="270"/>
                  </a:cubicBezTo>
                  <a:cubicBezTo>
                    <a:pt x="0" y="4320"/>
                    <a:pt x="0" y="4320"/>
                    <a:pt x="0" y="4320"/>
                  </a:cubicBezTo>
                  <a:cubicBezTo>
                    <a:pt x="0" y="7695"/>
                    <a:pt x="3900" y="13500"/>
                    <a:pt x="6900" y="17280"/>
                  </a:cubicBezTo>
                  <a:cubicBezTo>
                    <a:pt x="8250" y="19305"/>
                    <a:pt x="9600" y="20790"/>
                    <a:pt x="9900" y="21195"/>
                  </a:cubicBezTo>
                  <a:cubicBezTo>
                    <a:pt x="10050" y="21330"/>
                    <a:pt x="10050" y="21330"/>
                    <a:pt x="10200" y="21465"/>
                  </a:cubicBezTo>
                  <a:cubicBezTo>
                    <a:pt x="10500" y="21600"/>
                    <a:pt x="10650" y="21600"/>
                    <a:pt x="10800" y="21600"/>
                  </a:cubicBezTo>
                  <a:cubicBezTo>
                    <a:pt x="10800" y="21600"/>
                    <a:pt x="10800" y="21600"/>
                    <a:pt x="10800" y="21600"/>
                  </a:cubicBezTo>
                  <a:cubicBezTo>
                    <a:pt x="11250" y="21600"/>
                    <a:pt x="11550" y="21465"/>
                    <a:pt x="11850" y="21195"/>
                  </a:cubicBezTo>
                  <a:cubicBezTo>
                    <a:pt x="12150" y="20790"/>
                    <a:pt x="13350" y="19305"/>
                    <a:pt x="14700" y="17415"/>
                  </a:cubicBezTo>
                  <a:cubicBezTo>
                    <a:pt x="17700" y="13500"/>
                    <a:pt x="21600" y="7695"/>
                    <a:pt x="21600" y="4320"/>
                  </a:cubicBezTo>
                  <a:cubicBezTo>
                    <a:pt x="21600" y="270"/>
                    <a:pt x="21600" y="270"/>
                    <a:pt x="21600" y="270"/>
                  </a:cubicBezTo>
                  <a:cubicBezTo>
                    <a:pt x="21600" y="0"/>
                    <a:pt x="21600" y="0"/>
                    <a:pt x="21600" y="0"/>
                  </a:cubicBezTo>
                  <a:cubicBezTo>
                    <a:pt x="21300" y="135"/>
                    <a:pt x="20850" y="270"/>
                    <a:pt x="20400" y="405"/>
                  </a:cubicBezTo>
                  <a:cubicBezTo>
                    <a:pt x="20400" y="1080"/>
                    <a:pt x="20400" y="1080"/>
                    <a:pt x="20400" y="1080"/>
                  </a:cubicBezTo>
                  <a:cubicBezTo>
                    <a:pt x="20100" y="1215"/>
                    <a:pt x="19650" y="1350"/>
                    <a:pt x="19200" y="1485"/>
                  </a:cubicBezTo>
                  <a:cubicBezTo>
                    <a:pt x="19200" y="4320"/>
                    <a:pt x="19200" y="4320"/>
                    <a:pt x="19200" y="4320"/>
                  </a:cubicBezTo>
                  <a:cubicBezTo>
                    <a:pt x="19200" y="7560"/>
                    <a:pt x="13800" y="14985"/>
                    <a:pt x="10800" y="18765"/>
                  </a:cubicBezTo>
                  <a:cubicBezTo>
                    <a:pt x="7800" y="14985"/>
                    <a:pt x="2400" y="7560"/>
                    <a:pt x="2400" y="4320"/>
                  </a:cubicBezTo>
                  <a:cubicBezTo>
                    <a:pt x="2400" y="1485"/>
                    <a:pt x="2400" y="1485"/>
                    <a:pt x="2400" y="1485"/>
                  </a:cubicBezTo>
                  <a:cubicBezTo>
                    <a:pt x="2100" y="1350"/>
                    <a:pt x="1650" y="1215"/>
                    <a:pt x="1200" y="1080"/>
                  </a:cubicBezTo>
                  <a:cubicBezTo>
                    <a:pt x="1200" y="405"/>
                    <a:pt x="1200" y="405"/>
                    <a:pt x="1200" y="405"/>
                  </a:cubicBezTo>
                  <a:cubicBezTo>
                    <a:pt x="900" y="270"/>
                    <a:pt x="450" y="135"/>
                    <a:pt x="0"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1833" name="Shape 1833"/>
            <p:cNvSpPr/>
            <p:nvPr/>
          </p:nvSpPr>
          <p:spPr>
            <a:xfrm>
              <a:off x="2971723" y="2929917"/>
              <a:ext cx="307741" cy="36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8308"/>
                    <a:pt x="0" y="8308"/>
                    <a:pt x="0" y="8308"/>
                  </a:cubicBezTo>
                  <a:cubicBezTo>
                    <a:pt x="3279" y="16615"/>
                    <a:pt x="6750" y="21600"/>
                    <a:pt x="10221" y="21600"/>
                  </a:cubicBezTo>
                  <a:cubicBezTo>
                    <a:pt x="10414" y="21600"/>
                    <a:pt x="10607" y="21600"/>
                    <a:pt x="10607" y="21600"/>
                  </a:cubicBezTo>
                  <a:cubicBezTo>
                    <a:pt x="10993" y="21600"/>
                    <a:pt x="10993" y="21600"/>
                    <a:pt x="10993" y="21600"/>
                  </a:cubicBezTo>
                  <a:cubicBezTo>
                    <a:pt x="14657" y="21600"/>
                    <a:pt x="18321" y="16615"/>
                    <a:pt x="21600" y="8308"/>
                  </a:cubicBezTo>
                  <a:cubicBezTo>
                    <a:pt x="21600" y="0"/>
                    <a:pt x="21600" y="0"/>
                    <a:pt x="21600" y="0"/>
                  </a:cubicBezTo>
                  <a:cubicBezTo>
                    <a:pt x="18129" y="8308"/>
                    <a:pt x="14657" y="11631"/>
                    <a:pt x="10800" y="11631"/>
                  </a:cubicBezTo>
                  <a:cubicBezTo>
                    <a:pt x="7136" y="11631"/>
                    <a:pt x="3471" y="8308"/>
                    <a:pt x="0" y="0"/>
                  </a:cubicBezTo>
                </a:path>
              </a:pathLst>
            </a:custGeom>
            <a:solidFill>
              <a:srgbClr val="AADFFF"/>
            </a:solidFill>
            <a:ln w="12700" cap="flat">
              <a:noFill/>
              <a:miter lim="400000"/>
            </a:ln>
            <a:effectLst/>
          </p:spPr>
          <p:txBody>
            <a:bodyPr wrap="square" lIns="71436" tIns="71436" rIns="71436" bIns="71436" numCol="1" anchor="t">
              <a:noAutofit/>
            </a:bodyPr>
            <a:lstStyle/>
            <a:p>
              <a:pPr lvl="0"/>
            </a:p>
          </p:txBody>
        </p:sp>
        <p:sp>
          <p:nvSpPr>
            <p:cNvPr id="1834" name="Shape 1834"/>
            <p:cNvSpPr/>
            <p:nvPr/>
          </p:nvSpPr>
          <p:spPr>
            <a:xfrm>
              <a:off x="2949658" y="2921788"/>
              <a:ext cx="351870" cy="220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262" y="2700"/>
                    <a:pt x="20756" y="5400"/>
                    <a:pt x="20250" y="8100"/>
                  </a:cubicBezTo>
                  <a:cubicBezTo>
                    <a:pt x="20250" y="21600"/>
                    <a:pt x="20250" y="21600"/>
                    <a:pt x="20250" y="21600"/>
                  </a:cubicBezTo>
                  <a:cubicBezTo>
                    <a:pt x="20756" y="18900"/>
                    <a:pt x="21262" y="16200"/>
                    <a:pt x="21600" y="13500"/>
                  </a:cubicBezTo>
                  <a:cubicBezTo>
                    <a:pt x="21600" y="0"/>
                    <a:pt x="21600" y="0"/>
                    <a:pt x="21600" y="0"/>
                  </a:cubicBezTo>
                  <a:moveTo>
                    <a:pt x="0" y="0"/>
                  </a:moveTo>
                  <a:cubicBezTo>
                    <a:pt x="0" y="13500"/>
                    <a:pt x="0" y="13500"/>
                    <a:pt x="0" y="13500"/>
                  </a:cubicBezTo>
                  <a:cubicBezTo>
                    <a:pt x="506" y="16200"/>
                    <a:pt x="1013" y="18900"/>
                    <a:pt x="1350" y="21600"/>
                  </a:cubicBezTo>
                  <a:cubicBezTo>
                    <a:pt x="1350" y="8100"/>
                    <a:pt x="1350" y="8100"/>
                    <a:pt x="1350" y="8100"/>
                  </a:cubicBezTo>
                  <a:cubicBezTo>
                    <a:pt x="1013" y="5400"/>
                    <a:pt x="506" y="2700"/>
                    <a:pt x="0"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1835" name="Shape 1835"/>
            <p:cNvSpPr/>
            <p:nvPr/>
          </p:nvSpPr>
          <p:spPr>
            <a:xfrm>
              <a:off x="2883465" y="1405152"/>
              <a:ext cx="769932" cy="9499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60" y="15857"/>
                  </a:moveTo>
                  <a:cubicBezTo>
                    <a:pt x="12111" y="15857"/>
                    <a:pt x="11417" y="15295"/>
                    <a:pt x="11417" y="14608"/>
                  </a:cubicBezTo>
                  <a:cubicBezTo>
                    <a:pt x="11417" y="13921"/>
                    <a:pt x="12111" y="13360"/>
                    <a:pt x="12960" y="13360"/>
                  </a:cubicBezTo>
                  <a:cubicBezTo>
                    <a:pt x="13809" y="13360"/>
                    <a:pt x="14503" y="13921"/>
                    <a:pt x="14503" y="14608"/>
                  </a:cubicBezTo>
                  <a:cubicBezTo>
                    <a:pt x="14503" y="15295"/>
                    <a:pt x="13809" y="15857"/>
                    <a:pt x="12960" y="15857"/>
                  </a:cubicBezTo>
                  <a:moveTo>
                    <a:pt x="14966" y="11861"/>
                  </a:moveTo>
                  <a:cubicBezTo>
                    <a:pt x="14811" y="11861"/>
                    <a:pt x="14657" y="11861"/>
                    <a:pt x="14503" y="11799"/>
                  </a:cubicBezTo>
                  <a:cubicBezTo>
                    <a:pt x="11263" y="11112"/>
                    <a:pt x="11263" y="11112"/>
                    <a:pt x="11263" y="11112"/>
                  </a:cubicBezTo>
                  <a:cubicBezTo>
                    <a:pt x="10800" y="10987"/>
                    <a:pt x="10491" y="10738"/>
                    <a:pt x="10260" y="10425"/>
                  </a:cubicBezTo>
                  <a:cubicBezTo>
                    <a:pt x="10029" y="10113"/>
                    <a:pt x="9951" y="9739"/>
                    <a:pt x="10106" y="9364"/>
                  </a:cubicBezTo>
                  <a:cubicBezTo>
                    <a:pt x="10260" y="8802"/>
                    <a:pt x="10954" y="8365"/>
                    <a:pt x="11726" y="8365"/>
                  </a:cubicBezTo>
                  <a:cubicBezTo>
                    <a:pt x="11880" y="8365"/>
                    <a:pt x="12034" y="8428"/>
                    <a:pt x="12189" y="8428"/>
                  </a:cubicBezTo>
                  <a:cubicBezTo>
                    <a:pt x="15429" y="9177"/>
                    <a:pt x="15429" y="9177"/>
                    <a:pt x="15429" y="9177"/>
                  </a:cubicBezTo>
                  <a:cubicBezTo>
                    <a:pt x="16354" y="9364"/>
                    <a:pt x="16894" y="10113"/>
                    <a:pt x="16586" y="10862"/>
                  </a:cubicBezTo>
                  <a:cubicBezTo>
                    <a:pt x="16431" y="11487"/>
                    <a:pt x="15737" y="11861"/>
                    <a:pt x="14966" y="11861"/>
                  </a:cubicBezTo>
                  <a:cubicBezTo>
                    <a:pt x="14966" y="11861"/>
                    <a:pt x="14966" y="11861"/>
                    <a:pt x="14966" y="11861"/>
                  </a:cubicBezTo>
                  <a:moveTo>
                    <a:pt x="13963" y="0"/>
                  </a:moveTo>
                  <a:cubicBezTo>
                    <a:pt x="13731" y="1810"/>
                    <a:pt x="10800" y="3246"/>
                    <a:pt x="7097" y="3246"/>
                  </a:cubicBezTo>
                  <a:cubicBezTo>
                    <a:pt x="5169" y="3246"/>
                    <a:pt x="3394" y="2809"/>
                    <a:pt x="2160" y="2185"/>
                  </a:cubicBezTo>
                  <a:cubicBezTo>
                    <a:pt x="2160" y="8553"/>
                    <a:pt x="2160" y="8553"/>
                    <a:pt x="2160" y="8553"/>
                  </a:cubicBezTo>
                  <a:cubicBezTo>
                    <a:pt x="2623" y="8677"/>
                    <a:pt x="2931" y="8990"/>
                    <a:pt x="3009" y="9364"/>
                  </a:cubicBezTo>
                  <a:cubicBezTo>
                    <a:pt x="3163" y="9739"/>
                    <a:pt x="3086" y="10113"/>
                    <a:pt x="2854" y="10425"/>
                  </a:cubicBezTo>
                  <a:cubicBezTo>
                    <a:pt x="2700" y="10675"/>
                    <a:pt x="2469" y="10862"/>
                    <a:pt x="2160" y="10987"/>
                  </a:cubicBezTo>
                  <a:cubicBezTo>
                    <a:pt x="2160" y="16543"/>
                    <a:pt x="2160" y="16543"/>
                    <a:pt x="2160" y="16543"/>
                  </a:cubicBezTo>
                  <a:cubicBezTo>
                    <a:pt x="2160" y="16543"/>
                    <a:pt x="2160" y="16543"/>
                    <a:pt x="2160" y="16543"/>
                  </a:cubicBezTo>
                  <a:cubicBezTo>
                    <a:pt x="2160" y="16793"/>
                    <a:pt x="1929" y="17043"/>
                    <a:pt x="1543" y="17043"/>
                  </a:cubicBezTo>
                  <a:cubicBezTo>
                    <a:pt x="0" y="17043"/>
                    <a:pt x="0" y="17043"/>
                    <a:pt x="0" y="17043"/>
                  </a:cubicBezTo>
                  <a:cubicBezTo>
                    <a:pt x="0" y="19228"/>
                    <a:pt x="0" y="19228"/>
                    <a:pt x="0" y="19228"/>
                  </a:cubicBezTo>
                  <a:cubicBezTo>
                    <a:pt x="309" y="19165"/>
                    <a:pt x="617" y="19103"/>
                    <a:pt x="1003" y="19103"/>
                  </a:cubicBezTo>
                  <a:cubicBezTo>
                    <a:pt x="3394" y="19103"/>
                    <a:pt x="3394" y="19103"/>
                    <a:pt x="3394" y="19103"/>
                  </a:cubicBezTo>
                  <a:cubicBezTo>
                    <a:pt x="3934" y="19103"/>
                    <a:pt x="4474" y="19415"/>
                    <a:pt x="4629" y="19852"/>
                  </a:cubicBezTo>
                  <a:cubicBezTo>
                    <a:pt x="4937" y="20601"/>
                    <a:pt x="5786" y="21101"/>
                    <a:pt x="6789" y="21101"/>
                  </a:cubicBezTo>
                  <a:cubicBezTo>
                    <a:pt x="7791" y="21101"/>
                    <a:pt x="8717" y="20601"/>
                    <a:pt x="9026" y="19852"/>
                  </a:cubicBezTo>
                  <a:cubicBezTo>
                    <a:pt x="9180" y="19415"/>
                    <a:pt x="9643" y="19103"/>
                    <a:pt x="10183" y="19103"/>
                  </a:cubicBezTo>
                  <a:cubicBezTo>
                    <a:pt x="12651" y="19103"/>
                    <a:pt x="12651" y="19103"/>
                    <a:pt x="12651" y="19103"/>
                  </a:cubicBezTo>
                  <a:cubicBezTo>
                    <a:pt x="13423" y="19103"/>
                    <a:pt x="14117" y="19353"/>
                    <a:pt x="14734" y="19790"/>
                  </a:cubicBezTo>
                  <a:cubicBezTo>
                    <a:pt x="16431" y="21225"/>
                    <a:pt x="16431" y="21225"/>
                    <a:pt x="16431" y="21225"/>
                  </a:cubicBezTo>
                  <a:cubicBezTo>
                    <a:pt x="16740" y="21475"/>
                    <a:pt x="17203" y="21600"/>
                    <a:pt x="17666" y="21600"/>
                  </a:cubicBezTo>
                  <a:cubicBezTo>
                    <a:pt x="17820" y="21600"/>
                    <a:pt x="18051" y="21600"/>
                    <a:pt x="18206" y="21538"/>
                  </a:cubicBezTo>
                  <a:cubicBezTo>
                    <a:pt x="18823" y="21350"/>
                    <a:pt x="19286" y="20788"/>
                    <a:pt x="19286" y="20227"/>
                  </a:cubicBezTo>
                  <a:cubicBezTo>
                    <a:pt x="19286" y="16418"/>
                    <a:pt x="19286" y="16418"/>
                    <a:pt x="19286" y="16418"/>
                  </a:cubicBezTo>
                  <a:cubicBezTo>
                    <a:pt x="19286" y="16418"/>
                    <a:pt x="19286" y="16418"/>
                    <a:pt x="19286" y="16418"/>
                  </a:cubicBezTo>
                  <a:cubicBezTo>
                    <a:pt x="19286" y="14795"/>
                    <a:pt x="20134" y="13297"/>
                    <a:pt x="21600" y="12298"/>
                  </a:cubicBezTo>
                  <a:cubicBezTo>
                    <a:pt x="21600" y="10488"/>
                    <a:pt x="21600" y="10488"/>
                    <a:pt x="21600" y="10488"/>
                  </a:cubicBezTo>
                  <a:cubicBezTo>
                    <a:pt x="21600" y="10425"/>
                    <a:pt x="21600" y="10425"/>
                    <a:pt x="21600" y="10425"/>
                  </a:cubicBezTo>
                  <a:cubicBezTo>
                    <a:pt x="21600" y="5993"/>
                    <a:pt x="18514" y="2060"/>
                    <a:pt x="13963" y="0"/>
                  </a:cubicBezTo>
                </a:path>
              </a:pathLst>
            </a:custGeom>
            <a:solidFill>
              <a:srgbClr val="C9EBFF"/>
            </a:solidFill>
            <a:ln w="12700" cap="flat">
              <a:noFill/>
              <a:miter lim="400000"/>
            </a:ln>
            <a:effectLst/>
          </p:spPr>
          <p:txBody>
            <a:bodyPr wrap="square" lIns="71436" tIns="71436" rIns="71436" bIns="71436" numCol="1" anchor="t">
              <a:noAutofit/>
            </a:bodyPr>
            <a:lstStyle/>
            <a:p>
              <a:pPr lvl="0"/>
            </a:p>
          </p:txBody>
        </p:sp>
        <p:sp>
          <p:nvSpPr>
            <p:cNvPr id="1836" name="Shape 1836"/>
            <p:cNvSpPr/>
            <p:nvPr/>
          </p:nvSpPr>
          <p:spPr>
            <a:xfrm>
              <a:off x="3372365" y="1352894"/>
              <a:ext cx="325161" cy="6015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366" y="493"/>
                    <a:pt x="549" y="986"/>
                    <a:pt x="549" y="1479"/>
                  </a:cubicBezTo>
                  <a:cubicBezTo>
                    <a:pt x="549" y="1677"/>
                    <a:pt x="549" y="1775"/>
                    <a:pt x="549" y="1874"/>
                  </a:cubicBezTo>
                  <a:cubicBezTo>
                    <a:pt x="11349" y="5129"/>
                    <a:pt x="18671" y="11342"/>
                    <a:pt x="18671" y="18345"/>
                  </a:cubicBezTo>
                  <a:cubicBezTo>
                    <a:pt x="18671" y="18444"/>
                    <a:pt x="18671" y="18444"/>
                    <a:pt x="18671" y="18444"/>
                  </a:cubicBezTo>
                  <a:cubicBezTo>
                    <a:pt x="18671" y="21304"/>
                    <a:pt x="18671" y="21304"/>
                    <a:pt x="18671" y="21304"/>
                  </a:cubicBezTo>
                  <a:cubicBezTo>
                    <a:pt x="18671" y="21304"/>
                    <a:pt x="18671" y="21205"/>
                    <a:pt x="18854" y="21205"/>
                  </a:cubicBezTo>
                  <a:cubicBezTo>
                    <a:pt x="19220" y="21008"/>
                    <a:pt x="19220" y="21008"/>
                    <a:pt x="19220" y="21008"/>
                  </a:cubicBezTo>
                  <a:cubicBezTo>
                    <a:pt x="19403" y="20910"/>
                    <a:pt x="19769" y="20811"/>
                    <a:pt x="20136" y="20811"/>
                  </a:cubicBezTo>
                  <a:cubicBezTo>
                    <a:pt x="20319" y="20811"/>
                    <a:pt x="20502" y="20910"/>
                    <a:pt x="20868" y="20910"/>
                  </a:cubicBezTo>
                  <a:cubicBezTo>
                    <a:pt x="21234" y="21008"/>
                    <a:pt x="21600" y="21304"/>
                    <a:pt x="21600" y="21600"/>
                  </a:cubicBezTo>
                  <a:cubicBezTo>
                    <a:pt x="21600" y="18345"/>
                    <a:pt x="21600" y="18345"/>
                    <a:pt x="21600" y="18345"/>
                  </a:cubicBezTo>
                  <a:cubicBezTo>
                    <a:pt x="21600" y="18345"/>
                    <a:pt x="21600" y="18345"/>
                    <a:pt x="21600" y="18345"/>
                  </a:cubicBezTo>
                  <a:cubicBezTo>
                    <a:pt x="21600" y="10258"/>
                    <a:pt x="12631" y="3255"/>
                    <a:pt x="0"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1837" name="Shape 1837"/>
            <p:cNvSpPr/>
            <p:nvPr/>
          </p:nvSpPr>
          <p:spPr>
            <a:xfrm>
              <a:off x="3697525" y="2072890"/>
              <a:ext cx="87097" cy="2159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21600"/>
                    <a:pt x="0" y="21600"/>
                    <a:pt x="0" y="21600"/>
                  </a:cubicBezTo>
                  <a:cubicBezTo>
                    <a:pt x="12150" y="20506"/>
                    <a:pt x="21600" y="16132"/>
                    <a:pt x="21600" y="10663"/>
                  </a:cubicBezTo>
                  <a:cubicBezTo>
                    <a:pt x="21600" y="5468"/>
                    <a:pt x="12150" y="1094"/>
                    <a:pt x="0" y="0"/>
                  </a:cubicBezTo>
                </a:path>
              </a:pathLst>
            </a:custGeom>
            <a:solidFill>
              <a:srgbClr val="C9EBFF"/>
            </a:solidFill>
            <a:ln w="12700" cap="flat">
              <a:noFill/>
              <a:miter lim="400000"/>
            </a:ln>
            <a:effectLst/>
          </p:spPr>
          <p:txBody>
            <a:bodyPr wrap="square" lIns="71436" tIns="71436" rIns="71436" bIns="71436" numCol="1" anchor="t">
              <a:noAutofit/>
            </a:bodyPr>
            <a:lstStyle/>
            <a:p>
              <a:pPr lvl="0"/>
            </a:p>
          </p:txBody>
        </p:sp>
        <p:sp>
          <p:nvSpPr>
            <p:cNvPr id="1838" name="Shape 1838"/>
            <p:cNvSpPr/>
            <p:nvPr/>
          </p:nvSpPr>
          <p:spPr>
            <a:xfrm>
              <a:off x="3697525" y="2028761"/>
              <a:ext cx="131226" cy="3042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3114"/>
                    <a:pt x="0" y="3114"/>
                    <a:pt x="0" y="3114"/>
                  </a:cubicBezTo>
                  <a:cubicBezTo>
                    <a:pt x="8100" y="3892"/>
                    <a:pt x="14400" y="7005"/>
                    <a:pt x="14400" y="10703"/>
                  </a:cubicBezTo>
                  <a:cubicBezTo>
                    <a:pt x="14400" y="14595"/>
                    <a:pt x="8100" y="17708"/>
                    <a:pt x="0" y="18486"/>
                  </a:cubicBezTo>
                  <a:cubicBezTo>
                    <a:pt x="0" y="21600"/>
                    <a:pt x="0" y="21600"/>
                    <a:pt x="0" y="21600"/>
                  </a:cubicBezTo>
                  <a:cubicBezTo>
                    <a:pt x="12150" y="20822"/>
                    <a:pt x="21600" y="16151"/>
                    <a:pt x="21600" y="10703"/>
                  </a:cubicBezTo>
                  <a:cubicBezTo>
                    <a:pt x="21600" y="10703"/>
                    <a:pt x="21600" y="10703"/>
                    <a:pt x="21600" y="10703"/>
                  </a:cubicBezTo>
                  <a:cubicBezTo>
                    <a:pt x="21600" y="5254"/>
                    <a:pt x="12150" y="778"/>
                    <a:pt x="0"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1839" name="Shape 1839"/>
            <p:cNvSpPr/>
            <p:nvPr/>
          </p:nvSpPr>
          <p:spPr>
            <a:xfrm>
              <a:off x="3289914" y="1992761"/>
              <a:ext cx="110323" cy="11032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1840" name="Shape 1840"/>
            <p:cNvSpPr/>
            <p:nvPr/>
          </p:nvSpPr>
          <p:spPr>
            <a:xfrm>
              <a:off x="2776627" y="2009019"/>
              <a:ext cx="876770" cy="8082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70" y="17780"/>
                  </a:moveTo>
                  <a:cubicBezTo>
                    <a:pt x="8870" y="17780"/>
                    <a:pt x="8870" y="17780"/>
                    <a:pt x="8870" y="17780"/>
                  </a:cubicBezTo>
                  <a:cubicBezTo>
                    <a:pt x="9344" y="17780"/>
                    <a:pt x="9683" y="18220"/>
                    <a:pt x="9683" y="18661"/>
                  </a:cubicBezTo>
                  <a:cubicBezTo>
                    <a:pt x="9683" y="18661"/>
                    <a:pt x="9683" y="18661"/>
                    <a:pt x="9683" y="18661"/>
                  </a:cubicBezTo>
                  <a:cubicBezTo>
                    <a:pt x="9683" y="19176"/>
                    <a:pt x="9344" y="19543"/>
                    <a:pt x="8870" y="19543"/>
                  </a:cubicBezTo>
                  <a:cubicBezTo>
                    <a:pt x="8464" y="19543"/>
                    <a:pt x="8058" y="19176"/>
                    <a:pt x="8058" y="18661"/>
                  </a:cubicBezTo>
                  <a:cubicBezTo>
                    <a:pt x="8058" y="18220"/>
                    <a:pt x="8464" y="17780"/>
                    <a:pt x="8870" y="17780"/>
                  </a:cubicBezTo>
                  <a:moveTo>
                    <a:pt x="8599" y="15722"/>
                  </a:moveTo>
                  <a:cubicBezTo>
                    <a:pt x="7042" y="15722"/>
                    <a:pt x="5688" y="14547"/>
                    <a:pt x="5417" y="12931"/>
                  </a:cubicBezTo>
                  <a:cubicBezTo>
                    <a:pt x="5349" y="12563"/>
                    <a:pt x="5620" y="12196"/>
                    <a:pt x="5959" y="12196"/>
                  </a:cubicBezTo>
                  <a:cubicBezTo>
                    <a:pt x="11240" y="12196"/>
                    <a:pt x="11240" y="12196"/>
                    <a:pt x="11240" y="12196"/>
                  </a:cubicBezTo>
                  <a:cubicBezTo>
                    <a:pt x="11579" y="12196"/>
                    <a:pt x="11850" y="12563"/>
                    <a:pt x="11782" y="12931"/>
                  </a:cubicBezTo>
                  <a:cubicBezTo>
                    <a:pt x="11511" y="14547"/>
                    <a:pt x="10224" y="15722"/>
                    <a:pt x="8599" y="15722"/>
                  </a:cubicBezTo>
                  <a:moveTo>
                    <a:pt x="21600" y="0"/>
                  </a:moveTo>
                  <a:cubicBezTo>
                    <a:pt x="20991" y="882"/>
                    <a:pt x="20652" y="1984"/>
                    <a:pt x="20652" y="3159"/>
                  </a:cubicBezTo>
                  <a:cubicBezTo>
                    <a:pt x="20652" y="7641"/>
                    <a:pt x="20652" y="7641"/>
                    <a:pt x="20652" y="7641"/>
                  </a:cubicBezTo>
                  <a:cubicBezTo>
                    <a:pt x="20652" y="8816"/>
                    <a:pt x="19975" y="9918"/>
                    <a:pt x="18959" y="10286"/>
                  </a:cubicBezTo>
                  <a:cubicBezTo>
                    <a:pt x="18688" y="10433"/>
                    <a:pt x="18418" y="10433"/>
                    <a:pt x="18147" y="10433"/>
                  </a:cubicBezTo>
                  <a:cubicBezTo>
                    <a:pt x="17402" y="10433"/>
                    <a:pt x="16792" y="10139"/>
                    <a:pt x="16318" y="9624"/>
                  </a:cubicBezTo>
                  <a:cubicBezTo>
                    <a:pt x="14761" y="8008"/>
                    <a:pt x="14761" y="8008"/>
                    <a:pt x="14761" y="8008"/>
                  </a:cubicBezTo>
                  <a:cubicBezTo>
                    <a:pt x="14490" y="7714"/>
                    <a:pt x="14152" y="7494"/>
                    <a:pt x="13745" y="7494"/>
                  </a:cubicBezTo>
                  <a:cubicBezTo>
                    <a:pt x="11579" y="7494"/>
                    <a:pt x="11579" y="7494"/>
                    <a:pt x="11579" y="7494"/>
                  </a:cubicBezTo>
                  <a:cubicBezTo>
                    <a:pt x="11172" y="8963"/>
                    <a:pt x="9954" y="9845"/>
                    <a:pt x="8599" y="9845"/>
                  </a:cubicBezTo>
                  <a:cubicBezTo>
                    <a:pt x="7245" y="9845"/>
                    <a:pt x="6094" y="8963"/>
                    <a:pt x="5688" y="7567"/>
                  </a:cubicBezTo>
                  <a:cubicBezTo>
                    <a:pt x="3521" y="7494"/>
                    <a:pt x="3521" y="7494"/>
                    <a:pt x="3521" y="7494"/>
                  </a:cubicBezTo>
                  <a:cubicBezTo>
                    <a:pt x="3182" y="7494"/>
                    <a:pt x="2912" y="7641"/>
                    <a:pt x="2641" y="7788"/>
                  </a:cubicBezTo>
                  <a:cubicBezTo>
                    <a:pt x="2641" y="9404"/>
                    <a:pt x="2641" y="9404"/>
                    <a:pt x="2641" y="9404"/>
                  </a:cubicBezTo>
                  <a:cubicBezTo>
                    <a:pt x="2641" y="9404"/>
                    <a:pt x="2641" y="9404"/>
                    <a:pt x="2641" y="9404"/>
                  </a:cubicBezTo>
                  <a:cubicBezTo>
                    <a:pt x="2641" y="12710"/>
                    <a:pt x="1693" y="15796"/>
                    <a:pt x="0" y="18294"/>
                  </a:cubicBezTo>
                  <a:cubicBezTo>
                    <a:pt x="2370" y="20351"/>
                    <a:pt x="5349" y="21600"/>
                    <a:pt x="8599" y="21600"/>
                  </a:cubicBezTo>
                  <a:cubicBezTo>
                    <a:pt x="14693" y="21600"/>
                    <a:pt x="19840" y="17265"/>
                    <a:pt x="21532" y="11314"/>
                  </a:cubicBezTo>
                  <a:cubicBezTo>
                    <a:pt x="21600" y="10800"/>
                    <a:pt x="21600" y="10359"/>
                    <a:pt x="21600" y="9845"/>
                  </a:cubicBezTo>
                  <a:cubicBezTo>
                    <a:pt x="21600" y="0"/>
                    <a:pt x="21600" y="0"/>
                    <a:pt x="21600" y="0"/>
                  </a:cubicBezTo>
                </a:path>
              </a:pathLst>
            </a:custGeom>
            <a:solidFill>
              <a:srgbClr val="83D1FF"/>
            </a:solidFill>
            <a:ln w="12700" cap="flat">
              <a:noFill/>
              <a:miter lim="400000"/>
            </a:ln>
            <a:effectLst/>
          </p:spPr>
          <p:txBody>
            <a:bodyPr wrap="square" lIns="71436" tIns="71436" rIns="71436" bIns="71436" numCol="1" anchor="t">
              <a:noAutofit/>
            </a:bodyPr>
            <a:lstStyle/>
            <a:p>
              <a:pPr lvl="0"/>
            </a:p>
          </p:txBody>
        </p:sp>
        <p:sp>
          <p:nvSpPr>
            <p:cNvPr id="1841" name="Shape 1841"/>
            <p:cNvSpPr/>
            <p:nvPr/>
          </p:nvSpPr>
          <p:spPr>
            <a:xfrm>
              <a:off x="2710434" y="1932375"/>
              <a:ext cx="987092" cy="10161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19" y="0"/>
                  </a:moveTo>
                  <a:cubicBezTo>
                    <a:pt x="20998" y="0"/>
                    <a:pt x="20878" y="58"/>
                    <a:pt x="20818" y="117"/>
                  </a:cubicBezTo>
                  <a:cubicBezTo>
                    <a:pt x="20697" y="234"/>
                    <a:pt x="20697" y="234"/>
                    <a:pt x="20697" y="234"/>
                  </a:cubicBezTo>
                  <a:cubicBezTo>
                    <a:pt x="20637" y="234"/>
                    <a:pt x="20637" y="292"/>
                    <a:pt x="20637" y="292"/>
                  </a:cubicBezTo>
                  <a:cubicBezTo>
                    <a:pt x="19494" y="1226"/>
                    <a:pt x="18832" y="2627"/>
                    <a:pt x="18832" y="4145"/>
                  </a:cubicBezTo>
                  <a:cubicBezTo>
                    <a:pt x="18832" y="4145"/>
                    <a:pt x="18832" y="4145"/>
                    <a:pt x="18832" y="4145"/>
                  </a:cubicBezTo>
                  <a:cubicBezTo>
                    <a:pt x="18832" y="7706"/>
                    <a:pt x="18832" y="7706"/>
                    <a:pt x="18832" y="7706"/>
                  </a:cubicBezTo>
                  <a:cubicBezTo>
                    <a:pt x="18832" y="7706"/>
                    <a:pt x="18832" y="7706"/>
                    <a:pt x="18832" y="7706"/>
                  </a:cubicBezTo>
                  <a:cubicBezTo>
                    <a:pt x="18832" y="8231"/>
                    <a:pt x="18471" y="8757"/>
                    <a:pt x="17990" y="8932"/>
                  </a:cubicBezTo>
                  <a:cubicBezTo>
                    <a:pt x="17870" y="8990"/>
                    <a:pt x="17689" y="8990"/>
                    <a:pt x="17569" y="8990"/>
                  </a:cubicBezTo>
                  <a:cubicBezTo>
                    <a:pt x="17208" y="8990"/>
                    <a:pt x="16847" y="8874"/>
                    <a:pt x="16606" y="8640"/>
                  </a:cubicBezTo>
                  <a:cubicBezTo>
                    <a:pt x="15282" y="7297"/>
                    <a:pt x="15282" y="7297"/>
                    <a:pt x="15282" y="7297"/>
                  </a:cubicBezTo>
                  <a:cubicBezTo>
                    <a:pt x="14801" y="6889"/>
                    <a:pt x="14260" y="6655"/>
                    <a:pt x="13658" y="6655"/>
                  </a:cubicBezTo>
                  <a:cubicBezTo>
                    <a:pt x="11733" y="6655"/>
                    <a:pt x="11733" y="6655"/>
                    <a:pt x="11733" y="6655"/>
                  </a:cubicBezTo>
                  <a:cubicBezTo>
                    <a:pt x="11311" y="6655"/>
                    <a:pt x="10950" y="6947"/>
                    <a:pt x="10830" y="7356"/>
                  </a:cubicBezTo>
                  <a:cubicBezTo>
                    <a:pt x="10589" y="8056"/>
                    <a:pt x="9867" y="8523"/>
                    <a:pt x="9085" y="8523"/>
                  </a:cubicBezTo>
                  <a:cubicBezTo>
                    <a:pt x="8303" y="8523"/>
                    <a:pt x="7641" y="8056"/>
                    <a:pt x="7401" y="7356"/>
                  </a:cubicBezTo>
                  <a:cubicBezTo>
                    <a:pt x="7280" y="6947"/>
                    <a:pt x="6859" y="6655"/>
                    <a:pt x="6438" y="6655"/>
                  </a:cubicBezTo>
                  <a:cubicBezTo>
                    <a:pt x="4573" y="6655"/>
                    <a:pt x="4573" y="6655"/>
                    <a:pt x="4573" y="6655"/>
                  </a:cubicBezTo>
                  <a:cubicBezTo>
                    <a:pt x="4272" y="6655"/>
                    <a:pt x="4031" y="6714"/>
                    <a:pt x="3791" y="6772"/>
                  </a:cubicBezTo>
                  <a:cubicBezTo>
                    <a:pt x="3791" y="7823"/>
                    <a:pt x="3791" y="7823"/>
                    <a:pt x="3791" y="7823"/>
                  </a:cubicBezTo>
                  <a:cubicBezTo>
                    <a:pt x="4031" y="7706"/>
                    <a:pt x="4272" y="7589"/>
                    <a:pt x="4573" y="7589"/>
                  </a:cubicBezTo>
                  <a:cubicBezTo>
                    <a:pt x="6498" y="7648"/>
                    <a:pt x="6498" y="7648"/>
                    <a:pt x="6498" y="7648"/>
                  </a:cubicBezTo>
                  <a:cubicBezTo>
                    <a:pt x="6859" y="8757"/>
                    <a:pt x="7882" y="9457"/>
                    <a:pt x="9085" y="9457"/>
                  </a:cubicBezTo>
                  <a:cubicBezTo>
                    <a:pt x="10289" y="9457"/>
                    <a:pt x="11372" y="8757"/>
                    <a:pt x="11733" y="7589"/>
                  </a:cubicBezTo>
                  <a:cubicBezTo>
                    <a:pt x="13658" y="7589"/>
                    <a:pt x="13658" y="7589"/>
                    <a:pt x="13658" y="7589"/>
                  </a:cubicBezTo>
                  <a:cubicBezTo>
                    <a:pt x="14019" y="7589"/>
                    <a:pt x="14320" y="7764"/>
                    <a:pt x="14560" y="7998"/>
                  </a:cubicBezTo>
                  <a:cubicBezTo>
                    <a:pt x="15944" y="9282"/>
                    <a:pt x="15944" y="9282"/>
                    <a:pt x="15944" y="9282"/>
                  </a:cubicBezTo>
                  <a:cubicBezTo>
                    <a:pt x="16365" y="9691"/>
                    <a:pt x="16907" y="9924"/>
                    <a:pt x="17569" y="9924"/>
                  </a:cubicBezTo>
                  <a:cubicBezTo>
                    <a:pt x="17809" y="9924"/>
                    <a:pt x="18050" y="9924"/>
                    <a:pt x="18291" y="9808"/>
                  </a:cubicBezTo>
                  <a:cubicBezTo>
                    <a:pt x="19193" y="9516"/>
                    <a:pt x="19795" y="8640"/>
                    <a:pt x="19795" y="7706"/>
                  </a:cubicBezTo>
                  <a:cubicBezTo>
                    <a:pt x="19795" y="4145"/>
                    <a:pt x="19795" y="4145"/>
                    <a:pt x="19795" y="4145"/>
                  </a:cubicBezTo>
                  <a:cubicBezTo>
                    <a:pt x="19795" y="3211"/>
                    <a:pt x="20096" y="2335"/>
                    <a:pt x="20637" y="1635"/>
                  </a:cubicBezTo>
                  <a:cubicBezTo>
                    <a:pt x="20637" y="9457"/>
                    <a:pt x="20637" y="9457"/>
                    <a:pt x="20637" y="9457"/>
                  </a:cubicBezTo>
                  <a:cubicBezTo>
                    <a:pt x="20637" y="9866"/>
                    <a:pt x="20637" y="10216"/>
                    <a:pt x="20577" y="10625"/>
                  </a:cubicBezTo>
                  <a:cubicBezTo>
                    <a:pt x="20938" y="9516"/>
                    <a:pt x="21119" y="8348"/>
                    <a:pt x="21119" y="7181"/>
                  </a:cubicBezTo>
                  <a:cubicBezTo>
                    <a:pt x="21119" y="9516"/>
                    <a:pt x="21119" y="9516"/>
                    <a:pt x="21119" y="9516"/>
                  </a:cubicBezTo>
                  <a:cubicBezTo>
                    <a:pt x="21119" y="15937"/>
                    <a:pt x="15704" y="21133"/>
                    <a:pt x="9085" y="21133"/>
                  </a:cubicBezTo>
                  <a:cubicBezTo>
                    <a:pt x="5656" y="21133"/>
                    <a:pt x="2527" y="19732"/>
                    <a:pt x="361" y="17455"/>
                  </a:cubicBezTo>
                  <a:cubicBezTo>
                    <a:pt x="241" y="17572"/>
                    <a:pt x="120" y="17689"/>
                    <a:pt x="0" y="17805"/>
                  </a:cubicBezTo>
                  <a:cubicBezTo>
                    <a:pt x="2286" y="20141"/>
                    <a:pt x="5535" y="21600"/>
                    <a:pt x="9085" y="21600"/>
                  </a:cubicBezTo>
                  <a:cubicBezTo>
                    <a:pt x="16004" y="21600"/>
                    <a:pt x="21600" y="16171"/>
                    <a:pt x="21600" y="9457"/>
                  </a:cubicBezTo>
                  <a:cubicBezTo>
                    <a:pt x="21600" y="9457"/>
                    <a:pt x="21600" y="9457"/>
                    <a:pt x="21600" y="9457"/>
                  </a:cubicBezTo>
                  <a:cubicBezTo>
                    <a:pt x="21600" y="8523"/>
                    <a:pt x="21600" y="8523"/>
                    <a:pt x="21600" y="8523"/>
                  </a:cubicBezTo>
                  <a:cubicBezTo>
                    <a:pt x="21600" y="7589"/>
                    <a:pt x="21600" y="7589"/>
                    <a:pt x="21600" y="7589"/>
                  </a:cubicBezTo>
                  <a:cubicBezTo>
                    <a:pt x="21600" y="2977"/>
                    <a:pt x="21600" y="2977"/>
                    <a:pt x="21600" y="2977"/>
                  </a:cubicBezTo>
                  <a:cubicBezTo>
                    <a:pt x="21600" y="2043"/>
                    <a:pt x="21600" y="2043"/>
                    <a:pt x="21600" y="2043"/>
                  </a:cubicBezTo>
                  <a:cubicBezTo>
                    <a:pt x="21600" y="467"/>
                    <a:pt x="21600" y="467"/>
                    <a:pt x="21600" y="467"/>
                  </a:cubicBezTo>
                  <a:cubicBezTo>
                    <a:pt x="21600" y="467"/>
                    <a:pt x="21600" y="467"/>
                    <a:pt x="21600" y="467"/>
                  </a:cubicBezTo>
                  <a:cubicBezTo>
                    <a:pt x="21600" y="292"/>
                    <a:pt x="21480" y="117"/>
                    <a:pt x="21359" y="58"/>
                  </a:cubicBezTo>
                  <a:cubicBezTo>
                    <a:pt x="21239" y="58"/>
                    <a:pt x="21179" y="0"/>
                    <a:pt x="21119"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1842" name="Shape 1842"/>
            <p:cNvSpPr/>
            <p:nvPr/>
          </p:nvSpPr>
          <p:spPr>
            <a:xfrm>
              <a:off x="2740627" y="2432888"/>
              <a:ext cx="909286" cy="4714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9969" y="10172"/>
                    <a:pt x="15009" y="17581"/>
                    <a:pt x="9136" y="17581"/>
                  </a:cubicBezTo>
                  <a:cubicBezTo>
                    <a:pt x="6004" y="17581"/>
                    <a:pt x="3132" y="15447"/>
                    <a:pt x="848" y="11930"/>
                  </a:cubicBezTo>
                  <a:cubicBezTo>
                    <a:pt x="587" y="12684"/>
                    <a:pt x="326" y="13312"/>
                    <a:pt x="0" y="13940"/>
                  </a:cubicBezTo>
                  <a:cubicBezTo>
                    <a:pt x="2284" y="18712"/>
                    <a:pt x="5547" y="21600"/>
                    <a:pt x="9136" y="21600"/>
                  </a:cubicBezTo>
                  <a:cubicBezTo>
                    <a:pt x="15662" y="21600"/>
                    <a:pt x="20947" y="12181"/>
                    <a:pt x="21600" y="0"/>
                  </a:cubicBezTo>
                </a:path>
              </a:pathLst>
            </a:custGeom>
            <a:solidFill>
              <a:srgbClr val="6BC1F3"/>
            </a:solidFill>
            <a:ln w="12700" cap="flat">
              <a:noFill/>
              <a:miter lim="400000"/>
            </a:ln>
            <a:effectLst/>
          </p:spPr>
          <p:txBody>
            <a:bodyPr wrap="square" lIns="71436" tIns="71436" rIns="71436" bIns="71436" numCol="1" anchor="t">
              <a:noAutofit/>
            </a:bodyPr>
            <a:lstStyle/>
            <a:p>
              <a:pPr lvl="0"/>
            </a:p>
          </p:txBody>
        </p:sp>
        <p:sp>
          <p:nvSpPr>
            <p:cNvPr id="1843" name="Shape 1843"/>
            <p:cNvSpPr/>
            <p:nvPr/>
          </p:nvSpPr>
          <p:spPr>
            <a:xfrm>
              <a:off x="2726692" y="2270308"/>
              <a:ext cx="948770" cy="6561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1808"/>
                    <a:pt x="21412" y="3615"/>
                    <a:pt x="21037" y="5332"/>
                  </a:cubicBezTo>
                  <a:cubicBezTo>
                    <a:pt x="20410" y="14099"/>
                    <a:pt x="15339" y="20877"/>
                    <a:pt x="9078" y="20877"/>
                  </a:cubicBezTo>
                  <a:cubicBezTo>
                    <a:pt x="5635" y="20877"/>
                    <a:pt x="2504" y="18798"/>
                    <a:pt x="313" y="15364"/>
                  </a:cubicBezTo>
                  <a:cubicBezTo>
                    <a:pt x="188" y="15635"/>
                    <a:pt x="125" y="15816"/>
                    <a:pt x="0" y="15906"/>
                  </a:cubicBezTo>
                  <a:cubicBezTo>
                    <a:pt x="2254" y="19431"/>
                    <a:pt x="5510" y="21600"/>
                    <a:pt x="9078" y="21600"/>
                  </a:cubicBezTo>
                  <a:cubicBezTo>
                    <a:pt x="15965" y="21600"/>
                    <a:pt x="21600" y="13556"/>
                    <a:pt x="21600" y="3615"/>
                  </a:cubicBezTo>
                  <a:cubicBezTo>
                    <a:pt x="21600" y="0"/>
                    <a:pt x="21600" y="0"/>
                    <a:pt x="21600"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1844" name="Shape 1844"/>
            <p:cNvSpPr/>
            <p:nvPr/>
          </p:nvSpPr>
          <p:spPr>
            <a:xfrm>
              <a:off x="2996110" y="2465404"/>
              <a:ext cx="258967" cy="131226"/>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9385" y="0"/>
                  </a:moveTo>
                  <a:cubicBezTo>
                    <a:pt x="1835" y="0"/>
                    <a:pt x="1835" y="0"/>
                    <a:pt x="1835" y="0"/>
                  </a:cubicBezTo>
                  <a:cubicBezTo>
                    <a:pt x="710" y="0"/>
                    <a:pt x="-190" y="2250"/>
                    <a:pt x="35" y="4500"/>
                  </a:cubicBezTo>
                  <a:cubicBezTo>
                    <a:pt x="935" y="14400"/>
                    <a:pt x="5435" y="21600"/>
                    <a:pt x="10610" y="21600"/>
                  </a:cubicBezTo>
                  <a:cubicBezTo>
                    <a:pt x="16010" y="21600"/>
                    <a:pt x="20285" y="14400"/>
                    <a:pt x="21185" y="4500"/>
                  </a:cubicBezTo>
                  <a:cubicBezTo>
                    <a:pt x="21410" y="2250"/>
                    <a:pt x="20510" y="0"/>
                    <a:pt x="19385"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1845" name="Shape 1845"/>
            <p:cNvSpPr/>
            <p:nvPr/>
          </p:nvSpPr>
          <p:spPr>
            <a:xfrm>
              <a:off x="3102948" y="2674435"/>
              <a:ext cx="66194" cy="661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0800" y="0"/>
                    <a:pt x="10800" y="0"/>
                    <a:pt x="10800" y="0"/>
                  </a:cubicBezTo>
                  <a:cubicBezTo>
                    <a:pt x="5400" y="0"/>
                    <a:pt x="0" y="5400"/>
                    <a:pt x="0" y="10800"/>
                  </a:cubicBezTo>
                  <a:cubicBezTo>
                    <a:pt x="0" y="17100"/>
                    <a:pt x="5400" y="21600"/>
                    <a:pt x="10800" y="21600"/>
                  </a:cubicBezTo>
                  <a:cubicBezTo>
                    <a:pt x="17100" y="21600"/>
                    <a:pt x="21600" y="17100"/>
                    <a:pt x="21600" y="10800"/>
                  </a:cubicBezTo>
                  <a:cubicBezTo>
                    <a:pt x="21600" y="10800"/>
                    <a:pt x="21600" y="10800"/>
                    <a:pt x="21600" y="10800"/>
                  </a:cubicBezTo>
                  <a:cubicBezTo>
                    <a:pt x="21600" y="5400"/>
                    <a:pt x="17100" y="0"/>
                    <a:pt x="10800" y="0"/>
                  </a:cubicBezTo>
                </a:path>
              </a:pathLst>
            </a:custGeom>
            <a:solidFill>
              <a:srgbClr val="6BC1F3"/>
            </a:solidFill>
            <a:ln w="12700" cap="flat">
              <a:noFill/>
              <a:miter lim="400000"/>
            </a:ln>
            <a:effectLst/>
          </p:spPr>
          <p:txBody>
            <a:bodyPr wrap="square" lIns="71436" tIns="71436" rIns="71436" bIns="71436" numCol="1" anchor="t">
              <a:noAutofit/>
            </a:bodyPr>
            <a:lstStyle/>
            <a:p>
              <a:pPr lvl="0"/>
            </a:p>
          </p:txBody>
        </p:sp>
        <p:sp>
          <p:nvSpPr>
            <p:cNvPr id="1846" name="Shape 1846"/>
            <p:cNvSpPr/>
            <p:nvPr/>
          </p:nvSpPr>
          <p:spPr>
            <a:xfrm>
              <a:off x="2960110" y="1781408"/>
              <a:ext cx="33344" cy="106839"/>
            </a:xfrm>
            <a:custGeom>
              <a:avLst/>
              <a:gdLst/>
              <a:ahLst/>
              <a:cxnLst>
                <a:cxn ang="0">
                  <a:pos x="wd2" y="hd2"/>
                </a:cxn>
                <a:cxn ang="5400000">
                  <a:pos x="wd2" y="hd2"/>
                </a:cxn>
                <a:cxn ang="10800000">
                  <a:pos x="wd2" y="hd2"/>
                </a:cxn>
                <a:cxn ang="16200000">
                  <a:pos x="wd2" y="hd2"/>
                </a:cxn>
              </a:cxnLst>
              <a:rect l="0" t="0" r="r" b="b"/>
              <a:pathLst>
                <a:path w="20006" h="21600" fill="norm" stroke="1" extrusionOk="0">
                  <a:moveTo>
                    <a:pt x="0" y="0"/>
                  </a:moveTo>
                  <a:cubicBezTo>
                    <a:pt x="0" y="21600"/>
                    <a:pt x="0" y="21600"/>
                    <a:pt x="0" y="21600"/>
                  </a:cubicBezTo>
                  <a:cubicBezTo>
                    <a:pt x="6646" y="20492"/>
                    <a:pt x="11631" y="18831"/>
                    <a:pt x="14954" y="16615"/>
                  </a:cubicBezTo>
                  <a:cubicBezTo>
                    <a:pt x="19938" y="13846"/>
                    <a:pt x="21600" y="10523"/>
                    <a:pt x="18277" y="7200"/>
                  </a:cubicBezTo>
                  <a:cubicBezTo>
                    <a:pt x="16615" y="3877"/>
                    <a:pt x="9969" y="1108"/>
                    <a:pt x="0"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1847" name="Shape 1847"/>
            <p:cNvSpPr/>
            <p:nvPr/>
          </p:nvSpPr>
          <p:spPr>
            <a:xfrm>
              <a:off x="3285269" y="1816246"/>
              <a:ext cx="148937" cy="66194"/>
            </a:xfrm>
            <a:custGeom>
              <a:avLst/>
              <a:gdLst/>
              <a:ahLst/>
              <a:cxnLst>
                <a:cxn ang="0">
                  <a:pos x="wd2" y="hd2"/>
                </a:cxn>
                <a:cxn ang="5400000">
                  <a:pos x="wd2" y="hd2"/>
                </a:cxn>
                <a:cxn ang="10800000">
                  <a:pos x="wd2" y="hd2"/>
                </a:cxn>
                <a:cxn ang="16200000">
                  <a:pos x="wd2" y="hd2"/>
                </a:cxn>
              </a:cxnLst>
              <a:rect l="0" t="0" r="r" b="b"/>
              <a:pathLst>
                <a:path w="21309" h="21600" fill="norm" stroke="1" extrusionOk="0">
                  <a:moveTo>
                    <a:pt x="2356" y="0"/>
                  </a:moveTo>
                  <a:cubicBezTo>
                    <a:pt x="1178" y="0"/>
                    <a:pt x="393" y="1800"/>
                    <a:pt x="0" y="4500"/>
                  </a:cubicBezTo>
                  <a:cubicBezTo>
                    <a:pt x="0" y="5400"/>
                    <a:pt x="0" y="7200"/>
                    <a:pt x="393" y="8100"/>
                  </a:cubicBezTo>
                  <a:cubicBezTo>
                    <a:pt x="393" y="9900"/>
                    <a:pt x="1178" y="10800"/>
                    <a:pt x="1571" y="10800"/>
                  </a:cubicBezTo>
                  <a:cubicBezTo>
                    <a:pt x="18458" y="21600"/>
                    <a:pt x="18458" y="21600"/>
                    <a:pt x="18458" y="21600"/>
                  </a:cubicBezTo>
                  <a:cubicBezTo>
                    <a:pt x="18458" y="21600"/>
                    <a:pt x="18851" y="21600"/>
                    <a:pt x="18851" y="21600"/>
                  </a:cubicBezTo>
                  <a:cubicBezTo>
                    <a:pt x="20029" y="21600"/>
                    <a:pt x="20815" y="19800"/>
                    <a:pt x="21207" y="18000"/>
                  </a:cubicBezTo>
                  <a:cubicBezTo>
                    <a:pt x="21600" y="15300"/>
                    <a:pt x="20815" y="11700"/>
                    <a:pt x="19636" y="10800"/>
                  </a:cubicBezTo>
                  <a:cubicBezTo>
                    <a:pt x="2749" y="900"/>
                    <a:pt x="2749" y="900"/>
                    <a:pt x="2749" y="900"/>
                  </a:cubicBezTo>
                  <a:cubicBezTo>
                    <a:pt x="2749" y="0"/>
                    <a:pt x="2356" y="0"/>
                    <a:pt x="2356" y="0"/>
                  </a:cubicBezTo>
                </a:path>
              </a:pathLst>
            </a:custGeom>
            <a:solidFill>
              <a:srgbClr val="83D1FF"/>
            </a:solidFill>
            <a:ln w="12700" cap="flat">
              <a:noFill/>
              <a:miter lim="400000"/>
            </a:ln>
            <a:effectLst/>
          </p:spPr>
          <p:txBody>
            <a:bodyPr wrap="square" lIns="71436" tIns="71436" rIns="71436" bIns="71436" numCol="1" anchor="t">
              <a:noAutofit/>
            </a:bodyPr>
            <a:lstStyle/>
            <a:p>
              <a:pPr lvl="0"/>
            </a:p>
          </p:txBody>
        </p:sp>
        <p:sp>
          <p:nvSpPr>
            <p:cNvPr id="1848" name="Shape 1848"/>
            <p:cNvSpPr/>
            <p:nvPr/>
          </p:nvSpPr>
          <p:spPr>
            <a:xfrm>
              <a:off x="3240293" y="1773279"/>
              <a:ext cx="236830" cy="153290"/>
            </a:xfrm>
            <a:custGeom>
              <a:avLst/>
              <a:gdLst/>
              <a:ahLst/>
              <a:cxnLst>
                <a:cxn ang="0">
                  <a:pos x="wd2" y="hd2"/>
                </a:cxn>
                <a:cxn ang="5400000">
                  <a:pos x="wd2" y="hd2"/>
                </a:cxn>
                <a:cxn ang="10800000">
                  <a:pos x="wd2" y="hd2"/>
                </a:cxn>
                <a:cxn ang="16200000">
                  <a:pos x="wd2" y="hd2"/>
                </a:cxn>
              </a:cxnLst>
              <a:rect l="0" t="0" r="r" b="b"/>
              <a:pathLst>
                <a:path w="20681" h="21600" fill="norm" stroke="1" extrusionOk="0">
                  <a:moveTo>
                    <a:pt x="15370" y="15429"/>
                  </a:moveTo>
                  <a:cubicBezTo>
                    <a:pt x="15370" y="15429"/>
                    <a:pt x="15130" y="15429"/>
                    <a:pt x="15130" y="15429"/>
                  </a:cubicBezTo>
                  <a:cubicBezTo>
                    <a:pt x="4810" y="10800"/>
                    <a:pt x="4810" y="10800"/>
                    <a:pt x="4810" y="10800"/>
                  </a:cubicBezTo>
                  <a:cubicBezTo>
                    <a:pt x="4570" y="10800"/>
                    <a:pt x="4090" y="10414"/>
                    <a:pt x="4090" y="9643"/>
                  </a:cubicBezTo>
                  <a:cubicBezTo>
                    <a:pt x="3850" y="9257"/>
                    <a:pt x="3850" y="8486"/>
                    <a:pt x="3850" y="8100"/>
                  </a:cubicBezTo>
                  <a:cubicBezTo>
                    <a:pt x="4090" y="6943"/>
                    <a:pt x="4570" y="6171"/>
                    <a:pt x="5290" y="6171"/>
                  </a:cubicBezTo>
                  <a:cubicBezTo>
                    <a:pt x="5290" y="6171"/>
                    <a:pt x="5530" y="6171"/>
                    <a:pt x="5530" y="6557"/>
                  </a:cubicBezTo>
                  <a:cubicBezTo>
                    <a:pt x="15850" y="10800"/>
                    <a:pt x="15850" y="10800"/>
                    <a:pt x="15850" y="10800"/>
                  </a:cubicBezTo>
                  <a:cubicBezTo>
                    <a:pt x="16570" y="11186"/>
                    <a:pt x="17050" y="12729"/>
                    <a:pt x="16810" y="13886"/>
                  </a:cubicBezTo>
                  <a:cubicBezTo>
                    <a:pt x="16570" y="14657"/>
                    <a:pt x="16090" y="15429"/>
                    <a:pt x="15370" y="15429"/>
                  </a:cubicBezTo>
                  <a:moveTo>
                    <a:pt x="5290" y="0"/>
                  </a:moveTo>
                  <a:cubicBezTo>
                    <a:pt x="2890" y="0"/>
                    <a:pt x="730" y="2700"/>
                    <a:pt x="250" y="6171"/>
                  </a:cubicBezTo>
                  <a:cubicBezTo>
                    <a:pt x="-230" y="8486"/>
                    <a:pt x="10" y="10800"/>
                    <a:pt x="730" y="12729"/>
                  </a:cubicBezTo>
                  <a:cubicBezTo>
                    <a:pt x="1450" y="14657"/>
                    <a:pt x="2410" y="16200"/>
                    <a:pt x="3850" y="16971"/>
                  </a:cubicBezTo>
                  <a:cubicBezTo>
                    <a:pt x="13930" y="21214"/>
                    <a:pt x="13930" y="21214"/>
                    <a:pt x="13930" y="21214"/>
                  </a:cubicBezTo>
                  <a:cubicBezTo>
                    <a:pt x="14410" y="21600"/>
                    <a:pt x="14890" y="21600"/>
                    <a:pt x="15370" y="21600"/>
                  </a:cubicBezTo>
                  <a:cubicBezTo>
                    <a:pt x="15370" y="21600"/>
                    <a:pt x="15370" y="21600"/>
                    <a:pt x="15370" y="21600"/>
                  </a:cubicBezTo>
                  <a:cubicBezTo>
                    <a:pt x="17770" y="21600"/>
                    <a:pt x="19930" y="19286"/>
                    <a:pt x="20410" y="15429"/>
                  </a:cubicBezTo>
                  <a:cubicBezTo>
                    <a:pt x="21370" y="10800"/>
                    <a:pt x="19690" y="6171"/>
                    <a:pt x="16810" y="5014"/>
                  </a:cubicBezTo>
                  <a:cubicBezTo>
                    <a:pt x="6730" y="386"/>
                    <a:pt x="6730" y="386"/>
                    <a:pt x="6730" y="386"/>
                  </a:cubicBezTo>
                  <a:cubicBezTo>
                    <a:pt x="6250" y="386"/>
                    <a:pt x="5770" y="0"/>
                    <a:pt x="5290"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1849" name="Shape 1849"/>
            <p:cNvSpPr/>
            <p:nvPr/>
          </p:nvSpPr>
          <p:spPr>
            <a:xfrm>
              <a:off x="2946175" y="1286701"/>
              <a:ext cx="390192" cy="2171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96" y="0"/>
                  </a:moveTo>
                  <a:cubicBezTo>
                    <a:pt x="5780" y="0"/>
                    <a:pt x="1521" y="3008"/>
                    <a:pt x="0" y="7382"/>
                  </a:cubicBezTo>
                  <a:cubicBezTo>
                    <a:pt x="456" y="9843"/>
                    <a:pt x="608" y="12577"/>
                    <a:pt x="761" y="15858"/>
                  </a:cubicBezTo>
                  <a:cubicBezTo>
                    <a:pt x="2586" y="19139"/>
                    <a:pt x="6389" y="21600"/>
                    <a:pt x="10496" y="21600"/>
                  </a:cubicBezTo>
                  <a:cubicBezTo>
                    <a:pt x="16580" y="21600"/>
                    <a:pt x="21600" y="16678"/>
                    <a:pt x="21600" y="10663"/>
                  </a:cubicBezTo>
                  <a:cubicBezTo>
                    <a:pt x="21600" y="4922"/>
                    <a:pt x="16580" y="0"/>
                    <a:pt x="10496" y="0"/>
                  </a:cubicBezTo>
                </a:path>
              </a:pathLst>
            </a:custGeom>
            <a:solidFill>
              <a:srgbClr val="83D1FF"/>
            </a:solidFill>
            <a:ln w="12700" cap="flat">
              <a:noFill/>
              <a:miter lim="400000"/>
            </a:ln>
            <a:effectLst/>
          </p:spPr>
          <p:txBody>
            <a:bodyPr wrap="square" lIns="71436" tIns="71436" rIns="71436" bIns="71436" numCol="1" anchor="t">
              <a:noAutofit/>
            </a:bodyPr>
            <a:lstStyle/>
            <a:p>
              <a:pPr lvl="0"/>
            </a:p>
          </p:txBody>
        </p:sp>
        <p:sp>
          <p:nvSpPr>
            <p:cNvPr id="1850" name="Shape 1850"/>
            <p:cNvSpPr/>
            <p:nvPr/>
          </p:nvSpPr>
          <p:spPr>
            <a:xfrm>
              <a:off x="2929916" y="1242572"/>
              <a:ext cx="450579" cy="3054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878" y="0"/>
                  </a:moveTo>
                  <a:cubicBezTo>
                    <a:pt x="9878" y="0"/>
                    <a:pt x="9878" y="0"/>
                    <a:pt x="9878" y="0"/>
                  </a:cubicBezTo>
                  <a:cubicBezTo>
                    <a:pt x="5795" y="0"/>
                    <a:pt x="2107" y="1946"/>
                    <a:pt x="0" y="4865"/>
                  </a:cubicBezTo>
                  <a:cubicBezTo>
                    <a:pt x="395" y="6032"/>
                    <a:pt x="659" y="7200"/>
                    <a:pt x="790" y="8368"/>
                  </a:cubicBezTo>
                  <a:cubicBezTo>
                    <a:pt x="2107" y="5254"/>
                    <a:pt x="5795" y="3114"/>
                    <a:pt x="9878" y="3114"/>
                  </a:cubicBezTo>
                  <a:cubicBezTo>
                    <a:pt x="15146" y="3114"/>
                    <a:pt x="19493" y="6616"/>
                    <a:pt x="19493" y="10703"/>
                  </a:cubicBezTo>
                  <a:cubicBezTo>
                    <a:pt x="19493" y="14984"/>
                    <a:pt x="15146" y="18486"/>
                    <a:pt x="9878" y="18486"/>
                  </a:cubicBezTo>
                  <a:cubicBezTo>
                    <a:pt x="6322" y="18486"/>
                    <a:pt x="3029" y="16735"/>
                    <a:pt x="1449" y="14400"/>
                  </a:cubicBezTo>
                  <a:cubicBezTo>
                    <a:pt x="1449" y="14984"/>
                    <a:pt x="1449" y="15568"/>
                    <a:pt x="1449" y="16346"/>
                  </a:cubicBezTo>
                  <a:cubicBezTo>
                    <a:pt x="1449" y="18292"/>
                    <a:pt x="1449" y="18292"/>
                    <a:pt x="1449" y="18292"/>
                  </a:cubicBezTo>
                  <a:cubicBezTo>
                    <a:pt x="3556" y="20238"/>
                    <a:pt x="6585" y="21600"/>
                    <a:pt x="9878" y="21600"/>
                  </a:cubicBezTo>
                  <a:cubicBezTo>
                    <a:pt x="16200" y="21600"/>
                    <a:pt x="21205" y="17124"/>
                    <a:pt x="21600" y="11481"/>
                  </a:cubicBezTo>
                  <a:cubicBezTo>
                    <a:pt x="21600" y="11286"/>
                    <a:pt x="21600" y="11092"/>
                    <a:pt x="21600" y="10703"/>
                  </a:cubicBezTo>
                  <a:cubicBezTo>
                    <a:pt x="21600" y="9730"/>
                    <a:pt x="21468" y="8757"/>
                    <a:pt x="21205" y="7784"/>
                  </a:cubicBezTo>
                  <a:cubicBezTo>
                    <a:pt x="19756" y="3308"/>
                    <a:pt x="15278" y="0"/>
                    <a:pt x="9878"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1851" name="Shape 1851"/>
            <p:cNvSpPr/>
            <p:nvPr/>
          </p:nvSpPr>
          <p:spPr>
            <a:xfrm>
              <a:off x="1825537" y="2946175"/>
              <a:ext cx="967350" cy="4947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0" y="21600"/>
                    <a:pt x="0" y="21600"/>
                    <a:pt x="0" y="21600"/>
                  </a:cubicBezTo>
                  <a:cubicBezTo>
                    <a:pt x="0" y="14400"/>
                    <a:pt x="0" y="14400"/>
                    <a:pt x="0" y="14400"/>
                  </a:cubicBezTo>
                  <a:cubicBezTo>
                    <a:pt x="0" y="6480"/>
                    <a:pt x="3314" y="0"/>
                    <a:pt x="7364" y="0"/>
                  </a:cubicBezTo>
                  <a:cubicBezTo>
                    <a:pt x="14236" y="0"/>
                    <a:pt x="14236" y="0"/>
                    <a:pt x="14236" y="0"/>
                  </a:cubicBezTo>
                  <a:cubicBezTo>
                    <a:pt x="18286" y="0"/>
                    <a:pt x="21600" y="6480"/>
                    <a:pt x="21600" y="14400"/>
                  </a:cubicBezTo>
                  <a:cubicBezTo>
                    <a:pt x="21600" y="21600"/>
                    <a:pt x="21600" y="21600"/>
                    <a:pt x="21600" y="21600"/>
                  </a:cubicBezTo>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1852" name="Shape 1852"/>
            <p:cNvSpPr/>
            <p:nvPr/>
          </p:nvSpPr>
          <p:spPr>
            <a:xfrm>
              <a:off x="1803472" y="2924110"/>
              <a:ext cx="1011479" cy="5388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30" y="21600"/>
                  </a:moveTo>
                  <a:cubicBezTo>
                    <a:pt x="470" y="21600"/>
                    <a:pt x="470" y="21600"/>
                    <a:pt x="470" y="21600"/>
                  </a:cubicBezTo>
                  <a:cubicBezTo>
                    <a:pt x="235" y="21600"/>
                    <a:pt x="0" y="21159"/>
                    <a:pt x="0" y="20718"/>
                  </a:cubicBezTo>
                  <a:cubicBezTo>
                    <a:pt x="0" y="14106"/>
                    <a:pt x="0" y="14106"/>
                    <a:pt x="0" y="14106"/>
                  </a:cubicBezTo>
                  <a:cubicBezTo>
                    <a:pt x="0" y="6282"/>
                    <a:pt x="3346" y="0"/>
                    <a:pt x="7513" y="0"/>
                  </a:cubicBezTo>
                  <a:cubicBezTo>
                    <a:pt x="14087" y="0"/>
                    <a:pt x="14087" y="0"/>
                    <a:pt x="14087" y="0"/>
                  </a:cubicBezTo>
                  <a:cubicBezTo>
                    <a:pt x="18254" y="0"/>
                    <a:pt x="21600" y="6282"/>
                    <a:pt x="21600" y="14106"/>
                  </a:cubicBezTo>
                  <a:cubicBezTo>
                    <a:pt x="21600" y="20718"/>
                    <a:pt x="21600" y="20718"/>
                    <a:pt x="21600" y="20718"/>
                  </a:cubicBezTo>
                  <a:cubicBezTo>
                    <a:pt x="21600" y="21159"/>
                    <a:pt x="21365" y="21600"/>
                    <a:pt x="21130" y="21600"/>
                  </a:cubicBezTo>
                  <a:moveTo>
                    <a:pt x="939" y="19837"/>
                  </a:moveTo>
                  <a:cubicBezTo>
                    <a:pt x="20661" y="19837"/>
                    <a:pt x="20661" y="19837"/>
                    <a:pt x="20661" y="19837"/>
                  </a:cubicBezTo>
                  <a:cubicBezTo>
                    <a:pt x="20661" y="14106"/>
                    <a:pt x="20661" y="14106"/>
                    <a:pt x="20661" y="14106"/>
                  </a:cubicBezTo>
                  <a:cubicBezTo>
                    <a:pt x="20661" y="7273"/>
                    <a:pt x="17726" y="1763"/>
                    <a:pt x="14087" y="1763"/>
                  </a:cubicBezTo>
                  <a:cubicBezTo>
                    <a:pt x="7513" y="1763"/>
                    <a:pt x="7513" y="1763"/>
                    <a:pt x="7513" y="1763"/>
                  </a:cubicBezTo>
                  <a:cubicBezTo>
                    <a:pt x="3874" y="1763"/>
                    <a:pt x="939" y="7273"/>
                    <a:pt x="939" y="14106"/>
                  </a:cubicBezTo>
                  <a:cubicBezTo>
                    <a:pt x="939" y="19837"/>
                    <a:pt x="939" y="19837"/>
                    <a:pt x="939" y="19837"/>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853" name="Shape 1853"/>
            <p:cNvSpPr/>
            <p:nvPr/>
          </p:nvSpPr>
          <p:spPr>
            <a:xfrm>
              <a:off x="1894052" y="3171464"/>
              <a:ext cx="830318" cy="2252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72" y="0"/>
                  </a:moveTo>
                  <a:cubicBezTo>
                    <a:pt x="0" y="6059"/>
                    <a:pt x="0" y="6059"/>
                    <a:pt x="0" y="6059"/>
                  </a:cubicBezTo>
                  <a:cubicBezTo>
                    <a:pt x="2789" y="6059"/>
                    <a:pt x="2789" y="6059"/>
                    <a:pt x="2789" y="6059"/>
                  </a:cubicBezTo>
                  <a:cubicBezTo>
                    <a:pt x="3219" y="6059"/>
                    <a:pt x="10800" y="21600"/>
                    <a:pt x="10800" y="21600"/>
                  </a:cubicBezTo>
                  <a:cubicBezTo>
                    <a:pt x="10800" y="21600"/>
                    <a:pt x="10800" y="21600"/>
                    <a:pt x="10800" y="21600"/>
                  </a:cubicBezTo>
                  <a:cubicBezTo>
                    <a:pt x="10800" y="21600"/>
                    <a:pt x="18095" y="6059"/>
                    <a:pt x="18525" y="6059"/>
                  </a:cubicBezTo>
                  <a:cubicBezTo>
                    <a:pt x="21600" y="6059"/>
                    <a:pt x="21600" y="6059"/>
                    <a:pt x="21600" y="6059"/>
                  </a:cubicBezTo>
                  <a:cubicBezTo>
                    <a:pt x="21028" y="0"/>
                    <a:pt x="21028" y="0"/>
                    <a:pt x="21028" y="0"/>
                  </a:cubicBezTo>
                  <a:cubicBezTo>
                    <a:pt x="20956" y="263"/>
                    <a:pt x="20956" y="527"/>
                    <a:pt x="20885" y="790"/>
                  </a:cubicBezTo>
                  <a:cubicBezTo>
                    <a:pt x="20813" y="1317"/>
                    <a:pt x="20599" y="1844"/>
                    <a:pt x="20456" y="1844"/>
                  </a:cubicBezTo>
                  <a:cubicBezTo>
                    <a:pt x="16951" y="1844"/>
                    <a:pt x="16951" y="1844"/>
                    <a:pt x="16951" y="1844"/>
                  </a:cubicBezTo>
                  <a:cubicBezTo>
                    <a:pt x="16808" y="2107"/>
                    <a:pt x="16665" y="2898"/>
                    <a:pt x="16593" y="3688"/>
                  </a:cubicBezTo>
                  <a:cubicBezTo>
                    <a:pt x="16379" y="4741"/>
                    <a:pt x="16164" y="6322"/>
                    <a:pt x="15807" y="7376"/>
                  </a:cubicBezTo>
                  <a:cubicBezTo>
                    <a:pt x="15234" y="9220"/>
                    <a:pt x="11730" y="15805"/>
                    <a:pt x="11086" y="17122"/>
                  </a:cubicBezTo>
                  <a:cubicBezTo>
                    <a:pt x="11015" y="17385"/>
                    <a:pt x="10872" y="17385"/>
                    <a:pt x="10800" y="17385"/>
                  </a:cubicBezTo>
                  <a:cubicBezTo>
                    <a:pt x="10800" y="17385"/>
                    <a:pt x="10800" y="17385"/>
                    <a:pt x="10800" y="17385"/>
                  </a:cubicBezTo>
                  <a:cubicBezTo>
                    <a:pt x="10800" y="17385"/>
                    <a:pt x="10800" y="17385"/>
                    <a:pt x="10800" y="17385"/>
                  </a:cubicBezTo>
                  <a:cubicBezTo>
                    <a:pt x="10728" y="17385"/>
                    <a:pt x="10585" y="17385"/>
                    <a:pt x="10514" y="17122"/>
                  </a:cubicBezTo>
                  <a:cubicBezTo>
                    <a:pt x="10085" y="16332"/>
                    <a:pt x="6437" y="8956"/>
                    <a:pt x="5793" y="7376"/>
                  </a:cubicBezTo>
                  <a:cubicBezTo>
                    <a:pt x="5436" y="6322"/>
                    <a:pt x="5150" y="4741"/>
                    <a:pt x="4935" y="3424"/>
                  </a:cubicBezTo>
                  <a:cubicBezTo>
                    <a:pt x="4864" y="2898"/>
                    <a:pt x="4721" y="2107"/>
                    <a:pt x="4649" y="1844"/>
                  </a:cubicBezTo>
                  <a:cubicBezTo>
                    <a:pt x="1144" y="1844"/>
                    <a:pt x="1144" y="1844"/>
                    <a:pt x="1144" y="1844"/>
                  </a:cubicBezTo>
                  <a:cubicBezTo>
                    <a:pt x="1001" y="1844"/>
                    <a:pt x="787" y="1317"/>
                    <a:pt x="715" y="790"/>
                  </a:cubicBezTo>
                  <a:cubicBezTo>
                    <a:pt x="644" y="527"/>
                    <a:pt x="644" y="263"/>
                    <a:pt x="572" y="0"/>
                  </a:cubicBezTo>
                </a:path>
              </a:pathLst>
            </a:custGeom>
            <a:solidFill>
              <a:srgbClr val="D2A72C"/>
            </a:solidFill>
            <a:ln w="12700" cap="flat">
              <a:noFill/>
              <a:miter lim="400000"/>
            </a:ln>
            <a:effectLst/>
          </p:spPr>
          <p:txBody>
            <a:bodyPr wrap="square" lIns="71436" tIns="71436" rIns="71436" bIns="71436" numCol="1" anchor="t">
              <a:noAutofit/>
            </a:bodyPr>
            <a:lstStyle/>
            <a:p>
              <a:pPr lvl="0"/>
            </a:p>
          </p:txBody>
        </p:sp>
        <p:sp>
          <p:nvSpPr>
            <p:cNvPr id="1854" name="Shape 1854"/>
            <p:cNvSpPr/>
            <p:nvPr/>
          </p:nvSpPr>
          <p:spPr>
            <a:xfrm>
              <a:off x="1938181" y="2883466"/>
              <a:ext cx="742061" cy="4470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520" y="4771"/>
                  </a:moveTo>
                  <a:cubicBezTo>
                    <a:pt x="19040" y="2385"/>
                    <a:pt x="17680" y="795"/>
                    <a:pt x="16240" y="663"/>
                  </a:cubicBezTo>
                  <a:cubicBezTo>
                    <a:pt x="10800" y="0"/>
                    <a:pt x="10800" y="0"/>
                    <a:pt x="10800" y="0"/>
                  </a:cubicBezTo>
                  <a:cubicBezTo>
                    <a:pt x="5360" y="663"/>
                    <a:pt x="5360" y="663"/>
                    <a:pt x="5360" y="663"/>
                  </a:cubicBezTo>
                  <a:cubicBezTo>
                    <a:pt x="3920" y="795"/>
                    <a:pt x="2560" y="2385"/>
                    <a:pt x="2080" y="4771"/>
                  </a:cubicBezTo>
                  <a:cubicBezTo>
                    <a:pt x="0" y="13782"/>
                    <a:pt x="0" y="13782"/>
                    <a:pt x="0" y="13782"/>
                  </a:cubicBezTo>
                  <a:cubicBezTo>
                    <a:pt x="4080" y="13782"/>
                    <a:pt x="4080" y="13782"/>
                    <a:pt x="4080" y="13782"/>
                  </a:cubicBezTo>
                  <a:cubicBezTo>
                    <a:pt x="4560" y="13782"/>
                    <a:pt x="4880" y="16034"/>
                    <a:pt x="5600" y="16829"/>
                  </a:cubicBezTo>
                  <a:cubicBezTo>
                    <a:pt x="6320" y="17625"/>
                    <a:pt x="10800" y="21600"/>
                    <a:pt x="10800" y="21600"/>
                  </a:cubicBezTo>
                  <a:cubicBezTo>
                    <a:pt x="10800" y="21600"/>
                    <a:pt x="15360" y="17757"/>
                    <a:pt x="16000" y="16829"/>
                  </a:cubicBezTo>
                  <a:cubicBezTo>
                    <a:pt x="16640" y="15902"/>
                    <a:pt x="17040" y="13782"/>
                    <a:pt x="17520" y="13782"/>
                  </a:cubicBezTo>
                  <a:cubicBezTo>
                    <a:pt x="21600" y="13782"/>
                    <a:pt x="21600" y="13782"/>
                    <a:pt x="21600" y="13782"/>
                  </a:cubicBezTo>
                  <a:cubicBezTo>
                    <a:pt x="19520" y="4771"/>
                    <a:pt x="19520" y="4771"/>
                    <a:pt x="19520" y="4771"/>
                  </a:cubicBezTo>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1855" name="Shape 1855"/>
            <p:cNvSpPr/>
            <p:nvPr/>
          </p:nvSpPr>
          <p:spPr>
            <a:xfrm>
              <a:off x="1917060" y="2861401"/>
              <a:ext cx="784303" cy="491224"/>
            </a:xfrm>
            <a:custGeom>
              <a:avLst/>
              <a:gdLst/>
              <a:ahLst/>
              <a:cxnLst>
                <a:cxn ang="0">
                  <a:pos x="wd2" y="hd2"/>
                </a:cxn>
                <a:cxn ang="5400000">
                  <a:pos x="wd2" y="hd2"/>
                </a:cxn>
                <a:cxn ang="10800000">
                  <a:pos x="wd2" y="hd2"/>
                </a:cxn>
                <a:cxn ang="16200000">
                  <a:pos x="wd2" y="hd2"/>
                </a:cxn>
              </a:cxnLst>
              <a:rect l="0" t="0" r="r" b="b"/>
              <a:pathLst>
                <a:path w="21548" h="21600" fill="norm" stroke="1" extrusionOk="0">
                  <a:moveTo>
                    <a:pt x="10774" y="21600"/>
                  </a:moveTo>
                  <a:cubicBezTo>
                    <a:pt x="10698" y="21600"/>
                    <a:pt x="10547" y="21600"/>
                    <a:pt x="10472" y="21479"/>
                  </a:cubicBezTo>
                  <a:cubicBezTo>
                    <a:pt x="10019" y="21117"/>
                    <a:pt x="6167" y="17739"/>
                    <a:pt x="5487" y="17015"/>
                  </a:cubicBezTo>
                  <a:cubicBezTo>
                    <a:pt x="5110" y="16532"/>
                    <a:pt x="4808" y="15808"/>
                    <a:pt x="4581" y="15204"/>
                  </a:cubicBezTo>
                  <a:cubicBezTo>
                    <a:pt x="4505" y="14963"/>
                    <a:pt x="4354" y="14601"/>
                    <a:pt x="4279" y="14480"/>
                  </a:cubicBezTo>
                  <a:cubicBezTo>
                    <a:pt x="578" y="14480"/>
                    <a:pt x="578" y="14480"/>
                    <a:pt x="578" y="14480"/>
                  </a:cubicBezTo>
                  <a:cubicBezTo>
                    <a:pt x="427" y="14480"/>
                    <a:pt x="201" y="14239"/>
                    <a:pt x="125" y="13998"/>
                  </a:cubicBezTo>
                  <a:cubicBezTo>
                    <a:pt x="-26" y="13756"/>
                    <a:pt x="-26" y="13394"/>
                    <a:pt x="50" y="13153"/>
                  </a:cubicBezTo>
                  <a:cubicBezTo>
                    <a:pt x="1938" y="4947"/>
                    <a:pt x="1938" y="4947"/>
                    <a:pt x="1938" y="4947"/>
                  </a:cubicBezTo>
                  <a:cubicBezTo>
                    <a:pt x="2542" y="2413"/>
                    <a:pt x="3977" y="724"/>
                    <a:pt x="5638" y="603"/>
                  </a:cubicBezTo>
                  <a:cubicBezTo>
                    <a:pt x="10698" y="0"/>
                    <a:pt x="10698" y="0"/>
                    <a:pt x="10698" y="0"/>
                  </a:cubicBezTo>
                  <a:cubicBezTo>
                    <a:pt x="10850" y="0"/>
                    <a:pt x="10850" y="0"/>
                    <a:pt x="10850" y="0"/>
                  </a:cubicBezTo>
                  <a:cubicBezTo>
                    <a:pt x="15910" y="603"/>
                    <a:pt x="15910" y="603"/>
                    <a:pt x="15910" y="603"/>
                  </a:cubicBezTo>
                  <a:cubicBezTo>
                    <a:pt x="17571" y="724"/>
                    <a:pt x="19006" y="2413"/>
                    <a:pt x="19610" y="4947"/>
                  </a:cubicBezTo>
                  <a:cubicBezTo>
                    <a:pt x="21498" y="13153"/>
                    <a:pt x="21498" y="13153"/>
                    <a:pt x="21498" y="13153"/>
                  </a:cubicBezTo>
                  <a:cubicBezTo>
                    <a:pt x="21574" y="13394"/>
                    <a:pt x="21574" y="13756"/>
                    <a:pt x="21423" y="13998"/>
                  </a:cubicBezTo>
                  <a:cubicBezTo>
                    <a:pt x="21347" y="14239"/>
                    <a:pt x="21121" y="14480"/>
                    <a:pt x="20970" y="14480"/>
                  </a:cubicBezTo>
                  <a:cubicBezTo>
                    <a:pt x="17269" y="14480"/>
                    <a:pt x="17269" y="14480"/>
                    <a:pt x="17269" y="14480"/>
                  </a:cubicBezTo>
                  <a:cubicBezTo>
                    <a:pt x="17118" y="14601"/>
                    <a:pt x="16967" y="14963"/>
                    <a:pt x="16891" y="15325"/>
                  </a:cubicBezTo>
                  <a:cubicBezTo>
                    <a:pt x="16665" y="15808"/>
                    <a:pt x="16438" y="16532"/>
                    <a:pt x="16061" y="17015"/>
                  </a:cubicBezTo>
                  <a:cubicBezTo>
                    <a:pt x="15457" y="17859"/>
                    <a:pt x="11756" y="20876"/>
                    <a:pt x="11076" y="21479"/>
                  </a:cubicBezTo>
                  <a:cubicBezTo>
                    <a:pt x="11001" y="21600"/>
                    <a:pt x="10850" y="21600"/>
                    <a:pt x="10774" y="21600"/>
                  </a:cubicBezTo>
                  <a:moveTo>
                    <a:pt x="1484" y="12550"/>
                  </a:moveTo>
                  <a:cubicBezTo>
                    <a:pt x="4430" y="12550"/>
                    <a:pt x="4430" y="12550"/>
                    <a:pt x="4430" y="12550"/>
                  </a:cubicBezTo>
                  <a:cubicBezTo>
                    <a:pt x="5034" y="12550"/>
                    <a:pt x="5336" y="13394"/>
                    <a:pt x="5638" y="14239"/>
                  </a:cubicBezTo>
                  <a:cubicBezTo>
                    <a:pt x="5789" y="14722"/>
                    <a:pt x="6016" y="15204"/>
                    <a:pt x="6243" y="15446"/>
                  </a:cubicBezTo>
                  <a:cubicBezTo>
                    <a:pt x="6696" y="15928"/>
                    <a:pt x="9415" y="18342"/>
                    <a:pt x="10774" y="19549"/>
                  </a:cubicBezTo>
                  <a:cubicBezTo>
                    <a:pt x="12436" y="18221"/>
                    <a:pt x="14928" y="16049"/>
                    <a:pt x="15305" y="15566"/>
                  </a:cubicBezTo>
                  <a:cubicBezTo>
                    <a:pt x="15457" y="15204"/>
                    <a:pt x="15683" y="14722"/>
                    <a:pt x="15834" y="14239"/>
                  </a:cubicBezTo>
                  <a:cubicBezTo>
                    <a:pt x="16212" y="13394"/>
                    <a:pt x="16514" y="12550"/>
                    <a:pt x="17118" y="12550"/>
                  </a:cubicBezTo>
                  <a:cubicBezTo>
                    <a:pt x="20064" y="12550"/>
                    <a:pt x="20064" y="12550"/>
                    <a:pt x="20064" y="12550"/>
                  </a:cubicBezTo>
                  <a:cubicBezTo>
                    <a:pt x="18477" y="5672"/>
                    <a:pt x="18477" y="5672"/>
                    <a:pt x="18477" y="5672"/>
                  </a:cubicBezTo>
                  <a:cubicBezTo>
                    <a:pt x="18024" y="3861"/>
                    <a:pt x="17043" y="2655"/>
                    <a:pt x="15834" y="2534"/>
                  </a:cubicBezTo>
                  <a:cubicBezTo>
                    <a:pt x="10774" y="1931"/>
                    <a:pt x="10774" y="1931"/>
                    <a:pt x="10774" y="1931"/>
                  </a:cubicBezTo>
                  <a:cubicBezTo>
                    <a:pt x="5714" y="2534"/>
                    <a:pt x="5714" y="2534"/>
                    <a:pt x="5714" y="2534"/>
                  </a:cubicBezTo>
                  <a:cubicBezTo>
                    <a:pt x="4505" y="2655"/>
                    <a:pt x="3524" y="3861"/>
                    <a:pt x="3071" y="5672"/>
                  </a:cubicBezTo>
                  <a:cubicBezTo>
                    <a:pt x="1484" y="12550"/>
                    <a:pt x="1484" y="12550"/>
                    <a:pt x="1484" y="1255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856" name="Shape 1856"/>
            <p:cNvSpPr/>
            <p:nvPr/>
          </p:nvSpPr>
          <p:spPr>
            <a:xfrm>
              <a:off x="2133276" y="2737144"/>
              <a:ext cx="351870" cy="5934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9600"/>
                    <a:pt x="0" y="9600"/>
                    <a:pt x="0" y="9600"/>
                  </a:cubicBezTo>
                  <a:cubicBezTo>
                    <a:pt x="0" y="13100"/>
                    <a:pt x="10800" y="21600"/>
                    <a:pt x="10800" y="21600"/>
                  </a:cubicBezTo>
                  <a:cubicBezTo>
                    <a:pt x="10800" y="21600"/>
                    <a:pt x="21600" y="13100"/>
                    <a:pt x="21600" y="9600"/>
                  </a:cubicBezTo>
                  <a:cubicBezTo>
                    <a:pt x="21600" y="0"/>
                    <a:pt x="21600" y="0"/>
                    <a:pt x="21600" y="0"/>
                  </a:cubicBezTo>
                  <a:cubicBezTo>
                    <a:pt x="0" y="0"/>
                    <a:pt x="0" y="0"/>
                    <a:pt x="0" y="0"/>
                  </a:cubicBezTo>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1857" name="Shape 1857"/>
            <p:cNvSpPr/>
            <p:nvPr/>
          </p:nvSpPr>
          <p:spPr>
            <a:xfrm>
              <a:off x="2111212" y="2715080"/>
              <a:ext cx="395998" cy="6375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350" y="21600"/>
                    <a:pt x="10050" y="21507"/>
                    <a:pt x="9900" y="21321"/>
                  </a:cubicBezTo>
                  <a:cubicBezTo>
                    <a:pt x="8850" y="20483"/>
                    <a:pt x="0" y="13128"/>
                    <a:pt x="0" y="9683"/>
                  </a:cubicBezTo>
                  <a:cubicBezTo>
                    <a:pt x="0" y="745"/>
                    <a:pt x="0" y="745"/>
                    <a:pt x="0" y="745"/>
                  </a:cubicBezTo>
                  <a:cubicBezTo>
                    <a:pt x="0" y="372"/>
                    <a:pt x="600" y="0"/>
                    <a:pt x="1200" y="0"/>
                  </a:cubicBezTo>
                  <a:cubicBezTo>
                    <a:pt x="20400" y="0"/>
                    <a:pt x="20400" y="0"/>
                    <a:pt x="20400" y="0"/>
                  </a:cubicBezTo>
                  <a:cubicBezTo>
                    <a:pt x="21000" y="0"/>
                    <a:pt x="21600" y="372"/>
                    <a:pt x="21600" y="745"/>
                  </a:cubicBezTo>
                  <a:cubicBezTo>
                    <a:pt x="21600" y="9683"/>
                    <a:pt x="21600" y="9683"/>
                    <a:pt x="21600" y="9683"/>
                  </a:cubicBezTo>
                  <a:cubicBezTo>
                    <a:pt x="21600" y="13128"/>
                    <a:pt x="12750" y="20483"/>
                    <a:pt x="11700" y="21321"/>
                  </a:cubicBezTo>
                  <a:cubicBezTo>
                    <a:pt x="11550" y="21507"/>
                    <a:pt x="11250" y="21600"/>
                    <a:pt x="10800" y="21600"/>
                  </a:cubicBezTo>
                  <a:moveTo>
                    <a:pt x="2400" y="1490"/>
                  </a:moveTo>
                  <a:cubicBezTo>
                    <a:pt x="2400" y="9683"/>
                    <a:pt x="2400" y="9683"/>
                    <a:pt x="2400" y="9683"/>
                  </a:cubicBezTo>
                  <a:cubicBezTo>
                    <a:pt x="2400" y="11917"/>
                    <a:pt x="7800" y="17038"/>
                    <a:pt x="10800" y="19645"/>
                  </a:cubicBezTo>
                  <a:cubicBezTo>
                    <a:pt x="13800" y="17038"/>
                    <a:pt x="19200" y="11917"/>
                    <a:pt x="19200" y="9683"/>
                  </a:cubicBezTo>
                  <a:cubicBezTo>
                    <a:pt x="19200" y="1490"/>
                    <a:pt x="19200" y="1490"/>
                    <a:pt x="19200" y="1490"/>
                  </a:cubicBezTo>
                  <a:cubicBezTo>
                    <a:pt x="2400" y="1490"/>
                    <a:pt x="2400" y="1490"/>
                    <a:pt x="2400" y="149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858" name="Shape 1858"/>
            <p:cNvSpPr/>
            <p:nvPr/>
          </p:nvSpPr>
          <p:spPr>
            <a:xfrm>
              <a:off x="2155341" y="2910175"/>
              <a:ext cx="307741" cy="557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12960"/>
                    <a:pt x="0" y="12960"/>
                    <a:pt x="0" y="12960"/>
                  </a:cubicBezTo>
                  <a:cubicBezTo>
                    <a:pt x="3279" y="18360"/>
                    <a:pt x="6557" y="21600"/>
                    <a:pt x="10221" y="21600"/>
                  </a:cubicBezTo>
                  <a:cubicBezTo>
                    <a:pt x="10221" y="21600"/>
                    <a:pt x="10414" y="21600"/>
                    <a:pt x="10607" y="21600"/>
                  </a:cubicBezTo>
                  <a:cubicBezTo>
                    <a:pt x="10993" y="21600"/>
                    <a:pt x="10993" y="21600"/>
                    <a:pt x="10993" y="21600"/>
                  </a:cubicBezTo>
                  <a:cubicBezTo>
                    <a:pt x="14657" y="21600"/>
                    <a:pt x="18129" y="18360"/>
                    <a:pt x="21600" y="12960"/>
                  </a:cubicBezTo>
                  <a:cubicBezTo>
                    <a:pt x="21600" y="1080"/>
                    <a:pt x="21600" y="1080"/>
                    <a:pt x="21600" y="1080"/>
                  </a:cubicBezTo>
                  <a:cubicBezTo>
                    <a:pt x="18321" y="5400"/>
                    <a:pt x="14657" y="8640"/>
                    <a:pt x="10993" y="8640"/>
                  </a:cubicBezTo>
                  <a:cubicBezTo>
                    <a:pt x="10800" y="8640"/>
                    <a:pt x="10607" y="8640"/>
                    <a:pt x="10414" y="8640"/>
                  </a:cubicBezTo>
                  <a:cubicBezTo>
                    <a:pt x="6750" y="8640"/>
                    <a:pt x="3279" y="5400"/>
                    <a:pt x="0" y="0"/>
                  </a:cubicBezTo>
                </a:path>
              </a:pathLst>
            </a:custGeom>
            <a:solidFill>
              <a:srgbClr val="AA795B"/>
            </a:solidFill>
            <a:ln w="12700" cap="flat">
              <a:noFill/>
              <a:miter lim="400000"/>
            </a:ln>
            <a:effectLst/>
          </p:spPr>
          <p:txBody>
            <a:bodyPr wrap="square" lIns="71436" tIns="71436" rIns="71436" bIns="71436" numCol="1" anchor="t">
              <a:noAutofit/>
            </a:bodyPr>
            <a:lstStyle/>
            <a:p>
              <a:pPr lvl="0"/>
            </a:p>
          </p:txBody>
        </p:sp>
        <p:sp>
          <p:nvSpPr>
            <p:cNvPr id="1859" name="Shape 1859"/>
            <p:cNvSpPr/>
            <p:nvPr/>
          </p:nvSpPr>
          <p:spPr>
            <a:xfrm>
              <a:off x="2133276" y="2902046"/>
              <a:ext cx="351870" cy="418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40"/>
                  </a:moveTo>
                  <a:cubicBezTo>
                    <a:pt x="21094" y="2880"/>
                    <a:pt x="20756" y="4320"/>
                    <a:pt x="20250" y="5760"/>
                  </a:cubicBezTo>
                  <a:cubicBezTo>
                    <a:pt x="20250" y="21600"/>
                    <a:pt x="20250" y="21600"/>
                    <a:pt x="20250" y="21600"/>
                  </a:cubicBezTo>
                  <a:cubicBezTo>
                    <a:pt x="20756" y="20160"/>
                    <a:pt x="21094" y="18720"/>
                    <a:pt x="21600" y="17280"/>
                  </a:cubicBezTo>
                  <a:cubicBezTo>
                    <a:pt x="21600" y="1440"/>
                    <a:pt x="21600" y="1440"/>
                    <a:pt x="21600" y="1440"/>
                  </a:cubicBezTo>
                  <a:moveTo>
                    <a:pt x="0" y="0"/>
                  </a:moveTo>
                  <a:cubicBezTo>
                    <a:pt x="0" y="17280"/>
                    <a:pt x="0" y="17280"/>
                    <a:pt x="0" y="17280"/>
                  </a:cubicBezTo>
                  <a:cubicBezTo>
                    <a:pt x="506" y="18720"/>
                    <a:pt x="844" y="20160"/>
                    <a:pt x="1350" y="21600"/>
                  </a:cubicBezTo>
                  <a:cubicBezTo>
                    <a:pt x="1350" y="4320"/>
                    <a:pt x="1350" y="4320"/>
                    <a:pt x="1350" y="4320"/>
                  </a:cubicBezTo>
                  <a:cubicBezTo>
                    <a:pt x="844" y="2880"/>
                    <a:pt x="506" y="1440"/>
                    <a:pt x="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860" name="Shape 1860"/>
            <p:cNvSpPr/>
            <p:nvPr/>
          </p:nvSpPr>
          <p:spPr>
            <a:xfrm>
              <a:off x="1470666" y="1067219"/>
              <a:ext cx="1467380" cy="1066058"/>
            </a:xfrm>
            <a:custGeom>
              <a:avLst/>
              <a:gdLst/>
              <a:ahLst/>
              <a:cxnLst>
                <a:cxn ang="0">
                  <a:pos x="wd2" y="hd2"/>
                </a:cxn>
                <a:cxn ang="5400000">
                  <a:pos x="wd2" y="hd2"/>
                </a:cxn>
                <a:cxn ang="10800000">
                  <a:pos x="wd2" y="hd2"/>
                </a:cxn>
                <a:cxn ang="16200000">
                  <a:pos x="wd2" y="hd2"/>
                </a:cxn>
              </a:cxnLst>
              <a:rect l="0" t="0" r="r" b="b"/>
              <a:pathLst>
                <a:path w="21525" h="21600" fill="norm" stroke="1" extrusionOk="0">
                  <a:moveTo>
                    <a:pt x="9315" y="612"/>
                  </a:moveTo>
                  <a:cubicBezTo>
                    <a:pt x="9395" y="891"/>
                    <a:pt x="9476" y="1280"/>
                    <a:pt x="9516" y="1837"/>
                  </a:cubicBezTo>
                  <a:cubicBezTo>
                    <a:pt x="9556" y="2839"/>
                    <a:pt x="8831" y="3563"/>
                    <a:pt x="8186" y="3173"/>
                  </a:cubicBezTo>
                  <a:cubicBezTo>
                    <a:pt x="7259" y="2672"/>
                    <a:pt x="5929" y="2227"/>
                    <a:pt x="4600" y="2227"/>
                  </a:cubicBezTo>
                  <a:cubicBezTo>
                    <a:pt x="3028" y="2227"/>
                    <a:pt x="1134" y="3285"/>
                    <a:pt x="167" y="3841"/>
                  </a:cubicBezTo>
                  <a:cubicBezTo>
                    <a:pt x="-35" y="4008"/>
                    <a:pt x="-75" y="4454"/>
                    <a:pt x="167" y="4621"/>
                  </a:cubicBezTo>
                  <a:cubicBezTo>
                    <a:pt x="1134" y="5511"/>
                    <a:pt x="3149" y="7738"/>
                    <a:pt x="3149" y="11802"/>
                  </a:cubicBezTo>
                  <a:cubicBezTo>
                    <a:pt x="3149" y="21600"/>
                    <a:pt x="3149" y="21600"/>
                    <a:pt x="3149" y="21600"/>
                  </a:cubicBezTo>
                  <a:cubicBezTo>
                    <a:pt x="21525" y="21600"/>
                    <a:pt x="21525" y="21600"/>
                    <a:pt x="21525" y="21600"/>
                  </a:cubicBezTo>
                  <a:cubicBezTo>
                    <a:pt x="21525" y="8239"/>
                    <a:pt x="21525" y="8239"/>
                    <a:pt x="21525" y="8239"/>
                  </a:cubicBezTo>
                  <a:cubicBezTo>
                    <a:pt x="21525" y="2227"/>
                    <a:pt x="18059" y="111"/>
                    <a:pt x="9597" y="0"/>
                  </a:cubicBezTo>
                  <a:cubicBezTo>
                    <a:pt x="9355" y="0"/>
                    <a:pt x="9194" y="334"/>
                    <a:pt x="9315" y="612"/>
                  </a:cubicBezTo>
                </a:path>
              </a:pathLst>
            </a:custGeom>
            <a:solidFill>
              <a:srgbClr val="3572B0"/>
            </a:solidFill>
            <a:ln w="12700" cap="flat">
              <a:noFill/>
              <a:miter lim="400000"/>
            </a:ln>
            <a:effectLst/>
          </p:spPr>
          <p:txBody>
            <a:bodyPr wrap="square" lIns="71436" tIns="71436" rIns="71436" bIns="71436" numCol="1" anchor="t">
              <a:noAutofit/>
            </a:bodyPr>
            <a:lstStyle/>
            <a:p>
              <a:pPr lvl="0"/>
            </a:p>
          </p:txBody>
        </p:sp>
        <p:sp>
          <p:nvSpPr>
            <p:cNvPr id="1861" name="Shape 1861"/>
            <p:cNvSpPr/>
            <p:nvPr/>
          </p:nvSpPr>
          <p:spPr>
            <a:xfrm>
              <a:off x="1448019" y="1045154"/>
              <a:ext cx="1512092" cy="1110187"/>
            </a:xfrm>
            <a:custGeom>
              <a:avLst/>
              <a:gdLst/>
              <a:ahLst/>
              <a:cxnLst>
                <a:cxn ang="0">
                  <a:pos x="wd2" y="hd2"/>
                </a:cxn>
                <a:cxn ang="5400000">
                  <a:pos x="wd2" y="hd2"/>
                </a:cxn>
                <a:cxn ang="10800000">
                  <a:pos x="wd2" y="hd2"/>
                </a:cxn>
                <a:cxn ang="16200000">
                  <a:pos x="wd2" y="hd2"/>
                </a:cxn>
              </a:cxnLst>
              <a:rect l="0" t="0" r="r" b="b"/>
              <a:pathLst>
                <a:path w="21568" h="21600" fill="norm" stroke="1" extrusionOk="0">
                  <a:moveTo>
                    <a:pt x="21254" y="21600"/>
                  </a:moveTo>
                  <a:cubicBezTo>
                    <a:pt x="3379" y="21600"/>
                    <a:pt x="3379" y="21600"/>
                    <a:pt x="3379" y="21600"/>
                  </a:cubicBezTo>
                  <a:cubicBezTo>
                    <a:pt x="3222" y="21600"/>
                    <a:pt x="3065" y="21386"/>
                    <a:pt x="3065" y="21172"/>
                  </a:cubicBezTo>
                  <a:cubicBezTo>
                    <a:pt x="3065" y="11762"/>
                    <a:pt x="3065" y="11762"/>
                    <a:pt x="3065" y="11762"/>
                  </a:cubicBezTo>
                  <a:cubicBezTo>
                    <a:pt x="3065" y="8127"/>
                    <a:pt x="1340" y="6149"/>
                    <a:pt x="282" y="5240"/>
                  </a:cubicBezTo>
                  <a:cubicBezTo>
                    <a:pt x="86" y="5079"/>
                    <a:pt x="-32" y="4758"/>
                    <a:pt x="7" y="4438"/>
                  </a:cubicBezTo>
                  <a:cubicBezTo>
                    <a:pt x="7" y="4117"/>
                    <a:pt x="164" y="3850"/>
                    <a:pt x="360" y="3743"/>
                  </a:cubicBezTo>
                  <a:cubicBezTo>
                    <a:pt x="1340" y="3154"/>
                    <a:pt x="3222" y="2139"/>
                    <a:pt x="4790" y="2139"/>
                  </a:cubicBezTo>
                  <a:cubicBezTo>
                    <a:pt x="5966" y="2139"/>
                    <a:pt x="7299" y="2459"/>
                    <a:pt x="8396" y="3101"/>
                  </a:cubicBezTo>
                  <a:cubicBezTo>
                    <a:pt x="8632" y="3208"/>
                    <a:pt x="8906" y="3154"/>
                    <a:pt x="9102" y="2887"/>
                  </a:cubicBezTo>
                  <a:cubicBezTo>
                    <a:pt x="9220" y="2727"/>
                    <a:pt x="9259" y="2459"/>
                    <a:pt x="9259" y="2246"/>
                  </a:cubicBezTo>
                  <a:cubicBezTo>
                    <a:pt x="9220" y="1818"/>
                    <a:pt x="9180" y="1444"/>
                    <a:pt x="9102" y="1230"/>
                  </a:cubicBezTo>
                  <a:cubicBezTo>
                    <a:pt x="8984" y="962"/>
                    <a:pt x="9024" y="642"/>
                    <a:pt x="9141" y="374"/>
                  </a:cubicBezTo>
                  <a:cubicBezTo>
                    <a:pt x="9259" y="160"/>
                    <a:pt x="9455" y="0"/>
                    <a:pt x="9651" y="0"/>
                  </a:cubicBezTo>
                  <a:cubicBezTo>
                    <a:pt x="13963" y="53"/>
                    <a:pt x="16825" y="642"/>
                    <a:pt x="18667" y="1871"/>
                  </a:cubicBezTo>
                  <a:cubicBezTo>
                    <a:pt x="20666" y="3154"/>
                    <a:pt x="21568" y="5240"/>
                    <a:pt x="21568" y="8341"/>
                  </a:cubicBezTo>
                  <a:cubicBezTo>
                    <a:pt x="21568" y="21172"/>
                    <a:pt x="21568" y="21172"/>
                    <a:pt x="21568" y="21172"/>
                  </a:cubicBezTo>
                  <a:cubicBezTo>
                    <a:pt x="21568" y="21386"/>
                    <a:pt x="21450" y="21600"/>
                    <a:pt x="21254" y="21600"/>
                  </a:cubicBezTo>
                  <a:moveTo>
                    <a:pt x="3692" y="20745"/>
                  </a:moveTo>
                  <a:cubicBezTo>
                    <a:pt x="20941" y="20745"/>
                    <a:pt x="20941" y="20745"/>
                    <a:pt x="20941" y="20745"/>
                  </a:cubicBezTo>
                  <a:cubicBezTo>
                    <a:pt x="20941" y="8341"/>
                    <a:pt x="20941" y="8341"/>
                    <a:pt x="20941" y="8341"/>
                  </a:cubicBezTo>
                  <a:cubicBezTo>
                    <a:pt x="20941" y="2994"/>
                    <a:pt x="17883" y="962"/>
                    <a:pt x="9651" y="855"/>
                  </a:cubicBezTo>
                  <a:cubicBezTo>
                    <a:pt x="9768" y="1176"/>
                    <a:pt x="9847" y="1604"/>
                    <a:pt x="9886" y="2192"/>
                  </a:cubicBezTo>
                  <a:cubicBezTo>
                    <a:pt x="9886" y="2673"/>
                    <a:pt x="9768" y="3101"/>
                    <a:pt x="9533" y="3475"/>
                  </a:cubicBezTo>
                  <a:cubicBezTo>
                    <a:pt x="9180" y="3956"/>
                    <a:pt x="8632" y="4170"/>
                    <a:pt x="8161" y="3903"/>
                  </a:cubicBezTo>
                  <a:cubicBezTo>
                    <a:pt x="7142" y="3315"/>
                    <a:pt x="5887" y="2994"/>
                    <a:pt x="4790" y="2994"/>
                  </a:cubicBezTo>
                  <a:cubicBezTo>
                    <a:pt x="3339" y="2994"/>
                    <a:pt x="1575" y="3956"/>
                    <a:pt x="634" y="4545"/>
                  </a:cubicBezTo>
                  <a:cubicBezTo>
                    <a:pt x="1536" y="5293"/>
                    <a:pt x="3692" y="7592"/>
                    <a:pt x="3692" y="11762"/>
                  </a:cubicBezTo>
                  <a:cubicBezTo>
                    <a:pt x="3692" y="20745"/>
                    <a:pt x="3692" y="20745"/>
                    <a:pt x="3692" y="20745"/>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862" name="Shape 1862"/>
            <p:cNvSpPr/>
            <p:nvPr/>
          </p:nvSpPr>
          <p:spPr>
            <a:xfrm>
              <a:off x="1470666" y="1067219"/>
              <a:ext cx="1467380" cy="1066058"/>
            </a:xfrm>
            <a:custGeom>
              <a:avLst/>
              <a:gdLst/>
              <a:ahLst/>
              <a:cxnLst>
                <a:cxn ang="0">
                  <a:pos x="wd2" y="hd2"/>
                </a:cxn>
                <a:cxn ang="5400000">
                  <a:pos x="wd2" y="hd2"/>
                </a:cxn>
                <a:cxn ang="10800000">
                  <a:pos x="wd2" y="hd2"/>
                </a:cxn>
                <a:cxn ang="16200000">
                  <a:pos x="wd2" y="hd2"/>
                </a:cxn>
              </a:cxnLst>
              <a:rect l="0" t="0" r="r" b="b"/>
              <a:pathLst>
                <a:path w="21525" h="21600" fill="norm" stroke="1" extrusionOk="0">
                  <a:moveTo>
                    <a:pt x="9315" y="612"/>
                  </a:moveTo>
                  <a:cubicBezTo>
                    <a:pt x="9395" y="891"/>
                    <a:pt x="9476" y="1280"/>
                    <a:pt x="9516" y="1837"/>
                  </a:cubicBezTo>
                  <a:cubicBezTo>
                    <a:pt x="9556" y="2839"/>
                    <a:pt x="8831" y="3563"/>
                    <a:pt x="8186" y="3173"/>
                  </a:cubicBezTo>
                  <a:cubicBezTo>
                    <a:pt x="7259" y="2672"/>
                    <a:pt x="5929" y="2227"/>
                    <a:pt x="4600" y="2227"/>
                  </a:cubicBezTo>
                  <a:cubicBezTo>
                    <a:pt x="3028" y="2227"/>
                    <a:pt x="1134" y="3285"/>
                    <a:pt x="167" y="3841"/>
                  </a:cubicBezTo>
                  <a:cubicBezTo>
                    <a:pt x="-35" y="4008"/>
                    <a:pt x="-75" y="4454"/>
                    <a:pt x="167" y="4621"/>
                  </a:cubicBezTo>
                  <a:cubicBezTo>
                    <a:pt x="1134" y="5511"/>
                    <a:pt x="3149" y="7738"/>
                    <a:pt x="3149" y="11802"/>
                  </a:cubicBezTo>
                  <a:cubicBezTo>
                    <a:pt x="3149" y="21600"/>
                    <a:pt x="3149" y="21600"/>
                    <a:pt x="3149" y="21600"/>
                  </a:cubicBezTo>
                  <a:cubicBezTo>
                    <a:pt x="21525" y="21600"/>
                    <a:pt x="21525" y="21600"/>
                    <a:pt x="21525" y="21600"/>
                  </a:cubicBezTo>
                  <a:cubicBezTo>
                    <a:pt x="21525" y="8239"/>
                    <a:pt x="21525" y="8239"/>
                    <a:pt x="21525" y="8239"/>
                  </a:cubicBezTo>
                  <a:cubicBezTo>
                    <a:pt x="21525" y="2227"/>
                    <a:pt x="18059" y="111"/>
                    <a:pt x="9597" y="0"/>
                  </a:cubicBezTo>
                  <a:cubicBezTo>
                    <a:pt x="9355" y="0"/>
                    <a:pt x="9194" y="334"/>
                    <a:pt x="9315" y="612"/>
                  </a:cubicBezTo>
                </a:path>
              </a:pathLst>
            </a:custGeom>
            <a:solidFill>
              <a:srgbClr val="E9E9E9"/>
            </a:solidFill>
            <a:ln w="12700" cap="flat">
              <a:noFill/>
              <a:miter lim="400000"/>
            </a:ln>
            <a:effectLst/>
          </p:spPr>
          <p:txBody>
            <a:bodyPr wrap="square" lIns="71436" tIns="71436" rIns="71436" bIns="71436" numCol="1" anchor="t">
              <a:noAutofit/>
            </a:bodyPr>
            <a:lstStyle/>
            <a:p>
              <a:pPr lvl="0"/>
            </a:p>
          </p:txBody>
        </p:sp>
        <p:sp>
          <p:nvSpPr>
            <p:cNvPr id="1863" name="Shape 1863"/>
            <p:cNvSpPr/>
            <p:nvPr/>
          </p:nvSpPr>
          <p:spPr>
            <a:xfrm>
              <a:off x="1448019" y="1045154"/>
              <a:ext cx="1512092" cy="1110187"/>
            </a:xfrm>
            <a:custGeom>
              <a:avLst/>
              <a:gdLst/>
              <a:ahLst/>
              <a:cxnLst>
                <a:cxn ang="0">
                  <a:pos x="wd2" y="hd2"/>
                </a:cxn>
                <a:cxn ang="5400000">
                  <a:pos x="wd2" y="hd2"/>
                </a:cxn>
                <a:cxn ang="10800000">
                  <a:pos x="wd2" y="hd2"/>
                </a:cxn>
                <a:cxn ang="16200000">
                  <a:pos x="wd2" y="hd2"/>
                </a:cxn>
              </a:cxnLst>
              <a:rect l="0" t="0" r="r" b="b"/>
              <a:pathLst>
                <a:path w="21568" h="21600" fill="norm" stroke="1" extrusionOk="0">
                  <a:moveTo>
                    <a:pt x="21254" y="21600"/>
                  </a:moveTo>
                  <a:cubicBezTo>
                    <a:pt x="3379" y="21600"/>
                    <a:pt x="3379" y="21600"/>
                    <a:pt x="3379" y="21600"/>
                  </a:cubicBezTo>
                  <a:cubicBezTo>
                    <a:pt x="3222" y="21600"/>
                    <a:pt x="3065" y="21386"/>
                    <a:pt x="3065" y="21172"/>
                  </a:cubicBezTo>
                  <a:cubicBezTo>
                    <a:pt x="3065" y="11762"/>
                    <a:pt x="3065" y="11762"/>
                    <a:pt x="3065" y="11762"/>
                  </a:cubicBezTo>
                  <a:cubicBezTo>
                    <a:pt x="3065" y="8127"/>
                    <a:pt x="1340" y="6149"/>
                    <a:pt x="282" y="5240"/>
                  </a:cubicBezTo>
                  <a:cubicBezTo>
                    <a:pt x="86" y="5079"/>
                    <a:pt x="-32" y="4758"/>
                    <a:pt x="7" y="4438"/>
                  </a:cubicBezTo>
                  <a:cubicBezTo>
                    <a:pt x="7" y="4117"/>
                    <a:pt x="164" y="3850"/>
                    <a:pt x="360" y="3743"/>
                  </a:cubicBezTo>
                  <a:cubicBezTo>
                    <a:pt x="1340" y="3154"/>
                    <a:pt x="3222" y="2139"/>
                    <a:pt x="4790" y="2139"/>
                  </a:cubicBezTo>
                  <a:cubicBezTo>
                    <a:pt x="5966" y="2139"/>
                    <a:pt x="7299" y="2459"/>
                    <a:pt x="8396" y="3101"/>
                  </a:cubicBezTo>
                  <a:cubicBezTo>
                    <a:pt x="8632" y="3208"/>
                    <a:pt x="8906" y="3154"/>
                    <a:pt x="9102" y="2887"/>
                  </a:cubicBezTo>
                  <a:cubicBezTo>
                    <a:pt x="9220" y="2727"/>
                    <a:pt x="9259" y="2459"/>
                    <a:pt x="9259" y="2246"/>
                  </a:cubicBezTo>
                  <a:cubicBezTo>
                    <a:pt x="9220" y="1818"/>
                    <a:pt x="9180" y="1444"/>
                    <a:pt x="9102" y="1230"/>
                  </a:cubicBezTo>
                  <a:cubicBezTo>
                    <a:pt x="8984" y="962"/>
                    <a:pt x="9024" y="642"/>
                    <a:pt x="9141" y="374"/>
                  </a:cubicBezTo>
                  <a:cubicBezTo>
                    <a:pt x="9259" y="160"/>
                    <a:pt x="9455" y="0"/>
                    <a:pt x="9651" y="0"/>
                  </a:cubicBezTo>
                  <a:cubicBezTo>
                    <a:pt x="13963" y="53"/>
                    <a:pt x="16825" y="642"/>
                    <a:pt x="18667" y="1871"/>
                  </a:cubicBezTo>
                  <a:cubicBezTo>
                    <a:pt x="20666" y="3154"/>
                    <a:pt x="21568" y="5240"/>
                    <a:pt x="21568" y="8341"/>
                  </a:cubicBezTo>
                  <a:cubicBezTo>
                    <a:pt x="21568" y="21172"/>
                    <a:pt x="21568" y="21172"/>
                    <a:pt x="21568" y="21172"/>
                  </a:cubicBezTo>
                  <a:cubicBezTo>
                    <a:pt x="21568" y="21386"/>
                    <a:pt x="21450" y="21600"/>
                    <a:pt x="21254" y="21600"/>
                  </a:cubicBezTo>
                  <a:moveTo>
                    <a:pt x="3692" y="20745"/>
                  </a:moveTo>
                  <a:cubicBezTo>
                    <a:pt x="20941" y="20745"/>
                    <a:pt x="20941" y="20745"/>
                    <a:pt x="20941" y="20745"/>
                  </a:cubicBezTo>
                  <a:cubicBezTo>
                    <a:pt x="20941" y="8341"/>
                    <a:pt x="20941" y="8341"/>
                    <a:pt x="20941" y="8341"/>
                  </a:cubicBezTo>
                  <a:cubicBezTo>
                    <a:pt x="20941" y="2994"/>
                    <a:pt x="17883" y="962"/>
                    <a:pt x="9651" y="855"/>
                  </a:cubicBezTo>
                  <a:cubicBezTo>
                    <a:pt x="9768" y="1176"/>
                    <a:pt x="9847" y="1604"/>
                    <a:pt x="9886" y="2192"/>
                  </a:cubicBezTo>
                  <a:cubicBezTo>
                    <a:pt x="9886" y="2673"/>
                    <a:pt x="9768" y="3101"/>
                    <a:pt x="9533" y="3475"/>
                  </a:cubicBezTo>
                  <a:cubicBezTo>
                    <a:pt x="9180" y="3956"/>
                    <a:pt x="8632" y="4170"/>
                    <a:pt x="8161" y="3903"/>
                  </a:cubicBezTo>
                  <a:cubicBezTo>
                    <a:pt x="7142" y="3315"/>
                    <a:pt x="5887" y="2994"/>
                    <a:pt x="4790" y="2994"/>
                  </a:cubicBezTo>
                  <a:cubicBezTo>
                    <a:pt x="3339" y="2994"/>
                    <a:pt x="1575" y="3956"/>
                    <a:pt x="634" y="4545"/>
                  </a:cubicBezTo>
                  <a:cubicBezTo>
                    <a:pt x="1536" y="5293"/>
                    <a:pt x="3692" y="7592"/>
                    <a:pt x="3692" y="11762"/>
                  </a:cubicBezTo>
                  <a:cubicBezTo>
                    <a:pt x="3692" y="20745"/>
                    <a:pt x="3692" y="20745"/>
                    <a:pt x="3692" y="20745"/>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864" name="Shape 1864"/>
            <p:cNvSpPr/>
            <p:nvPr/>
          </p:nvSpPr>
          <p:spPr>
            <a:xfrm>
              <a:off x="1676892" y="1439990"/>
              <a:ext cx="1239091" cy="6712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741" y="0"/>
                  </a:moveTo>
                  <a:cubicBezTo>
                    <a:pt x="2347" y="0"/>
                    <a:pt x="671" y="974"/>
                    <a:pt x="0" y="1505"/>
                  </a:cubicBezTo>
                  <a:cubicBezTo>
                    <a:pt x="335" y="3010"/>
                    <a:pt x="527" y="4692"/>
                    <a:pt x="527" y="6728"/>
                  </a:cubicBezTo>
                  <a:cubicBezTo>
                    <a:pt x="527" y="21600"/>
                    <a:pt x="527" y="21600"/>
                    <a:pt x="527" y="21600"/>
                  </a:cubicBezTo>
                  <a:cubicBezTo>
                    <a:pt x="1102" y="21600"/>
                    <a:pt x="1102" y="21600"/>
                    <a:pt x="1102" y="21600"/>
                  </a:cubicBezTo>
                  <a:cubicBezTo>
                    <a:pt x="1102" y="6639"/>
                    <a:pt x="1102" y="6639"/>
                    <a:pt x="1102" y="6639"/>
                  </a:cubicBezTo>
                  <a:cubicBezTo>
                    <a:pt x="1102" y="6639"/>
                    <a:pt x="1102" y="6639"/>
                    <a:pt x="1102" y="6639"/>
                  </a:cubicBezTo>
                  <a:cubicBezTo>
                    <a:pt x="1102" y="6285"/>
                    <a:pt x="1102" y="5931"/>
                    <a:pt x="2251" y="5400"/>
                  </a:cubicBezTo>
                  <a:cubicBezTo>
                    <a:pt x="2730" y="5223"/>
                    <a:pt x="3592" y="4957"/>
                    <a:pt x="4694" y="4957"/>
                  </a:cubicBezTo>
                  <a:cubicBezTo>
                    <a:pt x="6418" y="4957"/>
                    <a:pt x="8238" y="5577"/>
                    <a:pt x="10058" y="6728"/>
                  </a:cubicBezTo>
                  <a:cubicBezTo>
                    <a:pt x="12357" y="8321"/>
                    <a:pt x="14129" y="9030"/>
                    <a:pt x="15661" y="9030"/>
                  </a:cubicBezTo>
                  <a:cubicBezTo>
                    <a:pt x="17529" y="9030"/>
                    <a:pt x="19062" y="7879"/>
                    <a:pt x="20403" y="5400"/>
                  </a:cubicBezTo>
                  <a:cubicBezTo>
                    <a:pt x="20451" y="5223"/>
                    <a:pt x="20546" y="5134"/>
                    <a:pt x="20642" y="5134"/>
                  </a:cubicBezTo>
                  <a:cubicBezTo>
                    <a:pt x="20690" y="5134"/>
                    <a:pt x="20738" y="5134"/>
                    <a:pt x="20786" y="5223"/>
                  </a:cubicBezTo>
                  <a:cubicBezTo>
                    <a:pt x="20929" y="5311"/>
                    <a:pt x="21025" y="5577"/>
                    <a:pt x="21025" y="5843"/>
                  </a:cubicBezTo>
                  <a:cubicBezTo>
                    <a:pt x="21025" y="21600"/>
                    <a:pt x="21025" y="21600"/>
                    <a:pt x="21025" y="21600"/>
                  </a:cubicBezTo>
                  <a:cubicBezTo>
                    <a:pt x="21600" y="21600"/>
                    <a:pt x="21600" y="21600"/>
                    <a:pt x="21600" y="21600"/>
                  </a:cubicBezTo>
                  <a:cubicBezTo>
                    <a:pt x="21600" y="2036"/>
                    <a:pt x="21600" y="2036"/>
                    <a:pt x="21600" y="2036"/>
                  </a:cubicBezTo>
                  <a:cubicBezTo>
                    <a:pt x="20738" y="2567"/>
                    <a:pt x="18439" y="3895"/>
                    <a:pt x="15805" y="3895"/>
                  </a:cubicBezTo>
                  <a:cubicBezTo>
                    <a:pt x="14416" y="3895"/>
                    <a:pt x="12883" y="3541"/>
                    <a:pt x="11447" y="2479"/>
                  </a:cubicBezTo>
                  <a:cubicBezTo>
                    <a:pt x="8908" y="620"/>
                    <a:pt x="6609" y="0"/>
                    <a:pt x="4741" y="0"/>
                  </a:cubicBezTo>
                </a:path>
              </a:pathLst>
            </a:custGeom>
            <a:solidFill>
              <a:srgbClr val="C1CAD4"/>
            </a:solidFill>
            <a:ln w="12700" cap="flat">
              <a:noFill/>
              <a:miter lim="400000"/>
            </a:ln>
            <a:effectLst/>
          </p:spPr>
          <p:txBody>
            <a:bodyPr wrap="square" lIns="71436" tIns="71436" rIns="71436" bIns="71436" numCol="1" anchor="t">
              <a:noAutofit/>
            </a:bodyPr>
            <a:lstStyle/>
            <a:p>
              <a:pPr lvl="0"/>
            </a:p>
          </p:txBody>
        </p:sp>
        <p:sp>
          <p:nvSpPr>
            <p:cNvPr id="1865" name="Shape 1865"/>
            <p:cNvSpPr/>
            <p:nvPr/>
          </p:nvSpPr>
          <p:spPr>
            <a:xfrm>
              <a:off x="1654828" y="1487603"/>
              <a:ext cx="1283219" cy="6456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76"/>
                  </a:moveTo>
                  <a:cubicBezTo>
                    <a:pt x="21600" y="276"/>
                    <a:pt x="21461" y="368"/>
                    <a:pt x="21230" y="551"/>
                  </a:cubicBezTo>
                  <a:cubicBezTo>
                    <a:pt x="21230" y="20865"/>
                    <a:pt x="21230" y="20865"/>
                    <a:pt x="21230" y="20865"/>
                  </a:cubicBezTo>
                  <a:cubicBezTo>
                    <a:pt x="20675" y="20865"/>
                    <a:pt x="20675" y="20865"/>
                    <a:pt x="20675" y="20865"/>
                  </a:cubicBezTo>
                  <a:cubicBezTo>
                    <a:pt x="20675" y="21600"/>
                    <a:pt x="20675" y="21600"/>
                    <a:pt x="20675" y="21600"/>
                  </a:cubicBezTo>
                  <a:cubicBezTo>
                    <a:pt x="21600" y="21600"/>
                    <a:pt x="21600" y="21600"/>
                    <a:pt x="21600" y="21600"/>
                  </a:cubicBezTo>
                  <a:cubicBezTo>
                    <a:pt x="21600" y="276"/>
                    <a:pt x="21600" y="276"/>
                    <a:pt x="21600" y="276"/>
                  </a:cubicBezTo>
                  <a:moveTo>
                    <a:pt x="370" y="0"/>
                  </a:moveTo>
                  <a:cubicBezTo>
                    <a:pt x="139" y="184"/>
                    <a:pt x="0" y="276"/>
                    <a:pt x="0" y="276"/>
                  </a:cubicBezTo>
                  <a:cubicBezTo>
                    <a:pt x="324" y="1746"/>
                    <a:pt x="509" y="3401"/>
                    <a:pt x="509" y="5423"/>
                  </a:cubicBezTo>
                  <a:cubicBezTo>
                    <a:pt x="509" y="21600"/>
                    <a:pt x="509" y="21600"/>
                    <a:pt x="509" y="21600"/>
                  </a:cubicBezTo>
                  <a:cubicBezTo>
                    <a:pt x="1434" y="21600"/>
                    <a:pt x="1434" y="21600"/>
                    <a:pt x="1434" y="21600"/>
                  </a:cubicBezTo>
                  <a:cubicBezTo>
                    <a:pt x="1434" y="20865"/>
                    <a:pt x="1434" y="20865"/>
                    <a:pt x="1434" y="20865"/>
                  </a:cubicBezTo>
                  <a:cubicBezTo>
                    <a:pt x="879" y="20865"/>
                    <a:pt x="879" y="20865"/>
                    <a:pt x="879" y="20865"/>
                  </a:cubicBezTo>
                  <a:cubicBezTo>
                    <a:pt x="879" y="5423"/>
                    <a:pt x="879" y="5423"/>
                    <a:pt x="879" y="5423"/>
                  </a:cubicBezTo>
                  <a:cubicBezTo>
                    <a:pt x="879" y="3309"/>
                    <a:pt x="694" y="1563"/>
                    <a:pt x="37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866" name="Shape 1866"/>
            <p:cNvSpPr/>
            <p:nvPr/>
          </p:nvSpPr>
          <p:spPr>
            <a:xfrm>
              <a:off x="1630441" y="2003213"/>
              <a:ext cx="131226" cy="2647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900" y="0"/>
                    <a:pt x="0" y="4725"/>
                    <a:pt x="0" y="10800"/>
                  </a:cubicBezTo>
                  <a:cubicBezTo>
                    <a:pt x="0" y="16650"/>
                    <a:pt x="9900" y="21600"/>
                    <a:pt x="21600" y="21600"/>
                  </a:cubicBezTo>
                  <a:lnTo>
                    <a:pt x="21600" y="0"/>
                  </a:lnTo>
                  <a:close/>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1867" name="Shape 1867"/>
            <p:cNvSpPr/>
            <p:nvPr/>
          </p:nvSpPr>
          <p:spPr>
            <a:xfrm>
              <a:off x="1608377" y="1981149"/>
              <a:ext cx="175354" cy="3077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8" y="21600"/>
                    <a:pt x="0" y="16779"/>
                    <a:pt x="0" y="10800"/>
                  </a:cubicBezTo>
                  <a:cubicBezTo>
                    <a:pt x="0" y="4821"/>
                    <a:pt x="8438" y="0"/>
                    <a:pt x="18900" y="0"/>
                  </a:cubicBezTo>
                  <a:cubicBezTo>
                    <a:pt x="20587" y="0"/>
                    <a:pt x="21600" y="771"/>
                    <a:pt x="21600" y="1543"/>
                  </a:cubicBezTo>
                  <a:cubicBezTo>
                    <a:pt x="21600" y="20057"/>
                    <a:pt x="21600" y="20057"/>
                    <a:pt x="21600" y="20057"/>
                  </a:cubicBezTo>
                  <a:cubicBezTo>
                    <a:pt x="21600" y="20829"/>
                    <a:pt x="20587" y="21600"/>
                    <a:pt x="18900" y="21600"/>
                  </a:cubicBezTo>
                  <a:close/>
                  <a:moveTo>
                    <a:pt x="16200" y="3279"/>
                  </a:moveTo>
                  <a:cubicBezTo>
                    <a:pt x="10125" y="3857"/>
                    <a:pt x="5400" y="7136"/>
                    <a:pt x="5400" y="10800"/>
                  </a:cubicBezTo>
                  <a:cubicBezTo>
                    <a:pt x="5400" y="14464"/>
                    <a:pt x="10125" y="17550"/>
                    <a:pt x="16200" y="18321"/>
                  </a:cubicBezTo>
                  <a:lnTo>
                    <a:pt x="16200" y="327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868" name="Shape 1868"/>
            <p:cNvSpPr/>
            <p:nvPr/>
          </p:nvSpPr>
          <p:spPr>
            <a:xfrm>
              <a:off x="2861401" y="2003213"/>
              <a:ext cx="132387" cy="2647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650"/>
                    <a:pt x="12150" y="21600"/>
                    <a:pt x="0" y="21600"/>
                  </a:cubicBezTo>
                  <a:lnTo>
                    <a:pt x="0" y="0"/>
                  </a:lnTo>
                  <a:close/>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1869" name="Shape 1869"/>
            <p:cNvSpPr/>
            <p:nvPr/>
          </p:nvSpPr>
          <p:spPr>
            <a:xfrm>
              <a:off x="2839336" y="1981149"/>
              <a:ext cx="176517" cy="3077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771"/>
                    <a:pt x="1350" y="0"/>
                    <a:pt x="2700" y="0"/>
                  </a:cubicBezTo>
                  <a:cubicBezTo>
                    <a:pt x="13162" y="0"/>
                    <a:pt x="21600" y="4821"/>
                    <a:pt x="21600" y="10800"/>
                  </a:cubicBezTo>
                  <a:cubicBezTo>
                    <a:pt x="21600" y="16779"/>
                    <a:pt x="13162" y="21600"/>
                    <a:pt x="2700" y="21600"/>
                  </a:cubicBezTo>
                  <a:close/>
                  <a:moveTo>
                    <a:pt x="5400" y="3279"/>
                  </a:moveTo>
                  <a:cubicBezTo>
                    <a:pt x="5400" y="18321"/>
                    <a:pt x="5400" y="18321"/>
                    <a:pt x="5400" y="18321"/>
                  </a:cubicBezTo>
                  <a:cubicBezTo>
                    <a:pt x="11475" y="17550"/>
                    <a:pt x="16200" y="14464"/>
                    <a:pt x="16200" y="10800"/>
                  </a:cubicBezTo>
                  <a:cubicBezTo>
                    <a:pt x="16200" y="7136"/>
                    <a:pt x="11475" y="3857"/>
                    <a:pt x="5400" y="3279"/>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870" name="Shape 1870"/>
            <p:cNvSpPr/>
            <p:nvPr/>
          </p:nvSpPr>
          <p:spPr>
            <a:xfrm>
              <a:off x="1761666" y="1615588"/>
              <a:ext cx="1099735" cy="1294987"/>
            </a:xfrm>
            <a:custGeom>
              <a:avLst/>
              <a:gdLst/>
              <a:ahLst/>
              <a:cxnLst>
                <a:cxn ang="0">
                  <a:pos x="wd2" y="hd2"/>
                </a:cxn>
                <a:cxn ang="5400000">
                  <a:pos x="wd2" y="hd2"/>
                </a:cxn>
                <a:cxn ang="10800000">
                  <a:pos x="wd2" y="hd2"/>
                </a:cxn>
                <a:cxn ang="16200000">
                  <a:pos x="wd2" y="hd2"/>
                </a:cxn>
              </a:cxnLst>
              <a:rect l="0" t="0" r="r" b="b"/>
              <a:pathLst>
                <a:path w="21600" h="20729" fill="norm" stroke="1" extrusionOk="0">
                  <a:moveTo>
                    <a:pt x="9504" y="887"/>
                  </a:moveTo>
                  <a:cubicBezTo>
                    <a:pt x="3780" y="-785"/>
                    <a:pt x="0" y="403"/>
                    <a:pt x="0" y="491"/>
                  </a:cubicBezTo>
                  <a:cubicBezTo>
                    <a:pt x="0" y="11797"/>
                    <a:pt x="0" y="11797"/>
                    <a:pt x="0" y="11797"/>
                  </a:cubicBezTo>
                  <a:cubicBezTo>
                    <a:pt x="0" y="16592"/>
                    <a:pt x="4698" y="20639"/>
                    <a:pt x="10638" y="20727"/>
                  </a:cubicBezTo>
                  <a:cubicBezTo>
                    <a:pt x="16686" y="20815"/>
                    <a:pt x="21600" y="16856"/>
                    <a:pt x="21600" y="11929"/>
                  </a:cubicBezTo>
                  <a:cubicBezTo>
                    <a:pt x="21600" y="95"/>
                    <a:pt x="21600" y="95"/>
                    <a:pt x="21600" y="95"/>
                  </a:cubicBezTo>
                  <a:cubicBezTo>
                    <a:pt x="18792" y="2426"/>
                    <a:pt x="15282" y="2558"/>
                    <a:pt x="9504" y="887"/>
                  </a:cubicBezTo>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1871" name="Shape 1871"/>
            <p:cNvSpPr/>
            <p:nvPr/>
          </p:nvSpPr>
          <p:spPr>
            <a:xfrm>
              <a:off x="1739601" y="1594441"/>
              <a:ext cx="1143865" cy="13377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748" y="21600"/>
                    <a:pt x="10696" y="21600"/>
                    <a:pt x="10644" y="21600"/>
                  </a:cubicBezTo>
                  <a:cubicBezTo>
                    <a:pt x="4777" y="21511"/>
                    <a:pt x="0" y="17298"/>
                    <a:pt x="0" y="12241"/>
                  </a:cubicBezTo>
                  <a:cubicBezTo>
                    <a:pt x="0" y="843"/>
                    <a:pt x="0" y="843"/>
                    <a:pt x="0" y="843"/>
                  </a:cubicBezTo>
                  <a:cubicBezTo>
                    <a:pt x="0" y="665"/>
                    <a:pt x="0" y="488"/>
                    <a:pt x="1246" y="222"/>
                  </a:cubicBezTo>
                  <a:cubicBezTo>
                    <a:pt x="1765" y="133"/>
                    <a:pt x="2700" y="0"/>
                    <a:pt x="3894" y="0"/>
                  </a:cubicBezTo>
                  <a:cubicBezTo>
                    <a:pt x="5763" y="0"/>
                    <a:pt x="7737" y="310"/>
                    <a:pt x="9710" y="887"/>
                  </a:cubicBezTo>
                  <a:cubicBezTo>
                    <a:pt x="12202" y="1685"/>
                    <a:pt x="14123" y="2040"/>
                    <a:pt x="15785" y="2040"/>
                  </a:cubicBezTo>
                  <a:cubicBezTo>
                    <a:pt x="17810" y="2040"/>
                    <a:pt x="19471" y="1464"/>
                    <a:pt x="20925" y="222"/>
                  </a:cubicBezTo>
                  <a:cubicBezTo>
                    <a:pt x="21029" y="89"/>
                    <a:pt x="21185" y="89"/>
                    <a:pt x="21340" y="133"/>
                  </a:cubicBezTo>
                  <a:cubicBezTo>
                    <a:pt x="21496" y="177"/>
                    <a:pt x="21600" y="310"/>
                    <a:pt x="21600" y="444"/>
                  </a:cubicBezTo>
                  <a:cubicBezTo>
                    <a:pt x="21600" y="12375"/>
                    <a:pt x="21600" y="12375"/>
                    <a:pt x="21600" y="12375"/>
                  </a:cubicBezTo>
                  <a:cubicBezTo>
                    <a:pt x="21600" y="17475"/>
                    <a:pt x="16771" y="21600"/>
                    <a:pt x="10800" y="21600"/>
                  </a:cubicBezTo>
                  <a:moveTo>
                    <a:pt x="831" y="1064"/>
                  </a:moveTo>
                  <a:cubicBezTo>
                    <a:pt x="831" y="12241"/>
                    <a:pt x="831" y="12241"/>
                    <a:pt x="831" y="12241"/>
                  </a:cubicBezTo>
                  <a:cubicBezTo>
                    <a:pt x="831" y="16943"/>
                    <a:pt x="5244" y="20802"/>
                    <a:pt x="10644" y="20890"/>
                  </a:cubicBezTo>
                  <a:cubicBezTo>
                    <a:pt x="16200" y="20979"/>
                    <a:pt x="20769" y="17120"/>
                    <a:pt x="20769" y="12375"/>
                  </a:cubicBezTo>
                  <a:cubicBezTo>
                    <a:pt x="20769" y="1242"/>
                    <a:pt x="20769" y="1242"/>
                    <a:pt x="20769" y="1242"/>
                  </a:cubicBezTo>
                  <a:cubicBezTo>
                    <a:pt x="19315" y="2262"/>
                    <a:pt x="17706" y="2750"/>
                    <a:pt x="15785" y="2750"/>
                  </a:cubicBezTo>
                  <a:cubicBezTo>
                    <a:pt x="14019" y="2750"/>
                    <a:pt x="11994" y="2351"/>
                    <a:pt x="9450" y="1552"/>
                  </a:cubicBezTo>
                  <a:cubicBezTo>
                    <a:pt x="7529" y="976"/>
                    <a:pt x="5660" y="710"/>
                    <a:pt x="3894" y="710"/>
                  </a:cubicBezTo>
                  <a:cubicBezTo>
                    <a:pt x="2285" y="710"/>
                    <a:pt x="1246" y="931"/>
                    <a:pt x="831" y="1064"/>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872" name="Shape 1872"/>
            <p:cNvSpPr/>
            <p:nvPr/>
          </p:nvSpPr>
          <p:spPr>
            <a:xfrm>
              <a:off x="1761666" y="1615588"/>
              <a:ext cx="1099735" cy="1294987"/>
            </a:xfrm>
            <a:custGeom>
              <a:avLst/>
              <a:gdLst/>
              <a:ahLst/>
              <a:cxnLst>
                <a:cxn ang="0">
                  <a:pos x="wd2" y="hd2"/>
                </a:cxn>
                <a:cxn ang="5400000">
                  <a:pos x="wd2" y="hd2"/>
                </a:cxn>
                <a:cxn ang="10800000">
                  <a:pos x="wd2" y="hd2"/>
                </a:cxn>
                <a:cxn ang="16200000">
                  <a:pos x="wd2" y="hd2"/>
                </a:cxn>
              </a:cxnLst>
              <a:rect l="0" t="0" r="r" b="b"/>
              <a:pathLst>
                <a:path w="21600" h="20729" fill="norm" stroke="1" extrusionOk="0">
                  <a:moveTo>
                    <a:pt x="9504" y="887"/>
                  </a:moveTo>
                  <a:cubicBezTo>
                    <a:pt x="3780" y="-785"/>
                    <a:pt x="0" y="403"/>
                    <a:pt x="0" y="491"/>
                  </a:cubicBezTo>
                  <a:cubicBezTo>
                    <a:pt x="0" y="11797"/>
                    <a:pt x="0" y="11797"/>
                    <a:pt x="0" y="11797"/>
                  </a:cubicBezTo>
                  <a:cubicBezTo>
                    <a:pt x="0" y="16592"/>
                    <a:pt x="4698" y="20639"/>
                    <a:pt x="10638" y="20727"/>
                  </a:cubicBezTo>
                  <a:cubicBezTo>
                    <a:pt x="16686" y="20815"/>
                    <a:pt x="21600" y="16856"/>
                    <a:pt x="21600" y="11929"/>
                  </a:cubicBezTo>
                  <a:cubicBezTo>
                    <a:pt x="21600" y="95"/>
                    <a:pt x="21600" y="95"/>
                    <a:pt x="21600" y="95"/>
                  </a:cubicBezTo>
                  <a:cubicBezTo>
                    <a:pt x="18792" y="2426"/>
                    <a:pt x="15282" y="2558"/>
                    <a:pt x="9504" y="887"/>
                  </a:cubicBezTo>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1873" name="Shape 1873"/>
            <p:cNvSpPr/>
            <p:nvPr/>
          </p:nvSpPr>
          <p:spPr>
            <a:xfrm>
              <a:off x="1739601" y="1594441"/>
              <a:ext cx="1143865" cy="13377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748" y="21600"/>
                    <a:pt x="10696" y="21600"/>
                    <a:pt x="10644" y="21600"/>
                  </a:cubicBezTo>
                  <a:cubicBezTo>
                    <a:pt x="4777" y="21511"/>
                    <a:pt x="0" y="17298"/>
                    <a:pt x="0" y="12241"/>
                  </a:cubicBezTo>
                  <a:cubicBezTo>
                    <a:pt x="0" y="843"/>
                    <a:pt x="0" y="843"/>
                    <a:pt x="0" y="843"/>
                  </a:cubicBezTo>
                  <a:cubicBezTo>
                    <a:pt x="0" y="665"/>
                    <a:pt x="0" y="488"/>
                    <a:pt x="1246" y="222"/>
                  </a:cubicBezTo>
                  <a:cubicBezTo>
                    <a:pt x="1765" y="133"/>
                    <a:pt x="2700" y="0"/>
                    <a:pt x="3894" y="0"/>
                  </a:cubicBezTo>
                  <a:cubicBezTo>
                    <a:pt x="5763" y="0"/>
                    <a:pt x="7737" y="310"/>
                    <a:pt x="9710" y="887"/>
                  </a:cubicBezTo>
                  <a:cubicBezTo>
                    <a:pt x="12202" y="1685"/>
                    <a:pt x="14123" y="2040"/>
                    <a:pt x="15785" y="2040"/>
                  </a:cubicBezTo>
                  <a:cubicBezTo>
                    <a:pt x="17810" y="2040"/>
                    <a:pt x="19471" y="1464"/>
                    <a:pt x="20925" y="222"/>
                  </a:cubicBezTo>
                  <a:cubicBezTo>
                    <a:pt x="21029" y="89"/>
                    <a:pt x="21185" y="89"/>
                    <a:pt x="21340" y="133"/>
                  </a:cubicBezTo>
                  <a:cubicBezTo>
                    <a:pt x="21496" y="177"/>
                    <a:pt x="21600" y="310"/>
                    <a:pt x="21600" y="444"/>
                  </a:cubicBezTo>
                  <a:cubicBezTo>
                    <a:pt x="21600" y="12375"/>
                    <a:pt x="21600" y="12375"/>
                    <a:pt x="21600" y="12375"/>
                  </a:cubicBezTo>
                  <a:cubicBezTo>
                    <a:pt x="21600" y="17475"/>
                    <a:pt x="16771" y="21600"/>
                    <a:pt x="10800" y="21600"/>
                  </a:cubicBezTo>
                  <a:moveTo>
                    <a:pt x="831" y="1064"/>
                  </a:moveTo>
                  <a:cubicBezTo>
                    <a:pt x="831" y="12241"/>
                    <a:pt x="831" y="12241"/>
                    <a:pt x="831" y="12241"/>
                  </a:cubicBezTo>
                  <a:cubicBezTo>
                    <a:pt x="831" y="16943"/>
                    <a:pt x="5244" y="20802"/>
                    <a:pt x="10644" y="20890"/>
                  </a:cubicBezTo>
                  <a:cubicBezTo>
                    <a:pt x="16200" y="20979"/>
                    <a:pt x="20769" y="17120"/>
                    <a:pt x="20769" y="12375"/>
                  </a:cubicBezTo>
                  <a:cubicBezTo>
                    <a:pt x="20769" y="1242"/>
                    <a:pt x="20769" y="1242"/>
                    <a:pt x="20769" y="1242"/>
                  </a:cubicBezTo>
                  <a:cubicBezTo>
                    <a:pt x="19315" y="2262"/>
                    <a:pt x="17706" y="2750"/>
                    <a:pt x="15785" y="2750"/>
                  </a:cubicBezTo>
                  <a:cubicBezTo>
                    <a:pt x="14019" y="2750"/>
                    <a:pt x="11994" y="2351"/>
                    <a:pt x="9450" y="1552"/>
                  </a:cubicBezTo>
                  <a:cubicBezTo>
                    <a:pt x="7529" y="976"/>
                    <a:pt x="5660" y="710"/>
                    <a:pt x="3894" y="710"/>
                  </a:cubicBezTo>
                  <a:cubicBezTo>
                    <a:pt x="2285" y="710"/>
                    <a:pt x="1246" y="931"/>
                    <a:pt x="831" y="1064"/>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874" name="Shape 1874"/>
            <p:cNvSpPr/>
            <p:nvPr/>
          </p:nvSpPr>
          <p:spPr>
            <a:xfrm>
              <a:off x="1783730" y="1638570"/>
              <a:ext cx="1055607" cy="1997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319" y="0"/>
                  </a:moveTo>
                  <a:cubicBezTo>
                    <a:pt x="1575" y="0"/>
                    <a:pt x="450" y="1479"/>
                    <a:pt x="0" y="2367"/>
                  </a:cubicBezTo>
                  <a:cubicBezTo>
                    <a:pt x="0" y="10356"/>
                    <a:pt x="0" y="10356"/>
                    <a:pt x="0" y="10356"/>
                  </a:cubicBezTo>
                  <a:cubicBezTo>
                    <a:pt x="619" y="9173"/>
                    <a:pt x="1744" y="7989"/>
                    <a:pt x="3319" y="7989"/>
                  </a:cubicBezTo>
                  <a:cubicBezTo>
                    <a:pt x="4950" y="7989"/>
                    <a:pt x="7031" y="9173"/>
                    <a:pt x="9450" y="13907"/>
                  </a:cubicBezTo>
                  <a:cubicBezTo>
                    <a:pt x="12094" y="18937"/>
                    <a:pt x="14288" y="21304"/>
                    <a:pt x="16144" y="21600"/>
                  </a:cubicBezTo>
                  <a:cubicBezTo>
                    <a:pt x="16200" y="21600"/>
                    <a:pt x="16200" y="21600"/>
                    <a:pt x="16200" y="21600"/>
                  </a:cubicBezTo>
                  <a:cubicBezTo>
                    <a:pt x="18338" y="21304"/>
                    <a:pt x="20081" y="18049"/>
                    <a:pt x="21600" y="10948"/>
                  </a:cubicBezTo>
                  <a:cubicBezTo>
                    <a:pt x="21600" y="3551"/>
                    <a:pt x="21600" y="3551"/>
                    <a:pt x="21600" y="3551"/>
                  </a:cubicBezTo>
                  <a:cubicBezTo>
                    <a:pt x="20025" y="10356"/>
                    <a:pt x="18281" y="13611"/>
                    <a:pt x="16200" y="13611"/>
                  </a:cubicBezTo>
                  <a:cubicBezTo>
                    <a:pt x="14288" y="13611"/>
                    <a:pt x="12094" y="10948"/>
                    <a:pt x="9337" y="5622"/>
                  </a:cubicBezTo>
                  <a:cubicBezTo>
                    <a:pt x="7256" y="1775"/>
                    <a:pt x="5231" y="0"/>
                    <a:pt x="3319" y="0"/>
                  </a:cubicBezTo>
                </a:path>
              </a:pathLst>
            </a:custGeom>
            <a:solidFill>
              <a:srgbClr val="AA795B"/>
            </a:solidFill>
            <a:ln w="12700" cap="flat">
              <a:noFill/>
              <a:miter lim="400000"/>
            </a:ln>
            <a:effectLst/>
          </p:spPr>
          <p:txBody>
            <a:bodyPr wrap="square" lIns="71436" tIns="71436" rIns="71436" bIns="71436" numCol="1" anchor="t">
              <a:noAutofit/>
            </a:bodyPr>
            <a:lstStyle/>
            <a:p>
              <a:pPr lvl="0"/>
            </a:p>
          </p:txBody>
        </p:sp>
        <p:sp>
          <p:nvSpPr>
            <p:cNvPr id="1875" name="Shape 1875"/>
            <p:cNvSpPr/>
            <p:nvPr/>
          </p:nvSpPr>
          <p:spPr>
            <a:xfrm>
              <a:off x="1761666" y="1616506"/>
              <a:ext cx="1099735" cy="1486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18" y="0"/>
                  </a:moveTo>
                  <a:cubicBezTo>
                    <a:pt x="1350" y="0"/>
                    <a:pt x="0" y="4000"/>
                    <a:pt x="0" y="4400"/>
                  </a:cubicBezTo>
                  <a:cubicBezTo>
                    <a:pt x="0" y="18400"/>
                    <a:pt x="0" y="18400"/>
                    <a:pt x="0" y="18400"/>
                  </a:cubicBezTo>
                  <a:cubicBezTo>
                    <a:pt x="0" y="18400"/>
                    <a:pt x="162" y="17600"/>
                    <a:pt x="432" y="17200"/>
                  </a:cubicBezTo>
                  <a:cubicBezTo>
                    <a:pt x="432" y="6400"/>
                    <a:pt x="432" y="6400"/>
                    <a:pt x="432" y="6400"/>
                  </a:cubicBezTo>
                  <a:cubicBezTo>
                    <a:pt x="864" y="5200"/>
                    <a:pt x="1944" y="3200"/>
                    <a:pt x="3618" y="3200"/>
                  </a:cubicBezTo>
                  <a:cubicBezTo>
                    <a:pt x="5454" y="3200"/>
                    <a:pt x="7398" y="5600"/>
                    <a:pt x="9396" y="10800"/>
                  </a:cubicBezTo>
                  <a:cubicBezTo>
                    <a:pt x="12042" y="18000"/>
                    <a:pt x="14148" y="21600"/>
                    <a:pt x="15984" y="21600"/>
                  </a:cubicBezTo>
                  <a:cubicBezTo>
                    <a:pt x="17982" y="21600"/>
                    <a:pt x="19656" y="17200"/>
                    <a:pt x="21168" y="8000"/>
                  </a:cubicBezTo>
                  <a:cubicBezTo>
                    <a:pt x="21168" y="18000"/>
                    <a:pt x="21168" y="18000"/>
                    <a:pt x="21168" y="18000"/>
                  </a:cubicBezTo>
                  <a:cubicBezTo>
                    <a:pt x="21330" y="16800"/>
                    <a:pt x="21492" y="16000"/>
                    <a:pt x="21600" y="14800"/>
                  </a:cubicBezTo>
                  <a:cubicBezTo>
                    <a:pt x="21600" y="800"/>
                    <a:pt x="21600" y="800"/>
                    <a:pt x="21600" y="800"/>
                  </a:cubicBezTo>
                  <a:cubicBezTo>
                    <a:pt x="20034" y="12800"/>
                    <a:pt x="18252" y="18400"/>
                    <a:pt x="15984" y="18400"/>
                  </a:cubicBezTo>
                  <a:cubicBezTo>
                    <a:pt x="14148" y="18400"/>
                    <a:pt x="12042" y="14800"/>
                    <a:pt x="9504" y="8000"/>
                  </a:cubicBezTo>
                  <a:cubicBezTo>
                    <a:pt x="7182" y="1600"/>
                    <a:pt x="5184" y="0"/>
                    <a:pt x="3618"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876" name="Shape 1876"/>
            <p:cNvSpPr/>
            <p:nvPr/>
          </p:nvSpPr>
          <p:spPr>
            <a:xfrm>
              <a:off x="2267985" y="2682564"/>
              <a:ext cx="88259" cy="882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0800" y="0"/>
                    <a:pt x="10800" y="0"/>
                    <a:pt x="10800" y="0"/>
                  </a:cubicBezTo>
                  <a:cubicBezTo>
                    <a:pt x="4725" y="0"/>
                    <a:pt x="0" y="4725"/>
                    <a:pt x="0" y="10800"/>
                  </a:cubicBezTo>
                  <a:cubicBezTo>
                    <a:pt x="0" y="16875"/>
                    <a:pt x="4725" y="21600"/>
                    <a:pt x="10800" y="21600"/>
                  </a:cubicBezTo>
                  <a:cubicBezTo>
                    <a:pt x="16875" y="21600"/>
                    <a:pt x="21600" y="16875"/>
                    <a:pt x="21600" y="10800"/>
                  </a:cubicBezTo>
                  <a:cubicBezTo>
                    <a:pt x="21600" y="10800"/>
                    <a:pt x="21600" y="10800"/>
                    <a:pt x="21600" y="10800"/>
                  </a:cubicBezTo>
                  <a:cubicBezTo>
                    <a:pt x="21600" y="4725"/>
                    <a:pt x="16875" y="0"/>
                    <a:pt x="10800" y="0"/>
                  </a:cubicBezTo>
                </a:path>
              </a:pathLst>
            </a:custGeom>
            <a:solidFill>
              <a:srgbClr val="BA7E57"/>
            </a:solidFill>
            <a:ln w="12700" cap="flat">
              <a:noFill/>
              <a:miter lim="400000"/>
            </a:ln>
            <a:effectLst/>
          </p:spPr>
          <p:txBody>
            <a:bodyPr wrap="square" lIns="71436" tIns="71436" rIns="71436" bIns="71436" numCol="1" anchor="t">
              <a:noAutofit/>
            </a:bodyPr>
            <a:lstStyle/>
            <a:p>
              <a:pPr lvl="0"/>
            </a:p>
          </p:txBody>
        </p:sp>
        <p:sp>
          <p:nvSpPr>
            <p:cNvPr id="1877" name="Shape 1877"/>
            <p:cNvSpPr/>
            <p:nvPr/>
          </p:nvSpPr>
          <p:spPr>
            <a:xfrm>
              <a:off x="2014826" y="2083341"/>
              <a:ext cx="110322" cy="11032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878" name="Shape 1878"/>
            <p:cNvSpPr/>
            <p:nvPr/>
          </p:nvSpPr>
          <p:spPr>
            <a:xfrm>
              <a:off x="2499081" y="2083341"/>
              <a:ext cx="109162" cy="11032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879" name="Shape 1879"/>
            <p:cNvSpPr/>
            <p:nvPr/>
          </p:nvSpPr>
          <p:spPr>
            <a:xfrm>
              <a:off x="1962464" y="1928891"/>
              <a:ext cx="218523" cy="111563"/>
            </a:xfrm>
            <a:custGeom>
              <a:avLst/>
              <a:gdLst/>
              <a:ahLst/>
              <a:cxnLst>
                <a:cxn ang="0">
                  <a:pos x="wd2" y="hd2"/>
                </a:cxn>
                <a:cxn ang="5400000">
                  <a:pos x="wd2" y="hd2"/>
                </a:cxn>
                <a:cxn ang="10800000">
                  <a:pos x="wd2" y="hd2"/>
                </a:cxn>
                <a:cxn ang="16200000">
                  <a:pos x="wd2" y="hd2"/>
                </a:cxn>
              </a:cxnLst>
              <a:rect l="0" t="0" r="r" b="b"/>
              <a:pathLst>
                <a:path w="21169" h="21174" fill="norm" stroke="1" extrusionOk="0">
                  <a:moveTo>
                    <a:pt x="18985" y="21073"/>
                  </a:moveTo>
                  <a:cubicBezTo>
                    <a:pt x="17918" y="21073"/>
                    <a:pt x="17118" y="19493"/>
                    <a:pt x="16852" y="17385"/>
                  </a:cubicBezTo>
                  <a:cubicBezTo>
                    <a:pt x="16318" y="12644"/>
                    <a:pt x="13652" y="8429"/>
                    <a:pt x="10718" y="8429"/>
                  </a:cubicBezTo>
                  <a:cubicBezTo>
                    <a:pt x="7518" y="8429"/>
                    <a:pt x="4585" y="12644"/>
                    <a:pt x="4052" y="17385"/>
                  </a:cubicBezTo>
                  <a:cubicBezTo>
                    <a:pt x="4052" y="20020"/>
                    <a:pt x="2985" y="21600"/>
                    <a:pt x="1652" y="21073"/>
                  </a:cubicBezTo>
                  <a:cubicBezTo>
                    <a:pt x="585" y="20546"/>
                    <a:pt x="-215" y="18439"/>
                    <a:pt x="52" y="16332"/>
                  </a:cubicBezTo>
                  <a:cubicBezTo>
                    <a:pt x="585" y="6849"/>
                    <a:pt x="5385" y="0"/>
                    <a:pt x="10718" y="0"/>
                  </a:cubicBezTo>
                  <a:cubicBezTo>
                    <a:pt x="15785" y="0"/>
                    <a:pt x="20318" y="6849"/>
                    <a:pt x="21118" y="16332"/>
                  </a:cubicBezTo>
                  <a:cubicBezTo>
                    <a:pt x="21385" y="18439"/>
                    <a:pt x="20585" y="20546"/>
                    <a:pt x="19252" y="21073"/>
                  </a:cubicBezTo>
                  <a:cubicBezTo>
                    <a:pt x="19252" y="21073"/>
                    <a:pt x="18985" y="21073"/>
                    <a:pt x="18985"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880" name="Shape 1880"/>
            <p:cNvSpPr/>
            <p:nvPr/>
          </p:nvSpPr>
          <p:spPr>
            <a:xfrm>
              <a:off x="2446823" y="2693015"/>
              <a:ext cx="274064" cy="1788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8424" y="0"/>
                    <a:pt x="8424" y="0"/>
                    <a:pt x="8424" y="0"/>
                  </a:cubicBezTo>
                  <a:cubicBezTo>
                    <a:pt x="0" y="21600"/>
                    <a:pt x="0" y="21600"/>
                    <a:pt x="0" y="21600"/>
                  </a:cubicBezTo>
                  <a:cubicBezTo>
                    <a:pt x="8640" y="17945"/>
                    <a:pt x="16200" y="10302"/>
                    <a:pt x="21600" y="0"/>
                  </a:cubicBezTo>
                </a:path>
              </a:pathLst>
            </a:custGeom>
            <a:solidFill>
              <a:srgbClr val="BA7E57"/>
            </a:solidFill>
            <a:ln w="12700" cap="flat">
              <a:noFill/>
              <a:miter lim="400000"/>
            </a:ln>
            <a:effectLst/>
          </p:spPr>
          <p:txBody>
            <a:bodyPr wrap="square" lIns="71436" tIns="71436" rIns="71436" bIns="71436" numCol="1" anchor="t">
              <a:noAutofit/>
            </a:bodyPr>
            <a:lstStyle/>
            <a:p>
              <a:pPr lvl="0"/>
            </a:p>
          </p:txBody>
        </p:sp>
        <p:sp>
          <p:nvSpPr>
            <p:cNvPr id="1881" name="Shape 1881"/>
            <p:cNvSpPr/>
            <p:nvPr/>
          </p:nvSpPr>
          <p:spPr>
            <a:xfrm>
              <a:off x="2430565" y="2693015"/>
              <a:ext cx="318193" cy="2032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9738" y="0"/>
                    <a:pt x="19738" y="0"/>
                    <a:pt x="19738" y="0"/>
                  </a:cubicBezTo>
                  <a:cubicBezTo>
                    <a:pt x="15083" y="9049"/>
                    <a:pt x="8566" y="15762"/>
                    <a:pt x="1117" y="18973"/>
                  </a:cubicBezTo>
                  <a:cubicBezTo>
                    <a:pt x="0" y="21600"/>
                    <a:pt x="0" y="21600"/>
                    <a:pt x="0" y="21600"/>
                  </a:cubicBezTo>
                  <a:cubicBezTo>
                    <a:pt x="0" y="21600"/>
                    <a:pt x="0" y="21600"/>
                    <a:pt x="0" y="21600"/>
                  </a:cubicBezTo>
                  <a:cubicBezTo>
                    <a:pt x="8752" y="18681"/>
                    <a:pt x="16386" y="10800"/>
                    <a:pt x="216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882" name="Shape 1882"/>
            <p:cNvSpPr/>
            <p:nvPr/>
          </p:nvSpPr>
          <p:spPr>
            <a:xfrm>
              <a:off x="1907987" y="2693015"/>
              <a:ext cx="269419" cy="1765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004" y="0"/>
                  </a:moveTo>
                  <a:cubicBezTo>
                    <a:pt x="0" y="0"/>
                    <a:pt x="0" y="0"/>
                    <a:pt x="0" y="0"/>
                  </a:cubicBezTo>
                  <a:cubicBezTo>
                    <a:pt x="5510" y="10463"/>
                    <a:pt x="13004" y="18225"/>
                    <a:pt x="21600" y="21600"/>
                  </a:cubicBezTo>
                  <a:cubicBezTo>
                    <a:pt x="13004" y="0"/>
                    <a:pt x="13004" y="0"/>
                    <a:pt x="13004" y="0"/>
                  </a:cubicBezTo>
                </a:path>
              </a:pathLst>
            </a:custGeom>
            <a:solidFill>
              <a:srgbClr val="BA7E57"/>
            </a:solidFill>
            <a:ln w="12700" cap="flat">
              <a:noFill/>
              <a:miter lim="400000"/>
            </a:ln>
            <a:effectLst/>
          </p:spPr>
          <p:txBody>
            <a:bodyPr wrap="square" lIns="71436" tIns="71436" rIns="71436" bIns="71436" numCol="1" anchor="t">
              <a:noAutofit/>
            </a:bodyPr>
            <a:lstStyle/>
            <a:p>
              <a:pPr lvl="0"/>
            </a:p>
          </p:txBody>
        </p:sp>
        <p:sp>
          <p:nvSpPr>
            <p:cNvPr id="1883" name="Shape 1883"/>
            <p:cNvSpPr/>
            <p:nvPr/>
          </p:nvSpPr>
          <p:spPr>
            <a:xfrm>
              <a:off x="1874310" y="2693015"/>
              <a:ext cx="319354" cy="2032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34" y="0"/>
                  </a:moveTo>
                  <a:cubicBezTo>
                    <a:pt x="0" y="0"/>
                    <a:pt x="0" y="0"/>
                    <a:pt x="0" y="0"/>
                  </a:cubicBezTo>
                  <a:cubicBezTo>
                    <a:pt x="5214" y="10800"/>
                    <a:pt x="12848" y="18681"/>
                    <a:pt x="21600" y="21600"/>
                  </a:cubicBezTo>
                  <a:cubicBezTo>
                    <a:pt x="21600" y="21600"/>
                    <a:pt x="21600" y="21600"/>
                    <a:pt x="21600" y="21600"/>
                  </a:cubicBezTo>
                  <a:cubicBezTo>
                    <a:pt x="20483" y="18681"/>
                    <a:pt x="20483" y="18681"/>
                    <a:pt x="20483" y="18681"/>
                  </a:cubicBezTo>
                  <a:cubicBezTo>
                    <a:pt x="13221" y="15762"/>
                    <a:pt x="6890" y="9049"/>
                    <a:pt x="2234"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884" name="Shape 1884"/>
            <p:cNvSpPr/>
            <p:nvPr/>
          </p:nvSpPr>
          <p:spPr>
            <a:xfrm>
              <a:off x="2445558" y="1928891"/>
              <a:ext cx="218523" cy="111563"/>
            </a:xfrm>
            <a:custGeom>
              <a:avLst/>
              <a:gdLst/>
              <a:ahLst/>
              <a:cxnLst>
                <a:cxn ang="0">
                  <a:pos x="wd2" y="hd2"/>
                </a:cxn>
                <a:cxn ang="5400000">
                  <a:pos x="wd2" y="hd2"/>
                </a:cxn>
                <a:cxn ang="10800000">
                  <a:pos x="wd2" y="hd2"/>
                </a:cxn>
                <a:cxn ang="16200000">
                  <a:pos x="wd2" y="hd2"/>
                </a:cxn>
              </a:cxnLst>
              <a:rect l="0" t="0" r="r" b="b"/>
              <a:pathLst>
                <a:path w="21169" h="21174" fill="norm" stroke="1" extrusionOk="0">
                  <a:moveTo>
                    <a:pt x="18985" y="21073"/>
                  </a:moveTo>
                  <a:cubicBezTo>
                    <a:pt x="17918" y="21073"/>
                    <a:pt x="17118" y="19493"/>
                    <a:pt x="16852" y="17385"/>
                  </a:cubicBezTo>
                  <a:cubicBezTo>
                    <a:pt x="16318" y="12644"/>
                    <a:pt x="13652" y="8429"/>
                    <a:pt x="10718" y="8429"/>
                  </a:cubicBezTo>
                  <a:cubicBezTo>
                    <a:pt x="7518" y="8429"/>
                    <a:pt x="4585" y="12644"/>
                    <a:pt x="4052" y="17385"/>
                  </a:cubicBezTo>
                  <a:cubicBezTo>
                    <a:pt x="4052" y="20020"/>
                    <a:pt x="2985" y="21600"/>
                    <a:pt x="1652" y="21073"/>
                  </a:cubicBezTo>
                  <a:cubicBezTo>
                    <a:pt x="585" y="20546"/>
                    <a:pt x="-215" y="18439"/>
                    <a:pt x="52" y="16332"/>
                  </a:cubicBezTo>
                  <a:cubicBezTo>
                    <a:pt x="585" y="6849"/>
                    <a:pt x="5385" y="0"/>
                    <a:pt x="10718" y="0"/>
                  </a:cubicBezTo>
                  <a:cubicBezTo>
                    <a:pt x="15785" y="0"/>
                    <a:pt x="20318" y="6849"/>
                    <a:pt x="21118" y="16332"/>
                  </a:cubicBezTo>
                  <a:cubicBezTo>
                    <a:pt x="21385" y="18439"/>
                    <a:pt x="20585" y="20546"/>
                    <a:pt x="19252" y="21073"/>
                  </a:cubicBezTo>
                  <a:cubicBezTo>
                    <a:pt x="19252" y="21073"/>
                    <a:pt x="18985" y="21073"/>
                    <a:pt x="18985"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885" name="Shape 1885"/>
            <p:cNvSpPr/>
            <p:nvPr/>
          </p:nvSpPr>
          <p:spPr>
            <a:xfrm>
              <a:off x="2064761" y="2336501"/>
              <a:ext cx="494707" cy="614830"/>
            </a:xfrm>
            <a:custGeom>
              <a:avLst/>
              <a:gdLst/>
              <a:ahLst/>
              <a:cxnLst>
                <a:cxn ang="0">
                  <a:pos x="wd2" y="hd2"/>
                </a:cxn>
                <a:cxn ang="5400000">
                  <a:pos x="wd2" y="hd2"/>
                </a:cxn>
                <a:cxn ang="10800000">
                  <a:pos x="wd2" y="hd2"/>
                </a:cxn>
                <a:cxn ang="16200000">
                  <a:pos x="wd2" y="hd2"/>
                </a:cxn>
              </a:cxnLst>
              <a:rect l="0" t="0" r="r" b="b"/>
              <a:pathLst>
                <a:path w="21600" h="21416" fill="norm" stroke="1" extrusionOk="0">
                  <a:moveTo>
                    <a:pt x="17640" y="478"/>
                  </a:moveTo>
                  <a:cubicBezTo>
                    <a:pt x="16920" y="287"/>
                    <a:pt x="16920" y="287"/>
                    <a:pt x="16920" y="287"/>
                  </a:cubicBezTo>
                  <a:cubicBezTo>
                    <a:pt x="16440" y="96"/>
                    <a:pt x="15960" y="96"/>
                    <a:pt x="15480" y="0"/>
                  </a:cubicBezTo>
                  <a:cubicBezTo>
                    <a:pt x="15240" y="1912"/>
                    <a:pt x="13200" y="3441"/>
                    <a:pt x="10680" y="3441"/>
                  </a:cubicBezTo>
                  <a:cubicBezTo>
                    <a:pt x="8160" y="3441"/>
                    <a:pt x="6240" y="1912"/>
                    <a:pt x="5880" y="96"/>
                  </a:cubicBezTo>
                  <a:cubicBezTo>
                    <a:pt x="5520" y="96"/>
                    <a:pt x="5160" y="191"/>
                    <a:pt x="4680" y="287"/>
                  </a:cubicBezTo>
                  <a:cubicBezTo>
                    <a:pt x="4080" y="478"/>
                    <a:pt x="4080" y="478"/>
                    <a:pt x="4080" y="478"/>
                  </a:cubicBezTo>
                  <a:cubicBezTo>
                    <a:pt x="1680" y="1147"/>
                    <a:pt x="0" y="2963"/>
                    <a:pt x="0" y="5065"/>
                  </a:cubicBezTo>
                  <a:cubicBezTo>
                    <a:pt x="0" y="12616"/>
                    <a:pt x="0" y="12616"/>
                    <a:pt x="0" y="12616"/>
                  </a:cubicBezTo>
                  <a:cubicBezTo>
                    <a:pt x="0" y="17299"/>
                    <a:pt x="4560" y="21218"/>
                    <a:pt x="10440" y="21409"/>
                  </a:cubicBezTo>
                  <a:cubicBezTo>
                    <a:pt x="16560" y="21600"/>
                    <a:pt x="21600" y="17681"/>
                    <a:pt x="21600" y="12807"/>
                  </a:cubicBezTo>
                  <a:cubicBezTo>
                    <a:pt x="21600" y="5065"/>
                    <a:pt x="21600" y="5065"/>
                    <a:pt x="21600" y="5065"/>
                  </a:cubicBezTo>
                  <a:cubicBezTo>
                    <a:pt x="21600" y="2963"/>
                    <a:pt x="20040" y="1147"/>
                    <a:pt x="17640" y="478"/>
                  </a:cubicBezTo>
                </a:path>
              </a:pathLst>
            </a:custGeom>
            <a:solidFill>
              <a:srgbClr val="E9E9E9"/>
            </a:solidFill>
            <a:ln w="12700" cap="flat">
              <a:noFill/>
              <a:miter lim="400000"/>
            </a:ln>
            <a:effectLst/>
          </p:spPr>
          <p:txBody>
            <a:bodyPr wrap="square" lIns="71436" tIns="71436" rIns="71436" bIns="71436" numCol="1" anchor="t">
              <a:noAutofit/>
            </a:bodyPr>
            <a:lstStyle/>
            <a:p>
              <a:pPr lvl="0"/>
            </a:p>
          </p:txBody>
        </p:sp>
        <p:sp>
          <p:nvSpPr>
            <p:cNvPr id="1886" name="Shape 1886"/>
            <p:cNvSpPr/>
            <p:nvPr/>
          </p:nvSpPr>
          <p:spPr>
            <a:xfrm>
              <a:off x="2042696" y="2314437"/>
              <a:ext cx="538837" cy="6596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800" y="21600"/>
                    <a:pt x="10800" y="21600"/>
                    <a:pt x="10800" y="21600"/>
                  </a:cubicBezTo>
                  <a:cubicBezTo>
                    <a:pt x="10690" y="21600"/>
                    <a:pt x="10580" y="21600"/>
                    <a:pt x="10469" y="21600"/>
                  </a:cubicBezTo>
                  <a:cubicBezTo>
                    <a:pt x="4739" y="21420"/>
                    <a:pt x="0" y="17370"/>
                    <a:pt x="0" y="12600"/>
                  </a:cubicBezTo>
                  <a:cubicBezTo>
                    <a:pt x="0" y="5490"/>
                    <a:pt x="0" y="5490"/>
                    <a:pt x="0" y="5490"/>
                  </a:cubicBezTo>
                  <a:cubicBezTo>
                    <a:pt x="0" y="3240"/>
                    <a:pt x="1763" y="1260"/>
                    <a:pt x="4298" y="450"/>
                  </a:cubicBezTo>
                  <a:cubicBezTo>
                    <a:pt x="4959" y="270"/>
                    <a:pt x="4959" y="270"/>
                    <a:pt x="4959" y="270"/>
                  </a:cubicBezTo>
                  <a:cubicBezTo>
                    <a:pt x="5290" y="180"/>
                    <a:pt x="5731" y="90"/>
                    <a:pt x="6171" y="90"/>
                  </a:cubicBezTo>
                  <a:cubicBezTo>
                    <a:pt x="6392" y="0"/>
                    <a:pt x="6612" y="90"/>
                    <a:pt x="6833" y="180"/>
                  </a:cubicBezTo>
                  <a:cubicBezTo>
                    <a:pt x="7053" y="360"/>
                    <a:pt x="7163" y="450"/>
                    <a:pt x="7163" y="720"/>
                  </a:cubicBezTo>
                  <a:cubicBezTo>
                    <a:pt x="7384" y="2160"/>
                    <a:pt x="8927" y="3240"/>
                    <a:pt x="10690" y="3240"/>
                  </a:cubicBezTo>
                  <a:cubicBezTo>
                    <a:pt x="12453" y="3240"/>
                    <a:pt x="13996" y="2160"/>
                    <a:pt x="14216" y="630"/>
                  </a:cubicBezTo>
                  <a:cubicBezTo>
                    <a:pt x="14216" y="270"/>
                    <a:pt x="14657" y="0"/>
                    <a:pt x="15208" y="0"/>
                  </a:cubicBezTo>
                  <a:cubicBezTo>
                    <a:pt x="15649" y="90"/>
                    <a:pt x="16200" y="180"/>
                    <a:pt x="16751" y="270"/>
                  </a:cubicBezTo>
                  <a:cubicBezTo>
                    <a:pt x="17302" y="450"/>
                    <a:pt x="17302" y="450"/>
                    <a:pt x="17302" y="450"/>
                  </a:cubicBezTo>
                  <a:cubicBezTo>
                    <a:pt x="19947" y="1260"/>
                    <a:pt x="21600" y="3240"/>
                    <a:pt x="21600" y="5490"/>
                  </a:cubicBezTo>
                  <a:cubicBezTo>
                    <a:pt x="21600" y="12780"/>
                    <a:pt x="21600" y="12780"/>
                    <a:pt x="21600" y="12780"/>
                  </a:cubicBezTo>
                  <a:cubicBezTo>
                    <a:pt x="21600" y="15120"/>
                    <a:pt x="20498" y="17370"/>
                    <a:pt x="18514" y="18990"/>
                  </a:cubicBezTo>
                  <a:cubicBezTo>
                    <a:pt x="16420" y="20700"/>
                    <a:pt x="13665" y="21600"/>
                    <a:pt x="10800" y="21600"/>
                  </a:cubicBezTo>
                  <a:close/>
                  <a:moveTo>
                    <a:pt x="5620" y="1620"/>
                  </a:moveTo>
                  <a:cubicBezTo>
                    <a:pt x="5620" y="1620"/>
                    <a:pt x="5510" y="1620"/>
                    <a:pt x="5510" y="1620"/>
                  </a:cubicBezTo>
                  <a:cubicBezTo>
                    <a:pt x="4959" y="1800"/>
                    <a:pt x="4959" y="1800"/>
                    <a:pt x="4959" y="1800"/>
                  </a:cubicBezTo>
                  <a:cubicBezTo>
                    <a:pt x="3086" y="2340"/>
                    <a:pt x="1763" y="3870"/>
                    <a:pt x="1763" y="5490"/>
                  </a:cubicBezTo>
                  <a:cubicBezTo>
                    <a:pt x="1763" y="12600"/>
                    <a:pt x="1763" y="12600"/>
                    <a:pt x="1763" y="12600"/>
                  </a:cubicBezTo>
                  <a:cubicBezTo>
                    <a:pt x="1763" y="16650"/>
                    <a:pt x="5731" y="19980"/>
                    <a:pt x="10469" y="20160"/>
                  </a:cubicBezTo>
                  <a:cubicBezTo>
                    <a:pt x="13004" y="20250"/>
                    <a:pt x="15429" y="19440"/>
                    <a:pt x="17192" y="18000"/>
                  </a:cubicBezTo>
                  <a:cubicBezTo>
                    <a:pt x="18955" y="16560"/>
                    <a:pt x="19837" y="14760"/>
                    <a:pt x="19837" y="12780"/>
                  </a:cubicBezTo>
                  <a:cubicBezTo>
                    <a:pt x="19837" y="5490"/>
                    <a:pt x="19837" y="5490"/>
                    <a:pt x="19837" y="5490"/>
                  </a:cubicBezTo>
                  <a:cubicBezTo>
                    <a:pt x="19837" y="3870"/>
                    <a:pt x="18624" y="2340"/>
                    <a:pt x="16751" y="1800"/>
                  </a:cubicBezTo>
                  <a:cubicBezTo>
                    <a:pt x="16090" y="1620"/>
                    <a:pt x="16090" y="1620"/>
                    <a:pt x="16090" y="1620"/>
                  </a:cubicBezTo>
                  <a:cubicBezTo>
                    <a:pt x="15980" y="1620"/>
                    <a:pt x="15869" y="1620"/>
                    <a:pt x="15759" y="1530"/>
                  </a:cubicBezTo>
                  <a:cubicBezTo>
                    <a:pt x="15098" y="3420"/>
                    <a:pt x="13114" y="4680"/>
                    <a:pt x="10690" y="4680"/>
                  </a:cubicBezTo>
                  <a:cubicBezTo>
                    <a:pt x="8376" y="4680"/>
                    <a:pt x="6282" y="3420"/>
                    <a:pt x="5620" y="162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887" name="Shape 1887"/>
            <p:cNvSpPr/>
            <p:nvPr/>
          </p:nvSpPr>
          <p:spPr>
            <a:xfrm>
              <a:off x="2182050" y="2588500"/>
              <a:ext cx="258967" cy="132387"/>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6010"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888" name="Shape 1888"/>
            <p:cNvSpPr/>
            <p:nvPr/>
          </p:nvSpPr>
          <p:spPr>
            <a:xfrm>
              <a:off x="769930" y="3418817"/>
              <a:ext cx="2990305" cy="44130"/>
            </a:xfrm>
            <a:prstGeom prst="rect">
              <a:avLst/>
            </a:prstGeom>
            <a:solidFill>
              <a:srgbClr val="205081"/>
            </a:solidFill>
            <a:ln w="12700" cap="flat">
              <a:noFill/>
              <a:miter lim="400000"/>
            </a:ln>
            <a:effectLst/>
          </p:spPr>
          <p:txBody>
            <a:bodyPr wrap="square" lIns="71436" tIns="71436" rIns="71436" bIns="71436" numCol="1" anchor="t">
              <a:noAutofit/>
            </a:bodyPr>
            <a:lstStyle/>
            <a:p>
              <a:pPr lvl="0"/>
            </a:p>
          </p:txBody>
        </p:sp>
      </p:grpSp>
      <p:grpSp>
        <p:nvGrpSpPr>
          <p:cNvPr id="1970" name="Group 1970"/>
          <p:cNvGrpSpPr/>
          <p:nvPr/>
        </p:nvGrpSpPr>
        <p:grpSpPr>
          <a:xfrm>
            <a:off x="14693700" y="3677964"/>
            <a:ext cx="4508501" cy="4508501"/>
            <a:chOff x="0" y="0"/>
            <a:chExt cx="4508500" cy="4508500"/>
          </a:xfrm>
        </p:grpSpPr>
        <p:sp>
          <p:nvSpPr>
            <p:cNvPr id="1890" name="Shape 1890"/>
            <p:cNvSpPr/>
            <p:nvPr/>
          </p:nvSpPr>
          <p:spPr>
            <a:xfrm>
              <a:off x="0" y="0"/>
              <a:ext cx="4508501" cy="45085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1891" name="Shape 1891"/>
            <p:cNvSpPr/>
            <p:nvPr/>
          </p:nvSpPr>
          <p:spPr>
            <a:xfrm>
              <a:off x="769035" y="3420001"/>
              <a:ext cx="2991341" cy="44145"/>
            </a:xfrm>
            <a:prstGeom prst="rect">
              <a:avLst/>
            </a:prstGeom>
            <a:solidFill>
              <a:srgbClr val="205081"/>
            </a:solidFill>
            <a:ln w="12700" cap="flat">
              <a:noFill/>
              <a:miter lim="400000"/>
            </a:ln>
            <a:effectLst/>
          </p:spPr>
          <p:txBody>
            <a:bodyPr wrap="square" lIns="71436" tIns="71436" rIns="71436" bIns="71436" numCol="1" anchor="t">
              <a:noAutofit/>
            </a:bodyPr>
            <a:lstStyle/>
            <a:p>
              <a:pPr lvl="0"/>
            </a:p>
          </p:txBody>
        </p:sp>
        <p:sp>
          <p:nvSpPr>
            <p:cNvPr id="1892" name="Shape 1892"/>
            <p:cNvSpPr/>
            <p:nvPr/>
          </p:nvSpPr>
          <p:spPr>
            <a:xfrm>
              <a:off x="986270" y="3035483"/>
              <a:ext cx="832929" cy="3845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65" y="0"/>
                  </a:moveTo>
                  <a:cubicBezTo>
                    <a:pt x="1212" y="3086"/>
                    <a:pt x="0" y="8023"/>
                    <a:pt x="0" y="13577"/>
                  </a:cubicBezTo>
                  <a:cubicBezTo>
                    <a:pt x="0" y="21600"/>
                    <a:pt x="0" y="21600"/>
                    <a:pt x="0" y="21600"/>
                  </a:cubicBezTo>
                  <a:cubicBezTo>
                    <a:pt x="19675" y="21600"/>
                    <a:pt x="19675" y="21600"/>
                    <a:pt x="19675" y="21600"/>
                  </a:cubicBezTo>
                  <a:cubicBezTo>
                    <a:pt x="19675" y="13577"/>
                    <a:pt x="19675" y="13577"/>
                    <a:pt x="19675" y="13577"/>
                  </a:cubicBezTo>
                  <a:cubicBezTo>
                    <a:pt x="19675" y="12806"/>
                    <a:pt x="19675" y="12034"/>
                    <a:pt x="19747" y="11263"/>
                  </a:cubicBezTo>
                  <a:cubicBezTo>
                    <a:pt x="19675" y="11263"/>
                    <a:pt x="19675" y="11263"/>
                    <a:pt x="19675" y="11263"/>
                  </a:cubicBezTo>
                  <a:cubicBezTo>
                    <a:pt x="19248" y="11263"/>
                    <a:pt x="11976" y="20366"/>
                    <a:pt x="11976" y="20366"/>
                  </a:cubicBezTo>
                  <a:cubicBezTo>
                    <a:pt x="11976" y="20366"/>
                    <a:pt x="4420" y="11263"/>
                    <a:pt x="3921" y="11263"/>
                  </a:cubicBezTo>
                  <a:cubicBezTo>
                    <a:pt x="1212" y="11263"/>
                    <a:pt x="1212" y="11263"/>
                    <a:pt x="1212" y="11263"/>
                  </a:cubicBezTo>
                  <a:cubicBezTo>
                    <a:pt x="1782" y="7714"/>
                    <a:pt x="1782" y="7714"/>
                    <a:pt x="1782" y="7714"/>
                  </a:cubicBezTo>
                  <a:cubicBezTo>
                    <a:pt x="1782" y="7406"/>
                    <a:pt x="1782" y="7251"/>
                    <a:pt x="1853" y="7097"/>
                  </a:cubicBezTo>
                  <a:cubicBezTo>
                    <a:pt x="3065" y="0"/>
                    <a:pt x="3065" y="0"/>
                    <a:pt x="3065" y="0"/>
                  </a:cubicBezTo>
                  <a:moveTo>
                    <a:pt x="20887" y="0"/>
                  </a:moveTo>
                  <a:cubicBezTo>
                    <a:pt x="21244" y="2314"/>
                    <a:pt x="21244" y="2314"/>
                    <a:pt x="21244" y="2314"/>
                  </a:cubicBezTo>
                  <a:cubicBezTo>
                    <a:pt x="21386" y="2006"/>
                    <a:pt x="21457" y="1697"/>
                    <a:pt x="21600" y="1389"/>
                  </a:cubicBezTo>
                  <a:cubicBezTo>
                    <a:pt x="21386" y="926"/>
                    <a:pt x="21101" y="463"/>
                    <a:pt x="20887" y="0"/>
                  </a:cubicBezTo>
                </a:path>
              </a:pathLst>
            </a:custGeom>
            <a:solidFill>
              <a:srgbClr val="DEA000"/>
            </a:solidFill>
            <a:ln w="12700" cap="flat">
              <a:noFill/>
              <a:miter lim="400000"/>
            </a:ln>
            <a:effectLst/>
          </p:spPr>
          <p:txBody>
            <a:bodyPr wrap="square" lIns="71436" tIns="71436" rIns="71436" bIns="71436" numCol="1" anchor="t">
              <a:noAutofit/>
            </a:bodyPr>
            <a:lstStyle/>
            <a:p>
              <a:pPr lvl="0"/>
            </a:p>
          </p:txBody>
        </p:sp>
        <p:sp>
          <p:nvSpPr>
            <p:cNvPr id="1893" name="Shape 1893"/>
            <p:cNvSpPr/>
            <p:nvPr/>
          </p:nvSpPr>
          <p:spPr>
            <a:xfrm>
              <a:off x="942126" y="2966943"/>
              <a:ext cx="907277" cy="4530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51" y="0"/>
                  </a:moveTo>
                  <a:cubicBezTo>
                    <a:pt x="1833" y="2749"/>
                    <a:pt x="0" y="8378"/>
                    <a:pt x="0" y="14793"/>
                  </a:cubicBezTo>
                  <a:cubicBezTo>
                    <a:pt x="0" y="21600"/>
                    <a:pt x="0" y="21600"/>
                    <a:pt x="0" y="21600"/>
                  </a:cubicBezTo>
                  <a:cubicBezTo>
                    <a:pt x="19113" y="21600"/>
                    <a:pt x="19113" y="21600"/>
                    <a:pt x="19113" y="21600"/>
                  </a:cubicBezTo>
                  <a:cubicBezTo>
                    <a:pt x="1047" y="21600"/>
                    <a:pt x="1047" y="21600"/>
                    <a:pt x="1047" y="21600"/>
                  </a:cubicBezTo>
                  <a:cubicBezTo>
                    <a:pt x="1047" y="14793"/>
                    <a:pt x="1047" y="14793"/>
                    <a:pt x="1047" y="14793"/>
                  </a:cubicBezTo>
                  <a:cubicBezTo>
                    <a:pt x="1047" y="10080"/>
                    <a:pt x="2160" y="5891"/>
                    <a:pt x="3862" y="3273"/>
                  </a:cubicBezTo>
                  <a:cubicBezTo>
                    <a:pt x="4385" y="393"/>
                    <a:pt x="4385" y="393"/>
                    <a:pt x="4385" y="393"/>
                  </a:cubicBezTo>
                  <a:cubicBezTo>
                    <a:pt x="4385" y="262"/>
                    <a:pt x="4451" y="131"/>
                    <a:pt x="4451" y="0"/>
                  </a:cubicBezTo>
                  <a:moveTo>
                    <a:pt x="19571" y="0"/>
                  </a:moveTo>
                  <a:cubicBezTo>
                    <a:pt x="19636" y="131"/>
                    <a:pt x="19636" y="262"/>
                    <a:pt x="19702" y="393"/>
                  </a:cubicBezTo>
                  <a:cubicBezTo>
                    <a:pt x="20225" y="3273"/>
                    <a:pt x="20225" y="3273"/>
                    <a:pt x="20225" y="3273"/>
                  </a:cubicBezTo>
                  <a:cubicBezTo>
                    <a:pt x="20422" y="3665"/>
                    <a:pt x="20684" y="4058"/>
                    <a:pt x="20880" y="4451"/>
                  </a:cubicBezTo>
                  <a:cubicBezTo>
                    <a:pt x="21076" y="3927"/>
                    <a:pt x="21338" y="3404"/>
                    <a:pt x="21600" y="2880"/>
                  </a:cubicBezTo>
                  <a:cubicBezTo>
                    <a:pt x="21011" y="1702"/>
                    <a:pt x="20291" y="785"/>
                    <a:pt x="19571" y="0"/>
                  </a:cubicBezTo>
                </a:path>
              </a:pathLst>
            </a:custGeom>
            <a:solidFill>
              <a:srgbClr val="624700"/>
            </a:solidFill>
            <a:ln w="12700" cap="flat">
              <a:noFill/>
              <a:miter lim="400000"/>
            </a:ln>
            <a:effectLst/>
          </p:spPr>
          <p:txBody>
            <a:bodyPr wrap="square" lIns="71436" tIns="71436" rIns="71436" bIns="71436" numCol="1" anchor="t">
              <a:noAutofit/>
            </a:bodyPr>
            <a:lstStyle/>
            <a:p>
              <a:pPr lvl="0"/>
            </a:p>
          </p:txBody>
        </p:sp>
        <p:sp>
          <p:nvSpPr>
            <p:cNvPr id="1894" name="Shape 1894"/>
            <p:cNvSpPr/>
            <p:nvPr/>
          </p:nvSpPr>
          <p:spPr>
            <a:xfrm>
              <a:off x="942126" y="3420001"/>
              <a:ext cx="993242" cy="441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471" y="0"/>
                  </a:moveTo>
                  <a:cubicBezTo>
                    <a:pt x="0" y="0"/>
                    <a:pt x="0" y="0"/>
                    <a:pt x="0" y="0"/>
                  </a:cubicBezTo>
                  <a:cubicBezTo>
                    <a:pt x="0" y="10800"/>
                    <a:pt x="0" y="10800"/>
                    <a:pt x="0" y="10800"/>
                  </a:cubicBezTo>
                  <a:cubicBezTo>
                    <a:pt x="0" y="16200"/>
                    <a:pt x="180" y="21600"/>
                    <a:pt x="479" y="21600"/>
                  </a:cubicBezTo>
                  <a:cubicBezTo>
                    <a:pt x="21540" y="21600"/>
                    <a:pt x="21540" y="21600"/>
                    <a:pt x="21540" y="21600"/>
                  </a:cubicBezTo>
                  <a:cubicBezTo>
                    <a:pt x="21540" y="21600"/>
                    <a:pt x="21540" y="21600"/>
                    <a:pt x="21600" y="21600"/>
                  </a:cubicBezTo>
                  <a:cubicBezTo>
                    <a:pt x="17950" y="21600"/>
                    <a:pt x="17950" y="21600"/>
                    <a:pt x="17950" y="21600"/>
                  </a:cubicBezTo>
                  <a:cubicBezTo>
                    <a:pt x="17711" y="21600"/>
                    <a:pt x="17471" y="16200"/>
                    <a:pt x="17471" y="10800"/>
                  </a:cubicBezTo>
                  <a:cubicBezTo>
                    <a:pt x="17471" y="0"/>
                    <a:pt x="17471" y="0"/>
                    <a:pt x="17471"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895" name="Shape 1895"/>
            <p:cNvSpPr/>
            <p:nvPr/>
          </p:nvSpPr>
          <p:spPr>
            <a:xfrm>
              <a:off x="1032738" y="3172562"/>
              <a:ext cx="723730" cy="2253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57" y="0"/>
                  </a:moveTo>
                  <a:cubicBezTo>
                    <a:pt x="0" y="6059"/>
                    <a:pt x="0" y="6059"/>
                    <a:pt x="0" y="6059"/>
                  </a:cubicBezTo>
                  <a:cubicBezTo>
                    <a:pt x="3121" y="6059"/>
                    <a:pt x="3121" y="6059"/>
                    <a:pt x="3121" y="6059"/>
                  </a:cubicBezTo>
                  <a:cubicBezTo>
                    <a:pt x="3696" y="6059"/>
                    <a:pt x="12402" y="21600"/>
                    <a:pt x="12402" y="21600"/>
                  </a:cubicBezTo>
                  <a:cubicBezTo>
                    <a:pt x="12402" y="21600"/>
                    <a:pt x="20779" y="6059"/>
                    <a:pt x="21271" y="6059"/>
                  </a:cubicBezTo>
                  <a:cubicBezTo>
                    <a:pt x="21354" y="6059"/>
                    <a:pt x="21354" y="6059"/>
                    <a:pt x="21354" y="6059"/>
                  </a:cubicBezTo>
                  <a:cubicBezTo>
                    <a:pt x="21436" y="4478"/>
                    <a:pt x="21518" y="3161"/>
                    <a:pt x="21600" y="1844"/>
                  </a:cubicBezTo>
                  <a:cubicBezTo>
                    <a:pt x="19383" y="1844"/>
                    <a:pt x="19383" y="1844"/>
                    <a:pt x="19383" y="1844"/>
                  </a:cubicBezTo>
                  <a:cubicBezTo>
                    <a:pt x="19300" y="2107"/>
                    <a:pt x="19136" y="2898"/>
                    <a:pt x="19054" y="3688"/>
                  </a:cubicBezTo>
                  <a:cubicBezTo>
                    <a:pt x="18808" y="4741"/>
                    <a:pt x="18479" y="6322"/>
                    <a:pt x="18151" y="7376"/>
                  </a:cubicBezTo>
                  <a:cubicBezTo>
                    <a:pt x="17494" y="9220"/>
                    <a:pt x="13469" y="15805"/>
                    <a:pt x="12730" y="17122"/>
                  </a:cubicBezTo>
                  <a:cubicBezTo>
                    <a:pt x="12566" y="17385"/>
                    <a:pt x="12484" y="17385"/>
                    <a:pt x="12402" y="17385"/>
                  </a:cubicBezTo>
                  <a:cubicBezTo>
                    <a:pt x="12402" y="17385"/>
                    <a:pt x="12402" y="17385"/>
                    <a:pt x="12402" y="17385"/>
                  </a:cubicBezTo>
                  <a:cubicBezTo>
                    <a:pt x="12402" y="17385"/>
                    <a:pt x="12402" y="17385"/>
                    <a:pt x="12402" y="17385"/>
                  </a:cubicBezTo>
                  <a:cubicBezTo>
                    <a:pt x="12402" y="17385"/>
                    <a:pt x="12402" y="17385"/>
                    <a:pt x="12402" y="17385"/>
                  </a:cubicBezTo>
                  <a:cubicBezTo>
                    <a:pt x="12402" y="17385"/>
                    <a:pt x="12402" y="17385"/>
                    <a:pt x="12402" y="17385"/>
                  </a:cubicBezTo>
                  <a:cubicBezTo>
                    <a:pt x="12402" y="17385"/>
                    <a:pt x="12402" y="17385"/>
                    <a:pt x="12402" y="17385"/>
                  </a:cubicBezTo>
                  <a:cubicBezTo>
                    <a:pt x="12402" y="17385"/>
                    <a:pt x="12402" y="17385"/>
                    <a:pt x="12402" y="17385"/>
                  </a:cubicBezTo>
                  <a:cubicBezTo>
                    <a:pt x="12402" y="17385"/>
                    <a:pt x="12402" y="17385"/>
                    <a:pt x="12402" y="17385"/>
                  </a:cubicBezTo>
                  <a:cubicBezTo>
                    <a:pt x="12402" y="17385"/>
                    <a:pt x="12402" y="17385"/>
                    <a:pt x="12402" y="17385"/>
                  </a:cubicBezTo>
                  <a:cubicBezTo>
                    <a:pt x="12402" y="17385"/>
                    <a:pt x="12402" y="17385"/>
                    <a:pt x="12402" y="17385"/>
                  </a:cubicBezTo>
                  <a:cubicBezTo>
                    <a:pt x="12402" y="17385"/>
                    <a:pt x="12402" y="17385"/>
                    <a:pt x="12402" y="17385"/>
                  </a:cubicBezTo>
                  <a:cubicBezTo>
                    <a:pt x="12402" y="17385"/>
                    <a:pt x="12402" y="17385"/>
                    <a:pt x="12402" y="17385"/>
                  </a:cubicBezTo>
                  <a:cubicBezTo>
                    <a:pt x="12402" y="17385"/>
                    <a:pt x="12402" y="17385"/>
                    <a:pt x="12402" y="17385"/>
                  </a:cubicBezTo>
                  <a:cubicBezTo>
                    <a:pt x="12319" y="17385"/>
                    <a:pt x="12319" y="17385"/>
                    <a:pt x="12319" y="17385"/>
                  </a:cubicBezTo>
                  <a:cubicBezTo>
                    <a:pt x="12319" y="17385"/>
                    <a:pt x="12319" y="17385"/>
                    <a:pt x="12319" y="17385"/>
                  </a:cubicBezTo>
                  <a:cubicBezTo>
                    <a:pt x="12319" y="17385"/>
                    <a:pt x="12319" y="17385"/>
                    <a:pt x="12319" y="17385"/>
                  </a:cubicBezTo>
                  <a:cubicBezTo>
                    <a:pt x="12319" y="17385"/>
                    <a:pt x="12319" y="17385"/>
                    <a:pt x="12319" y="17385"/>
                  </a:cubicBezTo>
                  <a:cubicBezTo>
                    <a:pt x="12319" y="17385"/>
                    <a:pt x="12319" y="17385"/>
                    <a:pt x="12319" y="17385"/>
                  </a:cubicBezTo>
                  <a:cubicBezTo>
                    <a:pt x="12319" y="17385"/>
                    <a:pt x="12319" y="17385"/>
                    <a:pt x="12319" y="17385"/>
                  </a:cubicBezTo>
                  <a:cubicBezTo>
                    <a:pt x="12319" y="17385"/>
                    <a:pt x="12319" y="17385"/>
                    <a:pt x="12319" y="17385"/>
                  </a:cubicBezTo>
                  <a:cubicBezTo>
                    <a:pt x="12319" y="17385"/>
                    <a:pt x="12319" y="17385"/>
                    <a:pt x="12319" y="17385"/>
                  </a:cubicBezTo>
                  <a:cubicBezTo>
                    <a:pt x="12319" y="17385"/>
                    <a:pt x="12319" y="17385"/>
                    <a:pt x="12319" y="17385"/>
                  </a:cubicBezTo>
                  <a:cubicBezTo>
                    <a:pt x="12319" y="17385"/>
                    <a:pt x="12319" y="17385"/>
                    <a:pt x="12319" y="17385"/>
                  </a:cubicBezTo>
                  <a:cubicBezTo>
                    <a:pt x="12319" y="17385"/>
                    <a:pt x="12319" y="17385"/>
                    <a:pt x="12319" y="17385"/>
                  </a:cubicBezTo>
                  <a:cubicBezTo>
                    <a:pt x="12319" y="17385"/>
                    <a:pt x="12319" y="17385"/>
                    <a:pt x="12319" y="17385"/>
                  </a:cubicBezTo>
                  <a:cubicBezTo>
                    <a:pt x="12237" y="17385"/>
                    <a:pt x="12155" y="17385"/>
                    <a:pt x="12073" y="17122"/>
                  </a:cubicBezTo>
                  <a:cubicBezTo>
                    <a:pt x="11580" y="16332"/>
                    <a:pt x="7392" y="8956"/>
                    <a:pt x="6652" y="7376"/>
                  </a:cubicBezTo>
                  <a:cubicBezTo>
                    <a:pt x="6242" y="6322"/>
                    <a:pt x="5913" y="4741"/>
                    <a:pt x="5667" y="3424"/>
                  </a:cubicBezTo>
                  <a:cubicBezTo>
                    <a:pt x="5585" y="2898"/>
                    <a:pt x="5421" y="2107"/>
                    <a:pt x="5338" y="1844"/>
                  </a:cubicBezTo>
                  <a:cubicBezTo>
                    <a:pt x="1314" y="1844"/>
                    <a:pt x="1314" y="1844"/>
                    <a:pt x="1314" y="1844"/>
                  </a:cubicBezTo>
                  <a:cubicBezTo>
                    <a:pt x="1150" y="1844"/>
                    <a:pt x="903" y="1317"/>
                    <a:pt x="821" y="790"/>
                  </a:cubicBezTo>
                  <a:cubicBezTo>
                    <a:pt x="739" y="527"/>
                    <a:pt x="657" y="263"/>
                    <a:pt x="657" y="0"/>
                  </a:cubicBezTo>
                </a:path>
              </a:pathLst>
            </a:custGeom>
            <a:solidFill>
              <a:srgbClr val="C58E00"/>
            </a:solidFill>
            <a:ln w="12700" cap="flat">
              <a:noFill/>
              <a:miter lim="400000"/>
            </a:ln>
            <a:effectLst/>
          </p:spPr>
          <p:txBody>
            <a:bodyPr wrap="square" lIns="71436" tIns="71436" rIns="71436" bIns="71436" numCol="1" anchor="t">
              <a:noAutofit/>
            </a:bodyPr>
            <a:lstStyle/>
            <a:p>
              <a:pPr lvl="0"/>
            </a:p>
          </p:txBody>
        </p:sp>
        <p:sp>
          <p:nvSpPr>
            <p:cNvPr id="1896" name="Shape 1896"/>
            <p:cNvSpPr/>
            <p:nvPr/>
          </p:nvSpPr>
          <p:spPr>
            <a:xfrm>
              <a:off x="1110570" y="2925123"/>
              <a:ext cx="667970" cy="3438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956" y="0"/>
                  </a:moveTo>
                  <a:cubicBezTo>
                    <a:pt x="17689" y="173"/>
                    <a:pt x="17511" y="346"/>
                    <a:pt x="17333" y="518"/>
                  </a:cubicBezTo>
                  <a:cubicBezTo>
                    <a:pt x="17333" y="4838"/>
                    <a:pt x="17333" y="4838"/>
                    <a:pt x="17333" y="4838"/>
                  </a:cubicBezTo>
                  <a:cubicBezTo>
                    <a:pt x="17333" y="9158"/>
                    <a:pt x="14933" y="16589"/>
                    <a:pt x="13244" y="21600"/>
                  </a:cubicBezTo>
                  <a:cubicBezTo>
                    <a:pt x="14667" y="20218"/>
                    <a:pt x="15911" y="18662"/>
                    <a:pt x="16178" y="18317"/>
                  </a:cubicBezTo>
                  <a:cubicBezTo>
                    <a:pt x="16444" y="17798"/>
                    <a:pt x="16711" y="17107"/>
                    <a:pt x="16889" y="16416"/>
                  </a:cubicBezTo>
                  <a:cubicBezTo>
                    <a:pt x="17244" y="15206"/>
                    <a:pt x="17689" y="13997"/>
                    <a:pt x="18400" y="13997"/>
                  </a:cubicBezTo>
                  <a:cubicBezTo>
                    <a:pt x="21333" y="13997"/>
                    <a:pt x="21333" y="13997"/>
                    <a:pt x="21333" y="13997"/>
                  </a:cubicBezTo>
                  <a:cubicBezTo>
                    <a:pt x="21422" y="13478"/>
                    <a:pt x="21511" y="13133"/>
                    <a:pt x="21600" y="12614"/>
                  </a:cubicBezTo>
                  <a:cubicBezTo>
                    <a:pt x="20000" y="4147"/>
                    <a:pt x="20000" y="4147"/>
                    <a:pt x="20000" y="4147"/>
                  </a:cubicBezTo>
                  <a:cubicBezTo>
                    <a:pt x="19644" y="2246"/>
                    <a:pt x="18844" y="864"/>
                    <a:pt x="17956" y="0"/>
                  </a:cubicBezTo>
                  <a:moveTo>
                    <a:pt x="3911" y="0"/>
                  </a:moveTo>
                  <a:cubicBezTo>
                    <a:pt x="3022" y="691"/>
                    <a:pt x="2222" y="2246"/>
                    <a:pt x="1867" y="4147"/>
                  </a:cubicBezTo>
                  <a:cubicBezTo>
                    <a:pt x="0" y="13997"/>
                    <a:pt x="0" y="13997"/>
                    <a:pt x="0" y="13997"/>
                  </a:cubicBezTo>
                  <a:cubicBezTo>
                    <a:pt x="3378" y="13997"/>
                    <a:pt x="3378" y="13997"/>
                    <a:pt x="3378" y="13997"/>
                  </a:cubicBezTo>
                  <a:cubicBezTo>
                    <a:pt x="4089" y="13997"/>
                    <a:pt x="4533" y="15206"/>
                    <a:pt x="4889" y="16416"/>
                  </a:cubicBezTo>
                  <a:cubicBezTo>
                    <a:pt x="5067" y="17107"/>
                    <a:pt x="5333" y="17798"/>
                    <a:pt x="5511" y="18144"/>
                  </a:cubicBezTo>
                  <a:cubicBezTo>
                    <a:pt x="5867" y="18662"/>
                    <a:pt x="7200" y="20045"/>
                    <a:pt x="8533" y="21427"/>
                  </a:cubicBezTo>
                  <a:cubicBezTo>
                    <a:pt x="6844" y="16589"/>
                    <a:pt x="4533" y="9158"/>
                    <a:pt x="4533" y="4838"/>
                  </a:cubicBezTo>
                  <a:cubicBezTo>
                    <a:pt x="4533" y="518"/>
                    <a:pt x="4533" y="518"/>
                    <a:pt x="4533" y="518"/>
                  </a:cubicBezTo>
                  <a:cubicBezTo>
                    <a:pt x="4356" y="346"/>
                    <a:pt x="4089" y="173"/>
                    <a:pt x="3911" y="0"/>
                  </a:cubicBezTo>
                </a:path>
              </a:pathLst>
            </a:custGeom>
            <a:solidFill>
              <a:srgbClr val="DEA000"/>
            </a:solidFill>
            <a:ln w="12700" cap="flat">
              <a:noFill/>
              <a:miter lim="400000"/>
            </a:ln>
            <a:effectLst/>
          </p:spPr>
          <p:txBody>
            <a:bodyPr wrap="square" lIns="71436" tIns="71436" rIns="71436" bIns="71436" numCol="1" anchor="t">
              <a:noAutofit/>
            </a:bodyPr>
            <a:lstStyle/>
            <a:p>
              <a:pPr lvl="0"/>
            </a:p>
          </p:txBody>
        </p:sp>
        <p:sp>
          <p:nvSpPr>
            <p:cNvPr id="1897" name="Shape 1897"/>
            <p:cNvSpPr/>
            <p:nvPr/>
          </p:nvSpPr>
          <p:spPr>
            <a:xfrm>
              <a:off x="1054810" y="2903051"/>
              <a:ext cx="751611" cy="4507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314" y="21600"/>
                  </a:moveTo>
                  <a:cubicBezTo>
                    <a:pt x="11314" y="21600"/>
                    <a:pt x="11314" y="21600"/>
                    <a:pt x="11314" y="21600"/>
                  </a:cubicBezTo>
                  <a:cubicBezTo>
                    <a:pt x="11314" y="21600"/>
                    <a:pt x="11314" y="21600"/>
                    <a:pt x="11314" y="21600"/>
                  </a:cubicBezTo>
                  <a:cubicBezTo>
                    <a:pt x="11314" y="21600"/>
                    <a:pt x="11314" y="21600"/>
                    <a:pt x="11314" y="21600"/>
                  </a:cubicBezTo>
                  <a:cubicBezTo>
                    <a:pt x="11314" y="21600"/>
                    <a:pt x="11314" y="21600"/>
                    <a:pt x="11314" y="21600"/>
                  </a:cubicBezTo>
                  <a:moveTo>
                    <a:pt x="11314" y="21600"/>
                  </a:moveTo>
                  <a:cubicBezTo>
                    <a:pt x="11314" y="21600"/>
                    <a:pt x="11314" y="21600"/>
                    <a:pt x="11314" y="21600"/>
                  </a:cubicBezTo>
                  <a:cubicBezTo>
                    <a:pt x="11314" y="21600"/>
                    <a:pt x="11314" y="21600"/>
                    <a:pt x="11314" y="21600"/>
                  </a:cubicBezTo>
                  <a:moveTo>
                    <a:pt x="11314" y="21600"/>
                  </a:moveTo>
                  <a:cubicBezTo>
                    <a:pt x="11314" y="21600"/>
                    <a:pt x="11314" y="21600"/>
                    <a:pt x="11314" y="21600"/>
                  </a:cubicBezTo>
                  <a:cubicBezTo>
                    <a:pt x="11314" y="21600"/>
                    <a:pt x="11314" y="21600"/>
                    <a:pt x="11314" y="21600"/>
                  </a:cubicBezTo>
                  <a:moveTo>
                    <a:pt x="11314" y="21600"/>
                  </a:moveTo>
                  <a:cubicBezTo>
                    <a:pt x="11314" y="21600"/>
                    <a:pt x="11314" y="21600"/>
                    <a:pt x="11314" y="21600"/>
                  </a:cubicBezTo>
                  <a:cubicBezTo>
                    <a:pt x="11314" y="21600"/>
                    <a:pt x="11314" y="21600"/>
                    <a:pt x="11314" y="21600"/>
                  </a:cubicBezTo>
                  <a:moveTo>
                    <a:pt x="11314" y="21600"/>
                  </a:moveTo>
                  <a:cubicBezTo>
                    <a:pt x="11314" y="21600"/>
                    <a:pt x="11314" y="21600"/>
                    <a:pt x="11314" y="21600"/>
                  </a:cubicBezTo>
                  <a:cubicBezTo>
                    <a:pt x="11314" y="21600"/>
                    <a:pt x="11314" y="21600"/>
                    <a:pt x="11314" y="21600"/>
                  </a:cubicBezTo>
                  <a:moveTo>
                    <a:pt x="11314" y="21600"/>
                  </a:moveTo>
                  <a:cubicBezTo>
                    <a:pt x="11314" y="21600"/>
                    <a:pt x="11314" y="21600"/>
                    <a:pt x="11314" y="21600"/>
                  </a:cubicBezTo>
                  <a:cubicBezTo>
                    <a:pt x="11314" y="21600"/>
                    <a:pt x="11314" y="21600"/>
                    <a:pt x="11314" y="21600"/>
                  </a:cubicBezTo>
                  <a:moveTo>
                    <a:pt x="11235" y="21600"/>
                  </a:moveTo>
                  <a:cubicBezTo>
                    <a:pt x="11235" y="21600"/>
                    <a:pt x="11235" y="21600"/>
                    <a:pt x="11235" y="21600"/>
                  </a:cubicBezTo>
                  <a:cubicBezTo>
                    <a:pt x="11235" y="21600"/>
                    <a:pt x="11235" y="21600"/>
                    <a:pt x="11235" y="21600"/>
                  </a:cubicBezTo>
                  <a:moveTo>
                    <a:pt x="11235" y="21600"/>
                  </a:moveTo>
                  <a:cubicBezTo>
                    <a:pt x="11235" y="21600"/>
                    <a:pt x="11235" y="21600"/>
                    <a:pt x="11235" y="21600"/>
                  </a:cubicBezTo>
                  <a:cubicBezTo>
                    <a:pt x="11235" y="21600"/>
                    <a:pt x="11235" y="21600"/>
                    <a:pt x="11235" y="21600"/>
                  </a:cubicBezTo>
                  <a:moveTo>
                    <a:pt x="11235" y="21600"/>
                  </a:moveTo>
                  <a:cubicBezTo>
                    <a:pt x="11235" y="21600"/>
                    <a:pt x="11235" y="21600"/>
                    <a:pt x="11235" y="21600"/>
                  </a:cubicBezTo>
                  <a:cubicBezTo>
                    <a:pt x="11235" y="21600"/>
                    <a:pt x="11235" y="21600"/>
                    <a:pt x="11235" y="21600"/>
                  </a:cubicBezTo>
                  <a:moveTo>
                    <a:pt x="11235" y="21600"/>
                  </a:moveTo>
                  <a:cubicBezTo>
                    <a:pt x="11235" y="21600"/>
                    <a:pt x="11235" y="21600"/>
                    <a:pt x="11235" y="21600"/>
                  </a:cubicBezTo>
                  <a:cubicBezTo>
                    <a:pt x="11235" y="21600"/>
                    <a:pt x="11235" y="21600"/>
                    <a:pt x="11235" y="21600"/>
                  </a:cubicBezTo>
                  <a:moveTo>
                    <a:pt x="11235" y="21600"/>
                  </a:moveTo>
                  <a:cubicBezTo>
                    <a:pt x="11235" y="21600"/>
                    <a:pt x="11235" y="21600"/>
                    <a:pt x="11235" y="21600"/>
                  </a:cubicBezTo>
                  <a:cubicBezTo>
                    <a:pt x="11235" y="21600"/>
                    <a:pt x="11235" y="21600"/>
                    <a:pt x="11235" y="21600"/>
                  </a:cubicBezTo>
                  <a:moveTo>
                    <a:pt x="11235" y="21600"/>
                  </a:moveTo>
                  <a:cubicBezTo>
                    <a:pt x="11235" y="21600"/>
                    <a:pt x="11235" y="21600"/>
                    <a:pt x="11235" y="21600"/>
                  </a:cubicBezTo>
                  <a:cubicBezTo>
                    <a:pt x="11235" y="21600"/>
                    <a:pt x="11235" y="21600"/>
                    <a:pt x="11235" y="21600"/>
                  </a:cubicBezTo>
                  <a:moveTo>
                    <a:pt x="20571" y="11722"/>
                  </a:moveTo>
                  <a:cubicBezTo>
                    <a:pt x="17960" y="11722"/>
                    <a:pt x="17960" y="11722"/>
                    <a:pt x="17960" y="11722"/>
                  </a:cubicBezTo>
                  <a:cubicBezTo>
                    <a:pt x="17327" y="11722"/>
                    <a:pt x="16932" y="12644"/>
                    <a:pt x="16615" y="13566"/>
                  </a:cubicBezTo>
                  <a:cubicBezTo>
                    <a:pt x="16457" y="14093"/>
                    <a:pt x="16220" y="14620"/>
                    <a:pt x="15982" y="15015"/>
                  </a:cubicBezTo>
                  <a:cubicBezTo>
                    <a:pt x="15745" y="15278"/>
                    <a:pt x="14637" y="16463"/>
                    <a:pt x="13371" y="17517"/>
                  </a:cubicBezTo>
                  <a:cubicBezTo>
                    <a:pt x="12580" y="19361"/>
                    <a:pt x="11947" y="20810"/>
                    <a:pt x="11789" y="21205"/>
                  </a:cubicBezTo>
                  <a:cubicBezTo>
                    <a:pt x="11710" y="21337"/>
                    <a:pt x="11710" y="21468"/>
                    <a:pt x="11631" y="21468"/>
                  </a:cubicBezTo>
                  <a:cubicBezTo>
                    <a:pt x="12343" y="20810"/>
                    <a:pt x="16220" y="17517"/>
                    <a:pt x="16853" y="16595"/>
                  </a:cubicBezTo>
                  <a:cubicBezTo>
                    <a:pt x="17169" y="16068"/>
                    <a:pt x="17486" y="15278"/>
                    <a:pt x="17723" y="14751"/>
                  </a:cubicBezTo>
                  <a:cubicBezTo>
                    <a:pt x="17802" y="14356"/>
                    <a:pt x="17960" y="13961"/>
                    <a:pt x="18040" y="13829"/>
                  </a:cubicBezTo>
                  <a:cubicBezTo>
                    <a:pt x="20176" y="13829"/>
                    <a:pt x="20176" y="13829"/>
                    <a:pt x="20176" y="13829"/>
                  </a:cubicBezTo>
                  <a:cubicBezTo>
                    <a:pt x="20255" y="13039"/>
                    <a:pt x="20413" y="12380"/>
                    <a:pt x="20571" y="11722"/>
                  </a:cubicBezTo>
                  <a:moveTo>
                    <a:pt x="18989" y="0"/>
                  </a:moveTo>
                  <a:cubicBezTo>
                    <a:pt x="18514" y="395"/>
                    <a:pt x="18040" y="790"/>
                    <a:pt x="17565" y="1054"/>
                  </a:cubicBezTo>
                  <a:cubicBezTo>
                    <a:pt x="18356" y="1712"/>
                    <a:pt x="19068" y="2766"/>
                    <a:pt x="19385" y="4215"/>
                  </a:cubicBezTo>
                  <a:cubicBezTo>
                    <a:pt x="20809" y="10668"/>
                    <a:pt x="20809" y="10668"/>
                    <a:pt x="20809" y="10668"/>
                  </a:cubicBezTo>
                  <a:cubicBezTo>
                    <a:pt x="21046" y="9878"/>
                    <a:pt x="21363" y="9088"/>
                    <a:pt x="21600" y="8298"/>
                  </a:cubicBezTo>
                  <a:cubicBezTo>
                    <a:pt x="21204" y="6322"/>
                    <a:pt x="21204" y="6322"/>
                    <a:pt x="21204" y="6322"/>
                  </a:cubicBezTo>
                  <a:cubicBezTo>
                    <a:pt x="20571" y="3424"/>
                    <a:pt x="20571" y="3424"/>
                    <a:pt x="20571" y="3424"/>
                  </a:cubicBezTo>
                  <a:cubicBezTo>
                    <a:pt x="20492" y="3293"/>
                    <a:pt x="20492" y="3161"/>
                    <a:pt x="20413" y="3029"/>
                  </a:cubicBezTo>
                  <a:cubicBezTo>
                    <a:pt x="20097" y="1712"/>
                    <a:pt x="19622" y="790"/>
                    <a:pt x="18989" y="0"/>
                  </a:cubicBezTo>
                  <a:moveTo>
                    <a:pt x="3640" y="0"/>
                  </a:moveTo>
                  <a:cubicBezTo>
                    <a:pt x="3007" y="659"/>
                    <a:pt x="2453" y="1712"/>
                    <a:pt x="2136" y="3029"/>
                  </a:cubicBezTo>
                  <a:cubicBezTo>
                    <a:pt x="2136" y="3161"/>
                    <a:pt x="2057" y="3293"/>
                    <a:pt x="2057" y="3424"/>
                  </a:cubicBezTo>
                  <a:cubicBezTo>
                    <a:pt x="1424" y="6322"/>
                    <a:pt x="1424" y="6322"/>
                    <a:pt x="1424" y="6322"/>
                  </a:cubicBezTo>
                  <a:cubicBezTo>
                    <a:pt x="79" y="12380"/>
                    <a:pt x="79" y="12380"/>
                    <a:pt x="79" y="12380"/>
                  </a:cubicBezTo>
                  <a:cubicBezTo>
                    <a:pt x="0" y="12512"/>
                    <a:pt x="0" y="12644"/>
                    <a:pt x="0" y="12907"/>
                  </a:cubicBezTo>
                  <a:cubicBezTo>
                    <a:pt x="0" y="13039"/>
                    <a:pt x="79" y="13171"/>
                    <a:pt x="158" y="13302"/>
                  </a:cubicBezTo>
                  <a:cubicBezTo>
                    <a:pt x="237" y="13566"/>
                    <a:pt x="475" y="13829"/>
                    <a:pt x="633" y="13829"/>
                  </a:cubicBezTo>
                  <a:cubicBezTo>
                    <a:pt x="4510" y="13829"/>
                    <a:pt x="4510" y="13829"/>
                    <a:pt x="4510" y="13829"/>
                  </a:cubicBezTo>
                  <a:cubicBezTo>
                    <a:pt x="4589" y="13961"/>
                    <a:pt x="4747" y="14356"/>
                    <a:pt x="4826" y="14620"/>
                  </a:cubicBezTo>
                  <a:cubicBezTo>
                    <a:pt x="5064" y="15278"/>
                    <a:pt x="5380" y="16068"/>
                    <a:pt x="5776" y="16595"/>
                  </a:cubicBezTo>
                  <a:cubicBezTo>
                    <a:pt x="6488" y="17385"/>
                    <a:pt x="10523" y="21073"/>
                    <a:pt x="10998" y="21468"/>
                  </a:cubicBezTo>
                  <a:cubicBezTo>
                    <a:pt x="10919" y="21337"/>
                    <a:pt x="10840" y="21337"/>
                    <a:pt x="10760" y="21205"/>
                  </a:cubicBezTo>
                  <a:cubicBezTo>
                    <a:pt x="10602" y="20810"/>
                    <a:pt x="9969" y="19361"/>
                    <a:pt x="9178" y="17385"/>
                  </a:cubicBezTo>
                  <a:cubicBezTo>
                    <a:pt x="7991" y="16332"/>
                    <a:pt x="6804" y="15278"/>
                    <a:pt x="6488" y="14883"/>
                  </a:cubicBezTo>
                  <a:cubicBezTo>
                    <a:pt x="6330" y="14620"/>
                    <a:pt x="6092" y="14093"/>
                    <a:pt x="5934" y="13566"/>
                  </a:cubicBezTo>
                  <a:cubicBezTo>
                    <a:pt x="5618" y="12644"/>
                    <a:pt x="5222" y="11722"/>
                    <a:pt x="4589" y="11722"/>
                  </a:cubicBezTo>
                  <a:cubicBezTo>
                    <a:pt x="1582" y="11722"/>
                    <a:pt x="1582" y="11722"/>
                    <a:pt x="1582" y="11722"/>
                  </a:cubicBezTo>
                  <a:cubicBezTo>
                    <a:pt x="3244" y="4215"/>
                    <a:pt x="3244" y="4215"/>
                    <a:pt x="3244" y="4215"/>
                  </a:cubicBezTo>
                  <a:cubicBezTo>
                    <a:pt x="3560" y="2766"/>
                    <a:pt x="4273" y="1580"/>
                    <a:pt x="5064" y="1054"/>
                  </a:cubicBezTo>
                  <a:cubicBezTo>
                    <a:pt x="4589" y="790"/>
                    <a:pt x="4114" y="395"/>
                    <a:pt x="3640" y="0"/>
                  </a:cubicBezTo>
                </a:path>
              </a:pathLst>
            </a:custGeom>
            <a:solidFill>
              <a:srgbClr val="624700"/>
            </a:solidFill>
            <a:ln w="12700" cap="flat">
              <a:noFill/>
              <a:miter lim="400000"/>
            </a:ln>
            <a:effectLst/>
          </p:spPr>
          <p:txBody>
            <a:bodyPr wrap="square" lIns="71436" tIns="71436" rIns="71436" bIns="71436" numCol="1" anchor="t">
              <a:noAutofit/>
            </a:bodyPr>
            <a:lstStyle/>
            <a:p>
              <a:pPr lvl="0"/>
            </a:p>
          </p:txBody>
        </p:sp>
        <p:sp>
          <p:nvSpPr>
            <p:cNvPr id="1898" name="Shape 1898"/>
            <p:cNvSpPr/>
            <p:nvPr/>
          </p:nvSpPr>
          <p:spPr>
            <a:xfrm>
              <a:off x="1294117" y="2947195"/>
              <a:ext cx="307847" cy="3485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3402"/>
                    <a:pt x="0" y="3402"/>
                    <a:pt x="0" y="3402"/>
                  </a:cubicBezTo>
                  <a:cubicBezTo>
                    <a:pt x="0" y="7483"/>
                    <a:pt x="6943" y="16838"/>
                    <a:pt x="10800" y="21600"/>
                  </a:cubicBezTo>
                  <a:cubicBezTo>
                    <a:pt x="14657" y="16838"/>
                    <a:pt x="21600" y="7483"/>
                    <a:pt x="21600" y="3402"/>
                  </a:cubicBezTo>
                  <a:cubicBezTo>
                    <a:pt x="21600" y="0"/>
                    <a:pt x="21600" y="0"/>
                    <a:pt x="21600" y="0"/>
                  </a:cubicBezTo>
                  <a:cubicBezTo>
                    <a:pt x="18129" y="850"/>
                    <a:pt x="14464" y="1361"/>
                    <a:pt x="10800" y="1361"/>
                  </a:cubicBezTo>
                  <a:cubicBezTo>
                    <a:pt x="10607" y="1361"/>
                    <a:pt x="10221" y="1361"/>
                    <a:pt x="10029" y="1361"/>
                  </a:cubicBezTo>
                  <a:cubicBezTo>
                    <a:pt x="6557" y="1361"/>
                    <a:pt x="3279" y="850"/>
                    <a:pt x="0" y="0"/>
                  </a:cubicBezTo>
                </a:path>
              </a:pathLst>
            </a:custGeom>
            <a:solidFill>
              <a:srgbClr val="CC9300"/>
            </a:solidFill>
            <a:ln w="12700" cap="flat">
              <a:noFill/>
              <a:miter lim="400000"/>
            </a:ln>
            <a:effectLst/>
          </p:spPr>
          <p:txBody>
            <a:bodyPr wrap="square" lIns="71436" tIns="71436" rIns="71436" bIns="71436" numCol="1" anchor="t">
              <a:noAutofit/>
            </a:bodyPr>
            <a:lstStyle/>
            <a:p>
              <a:pPr lvl="0"/>
            </a:p>
          </p:txBody>
        </p:sp>
        <p:sp>
          <p:nvSpPr>
            <p:cNvPr id="1899" name="Shape 1899"/>
            <p:cNvSpPr/>
            <p:nvPr/>
          </p:nvSpPr>
          <p:spPr>
            <a:xfrm>
              <a:off x="1249973" y="2933255"/>
              <a:ext cx="396135" cy="4205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3529"/>
                    <a:pt x="0" y="3529"/>
                    <a:pt x="0" y="3529"/>
                  </a:cubicBezTo>
                  <a:cubicBezTo>
                    <a:pt x="0" y="7059"/>
                    <a:pt x="3900" y="13129"/>
                    <a:pt x="6750" y="17082"/>
                  </a:cubicBezTo>
                  <a:cubicBezTo>
                    <a:pt x="8250" y="19200"/>
                    <a:pt x="9450" y="20753"/>
                    <a:pt x="9750" y="21176"/>
                  </a:cubicBezTo>
                  <a:cubicBezTo>
                    <a:pt x="9900" y="21318"/>
                    <a:pt x="10050" y="21318"/>
                    <a:pt x="10200" y="21459"/>
                  </a:cubicBezTo>
                  <a:cubicBezTo>
                    <a:pt x="10350" y="21600"/>
                    <a:pt x="10500" y="21600"/>
                    <a:pt x="10650" y="21600"/>
                  </a:cubicBezTo>
                  <a:cubicBezTo>
                    <a:pt x="10650" y="21600"/>
                    <a:pt x="10650" y="21600"/>
                    <a:pt x="10650" y="21600"/>
                  </a:cubicBezTo>
                  <a:cubicBezTo>
                    <a:pt x="10650" y="21600"/>
                    <a:pt x="10650" y="21600"/>
                    <a:pt x="10650" y="21600"/>
                  </a:cubicBezTo>
                  <a:cubicBezTo>
                    <a:pt x="10650" y="21600"/>
                    <a:pt x="10650" y="21600"/>
                    <a:pt x="10650" y="21600"/>
                  </a:cubicBezTo>
                  <a:cubicBezTo>
                    <a:pt x="10650" y="21600"/>
                    <a:pt x="10650" y="21600"/>
                    <a:pt x="10650" y="21600"/>
                  </a:cubicBezTo>
                  <a:cubicBezTo>
                    <a:pt x="10650" y="21600"/>
                    <a:pt x="10650" y="21600"/>
                    <a:pt x="10650" y="21600"/>
                  </a:cubicBezTo>
                  <a:cubicBezTo>
                    <a:pt x="10650" y="21600"/>
                    <a:pt x="10650" y="21600"/>
                    <a:pt x="10650" y="21600"/>
                  </a:cubicBezTo>
                  <a:cubicBezTo>
                    <a:pt x="10650" y="21600"/>
                    <a:pt x="10650" y="21600"/>
                    <a:pt x="10650" y="21600"/>
                  </a:cubicBezTo>
                  <a:cubicBezTo>
                    <a:pt x="10650" y="21600"/>
                    <a:pt x="10650" y="21600"/>
                    <a:pt x="10650" y="21600"/>
                  </a:cubicBezTo>
                  <a:cubicBezTo>
                    <a:pt x="10650" y="21600"/>
                    <a:pt x="10650" y="21600"/>
                    <a:pt x="10650" y="21600"/>
                  </a:cubicBezTo>
                  <a:cubicBezTo>
                    <a:pt x="10650" y="21600"/>
                    <a:pt x="10650" y="21600"/>
                    <a:pt x="10650" y="21600"/>
                  </a:cubicBezTo>
                  <a:cubicBezTo>
                    <a:pt x="10650" y="21600"/>
                    <a:pt x="10650" y="21600"/>
                    <a:pt x="10650" y="21600"/>
                  </a:cubicBezTo>
                  <a:cubicBezTo>
                    <a:pt x="10650" y="21600"/>
                    <a:pt x="10650" y="21600"/>
                    <a:pt x="10800" y="21600"/>
                  </a:cubicBezTo>
                  <a:cubicBezTo>
                    <a:pt x="10800" y="21600"/>
                    <a:pt x="10800" y="21600"/>
                    <a:pt x="10800" y="21600"/>
                  </a:cubicBezTo>
                  <a:cubicBezTo>
                    <a:pt x="10800" y="21600"/>
                    <a:pt x="10800" y="21600"/>
                    <a:pt x="10800" y="21600"/>
                  </a:cubicBezTo>
                  <a:cubicBezTo>
                    <a:pt x="10800" y="21600"/>
                    <a:pt x="10800" y="21600"/>
                    <a:pt x="10800" y="21600"/>
                  </a:cubicBezTo>
                  <a:cubicBezTo>
                    <a:pt x="10800" y="21600"/>
                    <a:pt x="10800" y="21600"/>
                    <a:pt x="10800" y="21600"/>
                  </a:cubicBezTo>
                  <a:cubicBezTo>
                    <a:pt x="10800" y="21600"/>
                    <a:pt x="10800" y="21600"/>
                    <a:pt x="10800" y="21600"/>
                  </a:cubicBezTo>
                  <a:cubicBezTo>
                    <a:pt x="10800" y="21600"/>
                    <a:pt x="10800" y="21600"/>
                    <a:pt x="10800" y="21600"/>
                  </a:cubicBezTo>
                  <a:cubicBezTo>
                    <a:pt x="10800" y="21600"/>
                    <a:pt x="10800" y="21600"/>
                    <a:pt x="10800" y="21600"/>
                  </a:cubicBezTo>
                  <a:cubicBezTo>
                    <a:pt x="10800" y="21600"/>
                    <a:pt x="10800" y="21600"/>
                    <a:pt x="10800" y="21600"/>
                  </a:cubicBezTo>
                  <a:cubicBezTo>
                    <a:pt x="10800" y="21600"/>
                    <a:pt x="10800" y="21600"/>
                    <a:pt x="10800" y="21600"/>
                  </a:cubicBezTo>
                  <a:cubicBezTo>
                    <a:pt x="10800" y="21600"/>
                    <a:pt x="10800" y="21600"/>
                    <a:pt x="10800" y="21600"/>
                  </a:cubicBezTo>
                  <a:cubicBezTo>
                    <a:pt x="10800" y="21600"/>
                    <a:pt x="10800" y="21600"/>
                    <a:pt x="10800" y="21600"/>
                  </a:cubicBezTo>
                  <a:cubicBezTo>
                    <a:pt x="10800" y="21600"/>
                    <a:pt x="10800" y="21600"/>
                    <a:pt x="10800" y="21600"/>
                  </a:cubicBezTo>
                  <a:cubicBezTo>
                    <a:pt x="10950" y="21600"/>
                    <a:pt x="11100" y="21600"/>
                    <a:pt x="11400" y="21459"/>
                  </a:cubicBezTo>
                  <a:cubicBezTo>
                    <a:pt x="11550" y="21459"/>
                    <a:pt x="11550" y="21318"/>
                    <a:pt x="11700" y="21176"/>
                  </a:cubicBezTo>
                  <a:cubicBezTo>
                    <a:pt x="12000" y="20753"/>
                    <a:pt x="13200" y="19200"/>
                    <a:pt x="14700" y="17224"/>
                  </a:cubicBezTo>
                  <a:cubicBezTo>
                    <a:pt x="17550" y="13129"/>
                    <a:pt x="21600" y="7059"/>
                    <a:pt x="21600" y="3529"/>
                  </a:cubicBezTo>
                  <a:cubicBezTo>
                    <a:pt x="21600" y="0"/>
                    <a:pt x="21600" y="0"/>
                    <a:pt x="21600" y="0"/>
                  </a:cubicBezTo>
                  <a:cubicBezTo>
                    <a:pt x="20850" y="282"/>
                    <a:pt x="19950" y="565"/>
                    <a:pt x="19200" y="706"/>
                  </a:cubicBezTo>
                  <a:cubicBezTo>
                    <a:pt x="19200" y="3529"/>
                    <a:pt x="19200" y="3529"/>
                    <a:pt x="19200" y="3529"/>
                  </a:cubicBezTo>
                  <a:cubicBezTo>
                    <a:pt x="19200" y="6918"/>
                    <a:pt x="13800" y="14682"/>
                    <a:pt x="10800" y="18635"/>
                  </a:cubicBezTo>
                  <a:cubicBezTo>
                    <a:pt x="7800" y="14682"/>
                    <a:pt x="2400" y="6918"/>
                    <a:pt x="2400" y="3529"/>
                  </a:cubicBezTo>
                  <a:cubicBezTo>
                    <a:pt x="2400" y="706"/>
                    <a:pt x="2400" y="706"/>
                    <a:pt x="2400" y="706"/>
                  </a:cubicBezTo>
                  <a:cubicBezTo>
                    <a:pt x="1500" y="565"/>
                    <a:pt x="750" y="282"/>
                    <a:pt x="0" y="0"/>
                  </a:cubicBezTo>
                </a:path>
              </a:pathLst>
            </a:custGeom>
            <a:solidFill>
              <a:srgbClr val="624700"/>
            </a:solidFill>
            <a:ln w="12700" cap="flat">
              <a:noFill/>
              <a:miter lim="400000"/>
            </a:ln>
            <a:effectLst/>
          </p:spPr>
          <p:txBody>
            <a:bodyPr wrap="square" lIns="71436" tIns="71436" rIns="71436" bIns="71436" numCol="1" anchor="t">
              <a:noAutofit/>
            </a:bodyPr>
            <a:lstStyle/>
            <a:p>
              <a:pPr lvl="0"/>
            </a:p>
          </p:txBody>
        </p:sp>
        <p:sp>
          <p:nvSpPr>
            <p:cNvPr id="1900" name="Shape 1900"/>
            <p:cNvSpPr/>
            <p:nvPr/>
          </p:nvSpPr>
          <p:spPr>
            <a:xfrm>
              <a:off x="855000" y="1262751"/>
              <a:ext cx="911924" cy="7609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61" y="0"/>
                  </a:moveTo>
                  <a:cubicBezTo>
                    <a:pt x="17436" y="0"/>
                    <a:pt x="17111" y="0"/>
                    <a:pt x="16786" y="0"/>
                  </a:cubicBezTo>
                  <a:cubicBezTo>
                    <a:pt x="9694" y="5225"/>
                    <a:pt x="10149" y="9513"/>
                    <a:pt x="3643" y="9513"/>
                  </a:cubicBezTo>
                  <a:cubicBezTo>
                    <a:pt x="3513" y="9513"/>
                    <a:pt x="3513" y="9513"/>
                    <a:pt x="3513" y="9513"/>
                  </a:cubicBezTo>
                  <a:cubicBezTo>
                    <a:pt x="2667" y="9513"/>
                    <a:pt x="1757" y="9435"/>
                    <a:pt x="911" y="9279"/>
                  </a:cubicBezTo>
                  <a:cubicBezTo>
                    <a:pt x="325" y="10605"/>
                    <a:pt x="0" y="12399"/>
                    <a:pt x="0" y="14894"/>
                  </a:cubicBezTo>
                  <a:cubicBezTo>
                    <a:pt x="0" y="21600"/>
                    <a:pt x="0" y="21600"/>
                    <a:pt x="0" y="21600"/>
                  </a:cubicBezTo>
                  <a:cubicBezTo>
                    <a:pt x="130" y="21600"/>
                    <a:pt x="325" y="21522"/>
                    <a:pt x="520" y="21522"/>
                  </a:cubicBezTo>
                  <a:cubicBezTo>
                    <a:pt x="520" y="16531"/>
                    <a:pt x="520" y="16531"/>
                    <a:pt x="520" y="16531"/>
                  </a:cubicBezTo>
                  <a:cubicBezTo>
                    <a:pt x="520" y="14816"/>
                    <a:pt x="1692" y="13412"/>
                    <a:pt x="3123" y="13412"/>
                  </a:cubicBezTo>
                  <a:cubicBezTo>
                    <a:pt x="3383" y="13412"/>
                    <a:pt x="3708" y="13490"/>
                    <a:pt x="3969" y="13568"/>
                  </a:cubicBezTo>
                  <a:cubicBezTo>
                    <a:pt x="6051" y="14504"/>
                    <a:pt x="9434" y="15518"/>
                    <a:pt x="14053" y="15518"/>
                  </a:cubicBezTo>
                  <a:cubicBezTo>
                    <a:pt x="15289" y="15518"/>
                    <a:pt x="16460" y="15440"/>
                    <a:pt x="17501" y="15284"/>
                  </a:cubicBezTo>
                  <a:cubicBezTo>
                    <a:pt x="17501" y="13256"/>
                    <a:pt x="17501" y="13256"/>
                    <a:pt x="17501" y="13256"/>
                  </a:cubicBezTo>
                  <a:cubicBezTo>
                    <a:pt x="17501" y="13256"/>
                    <a:pt x="17501" y="13256"/>
                    <a:pt x="17501" y="13256"/>
                  </a:cubicBezTo>
                  <a:cubicBezTo>
                    <a:pt x="17501" y="13256"/>
                    <a:pt x="17501" y="13178"/>
                    <a:pt x="17501" y="13178"/>
                  </a:cubicBezTo>
                  <a:cubicBezTo>
                    <a:pt x="17566" y="8656"/>
                    <a:pt x="19063" y="4367"/>
                    <a:pt x="21600" y="1014"/>
                  </a:cubicBezTo>
                  <a:cubicBezTo>
                    <a:pt x="20429" y="312"/>
                    <a:pt x="19193" y="0"/>
                    <a:pt x="17761" y="0"/>
                  </a:cubicBezTo>
                </a:path>
              </a:pathLst>
            </a:custGeom>
            <a:solidFill>
              <a:srgbClr val="FFE9B0"/>
            </a:solidFill>
            <a:ln w="12700" cap="flat">
              <a:noFill/>
              <a:miter lim="400000"/>
            </a:ln>
            <a:effectLst/>
          </p:spPr>
          <p:txBody>
            <a:bodyPr wrap="square" lIns="71436" tIns="71436" rIns="71436" bIns="71436" numCol="1" anchor="t">
              <a:noAutofit/>
            </a:bodyPr>
            <a:lstStyle/>
            <a:p>
              <a:pPr lvl="0"/>
            </a:p>
          </p:txBody>
        </p:sp>
        <p:sp>
          <p:nvSpPr>
            <p:cNvPr id="1901" name="Shape 1901"/>
            <p:cNvSpPr/>
            <p:nvPr/>
          </p:nvSpPr>
          <p:spPr>
            <a:xfrm>
              <a:off x="810856" y="1218607"/>
              <a:ext cx="986271" cy="8271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448" y="0"/>
                  </a:moveTo>
                  <a:cubicBezTo>
                    <a:pt x="17388" y="0"/>
                    <a:pt x="17388" y="0"/>
                    <a:pt x="17388" y="0"/>
                  </a:cubicBezTo>
                  <a:cubicBezTo>
                    <a:pt x="15643" y="0"/>
                    <a:pt x="13838" y="574"/>
                    <a:pt x="12033" y="1650"/>
                  </a:cubicBezTo>
                  <a:cubicBezTo>
                    <a:pt x="10228" y="2727"/>
                    <a:pt x="8604" y="3516"/>
                    <a:pt x="7220" y="4234"/>
                  </a:cubicBezTo>
                  <a:cubicBezTo>
                    <a:pt x="2708" y="6387"/>
                    <a:pt x="0" y="7750"/>
                    <a:pt x="0" y="14854"/>
                  </a:cubicBezTo>
                  <a:cubicBezTo>
                    <a:pt x="0" y="21600"/>
                    <a:pt x="0" y="21600"/>
                    <a:pt x="0" y="21600"/>
                  </a:cubicBezTo>
                  <a:cubicBezTo>
                    <a:pt x="301" y="21385"/>
                    <a:pt x="602" y="21169"/>
                    <a:pt x="963" y="21026"/>
                  </a:cubicBezTo>
                  <a:cubicBezTo>
                    <a:pt x="963" y="14854"/>
                    <a:pt x="963" y="14854"/>
                    <a:pt x="963" y="14854"/>
                  </a:cubicBezTo>
                  <a:cubicBezTo>
                    <a:pt x="963" y="12558"/>
                    <a:pt x="1264" y="10908"/>
                    <a:pt x="1805" y="9688"/>
                  </a:cubicBezTo>
                  <a:cubicBezTo>
                    <a:pt x="1685" y="9688"/>
                    <a:pt x="1504" y="9616"/>
                    <a:pt x="1324" y="9616"/>
                  </a:cubicBezTo>
                  <a:cubicBezTo>
                    <a:pt x="1324" y="9616"/>
                    <a:pt x="1324" y="9616"/>
                    <a:pt x="1324" y="9616"/>
                  </a:cubicBezTo>
                  <a:cubicBezTo>
                    <a:pt x="2888" y="6028"/>
                    <a:pt x="6679" y="5526"/>
                    <a:pt x="12274" y="2153"/>
                  </a:cubicBezTo>
                  <a:cubicBezTo>
                    <a:pt x="14079" y="1076"/>
                    <a:pt x="15824" y="574"/>
                    <a:pt x="17388" y="574"/>
                  </a:cubicBezTo>
                  <a:cubicBezTo>
                    <a:pt x="17388" y="574"/>
                    <a:pt x="17388" y="574"/>
                    <a:pt x="17388" y="574"/>
                  </a:cubicBezTo>
                  <a:cubicBezTo>
                    <a:pt x="17388" y="574"/>
                    <a:pt x="17388" y="574"/>
                    <a:pt x="17388" y="574"/>
                  </a:cubicBezTo>
                  <a:cubicBezTo>
                    <a:pt x="17388" y="574"/>
                    <a:pt x="17388" y="574"/>
                    <a:pt x="17388" y="574"/>
                  </a:cubicBezTo>
                  <a:cubicBezTo>
                    <a:pt x="17087" y="789"/>
                    <a:pt x="16787" y="1005"/>
                    <a:pt x="16486" y="1148"/>
                  </a:cubicBezTo>
                  <a:cubicBezTo>
                    <a:pt x="16787" y="1148"/>
                    <a:pt x="17087" y="1148"/>
                    <a:pt x="17388" y="1148"/>
                  </a:cubicBezTo>
                  <a:cubicBezTo>
                    <a:pt x="18712" y="1148"/>
                    <a:pt x="19855" y="1435"/>
                    <a:pt x="20938" y="2081"/>
                  </a:cubicBezTo>
                  <a:cubicBezTo>
                    <a:pt x="21119" y="1794"/>
                    <a:pt x="21299" y="1579"/>
                    <a:pt x="21480" y="1363"/>
                  </a:cubicBezTo>
                  <a:cubicBezTo>
                    <a:pt x="21540" y="1292"/>
                    <a:pt x="21540" y="1292"/>
                    <a:pt x="21600" y="1220"/>
                  </a:cubicBezTo>
                  <a:cubicBezTo>
                    <a:pt x="20397" y="431"/>
                    <a:pt x="18953" y="0"/>
                    <a:pt x="17448" y="0"/>
                  </a:cubicBezTo>
                </a:path>
              </a:pathLst>
            </a:custGeom>
            <a:solidFill>
              <a:srgbClr val="624700"/>
            </a:solidFill>
            <a:ln w="12700" cap="flat">
              <a:noFill/>
              <a:miter lim="400000"/>
            </a:ln>
            <a:effectLst/>
          </p:spPr>
          <p:txBody>
            <a:bodyPr wrap="square" lIns="71436" tIns="71436" rIns="71436" bIns="71436" numCol="1" anchor="t">
              <a:noAutofit/>
            </a:bodyPr>
            <a:lstStyle/>
            <a:p>
              <a:pPr lvl="0"/>
            </a:p>
          </p:txBody>
        </p:sp>
        <p:sp>
          <p:nvSpPr>
            <p:cNvPr id="1902" name="Shape 1902"/>
            <p:cNvSpPr/>
            <p:nvPr/>
          </p:nvSpPr>
          <p:spPr>
            <a:xfrm>
              <a:off x="920054" y="1816875"/>
              <a:ext cx="800402" cy="11082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720" y="7933"/>
                  </a:moveTo>
                  <a:cubicBezTo>
                    <a:pt x="6903" y="7933"/>
                    <a:pt x="6235" y="7450"/>
                    <a:pt x="6235" y="6861"/>
                  </a:cubicBezTo>
                  <a:cubicBezTo>
                    <a:pt x="6235" y="6271"/>
                    <a:pt x="6903" y="5789"/>
                    <a:pt x="7720" y="5789"/>
                  </a:cubicBezTo>
                  <a:cubicBezTo>
                    <a:pt x="8536" y="5789"/>
                    <a:pt x="9204" y="6271"/>
                    <a:pt x="9204" y="6861"/>
                  </a:cubicBezTo>
                  <a:cubicBezTo>
                    <a:pt x="9204" y="7450"/>
                    <a:pt x="8536" y="7933"/>
                    <a:pt x="7720" y="7933"/>
                  </a:cubicBezTo>
                  <a:moveTo>
                    <a:pt x="5344" y="4931"/>
                  </a:moveTo>
                  <a:cubicBezTo>
                    <a:pt x="5344" y="4931"/>
                    <a:pt x="5270" y="4931"/>
                    <a:pt x="5270" y="4931"/>
                  </a:cubicBezTo>
                  <a:cubicBezTo>
                    <a:pt x="4899" y="4877"/>
                    <a:pt x="4676" y="4663"/>
                    <a:pt x="4751" y="4449"/>
                  </a:cubicBezTo>
                  <a:cubicBezTo>
                    <a:pt x="4973" y="3484"/>
                    <a:pt x="6235" y="2787"/>
                    <a:pt x="7720" y="2787"/>
                  </a:cubicBezTo>
                  <a:cubicBezTo>
                    <a:pt x="9130" y="2787"/>
                    <a:pt x="10392" y="3484"/>
                    <a:pt x="10614" y="4449"/>
                  </a:cubicBezTo>
                  <a:cubicBezTo>
                    <a:pt x="10689" y="4663"/>
                    <a:pt x="10466" y="4877"/>
                    <a:pt x="10169" y="4931"/>
                  </a:cubicBezTo>
                  <a:cubicBezTo>
                    <a:pt x="10095" y="4931"/>
                    <a:pt x="10095" y="4931"/>
                    <a:pt x="10021" y="4931"/>
                  </a:cubicBezTo>
                  <a:cubicBezTo>
                    <a:pt x="9798" y="4931"/>
                    <a:pt x="9501" y="4770"/>
                    <a:pt x="9501" y="4556"/>
                  </a:cubicBezTo>
                  <a:cubicBezTo>
                    <a:pt x="9353" y="4073"/>
                    <a:pt x="8536" y="3645"/>
                    <a:pt x="7720" y="3645"/>
                  </a:cubicBezTo>
                  <a:cubicBezTo>
                    <a:pt x="6829" y="3645"/>
                    <a:pt x="6087" y="4073"/>
                    <a:pt x="5938" y="4556"/>
                  </a:cubicBezTo>
                  <a:cubicBezTo>
                    <a:pt x="5864" y="4770"/>
                    <a:pt x="5641" y="4931"/>
                    <a:pt x="5344" y="4931"/>
                  </a:cubicBezTo>
                  <a:moveTo>
                    <a:pt x="1781" y="0"/>
                  </a:moveTo>
                  <a:cubicBezTo>
                    <a:pt x="1039" y="0"/>
                    <a:pt x="445" y="214"/>
                    <a:pt x="0" y="590"/>
                  </a:cubicBezTo>
                  <a:cubicBezTo>
                    <a:pt x="0" y="4341"/>
                    <a:pt x="0" y="4341"/>
                    <a:pt x="0" y="4341"/>
                  </a:cubicBezTo>
                  <a:cubicBezTo>
                    <a:pt x="0" y="4341"/>
                    <a:pt x="0" y="4341"/>
                    <a:pt x="0" y="4341"/>
                  </a:cubicBezTo>
                  <a:cubicBezTo>
                    <a:pt x="0" y="9487"/>
                    <a:pt x="0" y="9487"/>
                    <a:pt x="0" y="9487"/>
                  </a:cubicBezTo>
                  <a:cubicBezTo>
                    <a:pt x="0" y="9487"/>
                    <a:pt x="0" y="9487"/>
                    <a:pt x="0" y="9487"/>
                  </a:cubicBezTo>
                  <a:cubicBezTo>
                    <a:pt x="0" y="11148"/>
                    <a:pt x="0" y="11148"/>
                    <a:pt x="0" y="11148"/>
                  </a:cubicBezTo>
                  <a:cubicBezTo>
                    <a:pt x="0" y="11631"/>
                    <a:pt x="0" y="12113"/>
                    <a:pt x="148" y="12596"/>
                  </a:cubicBezTo>
                  <a:cubicBezTo>
                    <a:pt x="4305" y="13882"/>
                    <a:pt x="7274" y="16830"/>
                    <a:pt x="7423" y="20314"/>
                  </a:cubicBezTo>
                  <a:cubicBezTo>
                    <a:pt x="9353" y="21118"/>
                    <a:pt x="11579" y="21546"/>
                    <a:pt x="13955" y="21600"/>
                  </a:cubicBezTo>
                  <a:cubicBezTo>
                    <a:pt x="14103" y="21600"/>
                    <a:pt x="14177" y="21600"/>
                    <a:pt x="14252" y="21600"/>
                  </a:cubicBezTo>
                  <a:cubicBezTo>
                    <a:pt x="16701" y="21600"/>
                    <a:pt x="19002" y="21118"/>
                    <a:pt x="21080" y="20314"/>
                  </a:cubicBezTo>
                  <a:cubicBezTo>
                    <a:pt x="21080" y="19563"/>
                    <a:pt x="21229" y="18759"/>
                    <a:pt x="21600" y="18009"/>
                  </a:cubicBezTo>
                  <a:cubicBezTo>
                    <a:pt x="19151" y="18009"/>
                    <a:pt x="17072" y="17527"/>
                    <a:pt x="15588" y="16776"/>
                  </a:cubicBezTo>
                  <a:cubicBezTo>
                    <a:pt x="15142" y="16883"/>
                    <a:pt x="14697" y="16937"/>
                    <a:pt x="14252" y="16937"/>
                  </a:cubicBezTo>
                  <a:cubicBezTo>
                    <a:pt x="12544" y="16937"/>
                    <a:pt x="11208" y="16133"/>
                    <a:pt x="10763" y="15007"/>
                  </a:cubicBezTo>
                  <a:cubicBezTo>
                    <a:pt x="7126" y="15007"/>
                    <a:pt x="7126" y="15007"/>
                    <a:pt x="7126" y="15007"/>
                  </a:cubicBezTo>
                  <a:cubicBezTo>
                    <a:pt x="6755" y="15007"/>
                    <a:pt x="6532" y="14793"/>
                    <a:pt x="6532" y="14579"/>
                  </a:cubicBezTo>
                  <a:cubicBezTo>
                    <a:pt x="6532" y="12274"/>
                    <a:pt x="8907" y="10344"/>
                    <a:pt x="12099" y="10076"/>
                  </a:cubicBezTo>
                  <a:cubicBezTo>
                    <a:pt x="12099" y="10076"/>
                    <a:pt x="12099" y="10076"/>
                    <a:pt x="12173" y="10076"/>
                  </a:cubicBezTo>
                  <a:cubicBezTo>
                    <a:pt x="12322" y="10076"/>
                    <a:pt x="12470" y="10130"/>
                    <a:pt x="12544" y="10184"/>
                  </a:cubicBezTo>
                  <a:cubicBezTo>
                    <a:pt x="12693" y="10291"/>
                    <a:pt x="12767" y="10398"/>
                    <a:pt x="12767" y="10505"/>
                  </a:cubicBezTo>
                  <a:cubicBezTo>
                    <a:pt x="12767" y="10827"/>
                    <a:pt x="12915" y="11095"/>
                    <a:pt x="13212" y="11256"/>
                  </a:cubicBezTo>
                  <a:cubicBezTo>
                    <a:pt x="13658" y="10452"/>
                    <a:pt x="14326" y="9862"/>
                    <a:pt x="15068" y="9380"/>
                  </a:cubicBezTo>
                  <a:cubicBezTo>
                    <a:pt x="14177" y="8576"/>
                    <a:pt x="13732" y="7611"/>
                    <a:pt x="13732" y="6539"/>
                  </a:cubicBezTo>
                  <a:cubicBezTo>
                    <a:pt x="13732" y="6539"/>
                    <a:pt x="13732" y="6539"/>
                    <a:pt x="13732" y="6539"/>
                  </a:cubicBezTo>
                  <a:cubicBezTo>
                    <a:pt x="13732" y="6539"/>
                    <a:pt x="13732" y="6539"/>
                    <a:pt x="13732" y="6539"/>
                  </a:cubicBezTo>
                  <a:cubicBezTo>
                    <a:pt x="13732" y="4502"/>
                    <a:pt x="15513" y="2787"/>
                    <a:pt x="18186" y="2144"/>
                  </a:cubicBezTo>
                  <a:cubicBezTo>
                    <a:pt x="18186" y="1286"/>
                    <a:pt x="18186" y="1286"/>
                    <a:pt x="18186" y="1286"/>
                  </a:cubicBezTo>
                  <a:cubicBezTo>
                    <a:pt x="16998" y="1394"/>
                    <a:pt x="15662" y="1447"/>
                    <a:pt x="14252" y="1447"/>
                  </a:cubicBezTo>
                  <a:cubicBezTo>
                    <a:pt x="8981" y="1447"/>
                    <a:pt x="5047" y="750"/>
                    <a:pt x="2524" y="107"/>
                  </a:cubicBezTo>
                  <a:cubicBezTo>
                    <a:pt x="2301" y="54"/>
                    <a:pt x="2004" y="0"/>
                    <a:pt x="1781" y="0"/>
                  </a:cubicBezTo>
                </a:path>
              </a:pathLst>
            </a:custGeom>
            <a:solidFill>
              <a:srgbClr val="CC9300"/>
            </a:solidFill>
            <a:ln w="12700" cap="flat">
              <a:noFill/>
              <a:miter lim="400000"/>
            </a:ln>
            <a:effectLst/>
          </p:spPr>
          <p:txBody>
            <a:bodyPr wrap="square" lIns="71436" tIns="71436" rIns="71436" bIns="71436" numCol="1" anchor="t">
              <a:noAutofit/>
            </a:bodyPr>
            <a:lstStyle/>
            <a:p>
              <a:pPr lvl="0"/>
            </a:p>
          </p:txBody>
        </p:sp>
        <p:sp>
          <p:nvSpPr>
            <p:cNvPr id="1903" name="Shape 1903"/>
            <p:cNvSpPr/>
            <p:nvPr/>
          </p:nvSpPr>
          <p:spPr>
            <a:xfrm>
              <a:off x="877072" y="1734396"/>
              <a:ext cx="980463" cy="12348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68" y="9958"/>
                  </a:moveTo>
                  <a:cubicBezTo>
                    <a:pt x="968" y="10151"/>
                    <a:pt x="726" y="10343"/>
                    <a:pt x="484" y="10343"/>
                  </a:cubicBezTo>
                  <a:cubicBezTo>
                    <a:pt x="303" y="10343"/>
                    <a:pt x="121" y="10343"/>
                    <a:pt x="0" y="10295"/>
                  </a:cubicBezTo>
                  <a:cubicBezTo>
                    <a:pt x="0" y="11449"/>
                    <a:pt x="0" y="11449"/>
                    <a:pt x="0" y="11449"/>
                  </a:cubicBezTo>
                  <a:cubicBezTo>
                    <a:pt x="0" y="15298"/>
                    <a:pt x="2723" y="18714"/>
                    <a:pt x="6716" y="20445"/>
                  </a:cubicBezTo>
                  <a:cubicBezTo>
                    <a:pt x="7079" y="20590"/>
                    <a:pt x="7442" y="20734"/>
                    <a:pt x="7805" y="20830"/>
                  </a:cubicBezTo>
                  <a:cubicBezTo>
                    <a:pt x="7926" y="20878"/>
                    <a:pt x="8108" y="20927"/>
                    <a:pt x="8229" y="20975"/>
                  </a:cubicBezTo>
                  <a:cubicBezTo>
                    <a:pt x="8531" y="21071"/>
                    <a:pt x="8834" y="21167"/>
                    <a:pt x="9197" y="21215"/>
                  </a:cubicBezTo>
                  <a:cubicBezTo>
                    <a:pt x="10225" y="21456"/>
                    <a:pt x="11254" y="21600"/>
                    <a:pt x="12343" y="21600"/>
                  </a:cubicBezTo>
                  <a:cubicBezTo>
                    <a:pt x="12403" y="21600"/>
                    <a:pt x="12524" y="21600"/>
                    <a:pt x="12585" y="21600"/>
                  </a:cubicBezTo>
                  <a:cubicBezTo>
                    <a:pt x="13734" y="21600"/>
                    <a:pt x="14884" y="21456"/>
                    <a:pt x="15973" y="21215"/>
                  </a:cubicBezTo>
                  <a:cubicBezTo>
                    <a:pt x="16276" y="21167"/>
                    <a:pt x="16639" y="21071"/>
                    <a:pt x="16941" y="20975"/>
                  </a:cubicBezTo>
                  <a:cubicBezTo>
                    <a:pt x="17062" y="20927"/>
                    <a:pt x="17183" y="20878"/>
                    <a:pt x="17365" y="20830"/>
                  </a:cubicBezTo>
                  <a:cubicBezTo>
                    <a:pt x="17728" y="20734"/>
                    <a:pt x="18091" y="20590"/>
                    <a:pt x="18454" y="20445"/>
                  </a:cubicBezTo>
                  <a:cubicBezTo>
                    <a:pt x="19603" y="19964"/>
                    <a:pt x="20692" y="19291"/>
                    <a:pt x="21600" y="18569"/>
                  </a:cubicBezTo>
                  <a:cubicBezTo>
                    <a:pt x="21479" y="18473"/>
                    <a:pt x="21358" y="18377"/>
                    <a:pt x="21237" y="18281"/>
                  </a:cubicBezTo>
                  <a:cubicBezTo>
                    <a:pt x="20329" y="19050"/>
                    <a:pt x="19301" y="19676"/>
                    <a:pt x="18151" y="20157"/>
                  </a:cubicBezTo>
                  <a:cubicBezTo>
                    <a:pt x="18151" y="20157"/>
                    <a:pt x="18151" y="20157"/>
                    <a:pt x="18151" y="20157"/>
                  </a:cubicBezTo>
                  <a:cubicBezTo>
                    <a:pt x="18151" y="19868"/>
                    <a:pt x="18151" y="19868"/>
                    <a:pt x="18151" y="19868"/>
                  </a:cubicBezTo>
                  <a:cubicBezTo>
                    <a:pt x="18151" y="19820"/>
                    <a:pt x="18151" y="19772"/>
                    <a:pt x="18151" y="19676"/>
                  </a:cubicBezTo>
                  <a:cubicBezTo>
                    <a:pt x="16457" y="20397"/>
                    <a:pt x="14582" y="20830"/>
                    <a:pt x="12585" y="20830"/>
                  </a:cubicBezTo>
                  <a:cubicBezTo>
                    <a:pt x="12524" y="20830"/>
                    <a:pt x="12464" y="20830"/>
                    <a:pt x="12343" y="20830"/>
                  </a:cubicBezTo>
                  <a:cubicBezTo>
                    <a:pt x="10407" y="20782"/>
                    <a:pt x="8592" y="20397"/>
                    <a:pt x="7018" y="19676"/>
                  </a:cubicBezTo>
                  <a:cubicBezTo>
                    <a:pt x="7018" y="19724"/>
                    <a:pt x="7018" y="19820"/>
                    <a:pt x="7018" y="19868"/>
                  </a:cubicBezTo>
                  <a:cubicBezTo>
                    <a:pt x="7018" y="20109"/>
                    <a:pt x="7018" y="20109"/>
                    <a:pt x="7018" y="20109"/>
                  </a:cubicBezTo>
                  <a:cubicBezTo>
                    <a:pt x="7018" y="20109"/>
                    <a:pt x="7018" y="20109"/>
                    <a:pt x="7018" y="20109"/>
                  </a:cubicBezTo>
                  <a:cubicBezTo>
                    <a:pt x="3509" y="18665"/>
                    <a:pt x="1029" y="15875"/>
                    <a:pt x="545" y="12604"/>
                  </a:cubicBezTo>
                  <a:cubicBezTo>
                    <a:pt x="545" y="12604"/>
                    <a:pt x="545" y="12604"/>
                    <a:pt x="545" y="12604"/>
                  </a:cubicBezTo>
                  <a:cubicBezTo>
                    <a:pt x="726" y="12652"/>
                    <a:pt x="908" y="12700"/>
                    <a:pt x="1089" y="12748"/>
                  </a:cubicBezTo>
                  <a:cubicBezTo>
                    <a:pt x="968" y="12315"/>
                    <a:pt x="968" y="11882"/>
                    <a:pt x="968" y="11449"/>
                  </a:cubicBezTo>
                  <a:cubicBezTo>
                    <a:pt x="968" y="9958"/>
                    <a:pt x="968" y="9958"/>
                    <a:pt x="968" y="9958"/>
                  </a:cubicBezTo>
                  <a:moveTo>
                    <a:pt x="2420" y="0"/>
                  </a:moveTo>
                  <a:cubicBezTo>
                    <a:pt x="1089" y="0"/>
                    <a:pt x="0" y="866"/>
                    <a:pt x="0" y="1924"/>
                  </a:cubicBezTo>
                  <a:cubicBezTo>
                    <a:pt x="0" y="5003"/>
                    <a:pt x="0" y="5003"/>
                    <a:pt x="0" y="5003"/>
                  </a:cubicBezTo>
                  <a:cubicBezTo>
                    <a:pt x="121" y="4955"/>
                    <a:pt x="303" y="4955"/>
                    <a:pt x="484" y="4955"/>
                  </a:cubicBezTo>
                  <a:cubicBezTo>
                    <a:pt x="726" y="4955"/>
                    <a:pt x="968" y="5147"/>
                    <a:pt x="968" y="5340"/>
                  </a:cubicBezTo>
                  <a:cubicBezTo>
                    <a:pt x="968" y="1972"/>
                    <a:pt x="968" y="1972"/>
                    <a:pt x="968" y="1972"/>
                  </a:cubicBezTo>
                  <a:cubicBezTo>
                    <a:pt x="666" y="2213"/>
                    <a:pt x="484" y="2598"/>
                    <a:pt x="484" y="2983"/>
                  </a:cubicBezTo>
                  <a:cubicBezTo>
                    <a:pt x="484" y="1924"/>
                    <a:pt x="484" y="1924"/>
                    <a:pt x="484" y="1924"/>
                  </a:cubicBezTo>
                  <a:cubicBezTo>
                    <a:pt x="484" y="1058"/>
                    <a:pt x="1392" y="385"/>
                    <a:pt x="2420" y="385"/>
                  </a:cubicBezTo>
                  <a:cubicBezTo>
                    <a:pt x="2602" y="385"/>
                    <a:pt x="2844" y="433"/>
                    <a:pt x="3025" y="481"/>
                  </a:cubicBezTo>
                  <a:cubicBezTo>
                    <a:pt x="5082" y="1058"/>
                    <a:pt x="8289" y="1684"/>
                    <a:pt x="12585" y="1684"/>
                  </a:cubicBezTo>
                  <a:cubicBezTo>
                    <a:pt x="13734" y="1684"/>
                    <a:pt x="14824" y="1636"/>
                    <a:pt x="15792" y="1539"/>
                  </a:cubicBezTo>
                  <a:cubicBezTo>
                    <a:pt x="15792" y="1155"/>
                    <a:pt x="15792" y="1155"/>
                    <a:pt x="15792" y="1155"/>
                  </a:cubicBezTo>
                  <a:cubicBezTo>
                    <a:pt x="14824" y="1251"/>
                    <a:pt x="13734" y="1299"/>
                    <a:pt x="12585" y="1299"/>
                  </a:cubicBezTo>
                  <a:cubicBezTo>
                    <a:pt x="8289" y="1299"/>
                    <a:pt x="5143" y="673"/>
                    <a:pt x="3207" y="96"/>
                  </a:cubicBezTo>
                  <a:cubicBezTo>
                    <a:pt x="2965" y="48"/>
                    <a:pt x="2662" y="0"/>
                    <a:pt x="2420" y="0"/>
                  </a:cubicBezTo>
                </a:path>
              </a:pathLst>
            </a:custGeom>
            <a:solidFill>
              <a:srgbClr val="624700"/>
            </a:solidFill>
            <a:ln w="12700" cap="flat">
              <a:noFill/>
              <a:miter lim="400000"/>
            </a:ln>
            <a:effectLst/>
          </p:spPr>
          <p:txBody>
            <a:bodyPr wrap="square" lIns="71436" tIns="71436" rIns="71436" bIns="71436" numCol="1" anchor="t">
              <a:noAutofit/>
            </a:bodyPr>
            <a:lstStyle/>
            <a:p>
              <a:pPr lvl="0"/>
            </a:p>
          </p:txBody>
        </p:sp>
        <p:sp>
          <p:nvSpPr>
            <p:cNvPr id="1904" name="Shape 1904"/>
            <p:cNvSpPr/>
            <p:nvPr/>
          </p:nvSpPr>
          <p:spPr>
            <a:xfrm>
              <a:off x="920054" y="1778540"/>
              <a:ext cx="673779" cy="1126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6" y="0"/>
                  </a:moveTo>
                  <a:cubicBezTo>
                    <a:pt x="882" y="0"/>
                    <a:pt x="0" y="5795"/>
                    <a:pt x="0" y="12644"/>
                  </a:cubicBezTo>
                  <a:cubicBezTo>
                    <a:pt x="0" y="13171"/>
                    <a:pt x="0" y="13171"/>
                    <a:pt x="0" y="13171"/>
                  </a:cubicBezTo>
                  <a:cubicBezTo>
                    <a:pt x="529" y="9483"/>
                    <a:pt x="1234" y="7376"/>
                    <a:pt x="2116" y="7376"/>
                  </a:cubicBezTo>
                  <a:cubicBezTo>
                    <a:pt x="2380" y="7376"/>
                    <a:pt x="2733" y="7902"/>
                    <a:pt x="2998" y="8429"/>
                  </a:cubicBezTo>
                  <a:cubicBezTo>
                    <a:pt x="5995" y="14751"/>
                    <a:pt x="10668" y="21600"/>
                    <a:pt x="16927" y="21600"/>
                  </a:cubicBezTo>
                  <a:cubicBezTo>
                    <a:pt x="18602" y="21600"/>
                    <a:pt x="20189" y="21073"/>
                    <a:pt x="21600" y="20020"/>
                  </a:cubicBezTo>
                  <a:cubicBezTo>
                    <a:pt x="21600" y="12644"/>
                    <a:pt x="21600" y="12644"/>
                    <a:pt x="21600" y="12644"/>
                  </a:cubicBezTo>
                  <a:cubicBezTo>
                    <a:pt x="20189" y="13698"/>
                    <a:pt x="18602" y="14224"/>
                    <a:pt x="16927" y="14224"/>
                  </a:cubicBezTo>
                  <a:cubicBezTo>
                    <a:pt x="10491" y="14224"/>
                    <a:pt x="5642" y="6849"/>
                    <a:pt x="2821" y="527"/>
                  </a:cubicBezTo>
                  <a:cubicBezTo>
                    <a:pt x="2557" y="527"/>
                    <a:pt x="2292" y="0"/>
                    <a:pt x="2116" y="0"/>
                  </a:cubicBezTo>
                </a:path>
              </a:pathLst>
            </a:custGeom>
            <a:solidFill>
              <a:srgbClr val="B68300"/>
            </a:solidFill>
            <a:ln w="12700" cap="flat">
              <a:noFill/>
              <a:miter lim="400000"/>
            </a:ln>
            <a:effectLst/>
          </p:spPr>
          <p:txBody>
            <a:bodyPr wrap="square" lIns="71436" tIns="71436" rIns="71436" bIns="71436" numCol="1" anchor="t">
              <a:noAutofit/>
            </a:bodyPr>
            <a:lstStyle/>
            <a:p>
              <a:pPr lvl="0"/>
            </a:p>
          </p:txBody>
        </p:sp>
        <p:sp>
          <p:nvSpPr>
            <p:cNvPr id="1905" name="Shape 1905"/>
            <p:cNvSpPr/>
            <p:nvPr/>
          </p:nvSpPr>
          <p:spPr>
            <a:xfrm>
              <a:off x="897982" y="1756467"/>
              <a:ext cx="695851" cy="1486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32" y="0"/>
                  </a:moveTo>
                  <a:cubicBezTo>
                    <a:pt x="1281" y="0"/>
                    <a:pt x="0" y="5600"/>
                    <a:pt x="0" y="12800"/>
                  </a:cubicBezTo>
                  <a:cubicBezTo>
                    <a:pt x="0" y="21600"/>
                    <a:pt x="0" y="21600"/>
                    <a:pt x="0" y="21600"/>
                  </a:cubicBezTo>
                  <a:cubicBezTo>
                    <a:pt x="0" y="18400"/>
                    <a:pt x="256" y="15200"/>
                    <a:pt x="683" y="13200"/>
                  </a:cubicBezTo>
                  <a:cubicBezTo>
                    <a:pt x="683" y="12800"/>
                    <a:pt x="683" y="12800"/>
                    <a:pt x="683" y="12800"/>
                  </a:cubicBezTo>
                  <a:cubicBezTo>
                    <a:pt x="683" y="7600"/>
                    <a:pt x="1537" y="3200"/>
                    <a:pt x="2732" y="3200"/>
                  </a:cubicBezTo>
                  <a:cubicBezTo>
                    <a:pt x="2903" y="3200"/>
                    <a:pt x="3159" y="3600"/>
                    <a:pt x="3415" y="3600"/>
                  </a:cubicBezTo>
                  <a:cubicBezTo>
                    <a:pt x="6147" y="8400"/>
                    <a:pt x="10843" y="14000"/>
                    <a:pt x="17075" y="14000"/>
                  </a:cubicBezTo>
                  <a:cubicBezTo>
                    <a:pt x="18697" y="14000"/>
                    <a:pt x="20234" y="13600"/>
                    <a:pt x="21600" y="12800"/>
                  </a:cubicBezTo>
                  <a:cubicBezTo>
                    <a:pt x="21600" y="9600"/>
                    <a:pt x="21600" y="9600"/>
                    <a:pt x="21600" y="9600"/>
                  </a:cubicBezTo>
                  <a:cubicBezTo>
                    <a:pt x="20234" y="10400"/>
                    <a:pt x="18697" y="10800"/>
                    <a:pt x="17075" y="10800"/>
                  </a:cubicBezTo>
                  <a:cubicBezTo>
                    <a:pt x="11013" y="10800"/>
                    <a:pt x="6489" y="5600"/>
                    <a:pt x="3586" y="800"/>
                  </a:cubicBezTo>
                  <a:cubicBezTo>
                    <a:pt x="3330" y="400"/>
                    <a:pt x="2988" y="0"/>
                    <a:pt x="2732" y="0"/>
                  </a:cubicBezTo>
                </a:path>
              </a:pathLst>
            </a:custGeom>
            <a:solidFill>
              <a:srgbClr val="624700"/>
            </a:solidFill>
            <a:ln w="12700" cap="flat">
              <a:noFill/>
              <a:miter lim="400000"/>
            </a:ln>
            <a:effectLst/>
          </p:spPr>
          <p:txBody>
            <a:bodyPr wrap="square" lIns="71436" tIns="71436" rIns="71436" bIns="71436" numCol="1" anchor="t">
              <a:noAutofit/>
            </a:bodyPr>
            <a:lstStyle/>
            <a:p>
              <a:pPr lvl="0"/>
            </a:p>
          </p:txBody>
        </p:sp>
        <p:sp>
          <p:nvSpPr>
            <p:cNvPr id="1906" name="Shape 1906"/>
            <p:cNvSpPr/>
            <p:nvPr/>
          </p:nvSpPr>
          <p:spPr>
            <a:xfrm>
              <a:off x="788784" y="2064314"/>
              <a:ext cx="88289" cy="21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1108"/>
                    <a:pt x="0" y="5538"/>
                    <a:pt x="0" y="10800"/>
                  </a:cubicBezTo>
                  <a:cubicBezTo>
                    <a:pt x="0" y="16062"/>
                    <a:pt x="9450" y="20492"/>
                    <a:pt x="21600" y="21600"/>
                  </a:cubicBezTo>
                  <a:cubicBezTo>
                    <a:pt x="21600" y="0"/>
                    <a:pt x="21600" y="0"/>
                    <a:pt x="21600" y="0"/>
                  </a:cubicBezTo>
                </a:path>
              </a:pathLst>
            </a:custGeom>
            <a:solidFill>
              <a:srgbClr val="CC9300"/>
            </a:solidFill>
            <a:ln w="12700" cap="flat">
              <a:noFill/>
              <a:miter lim="400000"/>
            </a:ln>
            <a:effectLst/>
          </p:spPr>
          <p:txBody>
            <a:bodyPr wrap="square" lIns="71436" tIns="71436" rIns="71436" bIns="71436" numCol="1" anchor="t">
              <a:noAutofit/>
            </a:bodyPr>
            <a:lstStyle/>
            <a:p>
              <a:pPr lvl="0"/>
            </a:p>
          </p:txBody>
        </p:sp>
        <p:sp>
          <p:nvSpPr>
            <p:cNvPr id="1907" name="Shape 1907"/>
            <p:cNvSpPr/>
            <p:nvPr/>
          </p:nvSpPr>
          <p:spPr>
            <a:xfrm>
              <a:off x="744640" y="2017847"/>
              <a:ext cx="175415" cy="3078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200" y="18321"/>
                  </a:moveTo>
                  <a:cubicBezTo>
                    <a:pt x="10125" y="17550"/>
                    <a:pt x="5400" y="14464"/>
                    <a:pt x="5400" y="10800"/>
                  </a:cubicBezTo>
                  <a:cubicBezTo>
                    <a:pt x="5400" y="7136"/>
                    <a:pt x="10125" y="4050"/>
                    <a:pt x="16200" y="3279"/>
                  </a:cubicBezTo>
                  <a:cubicBezTo>
                    <a:pt x="16200" y="18321"/>
                    <a:pt x="16200" y="18321"/>
                    <a:pt x="16200" y="18321"/>
                  </a:cubicBezTo>
                  <a:moveTo>
                    <a:pt x="18900" y="0"/>
                  </a:moveTo>
                  <a:cubicBezTo>
                    <a:pt x="17888" y="0"/>
                    <a:pt x="16875" y="0"/>
                    <a:pt x="16200" y="193"/>
                  </a:cubicBezTo>
                  <a:cubicBezTo>
                    <a:pt x="15188" y="193"/>
                    <a:pt x="14175" y="386"/>
                    <a:pt x="13500" y="386"/>
                  </a:cubicBezTo>
                  <a:cubicBezTo>
                    <a:pt x="11475" y="771"/>
                    <a:pt x="9788" y="1350"/>
                    <a:pt x="8100" y="1929"/>
                  </a:cubicBezTo>
                  <a:cubicBezTo>
                    <a:pt x="3038" y="3857"/>
                    <a:pt x="0" y="7136"/>
                    <a:pt x="0" y="10800"/>
                  </a:cubicBezTo>
                  <a:cubicBezTo>
                    <a:pt x="0" y="16200"/>
                    <a:pt x="7088" y="20829"/>
                    <a:pt x="16200" y="21407"/>
                  </a:cubicBezTo>
                  <a:cubicBezTo>
                    <a:pt x="16875" y="21600"/>
                    <a:pt x="17888" y="21600"/>
                    <a:pt x="18900" y="21600"/>
                  </a:cubicBezTo>
                  <a:cubicBezTo>
                    <a:pt x="20250" y="21600"/>
                    <a:pt x="21600" y="20829"/>
                    <a:pt x="21600" y="20057"/>
                  </a:cubicBezTo>
                  <a:cubicBezTo>
                    <a:pt x="21600" y="20057"/>
                    <a:pt x="21600" y="20057"/>
                    <a:pt x="21600" y="20057"/>
                  </a:cubicBezTo>
                  <a:cubicBezTo>
                    <a:pt x="21600" y="1543"/>
                    <a:pt x="21600" y="1543"/>
                    <a:pt x="21600" y="1543"/>
                  </a:cubicBezTo>
                  <a:cubicBezTo>
                    <a:pt x="21600" y="1543"/>
                    <a:pt x="21600" y="1543"/>
                    <a:pt x="21600" y="1543"/>
                  </a:cubicBezTo>
                  <a:cubicBezTo>
                    <a:pt x="21600" y="771"/>
                    <a:pt x="20250" y="0"/>
                    <a:pt x="18900" y="0"/>
                  </a:cubicBezTo>
                </a:path>
              </a:pathLst>
            </a:custGeom>
            <a:solidFill>
              <a:srgbClr val="624700"/>
            </a:solidFill>
            <a:ln w="12700" cap="flat">
              <a:noFill/>
              <a:miter lim="400000"/>
            </a:ln>
            <a:effectLst/>
          </p:spPr>
          <p:txBody>
            <a:bodyPr wrap="square" lIns="71436" tIns="71436" rIns="71436" bIns="71436" numCol="1" anchor="t">
              <a:noAutofit/>
            </a:bodyPr>
            <a:lstStyle/>
            <a:p>
              <a:pPr lvl="0"/>
            </a:p>
          </p:txBody>
        </p:sp>
        <p:sp>
          <p:nvSpPr>
            <p:cNvPr id="1908" name="Shape 1908"/>
            <p:cNvSpPr/>
            <p:nvPr/>
          </p:nvSpPr>
          <p:spPr>
            <a:xfrm>
              <a:off x="1151230" y="2114267"/>
              <a:ext cx="110360" cy="11036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24700"/>
            </a:solidFill>
            <a:ln w="12700" cap="flat">
              <a:noFill/>
              <a:miter lim="400000"/>
            </a:ln>
            <a:effectLst/>
          </p:spPr>
          <p:txBody>
            <a:bodyPr wrap="square" lIns="71436" tIns="71436" rIns="71436" bIns="71436" numCol="1" anchor="t">
              <a:noAutofit/>
            </a:bodyPr>
            <a:lstStyle/>
            <a:p>
              <a:pPr lvl="0"/>
            </a:p>
          </p:txBody>
        </p:sp>
        <p:sp>
          <p:nvSpPr>
            <p:cNvPr id="1909" name="Shape 1909"/>
            <p:cNvSpPr/>
            <p:nvPr/>
          </p:nvSpPr>
          <p:spPr>
            <a:xfrm>
              <a:off x="1096521" y="1960924"/>
              <a:ext cx="217460" cy="109200"/>
            </a:xfrm>
            <a:custGeom>
              <a:avLst/>
              <a:gdLst/>
              <a:ahLst/>
              <a:cxnLst>
                <a:cxn ang="0">
                  <a:pos x="wd2" y="hd2"/>
                </a:cxn>
                <a:cxn ang="5400000">
                  <a:pos x="wd2" y="hd2"/>
                </a:cxn>
                <a:cxn ang="10800000">
                  <a:pos x="wd2" y="hd2"/>
                </a:cxn>
                <a:cxn ang="16200000">
                  <a:pos x="wd2" y="hd2"/>
                </a:cxn>
              </a:cxnLst>
              <a:rect l="0" t="0" r="r" b="b"/>
              <a:pathLst>
                <a:path w="21169" h="21600" fill="norm" stroke="1" extrusionOk="0">
                  <a:moveTo>
                    <a:pt x="10717" y="0"/>
                  </a:moveTo>
                  <a:cubicBezTo>
                    <a:pt x="5384" y="0"/>
                    <a:pt x="851" y="7020"/>
                    <a:pt x="51" y="16740"/>
                  </a:cubicBezTo>
                  <a:cubicBezTo>
                    <a:pt x="-216" y="18900"/>
                    <a:pt x="584" y="21060"/>
                    <a:pt x="1917" y="21600"/>
                  </a:cubicBezTo>
                  <a:cubicBezTo>
                    <a:pt x="1917" y="21600"/>
                    <a:pt x="2184" y="21600"/>
                    <a:pt x="2184" y="21600"/>
                  </a:cubicBezTo>
                  <a:cubicBezTo>
                    <a:pt x="3251" y="21600"/>
                    <a:pt x="4051" y="19980"/>
                    <a:pt x="4317" y="17820"/>
                  </a:cubicBezTo>
                  <a:cubicBezTo>
                    <a:pt x="4851" y="12960"/>
                    <a:pt x="7517" y="8640"/>
                    <a:pt x="10717" y="8640"/>
                  </a:cubicBezTo>
                  <a:cubicBezTo>
                    <a:pt x="13651" y="8640"/>
                    <a:pt x="16584" y="12960"/>
                    <a:pt x="17117" y="17820"/>
                  </a:cubicBezTo>
                  <a:cubicBezTo>
                    <a:pt x="17117" y="19980"/>
                    <a:pt x="18184" y="21600"/>
                    <a:pt x="18984" y="21600"/>
                  </a:cubicBezTo>
                  <a:cubicBezTo>
                    <a:pt x="19251" y="21600"/>
                    <a:pt x="19251" y="21600"/>
                    <a:pt x="19517" y="21600"/>
                  </a:cubicBezTo>
                  <a:cubicBezTo>
                    <a:pt x="20584" y="21060"/>
                    <a:pt x="21384" y="18900"/>
                    <a:pt x="21117" y="16740"/>
                  </a:cubicBezTo>
                  <a:cubicBezTo>
                    <a:pt x="20317" y="7020"/>
                    <a:pt x="15784" y="0"/>
                    <a:pt x="10717" y="0"/>
                  </a:cubicBezTo>
                </a:path>
              </a:pathLst>
            </a:custGeom>
            <a:solidFill>
              <a:srgbClr val="624700"/>
            </a:solidFill>
            <a:ln w="12700" cap="flat">
              <a:noFill/>
              <a:miter lim="400000"/>
            </a:ln>
            <a:effectLst/>
          </p:spPr>
          <p:txBody>
            <a:bodyPr wrap="square" lIns="71436" tIns="71436" rIns="71436" bIns="71436" numCol="1" anchor="t">
              <a:noAutofit/>
            </a:bodyPr>
            <a:lstStyle/>
            <a:p>
              <a:pPr lvl="0"/>
            </a:p>
          </p:txBody>
        </p:sp>
        <p:sp>
          <p:nvSpPr>
            <p:cNvPr id="1910" name="Shape 1910"/>
            <p:cNvSpPr/>
            <p:nvPr/>
          </p:nvSpPr>
          <p:spPr>
            <a:xfrm>
              <a:off x="1319674" y="2587073"/>
              <a:ext cx="177739" cy="987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295" y="0"/>
                  </a:moveTo>
                  <a:cubicBezTo>
                    <a:pt x="0" y="0"/>
                    <a:pt x="0" y="0"/>
                    <a:pt x="0" y="0"/>
                  </a:cubicBezTo>
                  <a:cubicBezTo>
                    <a:pt x="1994" y="12600"/>
                    <a:pt x="7975" y="21600"/>
                    <a:pt x="15618" y="21600"/>
                  </a:cubicBezTo>
                  <a:cubicBezTo>
                    <a:pt x="17612" y="21600"/>
                    <a:pt x="19606" y="21000"/>
                    <a:pt x="21600" y="19800"/>
                  </a:cubicBezTo>
                  <a:cubicBezTo>
                    <a:pt x="17612" y="14400"/>
                    <a:pt x="14289" y="7800"/>
                    <a:pt x="12295" y="0"/>
                  </a:cubicBezTo>
                </a:path>
              </a:pathLst>
            </a:custGeom>
            <a:solidFill>
              <a:srgbClr val="624700"/>
            </a:solidFill>
            <a:ln w="12700" cap="flat">
              <a:noFill/>
              <a:miter lim="400000"/>
            </a:ln>
            <a:effectLst/>
          </p:spPr>
          <p:txBody>
            <a:bodyPr wrap="square" lIns="71436" tIns="71436" rIns="71436" bIns="71436" numCol="1" anchor="t">
              <a:noAutofit/>
            </a:bodyPr>
            <a:lstStyle/>
            <a:p>
              <a:pPr lvl="0"/>
            </a:p>
          </p:txBody>
        </p:sp>
        <p:sp>
          <p:nvSpPr>
            <p:cNvPr id="1911" name="Shape 1911"/>
            <p:cNvSpPr/>
            <p:nvPr/>
          </p:nvSpPr>
          <p:spPr>
            <a:xfrm>
              <a:off x="1701868" y="2741577"/>
              <a:ext cx="125463" cy="1173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87" y="0"/>
                  </a:moveTo>
                  <a:cubicBezTo>
                    <a:pt x="939" y="7033"/>
                    <a:pt x="0" y="14567"/>
                    <a:pt x="0" y="21600"/>
                  </a:cubicBezTo>
                  <a:cubicBezTo>
                    <a:pt x="7983" y="17079"/>
                    <a:pt x="15026" y="11051"/>
                    <a:pt x="21600" y="4019"/>
                  </a:cubicBezTo>
                  <a:cubicBezTo>
                    <a:pt x="20661" y="3014"/>
                    <a:pt x="19252" y="1507"/>
                    <a:pt x="18313" y="0"/>
                  </a:cubicBezTo>
                  <a:cubicBezTo>
                    <a:pt x="4226" y="0"/>
                    <a:pt x="4226" y="0"/>
                    <a:pt x="4226" y="0"/>
                  </a:cubicBezTo>
                  <a:cubicBezTo>
                    <a:pt x="3757" y="0"/>
                    <a:pt x="3287" y="0"/>
                    <a:pt x="3287" y="0"/>
                  </a:cubicBezTo>
                </a:path>
              </a:pathLst>
            </a:custGeom>
            <a:solidFill>
              <a:srgbClr val="C18B00"/>
            </a:solidFill>
            <a:ln w="12700" cap="flat">
              <a:noFill/>
              <a:miter lim="400000"/>
            </a:ln>
            <a:effectLst/>
          </p:spPr>
          <p:txBody>
            <a:bodyPr wrap="square" lIns="71436" tIns="71436" rIns="71436" bIns="71436" numCol="1" anchor="t">
              <a:noAutofit/>
            </a:bodyPr>
            <a:lstStyle/>
            <a:p>
              <a:pPr lvl="0"/>
            </a:p>
          </p:txBody>
        </p:sp>
        <p:sp>
          <p:nvSpPr>
            <p:cNvPr id="1912" name="Shape 1912"/>
            <p:cNvSpPr/>
            <p:nvPr/>
          </p:nvSpPr>
          <p:spPr>
            <a:xfrm>
              <a:off x="1701868" y="2762487"/>
              <a:ext cx="139404" cy="1243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82" y="0"/>
                  </a:moveTo>
                  <a:cubicBezTo>
                    <a:pt x="13553" y="6720"/>
                    <a:pt x="7200" y="12480"/>
                    <a:pt x="0" y="16800"/>
                  </a:cubicBezTo>
                  <a:cubicBezTo>
                    <a:pt x="0" y="17760"/>
                    <a:pt x="0" y="18240"/>
                    <a:pt x="0" y="18720"/>
                  </a:cubicBezTo>
                  <a:cubicBezTo>
                    <a:pt x="0" y="21600"/>
                    <a:pt x="0" y="21600"/>
                    <a:pt x="0" y="21600"/>
                  </a:cubicBezTo>
                  <a:cubicBezTo>
                    <a:pt x="8047" y="16800"/>
                    <a:pt x="15247" y="10560"/>
                    <a:pt x="21600" y="2880"/>
                  </a:cubicBezTo>
                  <a:cubicBezTo>
                    <a:pt x="20753" y="1920"/>
                    <a:pt x="20329" y="960"/>
                    <a:pt x="19482" y="0"/>
                  </a:cubicBezTo>
                </a:path>
              </a:pathLst>
            </a:custGeom>
            <a:solidFill>
              <a:srgbClr val="624700"/>
            </a:solidFill>
            <a:ln w="12700" cap="flat">
              <a:noFill/>
              <a:miter lim="400000"/>
            </a:ln>
            <a:effectLst/>
          </p:spPr>
          <p:txBody>
            <a:bodyPr wrap="square" lIns="71436" tIns="71436" rIns="71436" bIns="71436" numCol="1" anchor="t">
              <a:noAutofit/>
            </a:bodyPr>
            <a:lstStyle/>
            <a:p>
              <a:pPr lvl="0"/>
            </a:p>
          </p:txBody>
        </p:sp>
        <p:sp>
          <p:nvSpPr>
            <p:cNvPr id="1913" name="Shape 1913"/>
            <p:cNvSpPr/>
            <p:nvPr/>
          </p:nvSpPr>
          <p:spPr>
            <a:xfrm>
              <a:off x="925863" y="2463934"/>
              <a:ext cx="269512" cy="3949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763" y="9300"/>
                    <a:pt x="10139" y="17250"/>
                    <a:pt x="21600" y="21600"/>
                  </a:cubicBezTo>
                  <a:cubicBezTo>
                    <a:pt x="21159" y="11850"/>
                    <a:pt x="12343" y="3600"/>
                    <a:pt x="0" y="0"/>
                  </a:cubicBezTo>
                </a:path>
              </a:pathLst>
            </a:custGeom>
            <a:solidFill>
              <a:srgbClr val="C18B00"/>
            </a:solidFill>
            <a:ln w="12700" cap="flat">
              <a:noFill/>
              <a:miter lim="400000"/>
            </a:ln>
            <a:effectLst/>
          </p:spPr>
          <p:txBody>
            <a:bodyPr wrap="square" lIns="71436" tIns="71436" rIns="71436" bIns="71436" numCol="1" anchor="t">
              <a:noAutofit/>
            </a:bodyPr>
            <a:lstStyle/>
            <a:p>
              <a:pPr lvl="0"/>
            </a:p>
          </p:txBody>
        </p:sp>
        <p:sp>
          <p:nvSpPr>
            <p:cNvPr id="1914" name="Shape 1914"/>
            <p:cNvSpPr/>
            <p:nvPr/>
          </p:nvSpPr>
          <p:spPr>
            <a:xfrm>
              <a:off x="901467" y="2454640"/>
              <a:ext cx="293908" cy="4298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0"/>
                    <a:pt x="0" y="0"/>
                    <a:pt x="0" y="0"/>
                  </a:cubicBezTo>
                  <a:cubicBezTo>
                    <a:pt x="1615" y="9415"/>
                    <a:pt x="9892" y="17446"/>
                    <a:pt x="21600" y="21600"/>
                  </a:cubicBezTo>
                  <a:cubicBezTo>
                    <a:pt x="21600" y="21600"/>
                    <a:pt x="21600" y="21600"/>
                    <a:pt x="21600" y="21600"/>
                  </a:cubicBezTo>
                  <a:cubicBezTo>
                    <a:pt x="21600" y="20908"/>
                    <a:pt x="21600" y="20908"/>
                    <a:pt x="21600" y="20908"/>
                  </a:cubicBezTo>
                  <a:cubicBezTo>
                    <a:pt x="21600" y="20769"/>
                    <a:pt x="21600" y="20492"/>
                    <a:pt x="21600" y="20354"/>
                  </a:cubicBezTo>
                  <a:cubicBezTo>
                    <a:pt x="11103" y="16338"/>
                    <a:pt x="3432" y="9000"/>
                    <a:pt x="1817" y="415"/>
                  </a:cubicBezTo>
                  <a:cubicBezTo>
                    <a:pt x="1211" y="277"/>
                    <a:pt x="606" y="138"/>
                    <a:pt x="0" y="0"/>
                  </a:cubicBezTo>
                </a:path>
              </a:pathLst>
            </a:custGeom>
            <a:solidFill>
              <a:srgbClr val="624700"/>
            </a:solidFill>
            <a:ln w="12700" cap="flat">
              <a:noFill/>
              <a:miter lim="400000"/>
            </a:ln>
            <a:effectLst/>
          </p:spPr>
          <p:txBody>
            <a:bodyPr wrap="square" lIns="71436" tIns="71436" rIns="71436" bIns="71436" numCol="1" anchor="t">
              <a:noAutofit/>
            </a:bodyPr>
            <a:lstStyle/>
            <a:p>
              <a:pPr lvl="0"/>
            </a:p>
          </p:txBody>
        </p:sp>
        <p:sp>
          <p:nvSpPr>
            <p:cNvPr id="1915" name="Shape 1915"/>
            <p:cNvSpPr/>
            <p:nvPr/>
          </p:nvSpPr>
          <p:spPr>
            <a:xfrm>
              <a:off x="1206990" y="2383778"/>
              <a:ext cx="197488" cy="159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00" y="0"/>
                  </a:moveTo>
                  <a:cubicBezTo>
                    <a:pt x="7500" y="2234"/>
                    <a:pt x="1200" y="10800"/>
                    <a:pt x="0" y="21600"/>
                  </a:cubicBezTo>
                  <a:cubicBezTo>
                    <a:pt x="21600" y="21600"/>
                    <a:pt x="21600" y="21600"/>
                    <a:pt x="21600" y="21600"/>
                  </a:cubicBezTo>
                  <a:cubicBezTo>
                    <a:pt x="21000" y="18993"/>
                    <a:pt x="20700" y="16014"/>
                    <a:pt x="20700" y="12662"/>
                  </a:cubicBezTo>
                  <a:cubicBezTo>
                    <a:pt x="20700" y="12662"/>
                    <a:pt x="20700" y="12662"/>
                    <a:pt x="20700" y="12662"/>
                  </a:cubicBezTo>
                  <a:cubicBezTo>
                    <a:pt x="20700" y="12662"/>
                    <a:pt x="20700" y="12662"/>
                    <a:pt x="20700" y="12662"/>
                  </a:cubicBezTo>
                  <a:cubicBezTo>
                    <a:pt x="20700" y="11172"/>
                    <a:pt x="20700" y="9310"/>
                    <a:pt x="21000" y="7821"/>
                  </a:cubicBezTo>
                  <a:cubicBezTo>
                    <a:pt x="18600" y="6331"/>
                    <a:pt x="16800" y="3352"/>
                    <a:pt x="15900" y="0"/>
                  </a:cubicBezTo>
                </a:path>
              </a:pathLst>
            </a:custGeom>
            <a:solidFill>
              <a:srgbClr val="FFF5DB"/>
            </a:solidFill>
            <a:ln w="12700" cap="flat">
              <a:noFill/>
              <a:miter lim="400000"/>
            </a:ln>
            <a:effectLst/>
          </p:spPr>
          <p:txBody>
            <a:bodyPr wrap="square" lIns="71436" tIns="71436" rIns="71436" bIns="71436" numCol="1" anchor="t">
              <a:noAutofit/>
            </a:bodyPr>
            <a:lstStyle/>
            <a:p>
              <a:pPr lvl="0"/>
            </a:p>
          </p:txBody>
        </p:sp>
        <p:sp>
          <p:nvSpPr>
            <p:cNvPr id="1916" name="Shape 1916"/>
            <p:cNvSpPr/>
            <p:nvPr/>
          </p:nvSpPr>
          <p:spPr>
            <a:xfrm>
              <a:off x="1162846" y="2333825"/>
              <a:ext cx="257895" cy="2532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464" y="0"/>
                  </a:moveTo>
                  <a:cubicBezTo>
                    <a:pt x="17234" y="0"/>
                    <a:pt x="17234" y="0"/>
                    <a:pt x="17234" y="0"/>
                  </a:cubicBezTo>
                  <a:cubicBezTo>
                    <a:pt x="7353" y="1174"/>
                    <a:pt x="0" y="9626"/>
                    <a:pt x="0" y="19722"/>
                  </a:cubicBezTo>
                  <a:cubicBezTo>
                    <a:pt x="0" y="20661"/>
                    <a:pt x="689" y="21600"/>
                    <a:pt x="1838" y="21600"/>
                  </a:cubicBezTo>
                  <a:cubicBezTo>
                    <a:pt x="13098" y="21600"/>
                    <a:pt x="13098" y="21600"/>
                    <a:pt x="13098" y="21600"/>
                  </a:cubicBezTo>
                  <a:cubicBezTo>
                    <a:pt x="21600" y="21600"/>
                    <a:pt x="21600" y="21600"/>
                    <a:pt x="21600" y="21600"/>
                  </a:cubicBezTo>
                  <a:cubicBezTo>
                    <a:pt x="20911" y="20426"/>
                    <a:pt x="20451" y="19252"/>
                    <a:pt x="20221" y="17843"/>
                  </a:cubicBezTo>
                  <a:cubicBezTo>
                    <a:pt x="3677" y="17843"/>
                    <a:pt x="3677" y="17843"/>
                    <a:pt x="3677" y="17843"/>
                  </a:cubicBezTo>
                  <a:cubicBezTo>
                    <a:pt x="4596" y="11035"/>
                    <a:pt x="9421" y="5635"/>
                    <a:pt x="15855" y="4226"/>
                  </a:cubicBezTo>
                  <a:cubicBezTo>
                    <a:pt x="16545" y="6339"/>
                    <a:pt x="17923" y="8217"/>
                    <a:pt x="19762" y="9157"/>
                  </a:cubicBezTo>
                  <a:cubicBezTo>
                    <a:pt x="19991" y="7748"/>
                    <a:pt x="20221" y="6574"/>
                    <a:pt x="20681" y="5165"/>
                  </a:cubicBezTo>
                  <a:cubicBezTo>
                    <a:pt x="19762" y="4461"/>
                    <a:pt x="19302" y="3287"/>
                    <a:pt x="19302" y="1878"/>
                  </a:cubicBezTo>
                  <a:cubicBezTo>
                    <a:pt x="19302" y="1409"/>
                    <a:pt x="19072" y="939"/>
                    <a:pt x="18613" y="470"/>
                  </a:cubicBezTo>
                  <a:cubicBezTo>
                    <a:pt x="18383" y="235"/>
                    <a:pt x="17923" y="0"/>
                    <a:pt x="17464" y="0"/>
                  </a:cubicBezTo>
                </a:path>
              </a:pathLst>
            </a:custGeom>
            <a:solidFill>
              <a:srgbClr val="624700"/>
            </a:solidFill>
            <a:ln w="12700" cap="flat">
              <a:noFill/>
              <a:miter lim="400000"/>
            </a:ln>
            <a:effectLst/>
          </p:spPr>
          <p:txBody>
            <a:bodyPr wrap="square" lIns="71436" tIns="71436" rIns="71436" bIns="71436" numCol="1" anchor="t">
              <a:noAutofit/>
            </a:bodyPr>
            <a:lstStyle/>
            <a:p>
              <a:pPr lvl="0"/>
            </a:p>
          </p:txBody>
        </p:sp>
        <p:sp>
          <p:nvSpPr>
            <p:cNvPr id="1917" name="Shape 1917"/>
            <p:cNvSpPr/>
            <p:nvPr/>
          </p:nvSpPr>
          <p:spPr>
            <a:xfrm>
              <a:off x="893335" y="1262751"/>
              <a:ext cx="670294" cy="3345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9652" y="531"/>
                    <a:pt x="17705" y="1770"/>
                    <a:pt x="15669" y="3718"/>
                  </a:cubicBezTo>
                  <a:cubicBezTo>
                    <a:pt x="13013" y="6551"/>
                    <a:pt x="10623" y="8498"/>
                    <a:pt x="8498" y="10269"/>
                  </a:cubicBezTo>
                  <a:cubicBezTo>
                    <a:pt x="4338" y="13633"/>
                    <a:pt x="1505" y="15934"/>
                    <a:pt x="0" y="21069"/>
                  </a:cubicBezTo>
                  <a:cubicBezTo>
                    <a:pt x="1151" y="21423"/>
                    <a:pt x="2390" y="21600"/>
                    <a:pt x="3541" y="21600"/>
                  </a:cubicBezTo>
                  <a:cubicBezTo>
                    <a:pt x="3718" y="21600"/>
                    <a:pt x="3718" y="21600"/>
                    <a:pt x="3718" y="21600"/>
                  </a:cubicBezTo>
                  <a:cubicBezTo>
                    <a:pt x="12570" y="21600"/>
                    <a:pt x="11951" y="11862"/>
                    <a:pt x="21600" y="0"/>
                  </a:cubicBezTo>
                </a:path>
              </a:pathLst>
            </a:custGeom>
            <a:solidFill>
              <a:srgbClr val="FFD772"/>
            </a:solidFill>
            <a:ln w="12700" cap="flat">
              <a:noFill/>
              <a:miter lim="400000"/>
            </a:ln>
            <a:effectLst/>
          </p:spPr>
          <p:txBody>
            <a:bodyPr wrap="square" lIns="71436" tIns="71436" rIns="71436" bIns="71436" numCol="1" anchor="t">
              <a:noAutofit/>
            </a:bodyPr>
            <a:lstStyle/>
            <a:p>
              <a:pPr lvl="0"/>
            </a:p>
          </p:txBody>
        </p:sp>
        <p:sp>
          <p:nvSpPr>
            <p:cNvPr id="1918" name="Shape 1918"/>
            <p:cNvSpPr/>
            <p:nvPr/>
          </p:nvSpPr>
          <p:spPr>
            <a:xfrm>
              <a:off x="871263" y="1240679"/>
              <a:ext cx="734186" cy="3485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9497" y="0"/>
                    <a:pt x="17151" y="1191"/>
                    <a:pt x="14724" y="3742"/>
                  </a:cubicBezTo>
                  <a:cubicBezTo>
                    <a:pt x="7200" y="11735"/>
                    <a:pt x="2103" y="12926"/>
                    <a:pt x="0" y="21430"/>
                  </a:cubicBezTo>
                  <a:cubicBezTo>
                    <a:pt x="0" y="21430"/>
                    <a:pt x="0" y="21430"/>
                    <a:pt x="0" y="21430"/>
                  </a:cubicBezTo>
                  <a:cubicBezTo>
                    <a:pt x="243" y="21430"/>
                    <a:pt x="485" y="21600"/>
                    <a:pt x="647" y="21600"/>
                  </a:cubicBezTo>
                  <a:cubicBezTo>
                    <a:pt x="2022" y="16668"/>
                    <a:pt x="4611" y="14457"/>
                    <a:pt x="8413" y="11225"/>
                  </a:cubicBezTo>
                  <a:cubicBezTo>
                    <a:pt x="10355" y="9524"/>
                    <a:pt x="12539" y="7654"/>
                    <a:pt x="14966" y="4932"/>
                  </a:cubicBezTo>
                  <a:cubicBezTo>
                    <a:pt x="16827" y="3061"/>
                    <a:pt x="18607" y="1871"/>
                    <a:pt x="20387" y="1361"/>
                  </a:cubicBezTo>
                  <a:cubicBezTo>
                    <a:pt x="20791" y="1020"/>
                    <a:pt x="21196" y="510"/>
                    <a:pt x="21600" y="0"/>
                  </a:cubicBezTo>
                </a:path>
              </a:pathLst>
            </a:custGeom>
            <a:solidFill>
              <a:srgbClr val="624700"/>
            </a:solidFill>
            <a:ln w="12700" cap="flat">
              <a:noFill/>
              <a:miter lim="400000"/>
            </a:ln>
            <a:effectLst/>
          </p:spPr>
          <p:txBody>
            <a:bodyPr wrap="square" lIns="71436" tIns="71436" rIns="71436" bIns="71436" numCol="1" anchor="t">
              <a:noAutofit/>
            </a:bodyPr>
            <a:lstStyle/>
            <a:p>
              <a:pPr lvl="0"/>
            </a:p>
          </p:txBody>
        </p:sp>
        <p:sp>
          <p:nvSpPr>
            <p:cNvPr id="1919" name="Shape 1919"/>
            <p:cNvSpPr/>
            <p:nvPr/>
          </p:nvSpPr>
          <p:spPr>
            <a:xfrm>
              <a:off x="2718343" y="2979722"/>
              <a:ext cx="868941" cy="4402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944" y="17820"/>
                  </a:moveTo>
                  <a:cubicBezTo>
                    <a:pt x="13944" y="15660"/>
                    <a:pt x="13944" y="15660"/>
                    <a:pt x="13944" y="15660"/>
                  </a:cubicBezTo>
                  <a:cubicBezTo>
                    <a:pt x="18592" y="15660"/>
                    <a:pt x="18592" y="15660"/>
                    <a:pt x="18592" y="15660"/>
                  </a:cubicBezTo>
                  <a:cubicBezTo>
                    <a:pt x="18592" y="16740"/>
                    <a:pt x="18592" y="16740"/>
                    <a:pt x="18592" y="16740"/>
                  </a:cubicBezTo>
                  <a:cubicBezTo>
                    <a:pt x="18592" y="16740"/>
                    <a:pt x="18592" y="16740"/>
                    <a:pt x="18592" y="16740"/>
                  </a:cubicBezTo>
                  <a:cubicBezTo>
                    <a:pt x="18592" y="17820"/>
                    <a:pt x="18592" y="17820"/>
                    <a:pt x="18592" y="17820"/>
                  </a:cubicBezTo>
                  <a:cubicBezTo>
                    <a:pt x="13944" y="17820"/>
                    <a:pt x="13944" y="17820"/>
                    <a:pt x="13944" y="17820"/>
                  </a:cubicBezTo>
                  <a:moveTo>
                    <a:pt x="4170" y="0"/>
                  </a:moveTo>
                  <a:cubicBezTo>
                    <a:pt x="2461" y="1080"/>
                    <a:pt x="957" y="3240"/>
                    <a:pt x="0" y="6075"/>
                  </a:cubicBezTo>
                  <a:cubicBezTo>
                    <a:pt x="684" y="8640"/>
                    <a:pt x="1094" y="11475"/>
                    <a:pt x="1094" y="14580"/>
                  </a:cubicBezTo>
                  <a:cubicBezTo>
                    <a:pt x="1094" y="21600"/>
                    <a:pt x="1094" y="21600"/>
                    <a:pt x="1094" y="21600"/>
                  </a:cubicBezTo>
                  <a:cubicBezTo>
                    <a:pt x="21600" y="21600"/>
                    <a:pt x="21600" y="21600"/>
                    <a:pt x="21600" y="21600"/>
                  </a:cubicBezTo>
                  <a:cubicBezTo>
                    <a:pt x="21600" y="14580"/>
                    <a:pt x="21600" y="14580"/>
                    <a:pt x="21600" y="14580"/>
                  </a:cubicBezTo>
                  <a:cubicBezTo>
                    <a:pt x="21600" y="7695"/>
                    <a:pt x="19276" y="1890"/>
                    <a:pt x="16063" y="0"/>
                  </a:cubicBezTo>
                  <a:cubicBezTo>
                    <a:pt x="16063" y="6480"/>
                    <a:pt x="13466" y="11745"/>
                    <a:pt x="10185" y="11745"/>
                  </a:cubicBezTo>
                  <a:cubicBezTo>
                    <a:pt x="10116" y="11745"/>
                    <a:pt x="10116" y="11745"/>
                    <a:pt x="10116" y="11745"/>
                  </a:cubicBezTo>
                  <a:cubicBezTo>
                    <a:pt x="6835" y="11745"/>
                    <a:pt x="4170" y="6480"/>
                    <a:pt x="4170" y="0"/>
                  </a:cubicBezTo>
                </a:path>
              </a:pathLst>
            </a:custGeom>
            <a:solidFill>
              <a:srgbClr val="D69A00"/>
            </a:solidFill>
            <a:ln w="12700" cap="flat">
              <a:noFill/>
              <a:miter lim="400000"/>
            </a:ln>
            <a:effectLst/>
          </p:spPr>
          <p:txBody>
            <a:bodyPr wrap="square" lIns="71436" tIns="71436" rIns="71436" bIns="71436" numCol="1" anchor="t">
              <a:noAutofit/>
            </a:bodyPr>
            <a:lstStyle/>
            <a:p>
              <a:pPr lvl="0"/>
            </a:p>
          </p:txBody>
        </p:sp>
        <p:sp>
          <p:nvSpPr>
            <p:cNvPr id="1920" name="Shape 1920"/>
            <p:cNvSpPr/>
            <p:nvPr/>
          </p:nvSpPr>
          <p:spPr>
            <a:xfrm>
              <a:off x="2691624" y="2927446"/>
              <a:ext cx="939805" cy="4925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32" y="0"/>
                  </a:moveTo>
                  <a:cubicBezTo>
                    <a:pt x="3221" y="483"/>
                    <a:pt x="1326" y="2775"/>
                    <a:pt x="0" y="6034"/>
                  </a:cubicBezTo>
                  <a:cubicBezTo>
                    <a:pt x="253" y="6516"/>
                    <a:pt x="442" y="7120"/>
                    <a:pt x="632" y="7723"/>
                  </a:cubicBezTo>
                  <a:cubicBezTo>
                    <a:pt x="1516" y="5189"/>
                    <a:pt x="2905" y="3258"/>
                    <a:pt x="4484" y="2293"/>
                  </a:cubicBezTo>
                  <a:cubicBezTo>
                    <a:pt x="4484" y="2293"/>
                    <a:pt x="4484" y="2293"/>
                    <a:pt x="4484" y="2293"/>
                  </a:cubicBezTo>
                  <a:cubicBezTo>
                    <a:pt x="4484" y="1327"/>
                    <a:pt x="4484" y="1327"/>
                    <a:pt x="4484" y="1327"/>
                  </a:cubicBezTo>
                  <a:cubicBezTo>
                    <a:pt x="4800" y="1207"/>
                    <a:pt x="5116" y="1086"/>
                    <a:pt x="5432" y="965"/>
                  </a:cubicBezTo>
                  <a:cubicBezTo>
                    <a:pt x="5432" y="0"/>
                    <a:pt x="5432" y="0"/>
                    <a:pt x="5432" y="0"/>
                  </a:cubicBezTo>
                  <a:moveTo>
                    <a:pt x="14526" y="0"/>
                  </a:moveTo>
                  <a:cubicBezTo>
                    <a:pt x="14526" y="965"/>
                    <a:pt x="14526" y="965"/>
                    <a:pt x="14526" y="965"/>
                  </a:cubicBezTo>
                  <a:cubicBezTo>
                    <a:pt x="14842" y="1086"/>
                    <a:pt x="15158" y="1207"/>
                    <a:pt x="15474" y="1327"/>
                  </a:cubicBezTo>
                  <a:cubicBezTo>
                    <a:pt x="15474" y="2293"/>
                    <a:pt x="15474" y="2293"/>
                    <a:pt x="15474" y="2293"/>
                  </a:cubicBezTo>
                  <a:cubicBezTo>
                    <a:pt x="15474" y="2293"/>
                    <a:pt x="15474" y="2293"/>
                    <a:pt x="15474" y="2293"/>
                  </a:cubicBezTo>
                  <a:cubicBezTo>
                    <a:pt x="18442" y="3982"/>
                    <a:pt x="20589" y="9171"/>
                    <a:pt x="20589" y="15325"/>
                  </a:cubicBezTo>
                  <a:cubicBezTo>
                    <a:pt x="20589" y="21600"/>
                    <a:pt x="20589" y="21600"/>
                    <a:pt x="20589" y="21600"/>
                  </a:cubicBezTo>
                  <a:cubicBezTo>
                    <a:pt x="1642" y="21600"/>
                    <a:pt x="1642" y="21600"/>
                    <a:pt x="1642" y="21600"/>
                  </a:cubicBezTo>
                  <a:cubicBezTo>
                    <a:pt x="21600" y="21600"/>
                    <a:pt x="21600" y="21600"/>
                    <a:pt x="21600" y="21600"/>
                  </a:cubicBezTo>
                  <a:cubicBezTo>
                    <a:pt x="21600" y="15325"/>
                    <a:pt x="21600" y="15325"/>
                    <a:pt x="21600" y="15325"/>
                  </a:cubicBezTo>
                  <a:cubicBezTo>
                    <a:pt x="21600" y="7482"/>
                    <a:pt x="18505" y="965"/>
                    <a:pt x="14526" y="0"/>
                  </a:cubicBezTo>
                </a:path>
              </a:pathLst>
            </a:custGeom>
            <a:solidFill>
              <a:srgbClr val="624700"/>
            </a:solidFill>
            <a:ln w="12700" cap="flat">
              <a:noFill/>
              <a:miter lim="400000"/>
            </a:ln>
            <a:effectLst/>
          </p:spPr>
          <p:txBody>
            <a:bodyPr wrap="square" lIns="71436" tIns="71436" rIns="71436" bIns="71436" numCol="1" anchor="t">
              <a:noAutofit/>
            </a:bodyPr>
            <a:lstStyle/>
            <a:p>
              <a:pPr lvl="0"/>
            </a:p>
          </p:txBody>
        </p:sp>
        <p:sp>
          <p:nvSpPr>
            <p:cNvPr id="1921" name="Shape 1921"/>
            <p:cNvSpPr/>
            <p:nvPr/>
          </p:nvSpPr>
          <p:spPr>
            <a:xfrm>
              <a:off x="2639348" y="3420001"/>
              <a:ext cx="992080" cy="441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693" y="0"/>
                    <a:pt x="2693" y="0"/>
                    <a:pt x="2693" y="0"/>
                  </a:cubicBezTo>
                  <a:cubicBezTo>
                    <a:pt x="2693" y="10800"/>
                    <a:pt x="2693" y="10800"/>
                    <a:pt x="2693" y="10800"/>
                  </a:cubicBezTo>
                  <a:cubicBezTo>
                    <a:pt x="2693" y="16200"/>
                    <a:pt x="2453" y="21600"/>
                    <a:pt x="2214" y="21600"/>
                  </a:cubicBezTo>
                  <a:cubicBezTo>
                    <a:pt x="0" y="21600"/>
                    <a:pt x="0" y="21600"/>
                    <a:pt x="0" y="21600"/>
                  </a:cubicBezTo>
                  <a:cubicBezTo>
                    <a:pt x="60" y="21600"/>
                    <a:pt x="60" y="21600"/>
                    <a:pt x="60" y="21600"/>
                  </a:cubicBezTo>
                  <a:cubicBezTo>
                    <a:pt x="21121" y="21600"/>
                    <a:pt x="21121" y="21600"/>
                    <a:pt x="21121" y="21600"/>
                  </a:cubicBezTo>
                  <a:cubicBezTo>
                    <a:pt x="21420" y="21600"/>
                    <a:pt x="21600" y="16200"/>
                    <a:pt x="21600" y="10800"/>
                  </a:cubicBezTo>
                  <a:cubicBezTo>
                    <a:pt x="21600" y="0"/>
                    <a:pt x="21600" y="0"/>
                    <a:pt x="216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922" name="Shape 1922"/>
            <p:cNvSpPr/>
            <p:nvPr/>
          </p:nvSpPr>
          <p:spPr>
            <a:xfrm>
              <a:off x="2886787" y="2971590"/>
              <a:ext cx="477454" cy="2474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738" y="0"/>
                  </a:moveTo>
                  <a:cubicBezTo>
                    <a:pt x="19738" y="720"/>
                    <a:pt x="19738" y="720"/>
                    <a:pt x="19738" y="720"/>
                  </a:cubicBezTo>
                  <a:cubicBezTo>
                    <a:pt x="19738" y="10320"/>
                    <a:pt x="15766" y="18000"/>
                    <a:pt x="10800" y="18000"/>
                  </a:cubicBezTo>
                  <a:cubicBezTo>
                    <a:pt x="5959" y="18000"/>
                    <a:pt x="1862" y="10320"/>
                    <a:pt x="1862" y="720"/>
                  </a:cubicBezTo>
                  <a:cubicBezTo>
                    <a:pt x="1862" y="0"/>
                    <a:pt x="1862" y="0"/>
                    <a:pt x="1862" y="0"/>
                  </a:cubicBezTo>
                  <a:cubicBezTo>
                    <a:pt x="1241" y="240"/>
                    <a:pt x="621" y="480"/>
                    <a:pt x="0" y="720"/>
                  </a:cubicBezTo>
                  <a:cubicBezTo>
                    <a:pt x="0" y="12240"/>
                    <a:pt x="4841" y="21600"/>
                    <a:pt x="10800" y="21600"/>
                  </a:cubicBezTo>
                  <a:cubicBezTo>
                    <a:pt x="10924" y="21600"/>
                    <a:pt x="10924" y="21600"/>
                    <a:pt x="10924" y="21600"/>
                  </a:cubicBezTo>
                  <a:cubicBezTo>
                    <a:pt x="16883" y="21600"/>
                    <a:pt x="21600" y="12240"/>
                    <a:pt x="21600" y="720"/>
                  </a:cubicBezTo>
                  <a:cubicBezTo>
                    <a:pt x="20979" y="480"/>
                    <a:pt x="20359" y="240"/>
                    <a:pt x="19738" y="0"/>
                  </a:cubicBezTo>
                </a:path>
              </a:pathLst>
            </a:custGeom>
            <a:solidFill>
              <a:srgbClr val="BE8900"/>
            </a:solidFill>
            <a:ln w="12700" cap="flat">
              <a:noFill/>
              <a:miter lim="400000"/>
            </a:ln>
            <a:effectLst/>
          </p:spPr>
          <p:txBody>
            <a:bodyPr wrap="square" lIns="71436" tIns="71436" rIns="71436" bIns="71436" numCol="1" anchor="t">
              <a:noAutofit/>
            </a:bodyPr>
            <a:lstStyle/>
            <a:p>
              <a:pPr lvl="0"/>
            </a:p>
          </p:txBody>
        </p:sp>
        <p:sp>
          <p:nvSpPr>
            <p:cNvPr id="1923" name="Shape 1923"/>
            <p:cNvSpPr/>
            <p:nvPr/>
          </p:nvSpPr>
          <p:spPr>
            <a:xfrm>
              <a:off x="2886787" y="2949518"/>
              <a:ext cx="477454" cy="302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62" y="0"/>
                  </a:moveTo>
                  <a:cubicBezTo>
                    <a:pt x="1241" y="1964"/>
                    <a:pt x="621" y="3927"/>
                    <a:pt x="0" y="5891"/>
                  </a:cubicBezTo>
                  <a:cubicBezTo>
                    <a:pt x="0" y="21600"/>
                    <a:pt x="0" y="21600"/>
                    <a:pt x="0" y="21600"/>
                  </a:cubicBezTo>
                  <a:cubicBezTo>
                    <a:pt x="0" y="21600"/>
                    <a:pt x="0" y="21600"/>
                    <a:pt x="0" y="21600"/>
                  </a:cubicBezTo>
                  <a:cubicBezTo>
                    <a:pt x="621" y="19636"/>
                    <a:pt x="1241" y="17673"/>
                    <a:pt x="1862" y="15709"/>
                  </a:cubicBezTo>
                  <a:cubicBezTo>
                    <a:pt x="1862" y="0"/>
                    <a:pt x="1862" y="0"/>
                    <a:pt x="1862" y="0"/>
                  </a:cubicBezTo>
                  <a:moveTo>
                    <a:pt x="19738" y="0"/>
                  </a:moveTo>
                  <a:cubicBezTo>
                    <a:pt x="19738" y="15709"/>
                    <a:pt x="19738" y="15709"/>
                    <a:pt x="19738" y="15709"/>
                  </a:cubicBezTo>
                  <a:cubicBezTo>
                    <a:pt x="20359" y="17673"/>
                    <a:pt x="20979" y="19636"/>
                    <a:pt x="21600" y="21600"/>
                  </a:cubicBezTo>
                  <a:cubicBezTo>
                    <a:pt x="21600" y="21600"/>
                    <a:pt x="21600" y="21600"/>
                    <a:pt x="21600" y="21600"/>
                  </a:cubicBezTo>
                  <a:cubicBezTo>
                    <a:pt x="21600" y="5891"/>
                    <a:pt x="21600" y="5891"/>
                    <a:pt x="21600" y="5891"/>
                  </a:cubicBezTo>
                  <a:cubicBezTo>
                    <a:pt x="20979" y="3927"/>
                    <a:pt x="20359" y="1964"/>
                    <a:pt x="19738" y="0"/>
                  </a:cubicBezTo>
                </a:path>
              </a:pathLst>
            </a:custGeom>
            <a:solidFill>
              <a:srgbClr val="624700"/>
            </a:solidFill>
            <a:ln w="12700" cap="flat">
              <a:noFill/>
              <a:miter lim="400000"/>
            </a:ln>
            <a:effectLst/>
          </p:spPr>
          <p:txBody>
            <a:bodyPr wrap="square" lIns="71436" tIns="71436" rIns="71436" bIns="71436" numCol="1" anchor="t">
              <a:noAutofit/>
            </a:bodyPr>
            <a:lstStyle/>
            <a:p>
              <a:pPr lvl="0"/>
            </a:p>
          </p:txBody>
        </p:sp>
        <p:sp>
          <p:nvSpPr>
            <p:cNvPr id="1924" name="Shape 1924"/>
            <p:cNvSpPr/>
            <p:nvPr/>
          </p:nvSpPr>
          <p:spPr>
            <a:xfrm>
              <a:off x="2971590" y="2944871"/>
              <a:ext cx="307848" cy="1893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4070"/>
                    <a:pt x="0" y="4070"/>
                    <a:pt x="0" y="4070"/>
                  </a:cubicBezTo>
                  <a:cubicBezTo>
                    <a:pt x="0" y="13774"/>
                    <a:pt x="4821" y="21600"/>
                    <a:pt x="10800" y="21600"/>
                  </a:cubicBezTo>
                  <a:cubicBezTo>
                    <a:pt x="16779" y="21600"/>
                    <a:pt x="21600" y="13774"/>
                    <a:pt x="21600" y="4070"/>
                  </a:cubicBezTo>
                  <a:cubicBezTo>
                    <a:pt x="21600" y="0"/>
                    <a:pt x="21600" y="0"/>
                    <a:pt x="21600" y="0"/>
                  </a:cubicBezTo>
                  <a:cubicBezTo>
                    <a:pt x="18321" y="1565"/>
                    <a:pt x="14657" y="2504"/>
                    <a:pt x="10993" y="2504"/>
                  </a:cubicBezTo>
                  <a:cubicBezTo>
                    <a:pt x="10607" y="2504"/>
                    <a:pt x="10607" y="2504"/>
                    <a:pt x="10607" y="2504"/>
                  </a:cubicBezTo>
                  <a:cubicBezTo>
                    <a:pt x="10414" y="2504"/>
                    <a:pt x="10414" y="2504"/>
                    <a:pt x="10221" y="2504"/>
                  </a:cubicBezTo>
                  <a:cubicBezTo>
                    <a:pt x="6750" y="2504"/>
                    <a:pt x="3279" y="1565"/>
                    <a:pt x="0" y="0"/>
                  </a:cubicBezTo>
                </a:path>
              </a:pathLst>
            </a:custGeom>
            <a:solidFill>
              <a:srgbClr val="FFE39A"/>
            </a:solidFill>
            <a:ln w="12700" cap="flat">
              <a:noFill/>
              <a:miter lim="400000"/>
            </a:ln>
            <a:effectLst/>
          </p:spPr>
          <p:txBody>
            <a:bodyPr wrap="square" lIns="71436" tIns="71436" rIns="71436" bIns="71436" numCol="1" anchor="t">
              <a:noAutofit/>
            </a:bodyPr>
            <a:lstStyle/>
            <a:p>
              <a:pPr lvl="0"/>
            </a:p>
          </p:txBody>
        </p:sp>
        <p:sp>
          <p:nvSpPr>
            <p:cNvPr id="1925" name="Shape 1925"/>
            <p:cNvSpPr/>
            <p:nvPr/>
          </p:nvSpPr>
          <p:spPr>
            <a:xfrm>
              <a:off x="2927446" y="2919315"/>
              <a:ext cx="396136" cy="2590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689"/>
                    <a:pt x="0" y="689"/>
                    <a:pt x="0" y="689"/>
                  </a:cubicBezTo>
                  <a:cubicBezTo>
                    <a:pt x="0" y="2528"/>
                    <a:pt x="0" y="2528"/>
                    <a:pt x="0" y="2528"/>
                  </a:cubicBezTo>
                  <a:cubicBezTo>
                    <a:pt x="0" y="4366"/>
                    <a:pt x="0" y="4366"/>
                    <a:pt x="0" y="4366"/>
                  </a:cubicBezTo>
                  <a:cubicBezTo>
                    <a:pt x="0" y="5055"/>
                    <a:pt x="0" y="5055"/>
                    <a:pt x="0" y="5055"/>
                  </a:cubicBezTo>
                  <a:cubicBezTo>
                    <a:pt x="0" y="14247"/>
                    <a:pt x="4950" y="21600"/>
                    <a:pt x="10800" y="21600"/>
                  </a:cubicBezTo>
                  <a:cubicBezTo>
                    <a:pt x="16800" y="21600"/>
                    <a:pt x="21600" y="14247"/>
                    <a:pt x="21600" y="5055"/>
                  </a:cubicBezTo>
                  <a:cubicBezTo>
                    <a:pt x="21600" y="4366"/>
                    <a:pt x="21600" y="4366"/>
                    <a:pt x="21600" y="4366"/>
                  </a:cubicBezTo>
                  <a:cubicBezTo>
                    <a:pt x="21600" y="2528"/>
                    <a:pt x="21600" y="2528"/>
                    <a:pt x="21600" y="2528"/>
                  </a:cubicBezTo>
                  <a:cubicBezTo>
                    <a:pt x="21600" y="689"/>
                    <a:pt x="21600" y="689"/>
                    <a:pt x="21600" y="689"/>
                  </a:cubicBezTo>
                  <a:cubicBezTo>
                    <a:pt x="21600" y="230"/>
                    <a:pt x="21600" y="230"/>
                    <a:pt x="21600" y="230"/>
                  </a:cubicBezTo>
                  <a:cubicBezTo>
                    <a:pt x="21300" y="460"/>
                    <a:pt x="20850" y="689"/>
                    <a:pt x="20400" y="919"/>
                  </a:cubicBezTo>
                  <a:cubicBezTo>
                    <a:pt x="20400" y="1379"/>
                    <a:pt x="20400" y="1379"/>
                    <a:pt x="20400" y="1379"/>
                  </a:cubicBezTo>
                  <a:cubicBezTo>
                    <a:pt x="20100" y="1609"/>
                    <a:pt x="19650" y="1838"/>
                    <a:pt x="19200" y="2068"/>
                  </a:cubicBezTo>
                  <a:cubicBezTo>
                    <a:pt x="19200" y="5055"/>
                    <a:pt x="19200" y="5055"/>
                    <a:pt x="19200" y="5055"/>
                  </a:cubicBezTo>
                  <a:cubicBezTo>
                    <a:pt x="19200" y="12179"/>
                    <a:pt x="15450" y="17923"/>
                    <a:pt x="10800" y="17923"/>
                  </a:cubicBezTo>
                  <a:cubicBezTo>
                    <a:pt x="6150" y="17923"/>
                    <a:pt x="2400" y="12179"/>
                    <a:pt x="2400" y="5055"/>
                  </a:cubicBezTo>
                  <a:cubicBezTo>
                    <a:pt x="2400" y="2068"/>
                    <a:pt x="2400" y="2068"/>
                    <a:pt x="2400" y="2068"/>
                  </a:cubicBezTo>
                  <a:cubicBezTo>
                    <a:pt x="2100" y="1838"/>
                    <a:pt x="1650" y="1609"/>
                    <a:pt x="1200" y="1379"/>
                  </a:cubicBezTo>
                  <a:cubicBezTo>
                    <a:pt x="1200" y="689"/>
                    <a:pt x="1200" y="689"/>
                    <a:pt x="1200" y="689"/>
                  </a:cubicBezTo>
                  <a:cubicBezTo>
                    <a:pt x="900" y="460"/>
                    <a:pt x="450" y="230"/>
                    <a:pt x="0" y="0"/>
                  </a:cubicBezTo>
                </a:path>
              </a:pathLst>
            </a:custGeom>
            <a:solidFill>
              <a:srgbClr val="624700"/>
            </a:solidFill>
            <a:ln w="12700" cap="flat">
              <a:noFill/>
              <a:miter lim="400000"/>
            </a:ln>
            <a:effectLst/>
          </p:spPr>
          <p:txBody>
            <a:bodyPr wrap="square" lIns="71436" tIns="71436" rIns="71436" bIns="71436" numCol="1" anchor="t">
              <a:noAutofit/>
            </a:bodyPr>
            <a:lstStyle/>
            <a:p>
              <a:pPr lvl="0"/>
            </a:p>
          </p:txBody>
        </p:sp>
        <p:sp>
          <p:nvSpPr>
            <p:cNvPr id="1926" name="Shape 1926"/>
            <p:cNvSpPr/>
            <p:nvPr/>
          </p:nvSpPr>
          <p:spPr>
            <a:xfrm>
              <a:off x="2971590" y="2936740"/>
              <a:ext cx="307848" cy="302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5891"/>
                    <a:pt x="0" y="5891"/>
                    <a:pt x="0" y="5891"/>
                  </a:cubicBezTo>
                  <a:cubicBezTo>
                    <a:pt x="3279" y="15709"/>
                    <a:pt x="6750" y="21600"/>
                    <a:pt x="10221" y="21600"/>
                  </a:cubicBezTo>
                  <a:cubicBezTo>
                    <a:pt x="10414" y="21600"/>
                    <a:pt x="10414" y="21600"/>
                    <a:pt x="10607" y="21600"/>
                  </a:cubicBezTo>
                  <a:cubicBezTo>
                    <a:pt x="10993" y="21600"/>
                    <a:pt x="10993" y="21600"/>
                    <a:pt x="10993" y="21600"/>
                  </a:cubicBezTo>
                  <a:cubicBezTo>
                    <a:pt x="14657" y="21600"/>
                    <a:pt x="18321" y="15709"/>
                    <a:pt x="21600" y="5891"/>
                  </a:cubicBezTo>
                  <a:cubicBezTo>
                    <a:pt x="21600" y="0"/>
                    <a:pt x="21600" y="0"/>
                    <a:pt x="21600" y="0"/>
                  </a:cubicBezTo>
                  <a:cubicBezTo>
                    <a:pt x="18129" y="9818"/>
                    <a:pt x="14657" y="15709"/>
                    <a:pt x="10800" y="15709"/>
                  </a:cubicBezTo>
                  <a:cubicBezTo>
                    <a:pt x="10607" y="15709"/>
                    <a:pt x="10414" y="15709"/>
                    <a:pt x="10221" y="15709"/>
                  </a:cubicBezTo>
                  <a:cubicBezTo>
                    <a:pt x="6750" y="13745"/>
                    <a:pt x="3279" y="9818"/>
                    <a:pt x="0" y="0"/>
                  </a:cubicBezTo>
                </a:path>
              </a:pathLst>
            </a:custGeom>
            <a:solidFill>
              <a:srgbClr val="FFD260"/>
            </a:solidFill>
            <a:ln w="12700" cap="flat">
              <a:noFill/>
              <a:miter lim="400000"/>
            </a:ln>
            <a:effectLst/>
          </p:spPr>
          <p:txBody>
            <a:bodyPr wrap="square" lIns="71436" tIns="71436" rIns="71436" bIns="71436" numCol="1" anchor="t">
              <a:noAutofit/>
            </a:bodyPr>
            <a:lstStyle/>
            <a:p>
              <a:pPr lvl="0"/>
            </a:p>
          </p:txBody>
        </p:sp>
        <p:sp>
          <p:nvSpPr>
            <p:cNvPr id="1927" name="Shape 1927"/>
            <p:cNvSpPr/>
            <p:nvPr/>
          </p:nvSpPr>
          <p:spPr>
            <a:xfrm>
              <a:off x="2949518" y="2927446"/>
              <a:ext cx="351992" cy="174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600"/>
                  </a:moveTo>
                  <a:cubicBezTo>
                    <a:pt x="21263" y="3600"/>
                    <a:pt x="20756" y="7200"/>
                    <a:pt x="20250" y="10800"/>
                  </a:cubicBezTo>
                  <a:cubicBezTo>
                    <a:pt x="20250" y="21600"/>
                    <a:pt x="20250" y="21600"/>
                    <a:pt x="20250" y="21600"/>
                  </a:cubicBezTo>
                  <a:cubicBezTo>
                    <a:pt x="20756" y="18000"/>
                    <a:pt x="21263" y="14400"/>
                    <a:pt x="21600" y="10800"/>
                  </a:cubicBezTo>
                  <a:cubicBezTo>
                    <a:pt x="21600" y="3600"/>
                    <a:pt x="21600" y="3600"/>
                    <a:pt x="21600" y="3600"/>
                  </a:cubicBezTo>
                  <a:moveTo>
                    <a:pt x="0" y="0"/>
                  </a:moveTo>
                  <a:cubicBezTo>
                    <a:pt x="0" y="10800"/>
                    <a:pt x="0" y="10800"/>
                    <a:pt x="0" y="10800"/>
                  </a:cubicBezTo>
                  <a:cubicBezTo>
                    <a:pt x="506" y="14400"/>
                    <a:pt x="1013" y="18000"/>
                    <a:pt x="1350" y="21600"/>
                  </a:cubicBezTo>
                  <a:cubicBezTo>
                    <a:pt x="1350" y="10800"/>
                    <a:pt x="1350" y="10800"/>
                    <a:pt x="1350" y="10800"/>
                  </a:cubicBezTo>
                  <a:cubicBezTo>
                    <a:pt x="1013" y="7200"/>
                    <a:pt x="506" y="3600"/>
                    <a:pt x="0" y="0"/>
                  </a:cubicBezTo>
                </a:path>
              </a:pathLst>
            </a:custGeom>
            <a:solidFill>
              <a:srgbClr val="624700"/>
            </a:solidFill>
            <a:ln w="12700" cap="flat">
              <a:noFill/>
              <a:miter lim="400000"/>
            </a:ln>
            <a:effectLst/>
          </p:spPr>
          <p:txBody>
            <a:bodyPr wrap="square" lIns="71436" tIns="71436" rIns="71436" bIns="71436" numCol="1" anchor="t">
              <a:noAutofit/>
            </a:bodyPr>
            <a:lstStyle/>
            <a:p>
              <a:pPr lvl="0"/>
            </a:p>
          </p:txBody>
        </p:sp>
        <p:sp>
          <p:nvSpPr>
            <p:cNvPr id="1928" name="Shape 1928"/>
            <p:cNvSpPr/>
            <p:nvPr/>
          </p:nvSpPr>
          <p:spPr>
            <a:xfrm>
              <a:off x="3465888" y="3320677"/>
              <a:ext cx="2324" cy="2324"/>
            </a:xfrm>
            <a:prstGeom prst="rect">
              <a:avLst/>
            </a:prstGeom>
            <a:solidFill>
              <a:srgbClr val="DFA100"/>
            </a:solidFill>
            <a:ln w="12700" cap="flat">
              <a:noFill/>
              <a:miter lim="400000"/>
            </a:ln>
            <a:effectLst/>
          </p:spPr>
          <p:txBody>
            <a:bodyPr wrap="square" lIns="71436" tIns="71436" rIns="71436" bIns="71436" numCol="1" anchor="t">
              <a:noAutofit/>
            </a:bodyPr>
            <a:lstStyle/>
            <a:p>
              <a:pPr lvl="0"/>
            </a:p>
          </p:txBody>
        </p:sp>
        <p:sp>
          <p:nvSpPr>
            <p:cNvPr id="1929" name="Shape 1929"/>
            <p:cNvSpPr/>
            <p:nvPr/>
          </p:nvSpPr>
          <p:spPr>
            <a:xfrm>
              <a:off x="3279437" y="3299186"/>
              <a:ext cx="187032" cy="44145"/>
            </a:xfrm>
            <a:prstGeom prst="rect">
              <a:avLst/>
            </a:prstGeom>
            <a:solidFill>
              <a:srgbClr val="BE8900"/>
            </a:solidFill>
            <a:ln w="12700" cap="flat">
              <a:noFill/>
              <a:miter lim="400000"/>
            </a:ln>
            <a:effectLst/>
          </p:spPr>
          <p:txBody>
            <a:bodyPr wrap="square" lIns="71436" tIns="71436" rIns="71436" bIns="71436" numCol="1" anchor="t">
              <a:noAutofit/>
            </a:bodyPr>
            <a:lstStyle/>
            <a:p>
              <a:pPr lvl="0"/>
            </a:p>
          </p:txBody>
        </p:sp>
        <p:sp>
          <p:nvSpPr>
            <p:cNvPr id="1930" name="Shape 1930"/>
            <p:cNvSpPr/>
            <p:nvPr/>
          </p:nvSpPr>
          <p:spPr>
            <a:xfrm>
              <a:off x="2770619" y="1220930"/>
              <a:ext cx="959553" cy="8689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984" y="0"/>
                  </a:moveTo>
                  <a:cubicBezTo>
                    <a:pt x="5013" y="0"/>
                    <a:pt x="2290" y="1025"/>
                    <a:pt x="0" y="2734"/>
                  </a:cubicBezTo>
                  <a:cubicBezTo>
                    <a:pt x="1795" y="5263"/>
                    <a:pt x="2909" y="8271"/>
                    <a:pt x="3156" y="11484"/>
                  </a:cubicBezTo>
                  <a:cubicBezTo>
                    <a:pt x="4394" y="10937"/>
                    <a:pt x="5632" y="10185"/>
                    <a:pt x="6932" y="9091"/>
                  </a:cubicBezTo>
                  <a:cubicBezTo>
                    <a:pt x="7365" y="8749"/>
                    <a:pt x="7860" y="8613"/>
                    <a:pt x="8355" y="8613"/>
                  </a:cubicBezTo>
                  <a:cubicBezTo>
                    <a:pt x="10212" y="8613"/>
                    <a:pt x="12440" y="10253"/>
                    <a:pt x="12440" y="12030"/>
                  </a:cubicBezTo>
                  <a:cubicBezTo>
                    <a:pt x="12440" y="12030"/>
                    <a:pt x="12502" y="12030"/>
                    <a:pt x="12502" y="12030"/>
                  </a:cubicBezTo>
                  <a:cubicBezTo>
                    <a:pt x="12997" y="12030"/>
                    <a:pt x="16772" y="10937"/>
                    <a:pt x="18258" y="10116"/>
                  </a:cubicBezTo>
                  <a:cubicBezTo>
                    <a:pt x="18505" y="9980"/>
                    <a:pt x="18815" y="9911"/>
                    <a:pt x="19062" y="9911"/>
                  </a:cubicBezTo>
                  <a:cubicBezTo>
                    <a:pt x="19991" y="9911"/>
                    <a:pt x="20857" y="10732"/>
                    <a:pt x="20857" y="11894"/>
                  </a:cubicBezTo>
                  <a:cubicBezTo>
                    <a:pt x="20857" y="21395"/>
                    <a:pt x="20857" y="21395"/>
                    <a:pt x="20857" y="21395"/>
                  </a:cubicBezTo>
                  <a:cubicBezTo>
                    <a:pt x="21105" y="21463"/>
                    <a:pt x="21352" y="21532"/>
                    <a:pt x="21600" y="21600"/>
                  </a:cubicBezTo>
                  <a:cubicBezTo>
                    <a:pt x="21600" y="13192"/>
                    <a:pt x="21600" y="13192"/>
                    <a:pt x="21600" y="13192"/>
                  </a:cubicBezTo>
                  <a:cubicBezTo>
                    <a:pt x="21600" y="13192"/>
                    <a:pt x="21600" y="13192"/>
                    <a:pt x="21600" y="13124"/>
                  </a:cubicBezTo>
                  <a:cubicBezTo>
                    <a:pt x="21600" y="12304"/>
                    <a:pt x="21538" y="11415"/>
                    <a:pt x="21352" y="10595"/>
                  </a:cubicBezTo>
                  <a:cubicBezTo>
                    <a:pt x="19496" y="4443"/>
                    <a:pt x="14235" y="0"/>
                    <a:pt x="7984" y="0"/>
                  </a:cubicBezTo>
                </a:path>
              </a:pathLst>
            </a:custGeom>
            <a:solidFill>
              <a:srgbClr val="E1A200"/>
            </a:solidFill>
            <a:ln w="12700" cap="flat">
              <a:noFill/>
              <a:miter lim="400000"/>
            </a:ln>
            <a:effectLst/>
          </p:spPr>
          <p:txBody>
            <a:bodyPr wrap="square" lIns="71436" tIns="71436" rIns="71436" bIns="71436" numCol="1" anchor="t">
              <a:noAutofit/>
            </a:bodyPr>
            <a:lstStyle/>
            <a:p>
              <a:pPr lvl="0"/>
            </a:p>
          </p:txBody>
        </p:sp>
        <p:sp>
          <p:nvSpPr>
            <p:cNvPr id="1931" name="Shape 1931"/>
            <p:cNvSpPr/>
            <p:nvPr/>
          </p:nvSpPr>
          <p:spPr>
            <a:xfrm>
              <a:off x="2740415" y="1154715"/>
              <a:ext cx="979302" cy="4925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494" y="0"/>
                  </a:moveTo>
                  <a:cubicBezTo>
                    <a:pt x="5279" y="0"/>
                    <a:pt x="2306" y="2293"/>
                    <a:pt x="0" y="6154"/>
                  </a:cubicBezTo>
                  <a:cubicBezTo>
                    <a:pt x="243" y="6637"/>
                    <a:pt x="425" y="7240"/>
                    <a:pt x="667" y="7723"/>
                  </a:cubicBezTo>
                  <a:cubicBezTo>
                    <a:pt x="2912" y="4706"/>
                    <a:pt x="5582" y="2896"/>
                    <a:pt x="8494" y="2896"/>
                  </a:cubicBezTo>
                  <a:cubicBezTo>
                    <a:pt x="14622" y="2896"/>
                    <a:pt x="19780" y="10740"/>
                    <a:pt x="21600" y="21600"/>
                  </a:cubicBezTo>
                  <a:cubicBezTo>
                    <a:pt x="21600" y="21600"/>
                    <a:pt x="21600" y="21600"/>
                    <a:pt x="21600" y="21600"/>
                  </a:cubicBezTo>
                  <a:cubicBezTo>
                    <a:pt x="20447" y="9412"/>
                    <a:pt x="14987" y="0"/>
                    <a:pt x="8494" y="0"/>
                  </a:cubicBezTo>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1932" name="Shape 1932"/>
            <p:cNvSpPr/>
            <p:nvPr/>
          </p:nvSpPr>
          <p:spPr>
            <a:xfrm>
              <a:off x="2707888" y="1110571"/>
              <a:ext cx="1066428" cy="10036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462" y="0"/>
                  </a:moveTo>
                  <a:cubicBezTo>
                    <a:pt x="5344" y="0"/>
                    <a:pt x="2394" y="1184"/>
                    <a:pt x="0" y="3255"/>
                  </a:cubicBezTo>
                  <a:cubicBezTo>
                    <a:pt x="56" y="3314"/>
                    <a:pt x="111" y="3373"/>
                    <a:pt x="167" y="3432"/>
                  </a:cubicBezTo>
                  <a:cubicBezTo>
                    <a:pt x="334" y="3610"/>
                    <a:pt x="501" y="3787"/>
                    <a:pt x="668" y="3965"/>
                  </a:cubicBezTo>
                  <a:cubicBezTo>
                    <a:pt x="2784" y="2071"/>
                    <a:pt x="5511" y="947"/>
                    <a:pt x="8462" y="947"/>
                  </a:cubicBezTo>
                  <a:cubicBezTo>
                    <a:pt x="14419" y="947"/>
                    <a:pt x="19429" y="5563"/>
                    <a:pt x="20487" y="11540"/>
                  </a:cubicBezTo>
                  <a:cubicBezTo>
                    <a:pt x="20654" y="12250"/>
                    <a:pt x="20709" y="13019"/>
                    <a:pt x="20709" y="13729"/>
                  </a:cubicBezTo>
                  <a:cubicBezTo>
                    <a:pt x="20709" y="13788"/>
                    <a:pt x="20709" y="13788"/>
                    <a:pt x="20709" y="13788"/>
                  </a:cubicBezTo>
                  <a:cubicBezTo>
                    <a:pt x="20709" y="21067"/>
                    <a:pt x="20709" y="21067"/>
                    <a:pt x="20709" y="21067"/>
                  </a:cubicBezTo>
                  <a:cubicBezTo>
                    <a:pt x="21043" y="21186"/>
                    <a:pt x="21322" y="21422"/>
                    <a:pt x="21600" y="21600"/>
                  </a:cubicBezTo>
                  <a:cubicBezTo>
                    <a:pt x="21600" y="13729"/>
                    <a:pt x="21600" y="13729"/>
                    <a:pt x="21600" y="13729"/>
                  </a:cubicBezTo>
                  <a:cubicBezTo>
                    <a:pt x="21600" y="13729"/>
                    <a:pt x="21600" y="13670"/>
                    <a:pt x="21600" y="13670"/>
                  </a:cubicBezTo>
                  <a:cubicBezTo>
                    <a:pt x="21544" y="10001"/>
                    <a:pt x="20153" y="6569"/>
                    <a:pt x="17703" y="4024"/>
                  </a:cubicBezTo>
                  <a:cubicBezTo>
                    <a:pt x="15198" y="1420"/>
                    <a:pt x="11969" y="0"/>
                    <a:pt x="8462" y="0"/>
                  </a:cubicBezTo>
                </a:path>
              </a:pathLst>
            </a:custGeom>
            <a:solidFill>
              <a:srgbClr val="624700"/>
            </a:solidFill>
            <a:ln w="12700" cap="flat">
              <a:noFill/>
              <a:miter lim="400000"/>
            </a:ln>
            <a:effectLst/>
          </p:spPr>
          <p:txBody>
            <a:bodyPr wrap="square" lIns="71436" tIns="71436" rIns="71436" bIns="71436" numCol="1" anchor="t">
              <a:noAutofit/>
            </a:bodyPr>
            <a:lstStyle/>
            <a:p>
              <a:pPr lvl="0"/>
            </a:p>
          </p:txBody>
        </p:sp>
        <p:sp>
          <p:nvSpPr>
            <p:cNvPr id="1933" name="Shape 1933"/>
            <p:cNvSpPr/>
            <p:nvPr/>
          </p:nvSpPr>
          <p:spPr>
            <a:xfrm>
              <a:off x="2911183" y="1567113"/>
              <a:ext cx="786462" cy="5146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344" y="0"/>
                  </a:moveTo>
                  <a:cubicBezTo>
                    <a:pt x="5740" y="0"/>
                    <a:pt x="5136" y="231"/>
                    <a:pt x="4607" y="809"/>
                  </a:cubicBezTo>
                  <a:cubicBezTo>
                    <a:pt x="3021" y="2657"/>
                    <a:pt x="1510" y="3927"/>
                    <a:pt x="0" y="4851"/>
                  </a:cubicBezTo>
                  <a:cubicBezTo>
                    <a:pt x="76" y="5544"/>
                    <a:pt x="76" y="6122"/>
                    <a:pt x="76" y="6815"/>
                  </a:cubicBezTo>
                  <a:cubicBezTo>
                    <a:pt x="76" y="8779"/>
                    <a:pt x="76" y="8779"/>
                    <a:pt x="76" y="8779"/>
                  </a:cubicBezTo>
                  <a:cubicBezTo>
                    <a:pt x="1435" y="7970"/>
                    <a:pt x="2870" y="6815"/>
                    <a:pt x="4305" y="5082"/>
                  </a:cubicBezTo>
                  <a:cubicBezTo>
                    <a:pt x="4985" y="4274"/>
                    <a:pt x="5740" y="3927"/>
                    <a:pt x="6495" y="3927"/>
                  </a:cubicBezTo>
                  <a:cubicBezTo>
                    <a:pt x="8459" y="3927"/>
                    <a:pt x="10045" y="6353"/>
                    <a:pt x="10120" y="9356"/>
                  </a:cubicBezTo>
                  <a:cubicBezTo>
                    <a:pt x="12990" y="9241"/>
                    <a:pt x="15558" y="8317"/>
                    <a:pt x="17597" y="6699"/>
                  </a:cubicBezTo>
                  <a:cubicBezTo>
                    <a:pt x="18050" y="6353"/>
                    <a:pt x="18428" y="6237"/>
                    <a:pt x="18881" y="6237"/>
                  </a:cubicBezTo>
                  <a:cubicBezTo>
                    <a:pt x="20392" y="6237"/>
                    <a:pt x="21600" y="8086"/>
                    <a:pt x="21600" y="10396"/>
                  </a:cubicBezTo>
                  <a:cubicBezTo>
                    <a:pt x="21600" y="21600"/>
                    <a:pt x="21600" y="21600"/>
                    <a:pt x="21600" y="21600"/>
                  </a:cubicBezTo>
                  <a:cubicBezTo>
                    <a:pt x="21600" y="21600"/>
                    <a:pt x="21600" y="21600"/>
                    <a:pt x="21600" y="21600"/>
                  </a:cubicBezTo>
                  <a:cubicBezTo>
                    <a:pt x="21600" y="5544"/>
                    <a:pt x="21600" y="5544"/>
                    <a:pt x="21600" y="5544"/>
                  </a:cubicBezTo>
                  <a:cubicBezTo>
                    <a:pt x="21600" y="3581"/>
                    <a:pt x="20543" y="2195"/>
                    <a:pt x="19410" y="2195"/>
                  </a:cubicBezTo>
                  <a:cubicBezTo>
                    <a:pt x="19108" y="2195"/>
                    <a:pt x="18730" y="2310"/>
                    <a:pt x="18428" y="2541"/>
                  </a:cubicBezTo>
                  <a:cubicBezTo>
                    <a:pt x="16615" y="3927"/>
                    <a:pt x="12008" y="5775"/>
                    <a:pt x="11404" y="5775"/>
                  </a:cubicBezTo>
                  <a:cubicBezTo>
                    <a:pt x="11404" y="5775"/>
                    <a:pt x="11329" y="5775"/>
                    <a:pt x="11329" y="5775"/>
                  </a:cubicBezTo>
                  <a:cubicBezTo>
                    <a:pt x="11329" y="2772"/>
                    <a:pt x="8610" y="0"/>
                    <a:pt x="6344" y="0"/>
                  </a:cubicBezTo>
                </a:path>
              </a:pathLst>
            </a:custGeom>
            <a:solidFill>
              <a:srgbClr val="D49900"/>
            </a:solidFill>
            <a:ln w="12700" cap="flat">
              <a:noFill/>
              <a:miter lim="400000"/>
            </a:ln>
            <a:effectLst/>
          </p:spPr>
          <p:txBody>
            <a:bodyPr wrap="square" lIns="71436" tIns="71436" rIns="71436" bIns="71436" numCol="1" anchor="t">
              <a:noAutofit/>
            </a:bodyPr>
            <a:lstStyle/>
            <a:p>
              <a:pPr lvl="0"/>
            </a:p>
          </p:txBody>
        </p:sp>
        <p:sp>
          <p:nvSpPr>
            <p:cNvPr id="1934" name="Shape 1934"/>
            <p:cNvSpPr/>
            <p:nvPr/>
          </p:nvSpPr>
          <p:spPr>
            <a:xfrm>
              <a:off x="2740415" y="1704192"/>
              <a:ext cx="913086" cy="12104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834" y="10407"/>
                  </a:moveTo>
                  <a:cubicBezTo>
                    <a:pt x="14118" y="10407"/>
                    <a:pt x="13533" y="9965"/>
                    <a:pt x="13533" y="9425"/>
                  </a:cubicBezTo>
                  <a:cubicBezTo>
                    <a:pt x="13533" y="8885"/>
                    <a:pt x="14118" y="8444"/>
                    <a:pt x="14834" y="8444"/>
                  </a:cubicBezTo>
                  <a:cubicBezTo>
                    <a:pt x="15549" y="8444"/>
                    <a:pt x="16135" y="8885"/>
                    <a:pt x="16135" y="9425"/>
                  </a:cubicBezTo>
                  <a:cubicBezTo>
                    <a:pt x="16135" y="9965"/>
                    <a:pt x="15549" y="10407"/>
                    <a:pt x="14834" y="10407"/>
                  </a:cubicBezTo>
                  <a:moveTo>
                    <a:pt x="12817" y="7658"/>
                  </a:moveTo>
                  <a:cubicBezTo>
                    <a:pt x="12752" y="7658"/>
                    <a:pt x="12752" y="7658"/>
                    <a:pt x="12687" y="7658"/>
                  </a:cubicBezTo>
                  <a:cubicBezTo>
                    <a:pt x="12427" y="7609"/>
                    <a:pt x="12231" y="7413"/>
                    <a:pt x="12296" y="7167"/>
                  </a:cubicBezTo>
                  <a:cubicBezTo>
                    <a:pt x="12427" y="6333"/>
                    <a:pt x="13598" y="5695"/>
                    <a:pt x="14899" y="5695"/>
                  </a:cubicBezTo>
                  <a:cubicBezTo>
                    <a:pt x="16135" y="5695"/>
                    <a:pt x="17241" y="6333"/>
                    <a:pt x="17436" y="7167"/>
                  </a:cubicBezTo>
                  <a:cubicBezTo>
                    <a:pt x="17501" y="7413"/>
                    <a:pt x="17306" y="7609"/>
                    <a:pt x="16981" y="7658"/>
                  </a:cubicBezTo>
                  <a:cubicBezTo>
                    <a:pt x="16981" y="7658"/>
                    <a:pt x="16916" y="7658"/>
                    <a:pt x="16916" y="7658"/>
                  </a:cubicBezTo>
                  <a:cubicBezTo>
                    <a:pt x="16655" y="7658"/>
                    <a:pt x="16460" y="7511"/>
                    <a:pt x="16395" y="7315"/>
                  </a:cubicBezTo>
                  <a:cubicBezTo>
                    <a:pt x="16265" y="6824"/>
                    <a:pt x="15614" y="6480"/>
                    <a:pt x="14899" y="6480"/>
                  </a:cubicBezTo>
                  <a:cubicBezTo>
                    <a:pt x="14118" y="6480"/>
                    <a:pt x="13402" y="6824"/>
                    <a:pt x="13272" y="7315"/>
                  </a:cubicBezTo>
                  <a:cubicBezTo>
                    <a:pt x="13272" y="7511"/>
                    <a:pt x="13012" y="7658"/>
                    <a:pt x="12817" y="7658"/>
                  </a:cubicBezTo>
                  <a:moveTo>
                    <a:pt x="9629" y="0"/>
                  </a:moveTo>
                  <a:cubicBezTo>
                    <a:pt x="9173" y="0"/>
                    <a:pt x="8718" y="98"/>
                    <a:pt x="8393" y="344"/>
                  </a:cubicBezTo>
                  <a:cubicBezTo>
                    <a:pt x="6896" y="1178"/>
                    <a:pt x="5465" y="1767"/>
                    <a:pt x="4099" y="2111"/>
                  </a:cubicBezTo>
                  <a:cubicBezTo>
                    <a:pt x="4099" y="4124"/>
                    <a:pt x="4099" y="4124"/>
                    <a:pt x="4099" y="4124"/>
                  </a:cubicBezTo>
                  <a:cubicBezTo>
                    <a:pt x="6116" y="4811"/>
                    <a:pt x="7482" y="6333"/>
                    <a:pt x="7482" y="8002"/>
                  </a:cubicBezTo>
                  <a:cubicBezTo>
                    <a:pt x="7482" y="8002"/>
                    <a:pt x="7482" y="8002"/>
                    <a:pt x="7482" y="8002"/>
                  </a:cubicBezTo>
                  <a:cubicBezTo>
                    <a:pt x="7482" y="8002"/>
                    <a:pt x="7482" y="8002"/>
                    <a:pt x="7482" y="8002"/>
                  </a:cubicBezTo>
                  <a:cubicBezTo>
                    <a:pt x="7482" y="8935"/>
                    <a:pt x="7092" y="9818"/>
                    <a:pt x="6376" y="10555"/>
                  </a:cubicBezTo>
                  <a:cubicBezTo>
                    <a:pt x="6571" y="10702"/>
                    <a:pt x="6831" y="10849"/>
                    <a:pt x="7027" y="10996"/>
                  </a:cubicBezTo>
                  <a:cubicBezTo>
                    <a:pt x="7027" y="10407"/>
                    <a:pt x="7027" y="10407"/>
                    <a:pt x="7027" y="10407"/>
                  </a:cubicBezTo>
                  <a:cubicBezTo>
                    <a:pt x="7027" y="10162"/>
                    <a:pt x="7287" y="10015"/>
                    <a:pt x="7547" y="10015"/>
                  </a:cubicBezTo>
                  <a:cubicBezTo>
                    <a:pt x="7872" y="10015"/>
                    <a:pt x="8067" y="10162"/>
                    <a:pt x="8067" y="10407"/>
                  </a:cubicBezTo>
                  <a:cubicBezTo>
                    <a:pt x="8067" y="11978"/>
                    <a:pt x="8067" y="11978"/>
                    <a:pt x="8067" y="11978"/>
                  </a:cubicBezTo>
                  <a:cubicBezTo>
                    <a:pt x="8458" y="12469"/>
                    <a:pt x="8783" y="13058"/>
                    <a:pt x="8783" y="13745"/>
                  </a:cubicBezTo>
                  <a:cubicBezTo>
                    <a:pt x="9889" y="13745"/>
                    <a:pt x="9889" y="13745"/>
                    <a:pt x="9889" y="13745"/>
                  </a:cubicBezTo>
                  <a:cubicBezTo>
                    <a:pt x="9889" y="12960"/>
                    <a:pt x="9889" y="12960"/>
                    <a:pt x="9889" y="12960"/>
                  </a:cubicBezTo>
                  <a:cubicBezTo>
                    <a:pt x="9889" y="12715"/>
                    <a:pt x="10149" y="12567"/>
                    <a:pt x="10410" y="12567"/>
                  </a:cubicBezTo>
                  <a:cubicBezTo>
                    <a:pt x="10735" y="12567"/>
                    <a:pt x="10930" y="12715"/>
                    <a:pt x="10930" y="12960"/>
                  </a:cubicBezTo>
                  <a:cubicBezTo>
                    <a:pt x="10930" y="14138"/>
                    <a:pt x="10930" y="14138"/>
                    <a:pt x="10930" y="14138"/>
                  </a:cubicBezTo>
                  <a:cubicBezTo>
                    <a:pt x="10930" y="14335"/>
                    <a:pt x="10735" y="14531"/>
                    <a:pt x="10410" y="14531"/>
                  </a:cubicBezTo>
                  <a:cubicBezTo>
                    <a:pt x="8718" y="14531"/>
                    <a:pt x="8718" y="14531"/>
                    <a:pt x="8718" y="14531"/>
                  </a:cubicBezTo>
                  <a:cubicBezTo>
                    <a:pt x="8653" y="15218"/>
                    <a:pt x="8458" y="15807"/>
                    <a:pt x="8067" y="16298"/>
                  </a:cubicBezTo>
                  <a:cubicBezTo>
                    <a:pt x="11646" y="16298"/>
                    <a:pt x="11646" y="16298"/>
                    <a:pt x="11646" y="16298"/>
                  </a:cubicBezTo>
                  <a:cubicBezTo>
                    <a:pt x="11971" y="16298"/>
                    <a:pt x="12231" y="16495"/>
                    <a:pt x="12166" y="16740"/>
                  </a:cubicBezTo>
                  <a:cubicBezTo>
                    <a:pt x="11906" y="17820"/>
                    <a:pt x="10670" y="18655"/>
                    <a:pt x="9108" y="18655"/>
                  </a:cubicBezTo>
                  <a:cubicBezTo>
                    <a:pt x="8002" y="18655"/>
                    <a:pt x="7027" y="18213"/>
                    <a:pt x="6441" y="17525"/>
                  </a:cubicBezTo>
                  <a:cubicBezTo>
                    <a:pt x="5075" y="18213"/>
                    <a:pt x="2928" y="18507"/>
                    <a:pt x="0" y="18507"/>
                  </a:cubicBezTo>
                  <a:cubicBezTo>
                    <a:pt x="2212" y="20373"/>
                    <a:pt x="5400" y="21551"/>
                    <a:pt x="8913" y="21600"/>
                  </a:cubicBezTo>
                  <a:cubicBezTo>
                    <a:pt x="8978" y="21600"/>
                    <a:pt x="9043" y="21600"/>
                    <a:pt x="9108" y="21600"/>
                  </a:cubicBezTo>
                  <a:cubicBezTo>
                    <a:pt x="16005" y="21600"/>
                    <a:pt x="21600" y="17378"/>
                    <a:pt x="21600" y="12175"/>
                  </a:cubicBezTo>
                  <a:cubicBezTo>
                    <a:pt x="21600" y="1964"/>
                    <a:pt x="21600" y="1964"/>
                    <a:pt x="21600" y="1964"/>
                  </a:cubicBezTo>
                  <a:cubicBezTo>
                    <a:pt x="21600" y="1325"/>
                    <a:pt x="20949" y="982"/>
                    <a:pt x="20299" y="982"/>
                  </a:cubicBezTo>
                  <a:cubicBezTo>
                    <a:pt x="20104" y="982"/>
                    <a:pt x="19908" y="982"/>
                    <a:pt x="19713" y="1080"/>
                  </a:cubicBezTo>
                  <a:cubicBezTo>
                    <a:pt x="17631" y="1865"/>
                    <a:pt x="15094" y="2307"/>
                    <a:pt x="12231" y="2307"/>
                  </a:cubicBezTo>
                  <a:cubicBezTo>
                    <a:pt x="11971" y="2307"/>
                    <a:pt x="11711" y="2111"/>
                    <a:pt x="11711" y="1915"/>
                  </a:cubicBezTo>
                  <a:cubicBezTo>
                    <a:pt x="11711" y="1816"/>
                    <a:pt x="11711" y="1669"/>
                    <a:pt x="11711" y="1571"/>
                  </a:cubicBezTo>
                  <a:cubicBezTo>
                    <a:pt x="11711" y="589"/>
                    <a:pt x="10605" y="0"/>
                    <a:pt x="9629" y="0"/>
                  </a:cubicBezTo>
                </a:path>
              </a:pathLst>
            </a:custGeom>
            <a:solidFill>
              <a:srgbClr val="FFE39A"/>
            </a:solidFill>
            <a:ln w="12700" cap="flat">
              <a:noFill/>
              <a:miter lim="400000"/>
            </a:ln>
            <a:effectLst/>
          </p:spPr>
          <p:txBody>
            <a:bodyPr wrap="square" lIns="71436" tIns="71436" rIns="71436" bIns="71436" numCol="1" anchor="t">
              <a:noAutofit/>
            </a:bodyPr>
            <a:lstStyle/>
            <a:p>
              <a:pPr lvl="0"/>
            </a:p>
          </p:txBody>
        </p:sp>
        <p:sp>
          <p:nvSpPr>
            <p:cNvPr id="1935" name="Shape 1935"/>
            <p:cNvSpPr/>
            <p:nvPr/>
          </p:nvSpPr>
          <p:spPr>
            <a:xfrm>
              <a:off x="2693948" y="1661209"/>
              <a:ext cx="1003697" cy="12964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764" y="0"/>
                  </a:moveTo>
                  <a:cubicBezTo>
                    <a:pt x="9173" y="0"/>
                    <a:pt x="8581" y="137"/>
                    <a:pt x="8048" y="458"/>
                  </a:cubicBezTo>
                  <a:cubicBezTo>
                    <a:pt x="6924" y="1144"/>
                    <a:pt x="5799" y="1602"/>
                    <a:pt x="4734" y="1922"/>
                  </a:cubicBezTo>
                  <a:cubicBezTo>
                    <a:pt x="4734" y="2700"/>
                    <a:pt x="4734" y="2700"/>
                    <a:pt x="4734" y="2700"/>
                  </a:cubicBezTo>
                  <a:cubicBezTo>
                    <a:pt x="5977" y="2380"/>
                    <a:pt x="7279" y="1831"/>
                    <a:pt x="8640" y="1053"/>
                  </a:cubicBezTo>
                  <a:cubicBezTo>
                    <a:pt x="8936" y="824"/>
                    <a:pt x="9350" y="732"/>
                    <a:pt x="9764" y="732"/>
                  </a:cubicBezTo>
                  <a:cubicBezTo>
                    <a:pt x="10652" y="732"/>
                    <a:pt x="11658" y="1281"/>
                    <a:pt x="11658" y="2197"/>
                  </a:cubicBezTo>
                  <a:cubicBezTo>
                    <a:pt x="11658" y="2288"/>
                    <a:pt x="11658" y="2425"/>
                    <a:pt x="11658" y="2517"/>
                  </a:cubicBezTo>
                  <a:cubicBezTo>
                    <a:pt x="11658" y="2700"/>
                    <a:pt x="11895" y="2883"/>
                    <a:pt x="12132" y="2883"/>
                  </a:cubicBezTo>
                  <a:cubicBezTo>
                    <a:pt x="14735" y="2883"/>
                    <a:pt x="17043" y="2471"/>
                    <a:pt x="18937" y="1739"/>
                  </a:cubicBezTo>
                  <a:cubicBezTo>
                    <a:pt x="19115" y="1647"/>
                    <a:pt x="19292" y="1647"/>
                    <a:pt x="19470" y="1647"/>
                  </a:cubicBezTo>
                  <a:cubicBezTo>
                    <a:pt x="20061" y="1647"/>
                    <a:pt x="20653" y="1968"/>
                    <a:pt x="20653" y="2563"/>
                  </a:cubicBezTo>
                  <a:cubicBezTo>
                    <a:pt x="20653" y="12081"/>
                    <a:pt x="20653" y="12081"/>
                    <a:pt x="20653" y="12081"/>
                  </a:cubicBezTo>
                  <a:cubicBezTo>
                    <a:pt x="20653" y="16932"/>
                    <a:pt x="15564" y="20868"/>
                    <a:pt x="9291" y="20868"/>
                  </a:cubicBezTo>
                  <a:cubicBezTo>
                    <a:pt x="9232" y="20868"/>
                    <a:pt x="9173" y="20868"/>
                    <a:pt x="9113" y="20868"/>
                  </a:cubicBezTo>
                  <a:cubicBezTo>
                    <a:pt x="5918" y="20822"/>
                    <a:pt x="3018" y="19724"/>
                    <a:pt x="1006" y="17985"/>
                  </a:cubicBezTo>
                  <a:cubicBezTo>
                    <a:pt x="1006" y="17985"/>
                    <a:pt x="947" y="17985"/>
                    <a:pt x="947" y="17985"/>
                  </a:cubicBezTo>
                  <a:cubicBezTo>
                    <a:pt x="178" y="17985"/>
                    <a:pt x="178" y="17985"/>
                    <a:pt x="178" y="17985"/>
                  </a:cubicBezTo>
                  <a:cubicBezTo>
                    <a:pt x="118" y="18076"/>
                    <a:pt x="59" y="18122"/>
                    <a:pt x="0" y="18214"/>
                  </a:cubicBezTo>
                  <a:cubicBezTo>
                    <a:pt x="1302" y="19449"/>
                    <a:pt x="3077" y="20410"/>
                    <a:pt x="5030" y="20959"/>
                  </a:cubicBezTo>
                  <a:cubicBezTo>
                    <a:pt x="5208" y="21005"/>
                    <a:pt x="5385" y="21051"/>
                    <a:pt x="5504" y="21097"/>
                  </a:cubicBezTo>
                  <a:cubicBezTo>
                    <a:pt x="5681" y="21142"/>
                    <a:pt x="5859" y="21188"/>
                    <a:pt x="5977" y="21234"/>
                  </a:cubicBezTo>
                  <a:cubicBezTo>
                    <a:pt x="6983" y="21463"/>
                    <a:pt x="8048" y="21554"/>
                    <a:pt x="9113" y="21600"/>
                  </a:cubicBezTo>
                  <a:cubicBezTo>
                    <a:pt x="9173" y="21600"/>
                    <a:pt x="9232" y="21600"/>
                    <a:pt x="9291" y="21600"/>
                  </a:cubicBezTo>
                  <a:cubicBezTo>
                    <a:pt x="10475" y="21600"/>
                    <a:pt x="11540" y="21463"/>
                    <a:pt x="12605" y="21234"/>
                  </a:cubicBezTo>
                  <a:cubicBezTo>
                    <a:pt x="12782" y="21188"/>
                    <a:pt x="12960" y="21142"/>
                    <a:pt x="13078" y="21142"/>
                  </a:cubicBezTo>
                  <a:cubicBezTo>
                    <a:pt x="13256" y="21097"/>
                    <a:pt x="13433" y="21051"/>
                    <a:pt x="13552" y="21005"/>
                  </a:cubicBezTo>
                  <a:cubicBezTo>
                    <a:pt x="18286" y="19632"/>
                    <a:pt x="21600" y="16154"/>
                    <a:pt x="21600" y="12081"/>
                  </a:cubicBezTo>
                  <a:cubicBezTo>
                    <a:pt x="21482" y="12081"/>
                    <a:pt x="21304" y="12081"/>
                    <a:pt x="21127" y="12081"/>
                  </a:cubicBezTo>
                  <a:cubicBezTo>
                    <a:pt x="20890" y="12081"/>
                    <a:pt x="20653" y="11944"/>
                    <a:pt x="20653" y="11715"/>
                  </a:cubicBezTo>
                  <a:cubicBezTo>
                    <a:pt x="20653" y="7322"/>
                    <a:pt x="20653" y="7322"/>
                    <a:pt x="20653" y="7322"/>
                  </a:cubicBezTo>
                  <a:cubicBezTo>
                    <a:pt x="20653" y="7139"/>
                    <a:pt x="20890" y="6956"/>
                    <a:pt x="21127" y="6956"/>
                  </a:cubicBezTo>
                  <a:cubicBezTo>
                    <a:pt x="21304" y="6956"/>
                    <a:pt x="21482" y="7002"/>
                    <a:pt x="21600" y="7002"/>
                  </a:cubicBezTo>
                  <a:cubicBezTo>
                    <a:pt x="21600" y="2563"/>
                    <a:pt x="21600" y="2563"/>
                    <a:pt x="21600" y="2563"/>
                  </a:cubicBezTo>
                  <a:cubicBezTo>
                    <a:pt x="21600" y="1647"/>
                    <a:pt x="20653" y="915"/>
                    <a:pt x="19470" y="915"/>
                  </a:cubicBezTo>
                  <a:cubicBezTo>
                    <a:pt x="19115" y="915"/>
                    <a:pt x="18819" y="961"/>
                    <a:pt x="18464" y="1098"/>
                  </a:cubicBezTo>
                  <a:cubicBezTo>
                    <a:pt x="16866" y="1739"/>
                    <a:pt x="14854" y="2105"/>
                    <a:pt x="12605" y="2151"/>
                  </a:cubicBezTo>
                  <a:cubicBezTo>
                    <a:pt x="12546" y="961"/>
                    <a:pt x="11303" y="0"/>
                    <a:pt x="9764" y="0"/>
                  </a:cubicBezTo>
                </a:path>
              </a:pathLst>
            </a:custGeom>
            <a:solidFill>
              <a:srgbClr val="624700"/>
            </a:solidFill>
            <a:ln w="12700" cap="flat">
              <a:noFill/>
              <a:miter lim="400000"/>
            </a:ln>
            <a:effectLst/>
          </p:spPr>
          <p:txBody>
            <a:bodyPr wrap="square" lIns="71436" tIns="71436" rIns="71436" bIns="71436" numCol="1" anchor="t">
              <a:noAutofit/>
            </a:bodyPr>
            <a:lstStyle/>
            <a:p>
              <a:pPr lvl="0"/>
            </a:p>
          </p:txBody>
        </p:sp>
        <p:sp>
          <p:nvSpPr>
            <p:cNvPr id="1936" name="Shape 1936"/>
            <p:cNvSpPr/>
            <p:nvPr/>
          </p:nvSpPr>
          <p:spPr>
            <a:xfrm>
              <a:off x="3037806" y="2265286"/>
              <a:ext cx="164961" cy="2532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20" y="12209"/>
                  </a:moveTo>
                  <a:cubicBezTo>
                    <a:pt x="17280" y="12209"/>
                    <a:pt x="15840" y="12913"/>
                    <a:pt x="15840" y="14087"/>
                  </a:cubicBezTo>
                  <a:cubicBezTo>
                    <a:pt x="15840" y="17843"/>
                    <a:pt x="15840" y="17843"/>
                    <a:pt x="15840" y="17843"/>
                  </a:cubicBezTo>
                  <a:cubicBezTo>
                    <a:pt x="9720" y="17843"/>
                    <a:pt x="9720" y="17843"/>
                    <a:pt x="9720" y="17843"/>
                  </a:cubicBezTo>
                  <a:cubicBezTo>
                    <a:pt x="9720" y="17843"/>
                    <a:pt x="9720" y="18078"/>
                    <a:pt x="9720" y="18078"/>
                  </a:cubicBezTo>
                  <a:cubicBezTo>
                    <a:pt x="9720" y="18078"/>
                    <a:pt x="9720" y="18078"/>
                    <a:pt x="9720" y="18078"/>
                  </a:cubicBezTo>
                  <a:cubicBezTo>
                    <a:pt x="9720" y="18078"/>
                    <a:pt x="9720" y="18078"/>
                    <a:pt x="9720" y="18078"/>
                  </a:cubicBezTo>
                  <a:cubicBezTo>
                    <a:pt x="9720" y="19252"/>
                    <a:pt x="9720" y="20426"/>
                    <a:pt x="9360" y="21600"/>
                  </a:cubicBezTo>
                  <a:cubicBezTo>
                    <a:pt x="18720" y="21600"/>
                    <a:pt x="18720" y="21600"/>
                    <a:pt x="18720" y="21600"/>
                  </a:cubicBezTo>
                  <a:cubicBezTo>
                    <a:pt x="20520" y="21600"/>
                    <a:pt x="21600" y="20661"/>
                    <a:pt x="21600" y="19722"/>
                  </a:cubicBezTo>
                  <a:cubicBezTo>
                    <a:pt x="21600" y="14087"/>
                    <a:pt x="21600" y="14087"/>
                    <a:pt x="21600" y="14087"/>
                  </a:cubicBezTo>
                  <a:cubicBezTo>
                    <a:pt x="21600" y="12913"/>
                    <a:pt x="20520" y="12209"/>
                    <a:pt x="18720" y="12209"/>
                  </a:cubicBezTo>
                  <a:moveTo>
                    <a:pt x="2880" y="0"/>
                  </a:moveTo>
                  <a:cubicBezTo>
                    <a:pt x="1440" y="0"/>
                    <a:pt x="0" y="704"/>
                    <a:pt x="0" y="1878"/>
                  </a:cubicBezTo>
                  <a:cubicBezTo>
                    <a:pt x="0" y="4696"/>
                    <a:pt x="0" y="4696"/>
                    <a:pt x="0" y="4696"/>
                  </a:cubicBezTo>
                  <a:cubicBezTo>
                    <a:pt x="2160" y="6104"/>
                    <a:pt x="4320" y="7748"/>
                    <a:pt x="5760" y="9391"/>
                  </a:cubicBezTo>
                  <a:cubicBezTo>
                    <a:pt x="5760" y="1878"/>
                    <a:pt x="5760" y="1878"/>
                    <a:pt x="5760" y="1878"/>
                  </a:cubicBezTo>
                  <a:cubicBezTo>
                    <a:pt x="5760" y="704"/>
                    <a:pt x="4680" y="0"/>
                    <a:pt x="2880" y="0"/>
                  </a:cubicBezTo>
                </a:path>
              </a:pathLst>
            </a:custGeom>
            <a:solidFill>
              <a:srgbClr val="624700"/>
            </a:solidFill>
            <a:ln w="12700" cap="flat">
              <a:noFill/>
              <a:miter lim="400000"/>
            </a:ln>
            <a:effectLst/>
          </p:spPr>
          <p:txBody>
            <a:bodyPr wrap="square" lIns="71436" tIns="71436" rIns="71436" bIns="71436" numCol="1" anchor="t">
              <a:noAutofit/>
            </a:bodyPr>
            <a:lstStyle/>
            <a:p>
              <a:pPr lvl="0"/>
            </a:p>
          </p:txBody>
        </p:sp>
        <p:sp>
          <p:nvSpPr>
            <p:cNvPr id="1937" name="Shape 1937"/>
            <p:cNvSpPr/>
            <p:nvPr/>
          </p:nvSpPr>
          <p:spPr>
            <a:xfrm>
              <a:off x="3697644" y="2124722"/>
              <a:ext cx="88289" cy="2172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21600"/>
                    <a:pt x="0" y="21600"/>
                    <a:pt x="0" y="21600"/>
                  </a:cubicBezTo>
                  <a:cubicBezTo>
                    <a:pt x="12150" y="20506"/>
                    <a:pt x="21600" y="16132"/>
                    <a:pt x="21600" y="10663"/>
                  </a:cubicBezTo>
                  <a:cubicBezTo>
                    <a:pt x="21600" y="5468"/>
                    <a:pt x="12150" y="1094"/>
                    <a:pt x="0" y="0"/>
                  </a:cubicBezTo>
                </a:path>
              </a:pathLst>
            </a:custGeom>
            <a:solidFill>
              <a:srgbClr val="FFE39A"/>
            </a:solidFill>
            <a:ln w="12700" cap="flat">
              <a:noFill/>
              <a:miter lim="400000"/>
            </a:ln>
            <a:effectLst/>
          </p:spPr>
          <p:txBody>
            <a:bodyPr wrap="square" lIns="71436" tIns="71436" rIns="71436" bIns="71436" numCol="1" anchor="t">
              <a:noAutofit/>
            </a:bodyPr>
            <a:lstStyle/>
            <a:p>
              <a:pPr lvl="0"/>
            </a:p>
          </p:txBody>
        </p:sp>
        <p:sp>
          <p:nvSpPr>
            <p:cNvPr id="1938" name="Shape 1938"/>
            <p:cNvSpPr/>
            <p:nvPr/>
          </p:nvSpPr>
          <p:spPr>
            <a:xfrm>
              <a:off x="3653499" y="2078254"/>
              <a:ext cx="175416" cy="3078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18514"/>
                  </a:moveTo>
                  <a:cubicBezTo>
                    <a:pt x="5400" y="3279"/>
                    <a:pt x="5400" y="3279"/>
                    <a:pt x="5400" y="3279"/>
                  </a:cubicBezTo>
                  <a:cubicBezTo>
                    <a:pt x="11475" y="4050"/>
                    <a:pt x="16200" y="7136"/>
                    <a:pt x="16200" y="10800"/>
                  </a:cubicBezTo>
                  <a:cubicBezTo>
                    <a:pt x="16200" y="14657"/>
                    <a:pt x="11475" y="17743"/>
                    <a:pt x="5400" y="18514"/>
                  </a:cubicBezTo>
                  <a:moveTo>
                    <a:pt x="2700" y="0"/>
                  </a:moveTo>
                  <a:cubicBezTo>
                    <a:pt x="1350" y="0"/>
                    <a:pt x="0" y="771"/>
                    <a:pt x="0" y="1543"/>
                  </a:cubicBezTo>
                  <a:cubicBezTo>
                    <a:pt x="0" y="20057"/>
                    <a:pt x="0" y="20057"/>
                    <a:pt x="0" y="20057"/>
                  </a:cubicBezTo>
                  <a:cubicBezTo>
                    <a:pt x="0" y="21021"/>
                    <a:pt x="1350" y="21600"/>
                    <a:pt x="2700" y="21600"/>
                  </a:cubicBezTo>
                  <a:cubicBezTo>
                    <a:pt x="3713" y="21600"/>
                    <a:pt x="4725" y="21600"/>
                    <a:pt x="5400" y="21600"/>
                  </a:cubicBezTo>
                  <a:cubicBezTo>
                    <a:pt x="14513" y="20829"/>
                    <a:pt x="21600" y="16393"/>
                    <a:pt x="21600" y="10800"/>
                  </a:cubicBezTo>
                  <a:cubicBezTo>
                    <a:pt x="21600" y="7521"/>
                    <a:pt x="18900" y="4629"/>
                    <a:pt x="14850" y="2507"/>
                  </a:cubicBezTo>
                  <a:cubicBezTo>
                    <a:pt x="13163" y="1929"/>
                    <a:pt x="11475" y="1157"/>
                    <a:pt x="9450" y="771"/>
                  </a:cubicBezTo>
                  <a:cubicBezTo>
                    <a:pt x="9450" y="771"/>
                    <a:pt x="9450" y="771"/>
                    <a:pt x="9450" y="771"/>
                  </a:cubicBezTo>
                  <a:cubicBezTo>
                    <a:pt x="8100" y="579"/>
                    <a:pt x="6750" y="386"/>
                    <a:pt x="5400" y="193"/>
                  </a:cubicBezTo>
                  <a:cubicBezTo>
                    <a:pt x="5400" y="193"/>
                    <a:pt x="5400" y="193"/>
                    <a:pt x="5400" y="193"/>
                  </a:cubicBezTo>
                  <a:cubicBezTo>
                    <a:pt x="4725" y="193"/>
                    <a:pt x="3713" y="0"/>
                    <a:pt x="2700" y="0"/>
                  </a:cubicBezTo>
                </a:path>
              </a:pathLst>
            </a:custGeom>
            <a:solidFill>
              <a:srgbClr val="624700"/>
            </a:solidFill>
            <a:ln w="12700" cap="flat">
              <a:noFill/>
              <a:miter lim="400000"/>
            </a:ln>
            <a:effectLst/>
          </p:spPr>
          <p:txBody>
            <a:bodyPr wrap="square" lIns="71436" tIns="71436" rIns="71436" bIns="71436" numCol="1" anchor="t">
              <a:noAutofit/>
            </a:bodyPr>
            <a:lstStyle/>
            <a:p>
              <a:pPr lvl="0"/>
            </a:p>
          </p:txBody>
        </p:sp>
        <p:sp>
          <p:nvSpPr>
            <p:cNvPr id="1939" name="Shape 1939"/>
            <p:cNvSpPr/>
            <p:nvPr/>
          </p:nvSpPr>
          <p:spPr>
            <a:xfrm>
              <a:off x="3013411" y="2617276"/>
              <a:ext cx="241637" cy="132433"/>
            </a:xfrm>
            <a:custGeom>
              <a:avLst/>
              <a:gdLst/>
              <a:ahLst/>
              <a:cxnLst>
                <a:cxn ang="0">
                  <a:pos x="wd2" y="hd2"/>
                </a:cxn>
                <a:cxn ang="5400000">
                  <a:pos x="wd2" y="hd2"/>
                </a:cxn>
                <a:cxn ang="10800000">
                  <a:pos x="wd2" y="hd2"/>
                </a:cxn>
                <a:cxn ang="16200000">
                  <a:pos x="wd2" y="hd2"/>
                </a:cxn>
              </a:cxnLst>
              <a:rect l="0" t="0" r="r" b="b"/>
              <a:pathLst>
                <a:path w="21395" h="21600" fill="norm" stroke="1" extrusionOk="0">
                  <a:moveTo>
                    <a:pt x="19416" y="0"/>
                  </a:moveTo>
                  <a:cubicBezTo>
                    <a:pt x="6067" y="0"/>
                    <a:pt x="6067" y="0"/>
                    <a:pt x="6067" y="0"/>
                  </a:cubicBezTo>
                  <a:cubicBezTo>
                    <a:pt x="4611" y="4500"/>
                    <a:pt x="2670" y="8550"/>
                    <a:pt x="0" y="11250"/>
                  </a:cubicBezTo>
                  <a:cubicBezTo>
                    <a:pt x="2184" y="17550"/>
                    <a:pt x="5825" y="21600"/>
                    <a:pt x="9951" y="21600"/>
                  </a:cubicBezTo>
                  <a:cubicBezTo>
                    <a:pt x="15775" y="21600"/>
                    <a:pt x="20387" y="13950"/>
                    <a:pt x="21357" y="4050"/>
                  </a:cubicBezTo>
                  <a:cubicBezTo>
                    <a:pt x="21600" y="1800"/>
                    <a:pt x="20629" y="0"/>
                    <a:pt x="19416" y="0"/>
                  </a:cubicBezTo>
                </a:path>
              </a:pathLst>
            </a:custGeom>
            <a:solidFill>
              <a:srgbClr val="624700"/>
            </a:solidFill>
            <a:ln w="12700" cap="flat">
              <a:noFill/>
              <a:miter lim="400000"/>
            </a:ln>
            <a:effectLst/>
          </p:spPr>
          <p:txBody>
            <a:bodyPr wrap="square" lIns="71436" tIns="71436" rIns="71436" bIns="71436" numCol="1" anchor="t">
              <a:noAutofit/>
            </a:bodyPr>
            <a:lstStyle/>
            <a:p>
              <a:pPr lvl="0"/>
            </a:p>
          </p:txBody>
        </p:sp>
        <p:sp>
          <p:nvSpPr>
            <p:cNvPr id="1940" name="Shape 1940"/>
            <p:cNvSpPr/>
            <p:nvPr/>
          </p:nvSpPr>
          <p:spPr>
            <a:xfrm>
              <a:off x="3311964" y="2176997"/>
              <a:ext cx="110361" cy="11036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24700"/>
            </a:solidFill>
            <a:ln w="12700" cap="flat">
              <a:noFill/>
              <a:miter lim="400000"/>
            </a:ln>
            <a:effectLst/>
          </p:spPr>
          <p:txBody>
            <a:bodyPr wrap="square" lIns="71436" tIns="71436" rIns="71436" bIns="71436" numCol="1" anchor="t">
              <a:noAutofit/>
            </a:bodyPr>
            <a:lstStyle/>
            <a:p>
              <a:pPr lvl="0"/>
            </a:p>
          </p:txBody>
        </p:sp>
        <p:sp>
          <p:nvSpPr>
            <p:cNvPr id="1941" name="Shape 1941"/>
            <p:cNvSpPr/>
            <p:nvPr/>
          </p:nvSpPr>
          <p:spPr>
            <a:xfrm>
              <a:off x="3259585" y="2023655"/>
              <a:ext cx="218598" cy="110361"/>
            </a:xfrm>
            <a:custGeom>
              <a:avLst/>
              <a:gdLst/>
              <a:ahLst/>
              <a:cxnLst>
                <a:cxn ang="0">
                  <a:pos x="wd2" y="hd2"/>
                </a:cxn>
                <a:cxn ang="5400000">
                  <a:pos x="wd2" y="hd2"/>
                </a:cxn>
                <a:cxn ang="10800000">
                  <a:pos x="wd2" y="hd2"/>
                </a:cxn>
                <a:cxn ang="16200000">
                  <a:pos x="wd2" y="hd2"/>
                </a:cxn>
              </a:cxnLst>
              <a:rect l="0" t="0" r="r" b="b"/>
              <a:pathLst>
                <a:path w="21169" h="21600" fill="norm" stroke="1" extrusionOk="0">
                  <a:moveTo>
                    <a:pt x="10718" y="0"/>
                  </a:moveTo>
                  <a:cubicBezTo>
                    <a:pt x="5385" y="0"/>
                    <a:pt x="585" y="7020"/>
                    <a:pt x="52" y="16200"/>
                  </a:cubicBezTo>
                  <a:cubicBezTo>
                    <a:pt x="-215" y="18900"/>
                    <a:pt x="585" y="21060"/>
                    <a:pt x="1652" y="21600"/>
                  </a:cubicBezTo>
                  <a:cubicBezTo>
                    <a:pt x="1918" y="21600"/>
                    <a:pt x="1918" y="21600"/>
                    <a:pt x="2185" y="21600"/>
                  </a:cubicBezTo>
                  <a:cubicBezTo>
                    <a:pt x="2985" y="21600"/>
                    <a:pt x="4052" y="19980"/>
                    <a:pt x="4052" y="17820"/>
                  </a:cubicBezTo>
                  <a:cubicBezTo>
                    <a:pt x="4585" y="12420"/>
                    <a:pt x="7518" y="8640"/>
                    <a:pt x="10718" y="8640"/>
                  </a:cubicBezTo>
                  <a:cubicBezTo>
                    <a:pt x="13652" y="8640"/>
                    <a:pt x="16318" y="12420"/>
                    <a:pt x="16852" y="17820"/>
                  </a:cubicBezTo>
                  <a:cubicBezTo>
                    <a:pt x="17118" y="19980"/>
                    <a:pt x="17918" y="21600"/>
                    <a:pt x="18985" y="21600"/>
                  </a:cubicBezTo>
                  <a:cubicBezTo>
                    <a:pt x="18985" y="21600"/>
                    <a:pt x="19252" y="21600"/>
                    <a:pt x="19252" y="21600"/>
                  </a:cubicBezTo>
                  <a:cubicBezTo>
                    <a:pt x="20585" y="21060"/>
                    <a:pt x="21385" y="18900"/>
                    <a:pt x="21118" y="16200"/>
                  </a:cubicBezTo>
                  <a:cubicBezTo>
                    <a:pt x="20318" y="7020"/>
                    <a:pt x="15785" y="0"/>
                    <a:pt x="10718" y="0"/>
                  </a:cubicBezTo>
                </a:path>
              </a:pathLst>
            </a:custGeom>
            <a:solidFill>
              <a:srgbClr val="624700"/>
            </a:solidFill>
            <a:ln w="12700" cap="flat">
              <a:noFill/>
              <a:miter lim="400000"/>
            </a:ln>
            <a:effectLst/>
          </p:spPr>
          <p:txBody>
            <a:bodyPr wrap="square" lIns="71436" tIns="71436" rIns="71436" bIns="71436" numCol="1" anchor="t">
              <a:noAutofit/>
            </a:bodyPr>
            <a:lstStyle/>
            <a:p>
              <a:pPr lvl="0"/>
            </a:p>
          </p:txBody>
        </p:sp>
        <p:sp>
          <p:nvSpPr>
            <p:cNvPr id="1942" name="Shape 1942"/>
            <p:cNvSpPr/>
            <p:nvPr/>
          </p:nvSpPr>
          <p:spPr>
            <a:xfrm>
              <a:off x="1766923" y="2944871"/>
              <a:ext cx="973493" cy="4972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0" y="21600"/>
                    <a:pt x="0" y="21600"/>
                    <a:pt x="0" y="21600"/>
                  </a:cubicBezTo>
                  <a:cubicBezTo>
                    <a:pt x="0" y="14440"/>
                    <a:pt x="0" y="14440"/>
                    <a:pt x="0" y="14440"/>
                  </a:cubicBezTo>
                  <a:cubicBezTo>
                    <a:pt x="0" y="6444"/>
                    <a:pt x="3295" y="0"/>
                    <a:pt x="7383" y="0"/>
                  </a:cubicBezTo>
                  <a:cubicBezTo>
                    <a:pt x="14217" y="0"/>
                    <a:pt x="14217" y="0"/>
                    <a:pt x="14217" y="0"/>
                  </a:cubicBezTo>
                  <a:cubicBezTo>
                    <a:pt x="18305" y="0"/>
                    <a:pt x="21600" y="6444"/>
                    <a:pt x="21600" y="14440"/>
                  </a:cubicBezTo>
                  <a:cubicBezTo>
                    <a:pt x="21600" y="21600"/>
                    <a:pt x="21600" y="21600"/>
                    <a:pt x="21600" y="21600"/>
                  </a:cubicBezTo>
                </a:path>
              </a:pathLst>
            </a:custGeom>
            <a:solidFill>
              <a:srgbClr val="4AC6C6"/>
            </a:solidFill>
            <a:ln w="12700" cap="flat">
              <a:noFill/>
              <a:miter lim="400000"/>
            </a:ln>
            <a:effectLst/>
          </p:spPr>
          <p:txBody>
            <a:bodyPr wrap="square" lIns="71436" tIns="71436" rIns="71436" bIns="71436" numCol="1" anchor="t">
              <a:noAutofit/>
            </a:bodyPr>
            <a:lstStyle/>
            <a:p>
              <a:pPr lvl="0"/>
            </a:p>
          </p:txBody>
        </p:sp>
        <p:sp>
          <p:nvSpPr>
            <p:cNvPr id="1943" name="Shape 1943"/>
            <p:cNvSpPr/>
            <p:nvPr/>
          </p:nvSpPr>
          <p:spPr>
            <a:xfrm>
              <a:off x="1744851" y="2922800"/>
              <a:ext cx="1017637" cy="5413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33" y="21600"/>
                  </a:moveTo>
                  <a:cubicBezTo>
                    <a:pt x="467" y="21600"/>
                    <a:pt x="467" y="21600"/>
                    <a:pt x="467" y="21600"/>
                  </a:cubicBezTo>
                  <a:cubicBezTo>
                    <a:pt x="234" y="21600"/>
                    <a:pt x="0" y="21161"/>
                    <a:pt x="0" y="20723"/>
                  </a:cubicBezTo>
                  <a:cubicBezTo>
                    <a:pt x="0" y="14144"/>
                    <a:pt x="0" y="14144"/>
                    <a:pt x="0" y="14144"/>
                  </a:cubicBezTo>
                  <a:cubicBezTo>
                    <a:pt x="0" y="6359"/>
                    <a:pt x="3386" y="0"/>
                    <a:pt x="7531" y="0"/>
                  </a:cubicBezTo>
                  <a:cubicBezTo>
                    <a:pt x="14069" y="0"/>
                    <a:pt x="14069" y="0"/>
                    <a:pt x="14069" y="0"/>
                  </a:cubicBezTo>
                  <a:cubicBezTo>
                    <a:pt x="18214" y="0"/>
                    <a:pt x="21600" y="6359"/>
                    <a:pt x="21600" y="14144"/>
                  </a:cubicBezTo>
                  <a:cubicBezTo>
                    <a:pt x="21600" y="20723"/>
                    <a:pt x="21600" y="20723"/>
                    <a:pt x="21600" y="20723"/>
                  </a:cubicBezTo>
                  <a:cubicBezTo>
                    <a:pt x="21600" y="21161"/>
                    <a:pt x="21366" y="21600"/>
                    <a:pt x="21133" y="21600"/>
                  </a:cubicBezTo>
                  <a:moveTo>
                    <a:pt x="934" y="19846"/>
                  </a:moveTo>
                  <a:cubicBezTo>
                    <a:pt x="20666" y="19846"/>
                    <a:pt x="20666" y="19846"/>
                    <a:pt x="20666" y="19846"/>
                  </a:cubicBezTo>
                  <a:cubicBezTo>
                    <a:pt x="20666" y="14144"/>
                    <a:pt x="20666" y="14144"/>
                    <a:pt x="20666" y="14144"/>
                  </a:cubicBezTo>
                  <a:cubicBezTo>
                    <a:pt x="20666" y="7346"/>
                    <a:pt x="17689" y="1754"/>
                    <a:pt x="14069" y="1754"/>
                  </a:cubicBezTo>
                  <a:cubicBezTo>
                    <a:pt x="7531" y="1754"/>
                    <a:pt x="7531" y="1754"/>
                    <a:pt x="7531" y="1754"/>
                  </a:cubicBezTo>
                  <a:cubicBezTo>
                    <a:pt x="3911" y="1754"/>
                    <a:pt x="934" y="7346"/>
                    <a:pt x="934" y="14144"/>
                  </a:cubicBezTo>
                  <a:cubicBezTo>
                    <a:pt x="934" y="19846"/>
                    <a:pt x="934" y="19846"/>
                    <a:pt x="934" y="19846"/>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944" name="Shape 1944"/>
            <p:cNvSpPr/>
            <p:nvPr/>
          </p:nvSpPr>
          <p:spPr>
            <a:xfrm>
              <a:off x="2078254" y="2746224"/>
              <a:ext cx="351992" cy="5750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894" y="10955"/>
                  </a:moveTo>
                  <a:cubicBezTo>
                    <a:pt x="4894" y="13125"/>
                    <a:pt x="2363" y="14159"/>
                    <a:pt x="1688" y="14366"/>
                  </a:cubicBezTo>
                  <a:cubicBezTo>
                    <a:pt x="1856" y="14469"/>
                    <a:pt x="10800" y="21600"/>
                    <a:pt x="10800" y="21600"/>
                  </a:cubicBezTo>
                  <a:cubicBezTo>
                    <a:pt x="10800" y="21600"/>
                    <a:pt x="19744" y="14469"/>
                    <a:pt x="19913" y="14366"/>
                  </a:cubicBezTo>
                  <a:cubicBezTo>
                    <a:pt x="19238" y="14159"/>
                    <a:pt x="16706" y="13125"/>
                    <a:pt x="16706" y="10955"/>
                  </a:cubicBezTo>
                  <a:cubicBezTo>
                    <a:pt x="16706" y="7648"/>
                    <a:pt x="21600" y="7441"/>
                    <a:pt x="21600" y="7441"/>
                  </a:cubicBezTo>
                  <a:cubicBezTo>
                    <a:pt x="21600" y="0"/>
                    <a:pt x="21600" y="0"/>
                    <a:pt x="21600" y="0"/>
                  </a:cubicBezTo>
                  <a:cubicBezTo>
                    <a:pt x="0" y="0"/>
                    <a:pt x="0" y="0"/>
                    <a:pt x="0" y="0"/>
                  </a:cubicBezTo>
                  <a:cubicBezTo>
                    <a:pt x="0" y="7441"/>
                    <a:pt x="0" y="7441"/>
                    <a:pt x="0" y="7441"/>
                  </a:cubicBezTo>
                  <a:cubicBezTo>
                    <a:pt x="0" y="7441"/>
                    <a:pt x="4894" y="7648"/>
                    <a:pt x="4894" y="10955"/>
                  </a:cubicBezTo>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1945" name="Shape 1945"/>
            <p:cNvSpPr/>
            <p:nvPr/>
          </p:nvSpPr>
          <p:spPr>
            <a:xfrm>
              <a:off x="2056182" y="2724151"/>
              <a:ext cx="396136" cy="6191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500" y="21600"/>
                    <a:pt x="10050" y="21504"/>
                    <a:pt x="9900" y="21312"/>
                  </a:cubicBezTo>
                  <a:cubicBezTo>
                    <a:pt x="1800" y="14688"/>
                    <a:pt x="1650" y="14496"/>
                    <a:pt x="1650" y="14400"/>
                  </a:cubicBezTo>
                  <a:cubicBezTo>
                    <a:pt x="1350" y="14016"/>
                    <a:pt x="1500" y="13632"/>
                    <a:pt x="2100" y="13440"/>
                  </a:cubicBezTo>
                  <a:cubicBezTo>
                    <a:pt x="2400" y="13248"/>
                    <a:pt x="4350" y="12480"/>
                    <a:pt x="4350" y="10944"/>
                  </a:cubicBezTo>
                  <a:cubicBezTo>
                    <a:pt x="4350" y="8640"/>
                    <a:pt x="1200" y="8448"/>
                    <a:pt x="1050" y="8448"/>
                  </a:cubicBezTo>
                  <a:cubicBezTo>
                    <a:pt x="450" y="8448"/>
                    <a:pt x="0" y="8064"/>
                    <a:pt x="0" y="7680"/>
                  </a:cubicBezTo>
                  <a:cubicBezTo>
                    <a:pt x="0" y="768"/>
                    <a:pt x="0" y="768"/>
                    <a:pt x="0" y="768"/>
                  </a:cubicBezTo>
                  <a:cubicBezTo>
                    <a:pt x="0" y="288"/>
                    <a:pt x="450" y="0"/>
                    <a:pt x="1200" y="0"/>
                  </a:cubicBezTo>
                  <a:cubicBezTo>
                    <a:pt x="20400" y="0"/>
                    <a:pt x="20400" y="0"/>
                    <a:pt x="20400" y="0"/>
                  </a:cubicBezTo>
                  <a:cubicBezTo>
                    <a:pt x="21150" y="0"/>
                    <a:pt x="21600" y="288"/>
                    <a:pt x="21600" y="768"/>
                  </a:cubicBezTo>
                  <a:cubicBezTo>
                    <a:pt x="21600" y="7680"/>
                    <a:pt x="21600" y="7680"/>
                    <a:pt x="21600" y="7680"/>
                  </a:cubicBezTo>
                  <a:cubicBezTo>
                    <a:pt x="21600" y="8064"/>
                    <a:pt x="21150" y="8448"/>
                    <a:pt x="20550" y="8448"/>
                  </a:cubicBezTo>
                  <a:cubicBezTo>
                    <a:pt x="20250" y="8448"/>
                    <a:pt x="17250" y="8736"/>
                    <a:pt x="17250" y="10944"/>
                  </a:cubicBezTo>
                  <a:cubicBezTo>
                    <a:pt x="17250" y="12480"/>
                    <a:pt x="19200" y="13248"/>
                    <a:pt x="19500" y="13440"/>
                  </a:cubicBezTo>
                  <a:cubicBezTo>
                    <a:pt x="20100" y="13632"/>
                    <a:pt x="20250" y="14016"/>
                    <a:pt x="19950" y="14400"/>
                  </a:cubicBezTo>
                  <a:cubicBezTo>
                    <a:pt x="19950" y="14496"/>
                    <a:pt x="19800" y="14688"/>
                    <a:pt x="11700" y="21312"/>
                  </a:cubicBezTo>
                  <a:cubicBezTo>
                    <a:pt x="11550" y="21504"/>
                    <a:pt x="11100" y="21600"/>
                    <a:pt x="10800" y="21600"/>
                  </a:cubicBezTo>
                  <a:moveTo>
                    <a:pt x="4350" y="14208"/>
                  </a:moveTo>
                  <a:cubicBezTo>
                    <a:pt x="5700" y="15264"/>
                    <a:pt x="8550" y="17664"/>
                    <a:pt x="10800" y="19584"/>
                  </a:cubicBezTo>
                  <a:cubicBezTo>
                    <a:pt x="13050" y="17664"/>
                    <a:pt x="15900" y="15264"/>
                    <a:pt x="17250" y="14208"/>
                  </a:cubicBezTo>
                  <a:cubicBezTo>
                    <a:pt x="15900" y="13536"/>
                    <a:pt x="14850" y="12384"/>
                    <a:pt x="14850" y="10944"/>
                  </a:cubicBezTo>
                  <a:cubicBezTo>
                    <a:pt x="14850" y="8448"/>
                    <a:pt x="17400" y="7392"/>
                    <a:pt x="19200" y="7008"/>
                  </a:cubicBezTo>
                  <a:cubicBezTo>
                    <a:pt x="19200" y="1536"/>
                    <a:pt x="19200" y="1536"/>
                    <a:pt x="19200" y="1536"/>
                  </a:cubicBezTo>
                  <a:cubicBezTo>
                    <a:pt x="2400" y="1536"/>
                    <a:pt x="2400" y="1536"/>
                    <a:pt x="2400" y="1536"/>
                  </a:cubicBezTo>
                  <a:cubicBezTo>
                    <a:pt x="2400" y="7008"/>
                    <a:pt x="2400" y="7008"/>
                    <a:pt x="2400" y="7008"/>
                  </a:cubicBezTo>
                  <a:cubicBezTo>
                    <a:pt x="4200" y="7392"/>
                    <a:pt x="6750" y="8448"/>
                    <a:pt x="6750" y="10944"/>
                  </a:cubicBezTo>
                  <a:cubicBezTo>
                    <a:pt x="6750" y="12384"/>
                    <a:pt x="5700" y="13536"/>
                    <a:pt x="4350" y="14208"/>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946" name="Shape 1946"/>
            <p:cNvSpPr/>
            <p:nvPr/>
          </p:nvSpPr>
          <p:spPr>
            <a:xfrm>
              <a:off x="2138662" y="2947195"/>
              <a:ext cx="227691" cy="162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260" y="3600"/>
                    <a:pt x="520" y="3600"/>
                    <a:pt x="781" y="7200"/>
                  </a:cubicBezTo>
                  <a:cubicBezTo>
                    <a:pt x="3643" y="18000"/>
                    <a:pt x="6766" y="21600"/>
                    <a:pt x="10149" y="21600"/>
                  </a:cubicBezTo>
                  <a:cubicBezTo>
                    <a:pt x="10149" y="21600"/>
                    <a:pt x="10410" y="21600"/>
                    <a:pt x="10670" y="21600"/>
                  </a:cubicBezTo>
                  <a:cubicBezTo>
                    <a:pt x="11190" y="21600"/>
                    <a:pt x="11190" y="21600"/>
                    <a:pt x="11190" y="21600"/>
                  </a:cubicBezTo>
                  <a:cubicBezTo>
                    <a:pt x="14573" y="21600"/>
                    <a:pt x="17957" y="18000"/>
                    <a:pt x="21080" y="7200"/>
                  </a:cubicBezTo>
                  <a:cubicBezTo>
                    <a:pt x="21340" y="7200"/>
                    <a:pt x="21600" y="3600"/>
                    <a:pt x="21600" y="0"/>
                  </a:cubicBezTo>
                  <a:cubicBezTo>
                    <a:pt x="18217" y="10800"/>
                    <a:pt x="14834" y="14400"/>
                    <a:pt x="11190" y="14400"/>
                  </a:cubicBezTo>
                  <a:cubicBezTo>
                    <a:pt x="10670" y="14400"/>
                    <a:pt x="10670" y="14400"/>
                    <a:pt x="10670" y="14400"/>
                  </a:cubicBezTo>
                  <a:cubicBezTo>
                    <a:pt x="10410" y="14400"/>
                    <a:pt x="10149" y="14400"/>
                    <a:pt x="9889" y="14400"/>
                  </a:cubicBezTo>
                  <a:cubicBezTo>
                    <a:pt x="6506" y="14400"/>
                    <a:pt x="3383" y="10800"/>
                    <a:pt x="0" y="0"/>
                  </a:cubicBezTo>
                </a:path>
              </a:pathLst>
            </a:custGeom>
            <a:solidFill>
              <a:srgbClr val="E8D2A0"/>
            </a:solidFill>
            <a:ln w="12700" cap="flat">
              <a:noFill/>
              <a:miter lim="400000"/>
            </a:ln>
            <a:effectLst/>
          </p:spPr>
          <p:txBody>
            <a:bodyPr wrap="square" lIns="71436" tIns="71436" rIns="71436" bIns="71436" numCol="1" anchor="t">
              <a:noAutofit/>
            </a:bodyPr>
            <a:lstStyle/>
            <a:p>
              <a:pPr lvl="0"/>
            </a:p>
          </p:txBody>
        </p:sp>
        <p:sp>
          <p:nvSpPr>
            <p:cNvPr id="1947" name="Shape 1947"/>
            <p:cNvSpPr/>
            <p:nvPr/>
          </p:nvSpPr>
          <p:spPr>
            <a:xfrm>
              <a:off x="2078254" y="2930931"/>
              <a:ext cx="351992" cy="220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419" y="8100"/>
                    <a:pt x="19069" y="13500"/>
                    <a:pt x="17719" y="16200"/>
                  </a:cubicBezTo>
                  <a:cubicBezTo>
                    <a:pt x="17719" y="18900"/>
                    <a:pt x="17550" y="21600"/>
                    <a:pt x="17381" y="21600"/>
                  </a:cubicBezTo>
                  <a:cubicBezTo>
                    <a:pt x="18900" y="18900"/>
                    <a:pt x="20250" y="10800"/>
                    <a:pt x="21600" y="2700"/>
                  </a:cubicBezTo>
                  <a:cubicBezTo>
                    <a:pt x="21600" y="0"/>
                    <a:pt x="21600" y="0"/>
                    <a:pt x="21600" y="0"/>
                  </a:cubicBezTo>
                  <a:moveTo>
                    <a:pt x="0" y="0"/>
                  </a:moveTo>
                  <a:cubicBezTo>
                    <a:pt x="0" y="2700"/>
                    <a:pt x="0" y="2700"/>
                    <a:pt x="0" y="2700"/>
                  </a:cubicBezTo>
                  <a:cubicBezTo>
                    <a:pt x="1350" y="10800"/>
                    <a:pt x="2700" y="16200"/>
                    <a:pt x="4219" y="21600"/>
                  </a:cubicBezTo>
                  <a:cubicBezTo>
                    <a:pt x="4050" y="18900"/>
                    <a:pt x="3881" y="18900"/>
                    <a:pt x="3713" y="16200"/>
                  </a:cubicBezTo>
                  <a:cubicBezTo>
                    <a:pt x="2531" y="10800"/>
                    <a:pt x="1181" y="5400"/>
                    <a:pt x="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948" name="Shape 1948"/>
            <p:cNvSpPr/>
            <p:nvPr/>
          </p:nvSpPr>
          <p:spPr>
            <a:xfrm>
              <a:off x="2144470" y="3174885"/>
              <a:ext cx="219560" cy="1463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0" y="0"/>
                    <a:pt x="0" y="0"/>
                    <a:pt x="0" y="0"/>
                  </a:cubicBezTo>
                  <a:cubicBezTo>
                    <a:pt x="4320" y="8558"/>
                    <a:pt x="10800" y="21600"/>
                    <a:pt x="10800" y="21600"/>
                  </a:cubicBezTo>
                  <a:cubicBezTo>
                    <a:pt x="10800" y="21600"/>
                    <a:pt x="17280" y="8558"/>
                    <a:pt x="21600" y="0"/>
                  </a:cubicBezTo>
                </a:path>
              </a:pathLst>
            </a:custGeom>
            <a:solidFill>
              <a:srgbClr val="E9E9E9"/>
            </a:solidFill>
            <a:ln w="12700" cap="flat">
              <a:noFill/>
              <a:miter lim="400000"/>
            </a:ln>
            <a:effectLst/>
          </p:spPr>
          <p:txBody>
            <a:bodyPr wrap="square" lIns="71436" tIns="71436" rIns="71436" bIns="71436" numCol="1" anchor="t">
              <a:noAutofit/>
            </a:bodyPr>
            <a:lstStyle/>
            <a:p>
              <a:pPr lvl="0"/>
            </a:p>
          </p:txBody>
        </p:sp>
        <p:sp>
          <p:nvSpPr>
            <p:cNvPr id="1949" name="Shape 1949"/>
            <p:cNvSpPr/>
            <p:nvPr/>
          </p:nvSpPr>
          <p:spPr>
            <a:xfrm>
              <a:off x="2119857" y="3152813"/>
              <a:ext cx="267625" cy="190518"/>
            </a:xfrm>
            <a:custGeom>
              <a:avLst/>
              <a:gdLst/>
              <a:ahLst/>
              <a:cxnLst>
                <a:cxn ang="0">
                  <a:pos x="wd2" y="hd2"/>
                </a:cxn>
                <a:cxn ang="5400000">
                  <a:pos x="wd2" y="hd2"/>
                </a:cxn>
                <a:cxn ang="10800000">
                  <a:pos x="wd2" y="hd2"/>
                </a:cxn>
                <a:cxn ang="16200000">
                  <a:pos x="wd2" y="hd2"/>
                </a:cxn>
              </a:cxnLst>
              <a:rect l="0" t="0" r="r" b="b"/>
              <a:pathLst>
                <a:path w="21449" h="21600" fill="norm" stroke="1" extrusionOk="0">
                  <a:moveTo>
                    <a:pt x="10724" y="21600"/>
                  </a:moveTo>
                  <a:cubicBezTo>
                    <a:pt x="10283" y="21600"/>
                    <a:pt x="9622" y="21287"/>
                    <a:pt x="9402" y="20661"/>
                  </a:cubicBezTo>
                  <a:cubicBezTo>
                    <a:pt x="9402" y="20661"/>
                    <a:pt x="3891" y="10643"/>
                    <a:pt x="365" y="4070"/>
                  </a:cubicBezTo>
                  <a:cubicBezTo>
                    <a:pt x="-76" y="3443"/>
                    <a:pt x="-76" y="2504"/>
                    <a:pt x="144" y="1565"/>
                  </a:cubicBezTo>
                  <a:cubicBezTo>
                    <a:pt x="585" y="626"/>
                    <a:pt x="1026" y="0"/>
                    <a:pt x="1908" y="0"/>
                  </a:cubicBezTo>
                  <a:cubicBezTo>
                    <a:pt x="19540" y="0"/>
                    <a:pt x="19540" y="0"/>
                    <a:pt x="19540" y="0"/>
                  </a:cubicBezTo>
                  <a:cubicBezTo>
                    <a:pt x="20422" y="0"/>
                    <a:pt x="20863" y="626"/>
                    <a:pt x="21304" y="1565"/>
                  </a:cubicBezTo>
                  <a:cubicBezTo>
                    <a:pt x="21524" y="2504"/>
                    <a:pt x="21524" y="3443"/>
                    <a:pt x="21083" y="4070"/>
                  </a:cubicBezTo>
                  <a:cubicBezTo>
                    <a:pt x="17557" y="10643"/>
                    <a:pt x="12046" y="20661"/>
                    <a:pt x="12046" y="20661"/>
                  </a:cubicBezTo>
                  <a:cubicBezTo>
                    <a:pt x="11826" y="21287"/>
                    <a:pt x="11165" y="21600"/>
                    <a:pt x="10724" y="21600"/>
                  </a:cubicBezTo>
                  <a:close/>
                  <a:moveTo>
                    <a:pt x="5434" y="5009"/>
                  </a:moveTo>
                  <a:cubicBezTo>
                    <a:pt x="7418" y="8765"/>
                    <a:pt x="9402" y="12522"/>
                    <a:pt x="10724" y="15026"/>
                  </a:cubicBezTo>
                  <a:cubicBezTo>
                    <a:pt x="12046" y="12522"/>
                    <a:pt x="14030" y="8765"/>
                    <a:pt x="16014" y="5009"/>
                  </a:cubicBezTo>
                  <a:lnTo>
                    <a:pt x="5434" y="500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950" name="Shape 1950"/>
            <p:cNvSpPr/>
            <p:nvPr/>
          </p:nvSpPr>
          <p:spPr>
            <a:xfrm>
              <a:off x="1418417" y="1102439"/>
              <a:ext cx="1671666" cy="16170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79" y="15980"/>
                  </a:moveTo>
                  <a:cubicBezTo>
                    <a:pt x="20605" y="15465"/>
                    <a:pt x="20889" y="14767"/>
                    <a:pt x="20889" y="14033"/>
                  </a:cubicBezTo>
                  <a:cubicBezTo>
                    <a:pt x="20889" y="12784"/>
                    <a:pt x="20108" y="11755"/>
                    <a:pt x="19042" y="11351"/>
                  </a:cubicBezTo>
                  <a:cubicBezTo>
                    <a:pt x="19042" y="8376"/>
                    <a:pt x="19042" y="8376"/>
                    <a:pt x="19042" y="8376"/>
                  </a:cubicBezTo>
                  <a:cubicBezTo>
                    <a:pt x="18971" y="3747"/>
                    <a:pt x="15312" y="0"/>
                    <a:pt x="10800" y="0"/>
                  </a:cubicBezTo>
                  <a:cubicBezTo>
                    <a:pt x="6288" y="0"/>
                    <a:pt x="2629" y="3747"/>
                    <a:pt x="2558" y="8376"/>
                  </a:cubicBezTo>
                  <a:cubicBezTo>
                    <a:pt x="2558" y="8376"/>
                    <a:pt x="2558" y="8376"/>
                    <a:pt x="2558" y="8376"/>
                  </a:cubicBezTo>
                  <a:cubicBezTo>
                    <a:pt x="2558" y="11241"/>
                    <a:pt x="2558" y="11241"/>
                    <a:pt x="2558" y="11241"/>
                  </a:cubicBezTo>
                  <a:cubicBezTo>
                    <a:pt x="1350" y="11571"/>
                    <a:pt x="426" y="12673"/>
                    <a:pt x="426" y="14033"/>
                  </a:cubicBezTo>
                  <a:cubicBezTo>
                    <a:pt x="426" y="14804"/>
                    <a:pt x="711" y="15502"/>
                    <a:pt x="1172" y="16016"/>
                  </a:cubicBezTo>
                  <a:cubicBezTo>
                    <a:pt x="568" y="16531"/>
                    <a:pt x="0" y="17192"/>
                    <a:pt x="0" y="18367"/>
                  </a:cubicBezTo>
                  <a:cubicBezTo>
                    <a:pt x="0" y="20204"/>
                    <a:pt x="1457" y="21600"/>
                    <a:pt x="3979" y="21600"/>
                  </a:cubicBezTo>
                  <a:cubicBezTo>
                    <a:pt x="17053" y="21600"/>
                    <a:pt x="17053" y="21600"/>
                    <a:pt x="17053" y="21600"/>
                  </a:cubicBezTo>
                  <a:cubicBezTo>
                    <a:pt x="20676" y="21600"/>
                    <a:pt x="21600" y="20424"/>
                    <a:pt x="21600" y="18367"/>
                  </a:cubicBezTo>
                  <a:cubicBezTo>
                    <a:pt x="21600" y="17265"/>
                    <a:pt x="20854" y="16604"/>
                    <a:pt x="20179" y="15980"/>
                  </a:cubicBezTo>
                </a:path>
              </a:pathLst>
            </a:custGeom>
            <a:solidFill>
              <a:srgbClr val="A36D41"/>
            </a:solidFill>
            <a:ln w="12700" cap="flat">
              <a:noFill/>
              <a:miter lim="400000"/>
            </a:ln>
            <a:effectLst/>
          </p:spPr>
          <p:txBody>
            <a:bodyPr wrap="square" lIns="71436" tIns="71436" rIns="71436" bIns="71436" numCol="1" anchor="t">
              <a:noAutofit/>
            </a:bodyPr>
            <a:lstStyle/>
            <a:p>
              <a:pPr lvl="0"/>
            </a:p>
          </p:txBody>
        </p:sp>
        <p:sp>
          <p:nvSpPr>
            <p:cNvPr id="1951" name="Shape 1951"/>
            <p:cNvSpPr/>
            <p:nvPr/>
          </p:nvSpPr>
          <p:spPr>
            <a:xfrm>
              <a:off x="1396345" y="1080367"/>
              <a:ext cx="1715810" cy="16612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892" y="21600"/>
                  </a:moveTo>
                  <a:cubicBezTo>
                    <a:pt x="4154" y="21600"/>
                    <a:pt x="4154" y="21600"/>
                    <a:pt x="4154" y="21600"/>
                  </a:cubicBezTo>
                  <a:cubicBezTo>
                    <a:pt x="1662" y="21600"/>
                    <a:pt x="0" y="20241"/>
                    <a:pt x="0" y="18167"/>
                  </a:cubicBezTo>
                  <a:cubicBezTo>
                    <a:pt x="0" y="17058"/>
                    <a:pt x="485" y="16343"/>
                    <a:pt x="1038" y="15842"/>
                  </a:cubicBezTo>
                  <a:cubicBezTo>
                    <a:pt x="623" y="15306"/>
                    <a:pt x="415" y="14662"/>
                    <a:pt x="415" y="13947"/>
                  </a:cubicBezTo>
                  <a:cubicBezTo>
                    <a:pt x="415" y="12588"/>
                    <a:pt x="1246" y="11444"/>
                    <a:pt x="2492" y="11015"/>
                  </a:cubicBezTo>
                  <a:cubicBezTo>
                    <a:pt x="2492" y="8440"/>
                    <a:pt x="2492" y="8440"/>
                    <a:pt x="2492" y="8440"/>
                  </a:cubicBezTo>
                  <a:cubicBezTo>
                    <a:pt x="2492" y="8440"/>
                    <a:pt x="2492" y="8404"/>
                    <a:pt x="2492" y="8404"/>
                  </a:cubicBezTo>
                  <a:cubicBezTo>
                    <a:pt x="2562" y="6151"/>
                    <a:pt x="3427" y="4041"/>
                    <a:pt x="4985" y="2468"/>
                  </a:cubicBezTo>
                  <a:cubicBezTo>
                    <a:pt x="6542" y="894"/>
                    <a:pt x="8619" y="0"/>
                    <a:pt x="10800" y="0"/>
                  </a:cubicBezTo>
                  <a:cubicBezTo>
                    <a:pt x="12981" y="0"/>
                    <a:pt x="15058" y="894"/>
                    <a:pt x="16615" y="2468"/>
                  </a:cubicBezTo>
                  <a:cubicBezTo>
                    <a:pt x="18173" y="4077"/>
                    <a:pt x="19073" y="6187"/>
                    <a:pt x="19108" y="8440"/>
                  </a:cubicBezTo>
                  <a:cubicBezTo>
                    <a:pt x="19108" y="11122"/>
                    <a:pt x="19108" y="11122"/>
                    <a:pt x="19108" y="11122"/>
                  </a:cubicBezTo>
                  <a:cubicBezTo>
                    <a:pt x="20181" y="11623"/>
                    <a:pt x="20908" y="12731"/>
                    <a:pt x="20908" y="13947"/>
                  </a:cubicBezTo>
                  <a:cubicBezTo>
                    <a:pt x="20908" y="14626"/>
                    <a:pt x="20700" y="15270"/>
                    <a:pt x="20319" y="15807"/>
                  </a:cubicBezTo>
                  <a:cubicBezTo>
                    <a:pt x="20942" y="16379"/>
                    <a:pt x="21600" y="17094"/>
                    <a:pt x="21600" y="18167"/>
                  </a:cubicBezTo>
                  <a:cubicBezTo>
                    <a:pt x="21600" y="20634"/>
                    <a:pt x="20250" y="21600"/>
                    <a:pt x="16892" y="21600"/>
                  </a:cubicBezTo>
                  <a:moveTo>
                    <a:pt x="3046" y="8511"/>
                  </a:moveTo>
                  <a:cubicBezTo>
                    <a:pt x="3046" y="11229"/>
                    <a:pt x="3046" y="11229"/>
                    <a:pt x="3046" y="11229"/>
                  </a:cubicBezTo>
                  <a:cubicBezTo>
                    <a:pt x="3046" y="11372"/>
                    <a:pt x="2942" y="11479"/>
                    <a:pt x="2838" y="11515"/>
                  </a:cubicBezTo>
                  <a:cubicBezTo>
                    <a:pt x="1731" y="11801"/>
                    <a:pt x="969" y="12803"/>
                    <a:pt x="969" y="13947"/>
                  </a:cubicBezTo>
                  <a:cubicBezTo>
                    <a:pt x="969" y="14591"/>
                    <a:pt x="1212" y="15199"/>
                    <a:pt x="1627" y="15664"/>
                  </a:cubicBezTo>
                  <a:cubicBezTo>
                    <a:pt x="1696" y="15735"/>
                    <a:pt x="1731" y="15807"/>
                    <a:pt x="1696" y="15878"/>
                  </a:cubicBezTo>
                  <a:cubicBezTo>
                    <a:pt x="1696" y="15985"/>
                    <a:pt x="1662" y="16057"/>
                    <a:pt x="1627" y="16093"/>
                  </a:cubicBezTo>
                  <a:cubicBezTo>
                    <a:pt x="969" y="16629"/>
                    <a:pt x="554" y="17201"/>
                    <a:pt x="554" y="18167"/>
                  </a:cubicBezTo>
                  <a:cubicBezTo>
                    <a:pt x="554" y="19883"/>
                    <a:pt x="2008" y="21028"/>
                    <a:pt x="4154" y="21028"/>
                  </a:cubicBezTo>
                  <a:cubicBezTo>
                    <a:pt x="16892" y="21028"/>
                    <a:pt x="16892" y="21028"/>
                    <a:pt x="16892" y="21028"/>
                  </a:cubicBezTo>
                  <a:cubicBezTo>
                    <a:pt x="20354" y="21028"/>
                    <a:pt x="21046" y="19955"/>
                    <a:pt x="21046" y="18167"/>
                  </a:cubicBezTo>
                  <a:cubicBezTo>
                    <a:pt x="21046" y="17201"/>
                    <a:pt x="20388" y="16629"/>
                    <a:pt x="19765" y="16057"/>
                  </a:cubicBezTo>
                  <a:cubicBezTo>
                    <a:pt x="19696" y="15985"/>
                    <a:pt x="19662" y="15914"/>
                    <a:pt x="19662" y="15842"/>
                  </a:cubicBezTo>
                  <a:cubicBezTo>
                    <a:pt x="19662" y="15771"/>
                    <a:pt x="19662" y="15699"/>
                    <a:pt x="19731" y="15628"/>
                  </a:cubicBezTo>
                  <a:cubicBezTo>
                    <a:pt x="20146" y="15163"/>
                    <a:pt x="20354" y="14591"/>
                    <a:pt x="20354" y="13947"/>
                  </a:cubicBezTo>
                  <a:cubicBezTo>
                    <a:pt x="20354" y="12910"/>
                    <a:pt x="19696" y="11944"/>
                    <a:pt x="18727" y="11587"/>
                  </a:cubicBezTo>
                  <a:cubicBezTo>
                    <a:pt x="18623" y="11551"/>
                    <a:pt x="18554" y="11444"/>
                    <a:pt x="18554" y="11336"/>
                  </a:cubicBezTo>
                  <a:cubicBezTo>
                    <a:pt x="18554" y="8440"/>
                    <a:pt x="18554" y="8440"/>
                    <a:pt x="18554" y="8440"/>
                  </a:cubicBezTo>
                  <a:cubicBezTo>
                    <a:pt x="18485" y="4113"/>
                    <a:pt x="14988" y="572"/>
                    <a:pt x="10800" y="572"/>
                  </a:cubicBezTo>
                  <a:cubicBezTo>
                    <a:pt x="6612" y="572"/>
                    <a:pt x="3115" y="4113"/>
                    <a:pt x="3046" y="8440"/>
                  </a:cubicBezTo>
                  <a:cubicBezTo>
                    <a:pt x="3046" y="8475"/>
                    <a:pt x="3046" y="8475"/>
                    <a:pt x="3046" y="8511"/>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952" name="Shape 1952"/>
            <p:cNvSpPr/>
            <p:nvPr/>
          </p:nvSpPr>
          <p:spPr>
            <a:xfrm>
              <a:off x="1615904" y="1102439"/>
              <a:ext cx="1275531" cy="6935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057"/>
                  </a:moveTo>
                  <a:cubicBezTo>
                    <a:pt x="16712" y="2057"/>
                    <a:pt x="21507" y="10800"/>
                    <a:pt x="21600" y="21600"/>
                  </a:cubicBezTo>
                  <a:cubicBezTo>
                    <a:pt x="21600" y="19543"/>
                    <a:pt x="21600" y="19543"/>
                    <a:pt x="21600" y="19543"/>
                  </a:cubicBezTo>
                  <a:cubicBezTo>
                    <a:pt x="21507" y="8743"/>
                    <a:pt x="16712" y="0"/>
                    <a:pt x="10800" y="0"/>
                  </a:cubicBezTo>
                  <a:cubicBezTo>
                    <a:pt x="4888" y="0"/>
                    <a:pt x="93" y="8743"/>
                    <a:pt x="0" y="19543"/>
                  </a:cubicBezTo>
                  <a:cubicBezTo>
                    <a:pt x="0" y="19543"/>
                    <a:pt x="0" y="19543"/>
                    <a:pt x="0" y="19543"/>
                  </a:cubicBezTo>
                  <a:cubicBezTo>
                    <a:pt x="0" y="21600"/>
                    <a:pt x="0" y="21600"/>
                    <a:pt x="0" y="21600"/>
                  </a:cubicBezTo>
                  <a:cubicBezTo>
                    <a:pt x="0" y="21600"/>
                    <a:pt x="0" y="21600"/>
                    <a:pt x="0" y="21600"/>
                  </a:cubicBezTo>
                  <a:cubicBezTo>
                    <a:pt x="93" y="10800"/>
                    <a:pt x="4888" y="2057"/>
                    <a:pt x="10800" y="2057"/>
                  </a:cubicBezTo>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1953" name="Shape 1953"/>
            <p:cNvSpPr/>
            <p:nvPr/>
          </p:nvSpPr>
          <p:spPr>
            <a:xfrm>
              <a:off x="1396345" y="1080367"/>
              <a:ext cx="1715810" cy="16612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892" y="21600"/>
                  </a:moveTo>
                  <a:cubicBezTo>
                    <a:pt x="4154" y="21600"/>
                    <a:pt x="4154" y="21600"/>
                    <a:pt x="4154" y="21600"/>
                  </a:cubicBezTo>
                  <a:cubicBezTo>
                    <a:pt x="1662" y="21600"/>
                    <a:pt x="0" y="20241"/>
                    <a:pt x="0" y="18167"/>
                  </a:cubicBezTo>
                  <a:cubicBezTo>
                    <a:pt x="0" y="17058"/>
                    <a:pt x="485" y="16343"/>
                    <a:pt x="1038" y="15842"/>
                  </a:cubicBezTo>
                  <a:cubicBezTo>
                    <a:pt x="623" y="15306"/>
                    <a:pt x="415" y="14662"/>
                    <a:pt x="415" y="13947"/>
                  </a:cubicBezTo>
                  <a:cubicBezTo>
                    <a:pt x="415" y="12588"/>
                    <a:pt x="1246" y="11444"/>
                    <a:pt x="2492" y="11015"/>
                  </a:cubicBezTo>
                  <a:cubicBezTo>
                    <a:pt x="2492" y="8440"/>
                    <a:pt x="2492" y="8440"/>
                    <a:pt x="2492" y="8440"/>
                  </a:cubicBezTo>
                  <a:cubicBezTo>
                    <a:pt x="2492" y="8440"/>
                    <a:pt x="2492" y="8404"/>
                    <a:pt x="2492" y="8404"/>
                  </a:cubicBezTo>
                  <a:cubicBezTo>
                    <a:pt x="2562" y="6151"/>
                    <a:pt x="3427" y="4041"/>
                    <a:pt x="4985" y="2468"/>
                  </a:cubicBezTo>
                  <a:cubicBezTo>
                    <a:pt x="6542" y="894"/>
                    <a:pt x="8619" y="0"/>
                    <a:pt x="10800" y="0"/>
                  </a:cubicBezTo>
                  <a:cubicBezTo>
                    <a:pt x="12981" y="0"/>
                    <a:pt x="15058" y="894"/>
                    <a:pt x="16615" y="2468"/>
                  </a:cubicBezTo>
                  <a:cubicBezTo>
                    <a:pt x="18173" y="4077"/>
                    <a:pt x="19073" y="6187"/>
                    <a:pt x="19108" y="8440"/>
                  </a:cubicBezTo>
                  <a:cubicBezTo>
                    <a:pt x="19108" y="11122"/>
                    <a:pt x="19108" y="11122"/>
                    <a:pt x="19108" y="11122"/>
                  </a:cubicBezTo>
                  <a:cubicBezTo>
                    <a:pt x="20181" y="11623"/>
                    <a:pt x="20908" y="12731"/>
                    <a:pt x="20908" y="13947"/>
                  </a:cubicBezTo>
                  <a:cubicBezTo>
                    <a:pt x="20908" y="14626"/>
                    <a:pt x="20700" y="15270"/>
                    <a:pt x="20319" y="15807"/>
                  </a:cubicBezTo>
                  <a:cubicBezTo>
                    <a:pt x="20942" y="16379"/>
                    <a:pt x="21600" y="17094"/>
                    <a:pt x="21600" y="18167"/>
                  </a:cubicBezTo>
                  <a:cubicBezTo>
                    <a:pt x="21600" y="20634"/>
                    <a:pt x="20250" y="21600"/>
                    <a:pt x="16892" y="21600"/>
                  </a:cubicBezTo>
                  <a:moveTo>
                    <a:pt x="3046" y="8511"/>
                  </a:moveTo>
                  <a:cubicBezTo>
                    <a:pt x="3046" y="11229"/>
                    <a:pt x="3046" y="11229"/>
                    <a:pt x="3046" y="11229"/>
                  </a:cubicBezTo>
                  <a:cubicBezTo>
                    <a:pt x="3046" y="11372"/>
                    <a:pt x="2942" y="11479"/>
                    <a:pt x="2838" y="11515"/>
                  </a:cubicBezTo>
                  <a:cubicBezTo>
                    <a:pt x="1731" y="11801"/>
                    <a:pt x="969" y="12803"/>
                    <a:pt x="969" y="13947"/>
                  </a:cubicBezTo>
                  <a:cubicBezTo>
                    <a:pt x="969" y="14591"/>
                    <a:pt x="1212" y="15199"/>
                    <a:pt x="1627" y="15664"/>
                  </a:cubicBezTo>
                  <a:cubicBezTo>
                    <a:pt x="1696" y="15735"/>
                    <a:pt x="1731" y="15807"/>
                    <a:pt x="1696" y="15878"/>
                  </a:cubicBezTo>
                  <a:cubicBezTo>
                    <a:pt x="1696" y="15985"/>
                    <a:pt x="1662" y="16057"/>
                    <a:pt x="1627" y="16093"/>
                  </a:cubicBezTo>
                  <a:cubicBezTo>
                    <a:pt x="969" y="16629"/>
                    <a:pt x="554" y="17201"/>
                    <a:pt x="554" y="18167"/>
                  </a:cubicBezTo>
                  <a:cubicBezTo>
                    <a:pt x="554" y="19883"/>
                    <a:pt x="2008" y="21028"/>
                    <a:pt x="4154" y="21028"/>
                  </a:cubicBezTo>
                  <a:cubicBezTo>
                    <a:pt x="16892" y="21028"/>
                    <a:pt x="16892" y="21028"/>
                    <a:pt x="16892" y="21028"/>
                  </a:cubicBezTo>
                  <a:cubicBezTo>
                    <a:pt x="20354" y="21028"/>
                    <a:pt x="21046" y="19955"/>
                    <a:pt x="21046" y="18167"/>
                  </a:cubicBezTo>
                  <a:cubicBezTo>
                    <a:pt x="21046" y="17201"/>
                    <a:pt x="20388" y="16629"/>
                    <a:pt x="19765" y="16057"/>
                  </a:cubicBezTo>
                  <a:cubicBezTo>
                    <a:pt x="19696" y="15985"/>
                    <a:pt x="19662" y="15914"/>
                    <a:pt x="19662" y="15842"/>
                  </a:cubicBezTo>
                  <a:cubicBezTo>
                    <a:pt x="19662" y="15771"/>
                    <a:pt x="19662" y="15699"/>
                    <a:pt x="19731" y="15628"/>
                  </a:cubicBezTo>
                  <a:cubicBezTo>
                    <a:pt x="20146" y="15163"/>
                    <a:pt x="20354" y="14591"/>
                    <a:pt x="20354" y="13947"/>
                  </a:cubicBezTo>
                  <a:cubicBezTo>
                    <a:pt x="20354" y="12910"/>
                    <a:pt x="19696" y="11944"/>
                    <a:pt x="18727" y="11587"/>
                  </a:cubicBezTo>
                  <a:cubicBezTo>
                    <a:pt x="18623" y="11551"/>
                    <a:pt x="18554" y="11444"/>
                    <a:pt x="18554" y="11336"/>
                  </a:cubicBezTo>
                  <a:cubicBezTo>
                    <a:pt x="18554" y="8440"/>
                    <a:pt x="18554" y="8440"/>
                    <a:pt x="18554" y="8440"/>
                  </a:cubicBezTo>
                  <a:cubicBezTo>
                    <a:pt x="18485" y="4113"/>
                    <a:pt x="14988" y="572"/>
                    <a:pt x="10800" y="572"/>
                  </a:cubicBezTo>
                  <a:cubicBezTo>
                    <a:pt x="6612" y="572"/>
                    <a:pt x="3115" y="4113"/>
                    <a:pt x="3046" y="8440"/>
                  </a:cubicBezTo>
                  <a:cubicBezTo>
                    <a:pt x="3046" y="8475"/>
                    <a:pt x="3046" y="8475"/>
                    <a:pt x="3046" y="8511"/>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954" name="Shape 1954"/>
            <p:cNvSpPr/>
            <p:nvPr/>
          </p:nvSpPr>
          <p:spPr>
            <a:xfrm>
              <a:off x="2066638" y="1597317"/>
              <a:ext cx="824797" cy="4507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32" y="395"/>
                  </a:moveTo>
                  <a:cubicBezTo>
                    <a:pt x="432" y="527"/>
                    <a:pt x="504" y="527"/>
                    <a:pt x="504" y="527"/>
                  </a:cubicBezTo>
                  <a:cubicBezTo>
                    <a:pt x="504" y="659"/>
                    <a:pt x="5544" y="14224"/>
                    <a:pt x="19296" y="14224"/>
                  </a:cubicBezTo>
                  <a:cubicBezTo>
                    <a:pt x="19584" y="14224"/>
                    <a:pt x="19872" y="14751"/>
                    <a:pt x="19872" y="15278"/>
                  </a:cubicBezTo>
                  <a:cubicBezTo>
                    <a:pt x="19872" y="21600"/>
                    <a:pt x="19872" y="21600"/>
                    <a:pt x="19872" y="21600"/>
                  </a:cubicBezTo>
                  <a:cubicBezTo>
                    <a:pt x="21600" y="21600"/>
                    <a:pt x="21600" y="21600"/>
                    <a:pt x="21600" y="21600"/>
                  </a:cubicBezTo>
                  <a:cubicBezTo>
                    <a:pt x="21600" y="20810"/>
                    <a:pt x="21600" y="20810"/>
                    <a:pt x="21600" y="20810"/>
                  </a:cubicBezTo>
                  <a:cubicBezTo>
                    <a:pt x="21600" y="18044"/>
                    <a:pt x="21600" y="18044"/>
                    <a:pt x="21600" y="18044"/>
                  </a:cubicBezTo>
                  <a:cubicBezTo>
                    <a:pt x="21528" y="18044"/>
                    <a:pt x="21456" y="18044"/>
                    <a:pt x="21384" y="17912"/>
                  </a:cubicBezTo>
                  <a:cubicBezTo>
                    <a:pt x="21168" y="17780"/>
                    <a:pt x="21024" y="17385"/>
                    <a:pt x="21024" y="16990"/>
                  </a:cubicBezTo>
                  <a:cubicBezTo>
                    <a:pt x="21024" y="6322"/>
                    <a:pt x="21024" y="6322"/>
                    <a:pt x="21024" y="6322"/>
                  </a:cubicBezTo>
                  <a:cubicBezTo>
                    <a:pt x="21024" y="5927"/>
                    <a:pt x="21024" y="5400"/>
                    <a:pt x="20952" y="4873"/>
                  </a:cubicBezTo>
                  <a:cubicBezTo>
                    <a:pt x="18936" y="5400"/>
                    <a:pt x="16920" y="5532"/>
                    <a:pt x="15120" y="5532"/>
                  </a:cubicBezTo>
                  <a:cubicBezTo>
                    <a:pt x="7200" y="5532"/>
                    <a:pt x="1944" y="1712"/>
                    <a:pt x="432" y="395"/>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966A48"/>
            </a:solidFill>
            <a:ln w="12700" cap="flat">
              <a:noFill/>
              <a:miter lim="400000"/>
            </a:ln>
            <a:effectLst/>
          </p:spPr>
          <p:txBody>
            <a:bodyPr wrap="square" lIns="71436" tIns="71436" rIns="71436" bIns="71436" numCol="1" anchor="t">
              <a:noAutofit/>
            </a:bodyPr>
            <a:lstStyle/>
            <a:p>
              <a:pPr lvl="0"/>
            </a:p>
          </p:txBody>
        </p:sp>
        <p:sp>
          <p:nvSpPr>
            <p:cNvPr id="1955" name="Shape 1955"/>
            <p:cNvSpPr/>
            <p:nvPr/>
          </p:nvSpPr>
          <p:spPr>
            <a:xfrm>
              <a:off x="2867039" y="1696060"/>
              <a:ext cx="24396" cy="2776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4400" y="0"/>
                    <a:pt x="7200" y="214"/>
                    <a:pt x="0" y="214"/>
                  </a:cubicBezTo>
                  <a:cubicBezTo>
                    <a:pt x="2400" y="1069"/>
                    <a:pt x="2400" y="1925"/>
                    <a:pt x="2400" y="2566"/>
                  </a:cubicBezTo>
                  <a:cubicBezTo>
                    <a:pt x="2400" y="19889"/>
                    <a:pt x="2400" y="19889"/>
                    <a:pt x="2400" y="19889"/>
                  </a:cubicBezTo>
                  <a:cubicBezTo>
                    <a:pt x="2400" y="20531"/>
                    <a:pt x="7200" y="21172"/>
                    <a:pt x="14400" y="21386"/>
                  </a:cubicBezTo>
                  <a:cubicBezTo>
                    <a:pt x="16800" y="21600"/>
                    <a:pt x="19200" y="21600"/>
                    <a:pt x="21600" y="21600"/>
                  </a:cubicBezTo>
                  <a:cubicBezTo>
                    <a:pt x="21600" y="0"/>
                    <a:pt x="21600" y="0"/>
                    <a:pt x="216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956" name="Shape 1956"/>
            <p:cNvSpPr/>
            <p:nvPr/>
          </p:nvSpPr>
          <p:spPr>
            <a:xfrm>
              <a:off x="1704192" y="1619389"/>
              <a:ext cx="1100116" cy="1316591"/>
            </a:xfrm>
            <a:custGeom>
              <a:avLst/>
              <a:gdLst/>
              <a:ahLst/>
              <a:cxnLst>
                <a:cxn ang="0">
                  <a:pos x="wd2" y="hd2"/>
                </a:cxn>
                <a:cxn ang="5400000">
                  <a:pos x="wd2" y="hd2"/>
                </a:cxn>
                <a:cxn ang="10800000">
                  <a:pos x="wd2" y="hd2"/>
                </a:cxn>
                <a:cxn ang="16200000">
                  <a:pos x="wd2" y="hd2"/>
                </a:cxn>
              </a:cxnLst>
              <a:rect l="0" t="0" r="r" b="b"/>
              <a:pathLst>
                <a:path w="21600" h="21512" fill="norm" stroke="1" extrusionOk="0">
                  <a:moveTo>
                    <a:pt x="7128" y="0"/>
                  </a:moveTo>
                  <a:cubicBezTo>
                    <a:pt x="7128" y="0"/>
                    <a:pt x="3780" y="3054"/>
                    <a:pt x="0" y="3323"/>
                  </a:cubicBezTo>
                  <a:cubicBezTo>
                    <a:pt x="0" y="12394"/>
                    <a:pt x="0" y="12394"/>
                    <a:pt x="0" y="12394"/>
                  </a:cubicBezTo>
                  <a:cubicBezTo>
                    <a:pt x="0" y="17334"/>
                    <a:pt x="4698" y="21420"/>
                    <a:pt x="10638" y="21510"/>
                  </a:cubicBezTo>
                  <a:cubicBezTo>
                    <a:pt x="16686" y="21600"/>
                    <a:pt x="21600" y="17558"/>
                    <a:pt x="21600" y="12529"/>
                  </a:cubicBezTo>
                  <a:cubicBezTo>
                    <a:pt x="21600" y="4850"/>
                    <a:pt x="21600" y="4850"/>
                    <a:pt x="21600" y="4850"/>
                  </a:cubicBezTo>
                  <a:cubicBezTo>
                    <a:pt x="10854" y="4850"/>
                    <a:pt x="7128" y="0"/>
                    <a:pt x="7128" y="0"/>
                  </a:cubicBezTo>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1957" name="Shape 1957"/>
            <p:cNvSpPr/>
            <p:nvPr/>
          </p:nvSpPr>
          <p:spPr>
            <a:xfrm>
              <a:off x="1682120" y="1597317"/>
              <a:ext cx="1144261" cy="13603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800" y="21600"/>
                    <a:pt x="10800" y="21600"/>
                    <a:pt x="10800" y="21600"/>
                  </a:cubicBezTo>
                  <a:cubicBezTo>
                    <a:pt x="10748" y="21600"/>
                    <a:pt x="10696" y="21600"/>
                    <a:pt x="10592" y="21600"/>
                  </a:cubicBezTo>
                  <a:cubicBezTo>
                    <a:pt x="4777" y="21513"/>
                    <a:pt x="0" y="17411"/>
                    <a:pt x="0" y="12393"/>
                  </a:cubicBezTo>
                  <a:cubicBezTo>
                    <a:pt x="0" y="3578"/>
                    <a:pt x="0" y="3578"/>
                    <a:pt x="0" y="3578"/>
                  </a:cubicBezTo>
                  <a:cubicBezTo>
                    <a:pt x="0" y="3404"/>
                    <a:pt x="156" y="3273"/>
                    <a:pt x="363" y="3229"/>
                  </a:cubicBezTo>
                  <a:cubicBezTo>
                    <a:pt x="3790" y="3011"/>
                    <a:pt x="6958" y="175"/>
                    <a:pt x="6958" y="131"/>
                  </a:cubicBezTo>
                  <a:cubicBezTo>
                    <a:pt x="7062" y="44"/>
                    <a:pt x="7165" y="0"/>
                    <a:pt x="7321" y="0"/>
                  </a:cubicBezTo>
                  <a:cubicBezTo>
                    <a:pt x="7425" y="44"/>
                    <a:pt x="7529" y="87"/>
                    <a:pt x="7633" y="175"/>
                  </a:cubicBezTo>
                  <a:cubicBezTo>
                    <a:pt x="7633" y="218"/>
                    <a:pt x="11267" y="4713"/>
                    <a:pt x="21185" y="4713"/>
                  </a:cubicBezTo>
                  <a:cubicBezTo>
                    <a:pt x="21392" y="4713"/>
                    <a:pt x="21600" y="4887"/>
                    <a:pt x="21600" y="5062"/>
                  </a:cubicBezTo>
                  <a:cubicBezTo>
                    <a:pt x="21600" y="12524"/>
                    <a:pt x="21600" y="12524"/>
                    <a:pt x="21600" y="12524"/>
                  </a:cubicBezTo>
                  <a:cubicBezTo>
                    <a:pt x="21600" y="14967"/>
                    <a:pt x="20458" y="17236"/>
                    <a:pt x="18433" y="18938"/>
                  </a:cubicBezTo>
                  <a:cubicBezTo>
                    <a:pt x="16408" y="20684"/>
                    <a:pt x="13708" y="21600"/>
                    <a:pt x="10800" y="21600"/>
                  </a:cubicBezTo>
                  <a:moveTo>
                    <a:pt x="831" y="3884"/>
                  </a:moveTo>
                  <a:cubicBezTo>
                    <a:pt x="831" y="12393"/>
                    <a:pt x="831" y="12393"/>
                    <a:pt x="831" y="12393"/>
                  </a:cubicBezTo>
                  <a:cubicBezTo>
                    <a:pt x="831" y="17018"/>
                    <a:pt x="5244" y="20858"/>
                    <a:pt x="10644" y="20902"/>
                  </a:cubicBezTo>
                  <a:cubicBezTo>
                    <a:pt x="10696" y="20902"/>
                    <a:pt x="10748" y="20902"/>
                    <a:pt x="10800" y="20902"/>
                  </a:cubicBezTo>
                  <a:cubicBezTo>
                    <a:pt x="10800" y="20902"/>
                    <a:pt x="10800" y="20902"/>
                    <a:pt x="10800" y="20902"/>
                  </a:cubicBezTo>
                  <a:cubicBezTo>
                    <a:pt x="13448" y="20902"/>
                    <a:pt x="15992" y="20029"/>
                    <a:pt x="17862" y="18458"/>
                  </a:cubicBezTo>
                  <a:cubicBezTo>
                    <a:pt x="19731" y="16887"/>
                    <a:pt x="20769" y="14793"/>
                    <a:pt x="20769" y="12524"/>
                  </a:cubicBezTo>
                  <a:cubicBezTo>
                    <a:pt x="20769" y="5411"/>
                    <a:pt x="20769" y="5411"/>
                    <a:pt x="20769" y="5411"/>
                  </a:cubicBezTo>
                  <a:cubicBezTo>
                    <a:pt x="12150" y="5324"/>
                    <a:pt x="8308" y="2007"/>
                    <a:pt x="7217" y="916"/>
                  </a:cubicBezTo>
                  <a:cubicBezTo>
                    <a:pt x="6335" y="1658"/>
                    <a:pt x="3738" y="3535"/>
                    <a:pt x="831" y="3884"/>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958" name="Shape 1958"/>
            <p:cNvSpPr/>
            <p:nvPr/>
          </p:nvSpPr>
          <p:spPr>
            <a:xfrm>
              <a:off x="1726264" y="1655401"/>
              <a:ext cx="370578" cy="2474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80" y="0"/>
                  </a:moveTo>
                  <a:cubicBezTo>
                    <a:pt x="16960" y="4080"/>
                    <a:pt x="8960" y="14400"/>
                    <a:pt x="0" y="16320"/>
                  </a:cubicBezTo>
                  <a:cubicBezTo>
                    <a:pt x="0" y="21600"/>
                    <a:pt x="0" y="21600"/>
                    <a:pt x="0" y="21600"/>
                  </a:cubicBezTo>
                  <a:cubicBezTo>
                    <a:pt x="4640" y="20160"/>
                    <a:pt x="17600" y="12480"/>
                    <a:pt x="21600" y="3120"/>
                  </a:cubicBezTo>
                  <a:cubicBezTo>
                    <a:pt x="20800" y="1920"/>
                    <a:pt x="20160" y="720"/>
                    <a:pt x="19680" y="0"/>
                  </a:cubicBezTo>
                </a:path>
              </a:pathLst>
            </a:custGeom>
            <a:solidFill>
              <a:srgbClr val="E8D2A0"/>
            </a:solidFill>
            <a:ln w="12700" cap="flat">
              <a:noFill/>
              <a:miter lim="400000"/>
            </a:ln>
            <a:effectLst/>
          </p:spPr>
          <p:txBody>
            <a:bodyPr wrap="square" lIns="71436" tIns="71436" rIns="71436" bIns="71436" numCol="1" anchor="t">
              <a:noAutofit/>
            </a:bodyPr>
            <a:lstStyle/>
            <a:p>
              <a:pPr lvl="0"/>
            </a:p>
          </p:txBody>
        </p:sp>
        <p:sp>
          <p:nvSpPr>
            <p:cNvPr id="1959" name="Shape 1959"/>
            <p:cNvSpPr/>
            <p:nvPr/>
          </p:nvSpPr>
          <p:spPr>
            <a:xfrm>
              <a:off x="1704192" y="1619389"/>
              <a:ext cx="406590" cy="2857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65" y="0"/>
                  </a:moveTo>
                  <a:cubicBezTo>
                    <a:pt x="18827" y="831"/>
                    <a:pt x="9924" y="14123"/>
                    <a:pt x="0" y="15369"/>
                  </a:cubicBezTo>
                  <a:cubicBezTo>
                    <a:pt x="0" y="21600"/>
                    <a:pt x="0" y="21600"/>
                    <a:pt x="0" y="21600"/>
                  </a:cubicBezTo>
                  <a:cubicBezTo>
                    <a:pt x="292" y="21600"/>
                    <a:pt x="730" y="21600"/>
                    <a:pt x="1168" y="21392"/>
                  </a:cubicBezTo>
                  <a:cubicBezTo>
                    <a:pt x="1168" y="16823"/>
                    <a:pt x="1168" y="16823"/>
                    <a:pt x="1168" y="16823"/>
                  </a:cubicBezTo>
                  <a:cubicBezTo>
                    <a:pt x="9341" y="15162"/>
                    <a:pt x="16638" y="6231"/>
                    <a:pt x="19119" y="2700"/>
                  </a:cubicBezTo>
                  <a:cubicBezTo>
                    <a:pt x="19557" y="3323"/>
                    <a:pt x="20141" y="4362"/>
                    <a:pt x="20870" y="5400"/>
                  </a:cubicBezTo>
                  <a:cubicBezTo>
                    <a:pt x="21162" y="4777"/>
                    <a:pt x="21454" y="4154"/>
                    <a:pt x="21600" y="3323"/>
                  </a:cubicBezTo>
                  <a:cubicBezTo>
                    <a:pt x="21600" y="3323"/>
                    <a:pt x="21600" y="3323"/>
                    <a:pt x="21600" y="3323"/>
                  </a:cubicBezTo>
                  <a:cubicBezTo>
                    <a:pt x="19557" y="831"/>
                    <a:pt x="19265" y="208"/>
                    <a:pt x="19265"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960" name="Shape 1960"/>
            <p:cNvSpPr/>
            <p:nvPr/>
          </p:nvSpPr>
          <p:spPr>
            <a:xfrm>
              <a:off x="1957439" y="2158411"/>
              <a:ext cx="109200" cy="11036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961" name="Shape 1961"/>
            <p:cNvSpPr/>
            <p:nvPr/>
          </p:nvSpPr>
          <p:spPr>
            <a:xfrm>
              <a:off x="2440700" y="2158411"/>
              <a:ext cx="110361" cy="11036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962" name="Shape 1962"/>
            <p:cNvSpPr/>
            <p:nvPr/>
          </p:nvSpPr>
          <p:spPr>
            <a:xfrm>
              <a:off x="1901678" y="2003906"/>
              <a:ext cx="220721" cy="110469"/>
            </a:xfrm>
            <a:custGeom>
              <a:avLst/>
              <a:gdLst/>
              <a:ahLst/>
              <a:cxnLst>
                <a:cxn ang="0">
                  <a:pos x="wd2" y="hd2"/>
                </a:cxn>
                <a:cxn ang="5400000">
                  <a:pos x="wd2" y="hd2"/>
                </a:cxn>
                <a:cxn ang="10800000">
                  <a:pos x="wd2" y="hd2"/>
                </a:cxn>
                <a:cxn ang="16200000">
                  <a:pos x="wd2" y="hd2"/>
                </a:cxn>
              </a:cxnLst>
              <a:rect l="0" t="0" r="r" b="b"/>
              <a:pathLst>
                <a:path w="21600" h="21175" fill="norm" stroke="1" extrusionOk="0">
                  <a:moveTo>
                    <a:pt x="19440" y="21073"/>
                  </a:moveTo>
                  <a:cubicBezTo>
                    <a:pt x="18360" y="21073"/>
                    <a:pt x="17550" y="20020"/>
                    <a:pt x="17280" y="17912"/>
                  </a:cubicBezTo>
                  <a:cubicBezTo>
                    <a:pt x="16740" y="12644"/>
                    <a:pt x="14040" y="8429"/>
                    <a:pt x="10800" y="8429"/>
                  </a:cubicBezTo>
                  <a:cubicBezTo>
                    <a:pt x="7830" y="8429"/>
                    <a:pt x="4860" y="12644"/>
                    <a:pt x="4320" y="17912"/>
                  </a:cubicBezTo>
                  <a:cubicBezTo>
                    <a:pt x="4320" y="20020"/>
                    <a:pt x="2970" y="21600"/>
                    <a:pt x="1890" y="21073"/>
                  </a:cubicBezTo>
                  <a:cubicBezTo>
                    <a:pt x="810" y="20546"/>
                    <a:pt x="0" y="18439"/>
                    <a:pt x="0" y="16332"/>
                  </a:cubicBezTo>
                  <a:cubicBezTo>
                    <a:pt x="810" y="7376"/>
                    <a:pt x="5670" y="0"/>
                    <a:pt x="10800" y="0"/>
                  </a:cubicBezTo>
                  <a:cubicBezTo>
                    <a:pt x="15930" y="0"/>
                    <a:pt x="20790" y="7376"/>
                    <a:pt x="21600" y="16332"/>
                  </a:cubicBezTo>
                  <a:cubicBezTo>
                    <a:pt x="21600" y="18439"/>
                    <a:pt x="20790" y="20546"/>
                    <a:pt x="19710" y="21073"/>
                  </a:cubicBezTo>
                  <a:cubicBezTo>
                    <a:pt x="19710" y="21073"/>
                    <a:pt x="19440" y="21073"/>
                    <a:pt x="1944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963" name="Shape 1963"/>
            <p:cNvSpPr/>
            <p:nvPr/>
          </p:nvSpPr>
          <p:spPr>
            <a:xfrm>
              <a:off x="2386101" y="2003906"/>
              <a:ext cx="219560" cy="110469"/>
            </a:xfrm>
            <a:custGeom>
              <a:avLst/>
              <a:gdLst/>
              <a:ahLst/>
              <a:cxnLst>
                <a:cxn ang="0">
                  <a:pos x="wd2" y="hd2"/>
                </a:cxn>
                <a:cxn ang="5400000">
                  <a:pos x="wd2" y="hd2"/>
                </a:cxn>
                <a:cxn ang="10800000">
                  <a:pos x="wd2" y="hd2"/>
                </a:cxn>
                <a:cxn ang="16200000">
                  <a:pos x="wd2" y="hd2"/>
                </a:cxn>
              </a:cxnLst>
              <a:rect l="0" t="0" r="r" b="b"/>
              <a:pathLst>
                <a:path w="21600" h="21175" fill="norm" stroke="1" extrusionOk="0">
                  <a:moveTo>
                    <a:pt x="19440" y="21073"/>
                  </a:moveTo>
                  <a:cubicBezTo>
                    <a:pt x="18360" y="21073"/>
                    <a:pt x="17550" y="20020"/>
                    <a:pt x="17280" y="17912"/>
                  </a:cubicBezTo>
                  <a:cubicBezTo>
                    <a:pt x="16740" y="12644"/>
                    <a:pt x="14040" y="8429"/>
                    <a:pt x="10800" y="8429"/>
                  </a:cubicBezTo>
                  <a:cubicBezTo>
                    <a:pt x="7830" y="8429"/>
                    <a:pt x="4860" y="12644"/>
                    <a:pt x="4320" y="17912"/>
                  </a:cubicBezTo>
                  <a:cubicBezTo>
                    <a:pt x="4320" y="20020"/>
                    <a:pt x="2970" y="21600"/>
                    <a:pt x="1890" y="21073"/>
                  </a:cubicBezTo>
                  <a:cubicBezTo>
                    <a:pt x="810" y="20546"/>
                    <a:pt x="0" y="18439"/>
                    <a:pt x="0" y="16332"/>
                  </a:cubicBezTo>
                  <a:cubicBezTo>
                    <a:pt x="810" y="7376"/>
                    <a:pt x="5670" y="0"/>
                    <a:pt x="10800" y="0"/>
                  </a:cubicBezTo>
                  <a:cubicBezTo>
                    <a:pt x="15930" y="0"/>
                    <a:pt x="20790" y="7376"/>
                    <a:pt x="21600" y="16332"/>
                  </a:cubicBezTo>
                  <a:cubicBezTo>
                    <a:pt x="21600" y="18439"/>
                    <a:pt x="20790" y="20546"/>
                    <a:pt x="19710" y="21073"/>
                  </a:cubicBezTo>
                  <a:cubicBezTo>
                    <a:pt x="19710" y="21073"/>
                    <a:pt x="19440" y="21073"/>
                    <a:pt x="1944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964" name="Shape 1964"/>
            <p:cNvSpPr/>
            <p:nvPr/>
          </p:nvSpPr>
          <p:spPr>
            <a:xfrm>
              <a:off x="2124721" y="2584749"/>
              <a:ext cx="259058" cy="131271"/>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965" name="Shape 1965"/>
            <p:cNvSpPr/>
            <p:nvPr/>
          </p:nvSpPr>
          <p:spPr>
            <a:xfrm>
              <a:off x="2154926" y="2375646"/>
              <a:ext cx="197487" cy="441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00" y="21600"/>
                  </a:moveTo>
                  <a:cubicBezTo>
                    <a:pt x="2400" y="21600"/>
                    <a:pt x="2400" y="21600"/>
                    <a:pt x="2400" y="21600"/>
                  </a:cubicBezTo>
                  <a:cubicBezTo>
                    <a:pt x="1200" y="21600"/>
                    <a:pt x="0" y="16200"/>
                    <a:pt x="0" y="10800"/>
                  </a:cubicBezTo>
                  <a:cubicBezTo>
                    <a:pt x="0" y="4050"/>
                    <a:pt x="1200" y="0"/>
                    <a:pt x="2400" y="0"/>
                  </a:cubicBezTo>
                  <a:cubicBezTo>
                    <a:pt x="19200" y="0"/>
                    <a:pt x="19200" y="0"/>
                    <a:pt x="19200" y="0"/>
                  </a:cubicBezTo>
                  <a:cubicBezTo>
                    <a:pt x="20400" y="0"/>
                    <a:pt x="21600" y="4050"/>
                    <a:pt x="21600" y="10800"/>
                  </a:cubicBezTo>
                  <a:cubicBezTo>
                    <a:pt x="21600" y="16200"/>
                    <a:pt x="20400" y="21600"/>
                    <a:pt x="1920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966" name="Shape 1966"/>
            <p:cNvSpPr/>
            <p:nvPr/>
          </p:nvSpPr>
          <p:spPr>
            <a:xfrm>
              <a:off x="1571759" y="2023655"/>
              <a:ext cx="132434" cy="2637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900" y="0"/>
                    <a:pt x="0" y="4950"/>
                    <a:pt x="0" y="10800"/>
                  </a:cubicBezTo>
                  <a:cubicBezTo>
                    <a:pt x="0" y="16875"/>
                    <a:pt x="9900" y="21600"/>
                    <a:pt x="21600" y="21600"/>
                  </a:cubicBezTo>
                  <a:lnTo>
                    <a:pt x="2160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1967" name="Shape 1967"/>
            <p:cNvSpPr/>
            <p:nvPr/>
          </p:nvSpPr>
          <p:spPr>
            <a:xfrm>
              <a:off x="1549687" y="2001583"/>
              <a:ext cx="176578" cy="3078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8" y="21600"/>
                    <a:pt x="0" y="16779"/>
                    <a:pt x="0" y="10800"/>
                  </a:cubicBezTo>
                  <a:cubicBezTo>
                    <a:pt x="0" y="4821"/>
                    <a:pt x="8438" y="0"/>
                    <a:pt x="18900" y="0"/>
                  </a:cubicBezTo>
                  <a:cubicBezTo>
                    <a:pt x="20250" y="0"/>
                    <a:pt x="21600" y="771"/>
                    <a:pt x="21600" y="1543"/>
                  </a:cubicBezTo>
                  <a:cubicBezTo>
                    <a:pt x="21600" y="20057"/>
                    <a:pt x="21600" y="20057"/>
                    <a:pt x="21600" y="20057"/>
                  </a:cubicBezTo>
                  <a:cubicBezTo>
                    <a:pt x="21600" y="21021"/>
                    <a:pt x="20250" y="21600"/>
                    <a:pt x="18900" y="21600"/>
                  </a:cubicBezTo>
                  <a:close/>
                  <a:moveTo>
                    <a:pt x="16200" y="3279"/>
                  </a:moveTo>
                  <a:cubicBezTo>
                    <a:pt x="10125" y="4050"/>
                    <a:pt x="5400" y="7136"/>
                    <a:pt x="5400" y="10800"/>
                  </a:cubicBezTo>
                  <a:cubicBezTo>
                    <a:pt x="5400" y="14657"/>
                    <a:pt x="10125" y="17743"/>
                    <a:pt x="16200" y="18514"/>
                  </a:cubicBezTo>
                  <a:lnTo>
                    <a:pt x="16200" y="327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968" name="Shape 1968"/>
            <p:cNvSpPr/>
            <p:nvPr/>
          </p:nvSpPr>
          <p:spPr>
            <a:xfrm>
              <a:off x="2804308" y="2025979"/>
              <a:ext cx="131271" cy="263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950"/>
                    <a:pt x="21600" y="10800"/>
                  </a:cubicBezTo>
                  <a:cubicBezTo>
                    <a:pt x="21600" y="16875"/>
                    <a:pt x="12150" y="21600"/>
                    <a:pt x="0" y="21600"/>
                  </a:cubicBezTo>
                  <a:lnTo>
                    <a:pt x="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1969" name="Shape 1969"/>
            <p:cNvSpPr/>
            <p:nvPr/>
          </p:nvSpPr>
          <p:spPr>
            <a:xfrm>
              <a:off x="2782236" y="2003906"/>
              <a:ext cx="175415" cy="3078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1021"/>
                    <a:pt x="0" y="20057"/>
                  </a:cubicBezTo>
                  <a:cubicBezTo>
                    <a:pt x="0" y="1543"/>
                    <a:pt x="0" y="1543"/>
                    <a:pt x="0" y="1543"/>
                  </a:cubicBezTo>
                  <a:cubicBezTo>
                    <a:pt x="0" y="771"/>
                    <a:pt x="1350" y="0"/>
                    <a:pt x="2700" y="0"/>
                  </a:cubicBezTo>
                  <a:cubicBezTo>
                    <a:pt x="13163" y="0"/>
                    <a:pt x="21600" y="4821"/>
                    <a:pt x="21600" y="10800"/>
                  </a:cubicBezTo>
                  <a:cubicBezTo>
                    <a:pt x="21600" y="16779"/>
                    <a:pt x="13163" y="21600"/>
                    <a:pt x="2700" y="21600"/>
                  </a:cubicBezTo>
                  <a:close/>
                  <a:moveTo>
                    <a:pt x="5400" y="3279"/>
                  </a:moveTo>
                  <a:cubicBezTo>
                    <a:pt x="5400" y="18514"/>
                    <a:pt x="5400" y="18514"/>
                    <a:pt x="5400" y="18514"/>
                  </a:cubicBezTo>
                  <a:cubicBezTo>
                    <a:pt x="11475" y="17743"/>
                    <a:pt x="16200" y="14657"/>
                    <a:pt x="16200" y="10800"/>
                  </a:cubicBezTo>
                  <a:cubicBezTo>
                    <a:pt x="16200" y="7136"/>
                    <a:pt x="11475" y="4050"/>
                    <a:pt x="5400" y="3279"/>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8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17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89" grpId="1"/>
      <p:bldP build="whole" bldLvl="1" animBg="1" rev="0" advAuto="0" spid="1799" grpId="2"/>
    </p:bldLst>
  </p:timing>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74" name="Shape 1974"/>
          <p:cNvSpPr/>
          <p:nvPr/>
        </p:nvSpPr>
        <p:spPr>
          <a:xfrm>
            <a:off x="755465" y="745026"/>
            <a:ext cx="20970876"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Non CD delivery strategy syndrome</a:t>
            </a:r>
          </a:p>
        </p:txBody>
      </p:sp>
      <p:grpSp>
        <p:nvGrpSpPr>
          <p:cNvPr id="1977" name="Group 1977"/>
          <p:cNvGrpSpPr/>
          <p:nvPr/>
        </p:nvGrpSpPr>
        <p:grpSpPr>
          <a:xfrm>
            <a:off x="9690453" y="8830142"/>
            <a:ext cx="1689101" cy="1689101"/>
            <a:chOff x="0" y="0"/>
            <a:chExt cx="1689100" cy="1689100"/>
          </a:xfrm>
        </p:grpSpPr>
        <p:pic>
          <p:nvPicPr>
            <p:cNvPr id="1975" name="pasted-image.png"/>
            <p:cNvPicPr/>
            <p:nvPr/>
          </p:nvPicPr>
          <p:blipFill>
            <a:blip r:embed="rId3">
              <a:extLst/>
            </a:blip>
            <a:srcRect l="0" t="0" r="0" b="0"/>
            <a:stretch>
              <a:fillRect/>
            </a:stretch>
          </p:blipFill>
          <p:spPr>
            <a:xfrm>
              <a:off x="0" y="0"/>
              <a:ext cx="1689100" cy="1689100"/>
            </a:xfrm>
            <a:prstGeom prst="rect">
              <a:avLst/>
            </a:prstGeom>
            <a:ln w="12700" cap="flat">
              <a:noFill/>
              <a:miter lim="400000"/>
            </a:ln>
            <a:effectLst/>
          </p:spPr>
        </p:pic>
        <p:sp>
          <p:nvSpPr>
            <p:cNvPr id="1976" name="Shape 1976"/>
            <p:cNvSpPr/>
            <p:nvPr/>
          </p:nvSpPr>
          <p:spPr>
            <a:xfrm>
              <a:off x="264628" y="717174"/>
              <a:ext cx="1159846" cy="903574"/>
            </a:xfrm>
            <a:prstGeom prst="rect">
              <a:avLst/>
            </a:prstGeom>
            <a:solidFill>
              <a:srgbClr val="164F86"/>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pic>
        <p:nvPicPr>
          <p:cNvPr id="1978" name="pasted-image.pdf"/>
          <p:cNvPicPr/>
          <p:nvPr/>
        </p:nvPicPr>
        <p:blipFill>
          <a:blip r:embed="rId4">
            <a:extLst/>
          </a:blip>
          <a:srcRect l="0" t="0" r="0" b="0"/>
          <a:stretch>
            <a:fillRect/>
          </a:stretch>
        </p:blipFill>
        <p:spPr>
          <a:xfrm>
            <a:off x="7570901" y="8759541"/>
            <a:ext cx="1654307" cy="1830302"/>
          </a:xfrm>
          <a:prstGeom prst="rect">
            <a:avLst/>
          </a:prstGeom>
          <a:ln w="12700">
            <a:miter lim="400000"/>
          </a:ln>
        </p:spPr>
      </p:pic>
      <p:pic>
        <p:nvPicPr>
          <p:cNvPr id="1979" name="pasted-image.tif"/>
          <p:cNvPicPr/>
          <p:nvPr/>
        </p:nvPicPr>
        <p:blipFill>
          <a:blip r:embed="rId5">
            <a:extLst/>
          </a:blip>
          <a:srcRect l="0" t="601" r="0" b="601"/>
          <a:stretch>
            <a:fillRect/>
          </a:stretch>
        </p:blipFill>
        <p:spPr>
          <a:xfrm>
            <a:off x="5260176" y="8722888"/>
            <a:ext cx="2001859" cy="1903609"/>
          </a:xfrm>
          <a:prstGeom prst="rect">
            <a:avLst/>
          </a:prstGeom>
          <a:ln w="12700">
            <a:miter lim="400000"/>
          </a:ln>
        </p:spPr>
      </p:pic>
      <p:sp>
        <p:nvSpPr>
          <p:cNvPr id="1980" name="Shape 1980"/>
          <p:cNvSpPr/>
          <p:nvPr/>
        </p:nvSpPr>
        <p:spPr>
          <a:xfrm>
            <a:off x="3279606" y="8853600"/>
            <a:ext cx="1689101" cy="1642184"/>
          </a:xfrm>
          <a:prstGeom prst="rect">
            <a:avLst/>
          </a:prstGeom>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algn="ctr" defTabSz="243840">
              <a:lnSpc>
                <a:spcPct val="100000"/>
              </a:lnSpc>
              <a:tabLst>
                <a:tab pos="177800" algn="l"/>
                <a:tab pos="368300" algn="l"/>
                <a:tab pos="558800" algn="l"/>
                <a:tab pos="749300" algn="l"/>
                <a:tab pos="939800" algn="l"/>
                <a:tab pos="1130300" algn="l"/>
                <a:tab pos="1320800" algn="l"/>
                <a:tab pos="1511300" algn="l"/>
                <a:tab pos="1701800" algn="l"/>
                <a:tab pos="1892300" algn="l"/>
                <a:tab pos="2082800" algn="l"/>
                <a:tab pos="2273300" algn="l"/>
              </a:tabLst>
              <a:defRPr baseline="-1639" sz="12200">
                <a:solidFill>
                  <a:srgbClr val="1C4F82"/>
                </a:solidFill>
                <a:latin typeface="Atlassian-icons"/>
                <a:ea typeface="Atlassian-icons"/>
                <a:cs typeface="Atlassian-icons"/>
                <a:sym typeface="Atlassian-icons"/>
              </a:defRPr>
            </a:lvl1pPr>
          </a:lstStyle>
          <a:p>
            <a:pPr lvl="0">
              <a:defRPr baseline="0" sz="1800">
                <a:solidFill>
                  <a:srgbClr val="000000"/>
                </a:solidFill>
              </a:defRPr>
            </a:pPr>
            <a:r>
              <a:rPr baseline="-1639" sz="12200">
                <a:solidFill>
                  <a:srgbClr val="1C4F82"/>
                </a:solidFill>
              </a:rPr>
              <a:t></a:t>
            </a:r>
          </a:p>
        </p:txBody>
      </p:sp>
      <p:grpSp>
        <p:nvGrpSpPr>
          <p:cNvPr id="2061" name="Group 2061"/>
          <p:cNvGrpSpPr/>
          <p:nvPr/>
        </p:nvGrpSpPr>
        <p:grpSpPr>
          <a:xfrm>
            <a:off x="14693699" y="3677964"/>
            <a:ext cx="4508501" cy="4508501"/>
            <a:chOff x="0" y="0"/>
            <a:chExt cx="4508500" cy="4508500"/>
          </a:xfrm>
        </p:grpSpPr>
        <p:sp>
          <p:nvSpPr>
            <p:cNvPr id="1981" name="Shape 1981"/>
            <p:cNvSpPr/>
            <p:nvPr/>
          </p:nvSpPr>
          <p:spPr>
            <a:xfrm>
              <a:off x="0" y="0"/>
              <a:ext cx="4508501" cy="45085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1982" name="Shape 1982"/>
            <p:cNvSpPr/>
            <p:nvPr/>
          </p:nvSpPr>
          <p:spPr>
            <a:xfrm>
              <a:off x="769035" y="3420001"/>
              <a:ext cx="2991341" cy="44145"/>
            </a:xfrm>
            <a:prstGeom prst="rect">
              <a:avLst/>
            </a:prstGeom>
            <a:solidFill>
              <a:srgbClr val="205081"/>
            </a:solidFill>
            <a:ln w="12700" cap="flat">
              <a:noFill/>
              <a:miter lim="400000"/>
            </a:ln>
            <a:effectLst/>
          </p:spPr>
          <p:txBody>
            <a:bodyPr wrap="square" lIns="71436" tIns="71436" rIns="71436" bIns="71436" numCol="1" anchor="t">
              <a:noAutofit/>
            </a:bodyPr>
            <a:lstStyle/>
            <a:p>
              <a:pPr lvl="0"/>
            </a:p>
          </p:txBody>
        </p:sp>
        <p:sp>
          <p:nvSpPr>
            <p:cNvPr id="1983" name="Shape 1983"/>
            <p:cNvSpPr/>
            <p:nvPr/>
          </p:nvSpPr>
          <p:spPr>
            <a:xfrm>
              <a:off x="986270" y="3035483"/>
              <a:ext cx="832929" cy="3845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65" y="0"/>
                  </a:moveTo>
                  <a:cubicBezTo>
                    <a:pt x="1212" y="3086"/>
                    <a:pt x="0" y="8023"/>
                    <a:pt x="0" y="13577"/>
                  </a:cubicBezTo>
                  <a:cubicBezTo>
                    <a:pt x="0" y="21600"/>
                    <a:pt x="0" y="21600"/>
                    <a:pt x="0" y="21600"/>
                  </a:cubicBezTo>
                  <a:cubicBezTo>
                    <a:pt x="19675" y="21600"/>
                    <a:pt x="19675" y="21600"/>
                    <a:pt x="19675" y="21600"/>
                  </a:cubicBezTo>
                  <a:cubicBezTo>
                    <a:pt x="19675" y="13577"/>
                    <a:pt x="19675" y="13577"/>
                    <a:pt x="19675" y="13577"/>
                  </a:cubicBezTo>
                  <a:cubicBezTo>
                    <a:pt x="19675" y="12806"/>
                    <a:pt x="19675" y="12034"/>
                    <a:pt x="19747" y="11263"/>
                  </a:cubicBezTo>
                  <a:cubicBezTo>
                    <a:pt x="19675" y="11263"/>
                    <a:pt x="19675" y="11263"/>
                    <a:pt x="19675" y="11263"/>
                  </a:cubicBezTo>
                  <a:cubicBezTo>
                    <a:pt x="19248" y="11263"/>
                    <a:pt x="11976" y="20366"/>
                    <a:pt x="11976" y="20366"/>
                  </a:cubicBezTo>
                  <a:cubicBezTo>
                    <a:pt x="11976" y="20366"/>
                    <a:pt x="4420" y="11263"/>
                    <a:pt x="3921" y="11263"/>
                  </a:cubicBezTo>
                  <a:cubicBezTo>
                    <a:pt x="1212" y="11263"/>
                    <a:pt x="1212" y="11263"/>
                    <a:pt x="1212" y="11263"/>
                  </a:cubicBezTo>
                  <a:cubicBezTo>
                    <a:pt x="1782" y="7714"/>
                    <a:pt x="1782" y="7714"/>
                    <a:pt x="1782" y="7714"/>
                  </a:cubicBezTo>
                  <a:cubicBezTo>
                    <a:pt x="1782" y="7406"/>
                    <a:pt x="1782" y="7251"/>
                    <a:pt x="1853" y="7097"/>
                  </a:cubicBezTo>
                  <a:cubicBezTo>
                    <a:pt x="3065" y="0"/>
                    <a:pt x="3065" y="0"/>
                    <a:pt x="3065" y="0"/>
                  </a:cubicBezTo>
                  <a:moveTo>
                    <a:pt x="20887" y="0"/>
                  </a:moveTo>
                  <a:cubicBezTo>
                    <a:pt x="21244" y="2314"/>
                    <a:pt x="21244" y="2314"/>
                    <a:pt x="21244" y="2314"/>
                  </a:cubicBezTo>
                  <a:cubicBezTo>
                    <a:pt x="21386" y="2006"/>
                    <a:pt x="21457" y="1697"/>
                    <a:pt x="21600" y="1389"/>
                  </a:cubicBezTo>
                  <a:cubicBezTo>
                    <a:pt x="21386" y="926"/>
                    <a:pt x="21101" y="463"/>
                    <a:pt x="20887" y="0"/>
                  </a:cubicBezTo>
                </a:path>
              </a:pathLst>
            </a:custGeom>
            <a:solidFill>
              <a:srgbClr val="DEA000"/>
            </a:solidFill>
            <a:ln w="12700" cap="flat">
              <a:noFill/>
              <a:miter lim="400000"/>
            </a:ln>
            <a:effectLst/>
          </p:spPr>
          <p:txBody>
            <a:bodyPr wrap="square" lIns="71436" tIns="71436" rIns="71436" bIns="71436" numCol="1" anchor="t">
              <a:noAutofit/>
            </a:bodyPr>
            <a:lstStyle/>
            <a:p>
              <a:pPr lvl="0"/>
            </a:p>
          </p:txBody>
        </p:sp>
        <p:sp>
          <p:nvSpPr>
            <p:cNvPr id="1984" name="Shape 1984"/>
            <p:cNvSpPr/>
            <p:nvPr/>
          </p:nvSpPr>
          <p:spPr>
            <a:xfrm>
              <a:off x="942126" y="2966943"/>
              <a:ext cx="907277" cy="4530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51" y="0"/>
                  </a:moveTo>
                  <a:cubicBezTo>
                    <a:pt x="1833" y="2749"/>
                    <a:pt x="0" y="8378"/>
                    <a:pt x="0" y="14793"/>
                  </a:cubicBezTo>
                  <a:cubicBezTo>
                    <a:pt x="0" y="21600"/>
                    <a:pt x="0" y="21600"/>
                    <a:pt x="0" y="21600"/>
                  </a:cubicBezTo>
                  <a:cubicBezTo>
                    <a:pt x="19113" y="21600"/>
                    <a:pt x="19113" y="21600"/>
                    <a:pt x="19113" y="21600"/>
                  </a:cubicBezTo>
                  <a:cubicBezTo>
                    <a:pt x="1047" y="21600"/>
                    <a:pt x="1047" y="21600"/>
                    <a:pt x="1047" y="21600"/>
                  </a:cubicBezTo>
                  <a:cubicBezTo>
                    <a:pt x="1047" y="14793"/>
                    <a:pt x="1047" y="14793"/>
                    <a:pt x="1047" y="14793"/>
                  </a:cubicBezTo>
                  <a:cubicBezTo>
                    <a:pt x="1047" y="10080"/>
                    <a:pt x="2160" y="5891"/>
                    <a:pt x="3862" y="3273"/>
                  </a:cubicBezTo>
                  <a:cubicBezTo>
                    <a:pt x="4385" y="393"/>
                    <a:pt x="4385" y="393"/>
                    <a:pt x="4385" y="393"/>
                  </a:cubicBezTo>
                  <a:cubicBezTo>
                    <a:pt x="4385" y="262"/>
                    <a:pt x="4451" y="131"/>
                    <a:pt x="4451" y="0"/>
                  </a:cubicBezTo>
                  <a:moveTo>
                    <a:pt x="19571" y="0"/>
                  </a:moveTo>
                  <a:cubicBezTo>
                    <a:pt x="19636" y="131"/>
                    <a:pt x="19636" y="262"/>
                    <a:pt x="19702" y="393"/>
                  </a:cubicBezTo>
                  <a:cubicBezTo>
                    <a:pt x="20225" y="3273"/>
                    <a:pt x="20225" y="3273"/>
                    <a:pt x="20225" y="3273"/>
                  </a:cubicBezTo>
                  <a:cubicBezTo>
                    <a:pt x="20422" y="3665"/>
                    <a:pt x="20684" y="4058"/>
                    <a:pt x="20880" y="4451"/>
                  </a:cubicBezTo>
                  <a:cubicBezTo>
                    <a:pt x="21076" y="3927"/>
                    <a:pt x="21338" y="3404"/>
                    <a:pt x="21600" y="2880"/>
                  </a:cubicBezTo>
                  <a:cubicBezTo>
                    <a:pt x="21011" y="1702"/>
                    <a:pt x="20291" y="785"/>
                    <a:pt x="19571" y="0"/>
                  </a:cubicBezTo>
                </a:path>
              </a:pathLst>
            </a:custGeom>
            <a:solidFill>
              <a:srgbClr val="624700"/>
            </a:solidFill>
            <a:ln w="12700" cap="flat">
              <a:noFill/>
              <a:miter lim="400000"/>
            </a:ln>
            <a:effectLst/>
          </p:spPr>
          <p:txBody>
            <a:bodyPr wrap="square" lIns="71436" tIns="71436" rIns="71436" bIns="71436" numCol="1" anchor="t">
              <a:noAutofit/>
            </a:bodyPr>
            <a:lstStyle/>
            <a:p>
              <a:pPr lvl="0"/>
            </a:p>
          </p:txBody>
        </p:sp>
        <p:sp>
          <p:nvSpPr>
            <p:cNvPr id="1985" name="Shape 1985"/>
            <p:cNvSpPr/>
            <p:nvPr/>
          </p:nvSpPr>
          <p:spPr>
            <a:xfrm>
              <a:off x="942126" y="3420001"/>
              <a:ext cx="993242" cy="441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471" y="0"/>
                  </a:moveTo>
                  <a:cubicBezTo>
                    <a:pt x="0" y="0"/>
                    <a:pt x="0" y="0"/>
                    <a:pt x="0" y="0"/>
                  </a:cubicBezTo>
                  <a:cubicBezTo>
                    <a:pt x="0" y="10800"/>
                    <a:pt x="0" y="10800"/>
                    <a:pt x="0" y="10800"/>
                  </a:cubicBezTo>
                  <a:cubicBezTo>
                    <a:pt x="0" y="16200"/>
                    <a:pt x="180" y="21600"/>
                    <a:pt x="479" y="21600"/>
                  </a:cubicBezTo>
                  <a:cubicBezTo>
                    <a:pt x="21540" y="21600"/>
                    <a:pt x="21540" y="21600"/>
                    <a:pt x="21540" y="21600"/>
                  </a:cubicBezTo>
                  <a:cubicBezTo>
                    <a:pt x="21540" y="21600"/>
                    <a:pt x="21540" y="21600"/>
                    <a:pt x="21600" y="21600"/>
                  </a:cubicBezTo>
                  <a:cubicBezTo>
                    <a:pt x="17950" y="21600"/>
                    <a:pt x="17950" y="21600"/>
                    <a:pt x="17950" y="21600"/>
                  </a:cubicBezTo>
                  <a:cubicBezTo>
                    <a:pt x="17711" y="21600"/>
                    <a:pt x="17471" y="16200"/>
                    <a:pt x="17471" y="10800"/>
                  </a:cubicBezTo>
                  <a:cubicBezTo>
                    <a:pt x="17471" y="0"/>
                    <a:pt x="17471" y="0"/>
                    <a:pt x="17471"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1986" name="Shape 1986"/>
            <p:cNvSpPr/>
            <p:nvPr/>
          </p:nvSpPr>
          <p:spPr>
            <a:xfrm>
              <a:off x="1032738" y="3172562"/>
              <a:ext cx="723730" cy="2253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57" y="0"/>
                  </a:moveTo>
                  <a:cubicBezTo>
                    <a:pt x="0" y="6059"/>
                    <a:pt x="0" y="6059"/>
                    <a:pt x="0" y="6059"/>
                  </a:cubicBezTo>
                  <a:cubicBezTo>
                    <a:pt x="3121" y="6059"/>
                    <a:pt x="3121" y="6059"/>
                    <a:pt x="3121" y="6059"/>
                  </a:cubicBezTo>
                  <a:cubicBezTo>
                    <a:pt x="3696" y="6059"/>
                    <a:pt x="12402" y="21600"/>
                    <a:pt x="12402" y="21600"/>
                  </a:cubicBezTo>
                  <a:cubicBezTo>
                    <a:pt x="12402" y="21600"/>
                    <a:pt x="20779" y="6059"/>
                    <a:pt x="21271" y="6059"/>
                  </a:cubicBezTo>
                  <a:cubicBezTo>
                    <a:pt x="21354" y="6059"/>
                    <a:pt x="21354" y="6059"/>
                    <a:pt x="21354" y="6059"/>
                  </a:cubicBezTo>
                  <a:cubicBezTo>
                    <a:pt x="21436" y="4478"/>
                    <a:pt x="21518" y="3161"/>
                    <a:pt x="21600" y="1844"/>
                  </a:cubicBezTo>
                  <a:cubicBezTo>
                    <a:pt x="19383" y="1844"/>
                    <a:pt x="19383" y="1844"/>
                    <a:pt x="19383" y="1844"/>
                  </a:cubicBezTo>
                  <a:cubicBezTo>
                    <a:pt x="19300" y="2107"/>
                    <a:pt x="19136" y="2898"/>
                    <a:pt x="19054" y="3688"/>
                  </a:cubicBezTo>
                  <a:cubicBezTo>
                    <a:pt x="18808" y="4741"/>
                    <a:pt x="18479" y="6322"/>
                    <a:pt x="18151" y="7376"/>
                  </a:cubicBezTo>
                  <a:cubicBezTo>
                    <a:pt x="17494" y="9220"/>
                    <a:pt x="13469" y="15805"/>
                    <a:pt x="12730" y="17122"/>
                  </a:cubicBezTo>
                  <a:cubicBezTo>
                    <a:pt x="12566" y="17385"/>
                    <a:pt x="12484" y="17385"/>
                    <a:pt x="12402" y="17385"/>
                  </a:cubicBezTo>
                  <a:cubicBezTo>
                    <a:pt x="12402" y="17385"/>
                    <a:pt x="12402" y="17385"/>
                    <a:pt x="12402" y="17385"/>
                  </a:cubicBezTo>
                  <a:cubicBezTo>
                    <a:pt x="12402" y="17385"/>
                    <a:pt x="12402" y="17385"/>
                    <a:pt x="12402" y="17385"/>
                  </a:cubicBezTo>
                  <a:cubicBezTo>
                    <a:pt x="12402" y="17385"/>
                    <a:pt x="12402" y="17385"/>
                    <a:pt x="12402" y="17385"/>
                  </a:cubicBezTo>
                  <a:cubicBezTo>
                    <a:pt x="12402" y="17385"/>
                    <a:pt x="12402" y="17385"/>
                    <a:pt x="12402" y="17385"/>
                  </a:cubicBezTo>
                  <a:cubicBezTo>
                    <a:pt x="12402" y="17385"/>
                    <a:pt x="12402" y="17385"/>
                    <a:pt x="12402" y="17385"/>
                  </a:cubicBezTo>
                  <a:cubicBezTo>
                    <a:pt x="12402" y="17385"/>
                    <a:pt x="12402" y="17385"/>
                    <a:pt x="12402" y="17385"/>
                  </a:cubicBezTo>
                  <a:cubicBezTo>
                    <a:pt x="12402" y="17385"/>
                    <a:pt x="12402" y="17385"/>
                    <a:pt x="12402" y="17385"/>
                  </a:cubicBezTo>
                  <a:cubicBezTo>
                    <a:pt x="12402" y="17385"/>
                    <a:pt x="12402" y="17385"/>
                    <a:pt x="12402" y="17385"/>
                  </a:cubicBezTo>
                  <a:cubicBezTo>
                    <a:pt x="12402" y="17385"/>
                    <a:pt x="12402" y="17385"/>
                    <a:pt x="12402" y="17385"/>
                  </a:cubicBezTo>
                  <a:cubicBezTo>
                    <a:pt x="12402" y="17385"/>
                    <a:pt x="12402" y="17385"/>
                    <a:pt x="12402" y="17385"/>
                  </a:cubicBezTo>
                  <a:cubicBezTo>
                    <a:pt x="12402" y="17385"/>
                    <a:pt x="12402" y="17385"/>
                    <a:pt x="12402" y="17385"/>
                  </a:cubicBezTo>
                  <a:cubicBezTo>
                    <a:pt x="12402" y="17385"/>
                    <a:pt x="12402" y="17385"/>
                    <a:pt x="12402" y="17385"/>
                  </a:cubicBezTo>
                  <a:cubicBezTo>
                    <a:pt x="12319" y="17385"/>
                    <a:pt x="12319" y="17385"/>
                    <a:pt x="12319" y="17385"/>
                  </a:cubicBezTo>
                  <a:cubicBezTo>
                    <a:pt x="12319" y="17385"/>
                    <a:pt x="12319" y="17385"/>
                    <a:pt x="12319" y="17385"/>
                  </a:cubicBezTo>
                  <a:cubicBezTo>
                    <a:pt x="12319" y="17385"/>
                    <a:pt x="12319" y="17385"/>
                    <a:pt x="12319" y="17385"/>
                  </a:cubicBezTo>
                  <a:cubicBezTo>
                    <a:pt x="12319" y="17385"/>
                    <a:pt x="12319" y="17385"/>
                    <a:pt x="12319" y="17385"/>
                  </a:cubicBezTo>
                  <a:cubicBezTo>
                    <a:pt x="12319" y="17385"/>
                    <a:pt x="12319" y="17385"/>
                    <a:pt x="12319" y="17385"/>
                  </a:cubicBezTo>
                  <a:cubicBezTo>
                    <a:pt x="12319" y="17385"/>
                    <a:pt x="12319" y="17385"/>
                    <a:pt x="12319" y="17385"/>
                  </a:cubicBezTo>
                  <a:cubicBezTo>
                    <a:pt x="12319" y="17385"/>
                    <a:pt x="12319" y="17385"/>
                    <a:pt x="12319" y="17385"/>
                  </a:cubicBezTo>
                  <a:cubicBezTo>
                    <a:pt x="12319" y="17385"/>
                    <a:pt x="12319" y="17385"/>
                    <a:pt x="12319" y="17385"/>
                  </a:cubicBezTo>
                  <a:cubicBezTo>
                    <a:pt x="12319" y="17385"/>
                    <a:pt x="12319" y="17385"/>
                    <a:pt x="12319" y="17385"/>
                  </a:cubicBezTo>
                  <a:cubicBezTo>
                    <a:pt x="12319" y="17385"/>
                    <a:pt x="12319" y="17385"/>
                    <a:pt x="12319" y="17385"/>
                  </a:cubicBezTo>
                  <a:cubicBezTo>
                    <a:pt x="12319" y="17385"/>
                    <a:pt x="12319" y="17385"/>
                    <a:pt x="12319" y="17385"/>
                  </a:cubicBezTo>
                  <a:cubicBezTo>
                    <a:pt x="12319" y="17385"/>
                    <a:pt x="12319" y="17385"/>
                    <a:pt x="12319" y="17385"/>
                  </a:cubicBezTo>
                  <a:cubicBezTo>
                    <a:pt x="12237" y="17385"/>
                    <a:pt x="12155" y="17385"/>
                    <a:pt x="12073" y="17122"/>
                  </a:cubicBezTo>
                  <a:cubicBezTo>
                    <a:pt x="11580" y="16332"/>
                    <a:pt x="7392" y="8956"/>
                    <a:pt x="6652" y="7376"/>
                  </a:cubicBezTo>
                  <a:cubicBezTo>
                    <a:pt x="6242" y="6322"/>
                    <a:pt x="5913" y="4741"/>
                    <a:pt x="5667" y="3424"/>
                  </a:cubicBezTo>
                  <a:cubicBezTo>
                    <a:pt x="5585" y="2898"/>
                    <a:pt x="5421" y="2107"/>
                    <a:pt x="5338" y="1844"/>
                  </a:cubicBezTo>
                  <a:cubicBezTo>
                    <a:pt x="1314" y="1844"/>
                    <a:pt x="1314" y="1844"/>
                    <a:pt x="1314" y="1844"/>
                  </a:cubicBezTo>
                  <a:cubicBezTo>
                    <a:pt x="1150" y="1844"/>
                    <a:pt x="903" y="1317"/>
                    <a:pt x="821" y="790"/>
                  </a:cubicBezTo>
                  <a:cubicBezTo>
                    <a:pt x="739" y="527"/>
                    <a:pt x="657" y="263"/>
                    <a:pt x="657" y="0"/>
                  </a:cubicBezTo>
                </a:path>
              </a:pathLst>
            </a:custGeom>
            <a:solidFill>
              <a:srgbClr val="C58E00"/>
            </a:solidFill>
            <a:ln w="12700" cap="flat">
              <a:noFill/>
              <a:miter lim="400000"/>
            </a:ln>
            <a:effectLst/>
          </p:spPr>
          <p:txBody>
            <a:bodyPr wrap="square" lIns="71436" tIns="71436" rIns="71436" bIns="71436" numCol="1" anchor="t">
              <a:noAutofit/>
            </a:bodyPr>
            <a:lstStyle/>
            <a:p>
              <a:pPr lvl="0"/>
            </a:p>
          </p:txBody>
        </p:sp>
        <p:sp>
          <p:nvSpPr>
            <p:cNvPr id="1987" name="Shape 1987"/>
            <p:cNvSpPr/>
            <p:nvPr/>
          </p:nvSpPr>
          <p:spPr>
            <a:xfrm>
              <a:off x="1110570" y="2925123"/>
              <a:ext cx="667970" cy="3438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956" y="0"/>
                  </a:moveTo>
                  <a:cubicBezTo>
                    <a:pt x="17689" y="173"/>
                    <a:pt x="17511" y="346"/>
                    <a:pt x="17333" y="518"/>
                  </a:cubicBezTo>
                  <a:cubicBezTo>
                    <a:pt x="17333" y="4838"/>
                    <a:pt x="17333" y="4838"/>
                    <a:pt x="17333" y="4838"/>
                  </a:cubicBezTo>
                  <a:cubicBezTo>
                    <a:pt x="17333" y="9158"/>
                    <a:pt x="14933" y="16589"/>
                    <a:pt x="13244" y="21600"/>
                  </a:cubicBezTo>
                  <a:cubicBezTo>
                    <a:pt x="14667" y="20218"/>
                    <a:pt x="15911" y="18662"/>
                    <a:pt x="16178" y="18317"/>
                  </a:cubicBezTo>
                  <a:cubicBezTo>
                    <a:pt x="16444" y="17798"/>
                    <a:pt x="16711" y="17107"/>
                    <a:pt x="16889" y="16416"/>
                  </a:cubicBezTo>
                  <a:cubicBezTo>
                    <a:pt x="17244" y="15206"/>
                    <a:pt x="17689" y="13997"/>
                    <a:pt x="18400" y="13997"/>
                  </a:cubicBezTo>
                  <a:cubicBezTo>
                    <a:pt x="21333" y="13997"/>
                    <a:pt x="21333" y="13997"/>
                    <a:pt x="21333" y="13997"/>
                  </a:cubicBezTo>
                  <a:cubicBezTo>
                    <a:pt x="21422" y="13478"/>
                    <a:pt x="21511" y="13133"/>
                    <a:pt x="21600" y="12614"/>
                  </a:cubicBezTo>
                  <a:cubicBezTo>
                    <a:pt x="20000" y="4147"/>
                    <a:pt x="20000" y="4147"/>
                    <a:pt x="20000" y="4147"/>
                  </a:cubicBezTo>
                  <a:cubicBezTo>
                    <a:pt x="19644" y="2246"/>
                    <a:pt x="18844" y="864"/>
                    <a:pt x="17956" y="0"/>
                  </a:cubicBezTo>
                  <a:moveTo>
                    <a:pt x="3911" y="0"/>
                  </a:moveTo>
                  <a:cubicBezTo>
                    <a:pt x="3022" y="691"/>
                    <a:pt x="2222" y="2246"/>
                    <a:pt x="1867" y="4147"/>
                  </a:cubicBezTo>
                  <a:cubicBezTo>
                    <a:pt x="0" y="13997"/>
                    <a:pt x="0" y="13997"/>
                    <a:pt x="0" y="13997"/>
                  </a:cubicBezTo>
                  <a:cubicBezTo>
                    <a:pt x="3378" y="13997"/>
                    <a:pt x="3378" y="13997"/>
                    <a:pt x="3378" y="13997"/>
                  </a:cubicBezTo>
                  <a:cubicBezTo>
                    <a:pt x="4089" y="13997"/>
                    <a:pt x="4533" y="15206"/>
                    <a:pt x="4889" y="16416"/>
                  </a:cubicBezTo>
                  <a:cubicBezTo>
                    <a:pt x="5067" y="17107"/>
                    <a:pt x="5333" y="17798"/>
                    <a:pt x="5511" y="18144"/>
                  </a:cubicBezTo>
                  <a:cubicBezTo>
                    <a:pt x="5867" y="18662"/>
                    <a:pt x="7200" y="20045"/>
                    <a:pt x="8533" y="21427"/>
                  </a:cubicBezTo>
                  <a:cubicBezTo>
                    <a:pt x="6844" y="16589"/>
                    <a:pt x="4533" y="9158"/>
                    <a:pt x="4533" y="4838"/>
                  </a:cubicBezTo>
                  <a:cubicBezTo>
                    <a:pt x="4533" y="518"/>
                    <a:pt x="4533" y="518"/>
                    <a:pt x="4533" y="518"/>
                  </a:cubicBezTo>
                  <a:cubicBezTo>
                    <a:pt x="4356" y="346"/>
                    <a:pt x="4089" y="173"/>
                    <a:pt x="3911" y="0"/>
                  </a:cubicBezTo>
                </a:path>
              </a:pathLst>
            </a:custGeom>
            <a:solidFill>
              <a:srgbClr val="DEA000"/>
            </a:solidFill>
            <a:ln w="12700" cap="flat">
              <a:noFill/>
              <a:miter lim="400000"/>
            </a:ln>
            <a:effectLst/>
          </p:spPr>
          <p:txBody>
            <a:bodyPr wrap="square" lIns="71436" tIns="71436" rIns="71436" bIns="71436" numCol="1" anchor="t">
              <a:noAutofit/>
            </a:bodyPr>
            <a:lstStyle/>
            <a:p>
              <a:pPr lvl="0"/>
            </a:p>
          </p:txBody>
        </p:sp>
        <p:sp>
          <p:nvSpPr>
            <p:cNvPr id="1988" name="Shape 1988"/>
            <p:cNvSpPr/>
            <p:nvPr/>
          </p:nvSpPr>
          <p:spPr>
            <a:xfrm>
              <a:off x="1054810" y="2903051"/>
              <a:ext cx="751611" cy="4507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314" y="21600"/>
                  </a:moveTo>
                  <a:cubicBezTo>
                    <a:pt x="11314" y="21600"/>
                    <a:pt x="11314" y="21600"/>
                    <a:pt x="11314" y="21600"/>
                  </a:cubicBezTo>
                  <a:cubicBezTo>
                    <a:pt x="11314" y="21600"/>
                    <a:pt x="11314" y="21600"/>
                    <a:pt x="11314" y="21600"/>
                  </a:cubicBezTo>
                  <a:cubicBezTo>
                    <a:pt x="11314" y="21600"/>
                    <a:pt x="11314" y="21600"/>
                    <a:pt x="11314" y="21600"/>
                  </a:cubicBezTo>
                  <a:cubicBezTo>
                    <a:pt x="11314" y="21600"/>
                    <a:pt x="11314" y="21600"/>
                    <a:pt x="11314" y="21600"/>
                  </a:cubicBezTo>
                  <a:moveTo>
                    <a:pt x="11314" y="21600"/>
                  </a:moveTo>
                  <a:cubicBezTo>
                    <a:pt x="11314" y="21600"/>
                    <a:pt x="11314" y="21600"/>
                    <a:pt x="11314" y="21600"/>
                  </a:cubicBezTo>
                  <a:cubicBezTo>
                    <a:pt x="11314" y="21600"/>
                    <a:pt x="11314" y="21600"/>
                    <a:pt x="11314" y="21600"/>
                  </a:cubicBezTo>
                  <a:moveTo>
                    <a:pt x="11314" y="21600"/>
                  </a:moveTo>
                  <a:cubicBezTo>
                    <a:pt x="11314" y="21600"/>
                    <a:pt x="11314" y="21600"/>
                    <a:pt x="11314" y="21600"/>
                  </a:cubicBezTo>
                  <a:cubicBezTo>
                    <a:pt x="11314" y="21600"/>
                    <a:pt x="11314" y="21600"/>
                    <a:pt x="11314" y="21600"/>
                  </a:cubicBezTo>
                  <a:moveTo>
                    <a:pt x="11314" y="21600"/>
                  </a:moveTo>
                  <a:cubicBezTo>
                    <a:pt x="11314" y="21600"/>
                    <a:pt x="11314" y="21600"/>
                    <a:pt x="11314" y="21600"/>
                  </a:cubicBezTo>
                  <a:cubicBezTo>
                    <a:pt x="11314" y="21600"/>
                    <a:pt x="11314" y="21600"/>
                    <a:pt x="11314" y="21600"/>
                  </a:cubicBezTo>
                  <a:moveTo>
                    <a:pt x="11314" y="21600"/>
                  </a:moveTo>
                  <a:cubicBezTo>
                    <a:pt x="11314" y="21600"/>
                    <a:pt x="11314" y="21600"/>
                    <a:pt x="11314" y="21600"/>
                  </a:cubicBezTo>
                  <a:cubicBezTo>
                    <a:pt x="11314" y="21600"/>
                    <a:pt x="11314" y="21600"/>
                    <a:pt x="11314" y="21600"/>
                  </a:cubicBezTo>
                  <a:moveTo>
                    <a:pt x="11314" y="21600"/>
                  </a:moveTo>
                  <a:cubicBezTo>
                    <a:pt x="11314" y="21600"/>
                    <a:pt x="11314" y="21600"/>
                    <a:pt x="11314" y="21600"/>
                  </a:cubicBezTo>
                  <a:cubicBezTo>
                    <a:pt x="11314" y="21600"/>
                    <a:pt x="11314" y="21600"/>
                    <a:pt x="11314" y="21600"/>
                  </a:cubicBezTo>
                  <a:moveTo>
                    <a:pt x="11235" y="21600"/>
                  </a:moveTo>
                  <a:cubicBezTo>
                    <a:pt x="11235" y="21600"/>
                    <a:pt x="11235" y="21600"/>
                    <a:pt x="11235" y="21600"/>
                  </a:cubicBezTo>
                  <a:cubicBezTo>
                    <a:pt x="11235" y="21600"/>
                    <a:pt x="11235" y="21600"/>
                    <a:pt x="11235" y="21600"/>
                  </a:cubicBezTo>
                  <a:moveTo>
                    <a:pt x="11235" y="21600"/>
                  </a:moveTo>
                  <a:cubicBezTo>
                    <a:pt x="11235" y="21600"/>
                    <a:pt x="11235" y="21600"/>
                    <a:pt x="11235" y="21600"/>
                  </a:cubicBezTo>
                  <a:cubicBezTo>
                    <a:pt x="11235" y="21600"/>
                    <a:pt x="11235" y="21600"/>
                    <a:pt x="11235" y="21600"/>
                  </a:cubicBezTo>
                  <a:moveTo>
                    <a:pt x="11235" y="21600"/>
                  </a:moveTo>
                  <a:cubicBezTo>
                    <a:pt x="11235" y="21600"/>
                    <a:pt x="11235" y="21600"/>
                    <a:pt x="11235" y="21600"/>
                  </a:cubicBezTo>
                  <a:cubicBezTo>
                    <a:pt x="11235" y="21600"/>
                    <a:pt x="11235" y="21600"/>
                    <a:pt x="11235" y="21600"/>
                  </a:cubicBezTo>
                  <a:moveTo>
                    <a:pt x="11235" y="21600"/>
                  </a:moveTo>
                  <a:cubicBezTo>
                    <a:pt x="11235" y="21600"/>
                    <a:pt x="11235" y="21600"/>
                    <a:pt x="11235" y="21600"/>
                  </a:cubicBezTo>
                  <a:cubicBezTo>
                    <a:pt x="11235" y="21600"/>
                    <a:pt x="11235" y="21600"/>
                    <a:pt x="11235" y="21600"/>
                  </a:cubicBezTo>
                  <a:moveTo>
                    <a:pt x="11235" y="21600"/>
                  </a:moveTo>
                  <a:cubicBezTo>
                    <a:pt x="11235" y="21600"/>
                    <a:pt x="11235" y="21600"/>
                    <a:pt x="11235" y="21600"/>
                  </a:cubicBezTo>
                  <a:cubicBezTo>
                    <a:pt x="11235" y="21600"/>
                    <a:pt x="11235" y="21600"/>
                    <a:pt x="11235" y="21600"/>
                  </a:cubicBezTo>
                  <a:moveTo>
                    <a:pt x="11235" y="21600"/>
                  </a:moveTo>
                  <a:cubicBezTo>
                    <a:pt x="11235" y="21600"/>
                    <a:pt x="11235" y="21600"/>
                    <a:pt x="11235" y="21600"/>
                  </a:cubicBezTo>
                  <a:cubicBezTo>
                    <a:pt x="11235" y="21600"/>
                    <a:pt x="11235" y="21600"/>
                    <a:pt x="11235" y="21600"/>
                  </a:cubicBezTo>
                  <a:moveTo>
                    <a:pt x="20571" y="11722"/>
                  </a:moveTo>
                  <a:cubicBezTo>
                    <a:pt x="17960" y="11722"/>
                    <a:pt x="17960" y="11722"/>
                    <a:pt x="17960" y="11722"/>
                  </a:cubicBezTo>
                  <a:cubicBezTo>
                    <a:pt x="17327" y="11722"/>
                    <a:pt x="16932" y="12644"/>
                    <a:pt x="16615" y="13566"/>
                  </a:cubicBezTo>
                  <a:cubicBezTo>
                    <a:pt x="16457" y="14093"/>
                    <a:pt x="16220" y="14620"/>
                    <a:pt x="15982" y="15015"/>
                  </a:cubicBezTo>
                  <a:cubicBezTo>
                    <a:pt x="15745" y="15278"/>
                    <a:pt x="14637" y="16463"/>
                    <a:pt x="13371" y="17517"/>
                  </a:cubicBezTo>
                  <a:cubicBezTo>
                    <a:pt x="12580" y="19361"/>
                    <a:pt x="11947" y="20810"/>
                    <a:pt x="11789" y="21205"/>
                  </a:cubicBezTo>
                  <a:cubicBezTo>
                    <a:pt x="11710" y="21337"/>
                    <a:pt x="11710" y="21468"/>
                    <a:pt x="11631" y="21468"/>
                  </a:cubicBezTo>
                  <a:cubicBezTo>
                    <a:pt x="12343" y="20810"/>
                    <a:pt x="16220" y="17517"/>
                    <a:pt x="16853" y="16595"/>
                  </a:cubicBezTo>
                  <a:cubicBezTo>
                    <a:pt x="17169" y="16068"/>
                    <a:pt x="17486" y="15278"/>
                    <a:pt x="17723" y="14751"/>
                  </a:cubicBezTo>
                  <a:cubicBezTo>
                    <a:pt x="17802" y="14356"/>
                    <a:pt x="17960" y="13961"/>
                    <a:pt x="18040" y="13829"/>
                  </a:cubicBezTo>
                  <a:cubicBezTo>
                    <a:pt x="20176" y="13829"/>
                    <a:pt x="20176" y="13829"/>
                    <a:pt x="20176" y="13829"/>
                  </a:cubicBezTo>
                  <a:cubicBezTo>
                    <a:pt x="20255" y="13039"/>
                    <a:pt x="20413" y="12380"/>
                    <a:pt x="20571" y="11722"/>
                  </a:cubicBezTo>
                  <a:moveTo>
                    <a:pt x="18989" y="0"/>
                  </a:moveTo>
                  <a:cubicBezTo>
                    <a:pt x="18514" y="395"/>
                    <a:pt x="18040" y="790"/>
                    <a:pt x="17565" y="1054"/>
                  </a:cubicBezTo>
                  <a:cubicBezTo>
                    <a:pt x="18356" y="1712"/>
                    <a:pt x="19068" y="2766"/>
                    <a:pt x="19385" y="4215"/>
                  </a:cubicBezTo>
                  <a:cubicBezTo>
                    <a:pt x="20809" y="10668"/>
                    <a:pt x="20809" y="10668"/>
                    <a:pt x="20809" y="10668"/>
                  </a:cubicBezTo>
                  <a:cubicBezTo>
                    <a:pt x="21046" y="9878"/>
                    <a:pt x="21363" y="9088"/>
                    <a:pt x="21600" y="8298"/>
                  </a:cubicBezTo>
                  <a:cubicBezTo>
                    <a:pt x="21204" y="6322"/>
                    <a:pt x="21204" y="6322"/>
                    <a:pt x="21204" y="6322"/>
                  </a:cubicBezTo>
                  <a:cubicBezTo>
                    <a:pt x="20571" y="3424"/>
                    <a:pt x="20571" y="3424"/>
                    <a:pt x="20571" y="3424"/>
                  </a:cubicBezTo>
                  <a:cubicBezTo>
                    <a:pt x="20492" y="3293"/>
                    <a:pt x="20492" y="3161"/>
                    <a:pt x="20413" y="3029"/>
                  </a:cubicBezTo>
                  <a:cubicBezTo>
                    <a:pt x="20097" y="1712"/>
                    <a:pt x="19622" y="790"/>
                    <a:pt x="18989" y="0"/>
                  </a:cubicBezTo>
                  <a:moveTo>
                    <a:pt x="3640" y="0"/>
                  </a:moveTo>
                  <a:cubicBezTo>
                    <a:pt x="3007" y="659"/>
                    <a:pt x="2453" y="1712"/>
                    <a:pt x="2136" y="3029"/>
                  </a:cubicBezTo>
                  <a:cubicBezTo>
                    <a:pt x="2136" y="3161"/>
                    <a:pt x="2057" y="3293"/>
                    <a:pt x="2057" y="3424"/>
                  </a:cubicBezTo>
                  <a:cubicBezTo>
                    <a:pt x="1424" y="6322"/>
                    <a:pt x="1424" y="6322"/>
                    <a:pt x="1424" y="6322"/>
                  </a:cubicBezTo>
                  <a:cubicBezTo>
                    <a:pt x="79" y="12380"/>
                    <a:pt x="79" y="12380"/>
                    <a:pt x="79" y="12380"/>
                  </a:cubicBezTo>
                  <a:cubicBezTo>
                    <a:pt x="0" y="12512"/>
                    <a:pt x="0" y="12644"/>
                    <a:pt x="0" y="12907"/>
                  </a:cubicBezTo>
                  <a:cubicBezTo>
                    <a:pt x="0" y="13039"/>
                    <a:pt x="79" y="13171"/>
                    <a:pt x="158" y="13302"/>
                  </a:cubicBezTo>
                  <a:cubicBezTo>
                    <a:pt x="237" y="13566"/>
                    <a:pt x="475" y="13829"/>
                    <a:pt x="633" y="13829"/>
                  </a:cubicBezTo>
                  <a:cubicBezTo>
                    <a:pt x="4510" y="13829"/>
                    <a:pt x="4510" y="13829"/>
                    <a:pt x="4510" y="13829"/>
                  </a:cubicBezTo>
                  <a:cubicBezTo>
                    <a:pt x="4589" y="13961"/>
                    <a:pt x="4747" y="14356"/>
                    <a:pt x="4826" y="14620"/>
                  </a:cubicBezTo>
                  <a:cubicBezTo>
                    <a:pt x="5064" y="15278"/>
                    <a:pt x="5380" y="16068"/>
                    <a:pt x="5776" y="16595"/>
                  </a:cubicBezTo>
                  <a:cubicBezTo>
                    <a:pt x="6488" y="17385"/>
                    <a:pt x="10523" y="21073"/>
                    <a:pt x="10998" y="21468"/>
                  </a:cubicBezTo>
                  <a:cubicBezTo>
                    <a:pt x="10919" y="21337"/>
                    <a:pt x="10840" y="21337"/>
                    <a:pt x="10760" y="21205"/>
                  </a:cubicBezTo>
                  <a:cubicBezTo>
                    <a:pt x="10602" y="20810"/>
                    <a:pt x="9969" y="19361"/>
                    <a:pt x="9178" y="17385"/>
                  </a:cubicBezTo>
                  <a:cubicBezTo>
                    <a:pt x="7991" y="16332"/>
                    <a:pt x="6804" y="15278"/>
                    <a:pt x="6488" y="14883"/>
                  </a:cubicBezTo>
                  <a:cubicBezTo>
                    <a:pt x="6330" y="14620"/>
                    <a:pt x="6092" y="14093"/>
                    <a:pt x="5934" y="13566"/>
                  </a:cubicBezTo>
                  <a:cubicBezTo>
                    <a:pt x="5618" y="12644"/>
                    <a:pt x="5222" y="11722"/>
                    <a:pt x="4589" y="11722"/>
                  </a:cubicBezTo>
                  <a:cubicBezTo>
                    <a:pt x="1582" y="11722"/>
                    <a:pt x="1582" y="11722"/>
                    <a:pt x="1582" y="11722"/>
                  </a:cubicBezTo>
                  <a:cubicBezTo>
                    <a:pt x="3244" y="4215"/>
                    <a:pt x="3244" y="4215"/>
                    <a:pt x="3244" y="4215"/>
                  </a:cubicBezTo>
                  <a:cubicBezTo>
                    <a:pt x="3560" y="2766"/>
                    <a:pt x="4273" y="1580"/>
                    <a:pt x="5064" y="1054"/>
                  </a:cubicBezTo>
                  <a:cubicBezTo>
                    <a:pt x="4589" y="790"/>
                    <a:pt x="4114" y="395"/>
                    <a:pt x="3640" y="0"/>
                  </a:cubicBezTo>
                </a:path>
              </a:pathLst>
            </a:custGeom>
            <a:solidFill>
              <a:srgbClr val="624700"/>
            </a:solidFill>
            <a:ln w="12700" cap="flat">
              <a:noFill/>
              <a:miter lim="400000"/>
            </a:ln>
            <a:effectLst/>
          </p:spPr>
          <p:txBody>
            <a:bodyPr wrap="square" lIns="71436" tIns="71436" rIns="71436" bIns="71436" numCol="1" anchor="t">
              <a:noAutofit/>
            </a:bodyPr>
            <a:lstStyle/>
            <a:p>
              <a:pPr lvl="0"/>
            </a:p>
          </p:txBody>
        </p:sp>
        <p:sp>
          <p:nvSpPr>
            <p:cNvPr id="1989" name="Shape 1989"/>
            <p:cNvSpPr/>
            <p:nvPr/>
          </p:nvSpPr>
          <p:spPr>
            <a:xfrm>
              <a:off x="1294117" y="2947195"/>
              <a:ext cx="307847" cy="3485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3402"/>
                    <a:pt x="0" y="3402"/>
                    <a:pt x="0" y="3402"/>
                  </a:cubicBezTo>
                  <a:cubicBezTo>
                    <a:pt x="0" y="7483"/>
                    <a:pt x="6943" y="16838"/>
                    <a:pt x="10800" y="21600"/>
                  </a:cubicBezTo>
                  <a:cubicBezTo>
                    <a:pt x="14657" y="16838"/>
                    <a:pt x="21600" y="7483"/>
                    <a:pt x="21600" y="3402"/>
                  </a:cubicBezTo>
                  <a:cubicBezTo>
                    <a:pt x="21600" y="0"/>
                    <a:pt x="21600" y="0"/>
                    <a:pt x="21600" y="0"/>
                  </a:cubicBezTo>
                  <a:cubicBezTo>
                    <a:pt x="18129" y="850"/>
                    <a:pt x="14464" y="1361"/>
                    <a:pt x="10800" y="1361"/>
                  </a:cubicBezTo>
                  <a:cubicBezTo>
                    <a:pt x="10607" y="1361"/>
                    <a:pt x="10221" y="1361"/>
                    <a:pt x="10029" y="1361"/>
                  </a:cubicBezTo>
                  <a:cubicBezTo>
                    <a:pt x="6557" y="1361"/>
                    <a:pt x="3279" y="850"/>
                    <a:pt x="0" y="0"/>
                  </a:cubicBezTo>
                </a:path>
              </a:pathLst>
            </a:custGeom>
            <a:solidFill>
              <a:srgbClr val="CC9300"/>
            </a:solidFill>
            <a:ln w="12700" cap="flat">
              <a:noFill/>
              <a:miter lim="400000"/>
            </a:ln>
            <a:effectLst/>
          </p:spPr>
          <p:txBody>
            <a:bodyPr wrap="square" lIns="71436" tIns="71436" rIns="71436" bIns="71436" numCol="1" anchor="t">
              <a:noAutofit/>
            </a:bodyPr>
            <a:lstStyle/>
            <a:p>
              <a:pPr lvl="0"/>
            </a:p>
          </p:txBody>
        </p:sp>
        <p:sp>
          <p:nvSpPr>
            <p:cNvPr id="1990" name="Shape 1990"/>
            <p:cNvSpPr/>
            <p:nvPr/>
          </p:nvSpPr>
          <p:spPr>
            <a:xfrm>
              <a:off x="1249973" y="2933255"/>
              <a:ext cx="396135" cy="4205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3529"/>
                    <a:pt x="0" y="3529"/>
                    <a:pt x="0" y="3529"/>
                  </a:cubicBezTo>
                  <a:cubicBezTo>
                    <a:pt x="0" y="7059"/>
                    <a:pt x="3900" y="13129"/>
                    <a:pt x="6750" y="17082"/>
                  </a:cubicBezTo>
                  <a:cubicBezTo>
                    <a:pt x="8250" y="19200"/>
                    <a:pt x="9450" y="20753"/>
                    <a:pt x="9750" y="21176"/>
                  </a:cubicBezTo>
                  <a:cubicBezTo>
                    <a:pt x="9900" y="21318"/>
                    <a:pt x="10050" y="21318"/>
                    <a:pt x="10200" y="21459"/>
                  </a:cubicBezTo>
                  <a:cubicBezTo>
                    <a:pt x="10350" y="21600"/>
                    <a:pt x="10500" y="21600"/>
                    <a:pt x="10650" y="21600"/>
                  </a:cubicBezTo>
                  <a:cubicBezTo>
                    <a:pt x="10650" y="21600"/>
                    <a:pt x="10650" y="21600"/>
                    <a:pt x="10650" y="21600"/>
                  </a:cubicBezTo>
                  <a:cubicBezTo>
                    <a:pt x="10650" y="21600"/>
                    <a:pt x="10650" y="21600"/>
                    <a:pt x="10650" y="21600"/>
                  </a:cubicBezTo>
                  <a:cubicBezTo>
                    <a:pt x="10650" y="21600"/>
                    <a:pt x="10650" y="21600"/>
                    <a:pt x="10650" y="21600"/>
                  </a:cubicBezTo>
                  <a:cubicBezTo>
                    <a:pt x="10650" y="21600"/>
                    <a:pt x="10650" y="21600"/>
                    <a:pt x="10650" y="21600"/>
                  </a:cubicBezTo>
                  <a:cubicBezTo>
                    <a:pt x="10650" y="21600"/>
                    <a:pt x="10650" y="21600"/>
                    <a:pt x="10650" y="21600"/>
                  </a:cubicBezTo>
                  <a:cubicBezTo>
                    <a:pt x="10650" y="21600"/>
                    <a:pt x="10650" y="21600"/>
                    <a:pt x="10650" y="21600"/>
                  </a:cubicBezTo>
                  <a:cubicBezTo>
                    <a:pt x="10650" y="21600"/>
                    <a:pt x="10650" y="21600"/>
                    <a:pt x="10650" y="21600"/>
                  </a:cubicBezTo>
                  <a:cubicBezTo>
                    <a:pt x="10650" y="21600"/>
                    <a:pt x="10650" y="21600"/>
                    <a:pt x="10650" y="21600"/>
                  </a:cubicBezTo>
                  <a:cubicBezTo>
                    <a:pt x="10650" y="21600"/>
                    <a:pt x="10650" y="21600"/>
                    <a:pt x="10650" y="21600"/>
                  </a:cubicBezTo>
                  <a:cubicBezTo>
                    <a:pt x="10650" y="21600"/>
                    <a:pt x="10650" y="21600"/>
                    <a:pt x="10650" y="21600"/>
                  </a:cubicBezTo>
                  <a:cubicBezTo>
                    <a:pt x="10650" y="21600"/>
                    <a:pt x="10650" y="21600"/>
                    <a:pt x="10650" y="21600"/>
                  </a:cubicBezTo>
                  <a:cubicBezTo>
                    <a:pt x="10650" y="21600"/>
                    <a:pt x="10650" y="21600"/>
                    <a:pt x="10800" y="21600"/>
                  </a:cubicBezTo>
                  <a:cubicBezTo>
                    <a:pt x="10800" y="21600"/>
                    <a:pt x="10800" y="21600"/>
                    <a:pt x="10800" y="21600"/>
                  </a:cubicBezTo>
                  <a:cubicBezTo>
                    <a:pt x="10800" y="21600"/>
                    <a:pt x="10800" y="21600"/>
                    <a:pt x="10800" y="21600"/>
                  </a:cubicBezTo>
                  <a:cubicBezTo>
                    <a:pt x="10800" y="21600"/>
                    <a:pt x="10800" y="21600"/>
                    <a:pt x="10800" y="21600"/>
                  </a:cubicBezTo>
                  <a:cubicBezTo>
                    <a:pt x="10800" y="21600"/>
                    <a:pt x="10800" y="21600"/>
                    <a:pt x="10800" y="21600"/>
                  </a:cubicBezTo>
                  <a:cubicBezTo>
                    <a:pt x="10800" y="21600"/>
                    <a:pt x="10800" y="21600"/>
                    <a:pt x="10800" y="21600"/>
                  </a:cubicBezTo>
                  <a:cubicBezTo>
                    <a:pt x="10800" y="21600"/>
                    <a:pt x="10800" y="21600"/>
                    <a:pt x="10800" y="21600"/>
                  </a:cubicBezTo>
                  <a:cubicBezTo>
                    <a:pt x="10800" y="21600"/>
                    <a:pt x="10800" y="21600"/>
                    <a:pt x="10800" y="21600"/>
                  </a:cubicBezTo>
                  <a:cubicBezTo>
                    <a:pt x="10800" y="21600"/>
                    <a:pt x="10800" y="21600"/>
                    <a:pt x="10800" y="21600"/>
                  </a:cubicBezTo>
                  <a:cubicBezTo>
                    <a:pt x="10800" y="21600"/>
                    <a:pt x="10800" y="21600"/>
                    <a:pt x="10800" y="21600"/>
                  </a:cubicBezTo>
                  <a:cubicBezTo>
                    <a:pt x="10800" y="21600"/>
                    <a:pt x="10800" y="21600"/>
                    <a:pt x="10800" y="21600"/>
                  </a:cubicBezTo>
                  <a:cubicBezTo>
                    <a:pt x="10800" y="21600"/>
                    <a:pt x="10800" y="21600"/>
                    <a:pt x="10800" y="21600"/>
                  </a:cubicBezTo>
                  <a:cubicBezTo>
                    <a:pt x="10800" y="21600"/>
                    <a:pt x="10800" y="21600"/>
                    <a:pt x="10800" y="21600"/>
                  </a:cubicBezTo>
                  <a:cubicBezTo>
                    <a:pt x="10950" y="21600"/>
                    <a:pt x="11100" y="21600"/>
                    <a:pt x="11400" y="21459"/>
                  </a:cubicBezTo>
                  <a:cubicBezTo>
                    <a:pt x="11550" y="21459"/>
                    <a:pt x="11550" y="21318"/>
                    <a:pt x="11700" y="21176"/>
                  </a:cubicBezTo>
                  <a:cubicBezTo>
                    <a:pt x="12000" y="20753"/>
                    <a:pt x="13200" y="19200"/>
                    <a:pt x="14700" y="17224"/>
                  </a:cubicBezTo>
                  <a:cubicBezTo>
                    <a:pt x="17550" y="13129"/>
                    <a:pt x="21600" y="7059"/>
                    <a:pt x="21600" y="3529"/>
                  </a:cubicBezTo>
                  <a:cubicBezTo>
                    <a:pt x="21600" y="0"/>
                    <a:pt x="21600" y="0"/>
                    <a:pt x="21600" y="0"/>
                  </a:cubicBezTo>
                  <a:cubicBezTo>
                    <a:pt x="20850" y="282"/>
                    <a:pt x="19950" y="565"/>
                    <a:pt x="19200" y="706"/>
                  </a:cubicBezTo>
                  <a:cubicBezTo>
                    <a:pt x="19200" y="3529"/>
                    <a:pt x="19200" y="3529"/>
                    <a:pt x="19200" y="3529"/>
                  </a:cubicBezTo>
                  <a:cubicBezTo>
                    <a:pt x="19200" y="6918"/>
                    <a:pt x="13800" y="14682"/>
                    <a:pt x="10800" y="18635"/>
                  </a:cubicBezTo>
                  <a:cubicBezTo>
                    <a:pt x="7800" y="14682"/>
                    <a:pt x="2400" y="6918"/>
                    <a:pt x="2400" y="3529"/>
                  </a:cubicBezTo>
                  <a:cubicBezTo>
                    <a:pt x="2400" y="706"/>
                    <a:pt x="2400" y="706"/>
                    <a:pt x="2400" y="706"/>
                  </a:cubicBezTo>
                  <a:cubicBezTo>
                    <a:pt x="1500" y="565"/>
                    <a:pt x="750" y="282"/>
                    <a:pt x="0" y="0"/>
                  </a:cubicBezTo>
                </a:path>
              </a:pathLst>
            </a:custGeom>
            <a:solidFill>
              <a:srgbClr val="624700"/>
            </a:solidFill>
            <a:ln w="12700" cap="flat">
              <a:noFill/>
              <a:miter lim="400000"/>
            </a:ln>
            <a:effectLst/>
          </p:spPr>
          <p:txBody>
            <a:bodyPr wrap="square" lIns="71436" tIns="71436" rIns="71436" bIns="71436" numCol="1" anchor="t">
              <a:noAutofit/>
            </a:bodyPr>
            <a:lstStyle/>
            <a:p>
              <a:pPr lvl="0"/>
            </a:p>
          </p:txBody>
        </p:sp>
        <p:sp>
          <p:nvSpPr>
            <p:cNvPr id="1991" name="Shape 1991"/>
            <p:cNvSpPr/>
            <p:nvPr/>
          </p:nvSpPr>
          <p:spPr>
            <a:xfrm>
              <a:off x="855000" y="1262751"/>
              <a:ext cx="911924" cy="7609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61" y="0"/>
                  </a:moveTo>
                  <a:cubicBezTo>
                    <a:pt x="17436" y="0"/>
                    <a:pt x="17111" y="0"/>
                    <a:pt x="16786" y="0"/>
                  </a:cubicBezTo>
                  <a:cubicBezTo>
                    <a:pt x="9694" y="5225"/>
                    <a:pt x="10149" y="9513"/>
                    <a:pt x="3643" y="9513"/>
                  </a:cubicBezTo>
                  <a:cubicBezTo>
                    <a:pt x="3513" y="9513"/>
                    <a:pt x="3513" y="9513"/>
                    <a:pt x="3513" y="9513"/>
                  </a:cubicBezTo>
                  <a:cubicBezTo>
                    <a:pt x="2667" y="9513"/>
                    <a:pt x="1757" y="9435"/>
                    <a:pt x="911" y="9279"/>
                  </a:cubicBezTo>
                  <a:cubicBezTo>
                    <a:pt x="325" y="10605"/>
                    <a:pt x="0" y="12399"/>
                    <a:pt x="0" y="14894"/>
                  </a:cubicBezTo>
                  <a:cubicBezTo>
                    <a:pt x="0" y="21600"/>
                    <a:pt x="0" y="21600"/>
                    <a:pt x="0" y="21600"/>
                  </a:cubicBezTo>
                  <a:cubicBezTo>
                    <a:pt x="130" y="21600"/>
                    <a:pt x="325" y="21522"/>
                    <a:pt x="520" y="21522"/>
                  </a:cubicBezTo>
                  <a:cubicBezTo>
                    <a:pt x="520" y="16531"/>
                    <a:pt x="520" y="16531"/>
                    <a:pt x="520" y="16531"/>
                  </a:cubicBezTo>
                  <a:cubicBezTo>
                    <a:pt x="520" y="14816"/>
                    <a:pt x="1692" y="13412"/>
                    <a:pt x="3123" y="13412"/>
                  </a:cubicBezTo>
                  <a:cubicBezTo>
                    <a:pt x="3383" y="13412"/>
                    <a:pt x="3708" y="13490"/>
                    <a:pt x="3969" y="13568"/>
                  </a:cubicBezTo>
                  <a:cubicBezTo>
                    <a:pt x="6051" y="14504"/>
                    <a:pt x="9434" y="15518"/>
                    <a:pt x="14053" y="15518"/>
                  </a:cubicBezTo>
                  <a:cubicBezTo>
                    <a:pt x="15289" y="15518"/>
                    <a:pt x="16460" y="15440"/>
                    <a:pt x="17501" y="15284"/>
                  </a:cubicBezTo>
                  <a:cubicBezTo>
                    <a:pt x="17501" y="13256"/>
                    <a:pt x="17501" y="13256"/>
                    <a:pt x="17501" y="13256"/>
                  </a:cubicBezTo>
                  <a:cubicBezTo>
                    <a:pt x="17501" y="13256"/>
                    <a:pt x="17501" y="13256"/>
                    <a:pt x="17501" y="13256"/>
                  </a:cubicBezTo>
                  <a:cubicBezTo>
                    <a:pt x="17501" y="13256"/>
                    <a:pt x="17501" y="13178"/>
                    <a:pt x="17501" y="13178"/>
                  </a:cubicBezTo>
                  <a:cubicBezTo>
                    <a:pt x="17566" y="8656"/>
                    <a:pt x="19063" y="4367"/>
                    <a:pt x="21600" y="1014"/>
                  </a:cubicBezTo>
                  <a:cubicBezTo>
                    <a:pt x="20429" y="312"/>
                    <a:pt x="19193" y="0"/>
                    <a:pt x="17761" y="0"/>
                  </a:cubicBezTo>
                </a:path>
              </a:pathLst>
            </a:custGeom>
            <a:solidFill>
              <a:srgbClr val="FFE9B0"/>
            </a:solidFill>
            <a:ln w="12700" cap="flat">
              <a:noFill/>
              <a:miter lim="400000"/>
            </a:ln>
            <a:effectLst/>
          </p:spPr>
          <p:txBody>
            <a:bodyPr wrap="square" lIns="71436" tIns="71436" rIns="71436" bIns="71436" numCol="1" anchor="t">
              <a:noAutofit/>
            </a:bodyPr>
            <a:lstStyle/>
            <a:p>
              <a:pPr lvl="0"/>
            </a:p>
          </p:txBody>
        </p:sp>
        <p:sp>
          <p:nvSpPr>
            <p:cNvPr id="1992" name="Shape 1992"/>
            <p:cNvSpPr/>
            <p:nvPr/>
          </p:nvSpPr>
          <p:spPr>
            <a:xfrm>
              <a:off x="810856" y="1218607"/>
              <a:ext cx="986271" cy="8271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448" y="0"/>
                  </a:moveTo>
                  <a:cubicBezTo>
                    <a:pt x="17388" y="0"/>
                    <a:pt x="17388" y="0"/>
                    <a:pt x="17388" y="0"/>
                  </a:cubicBezTo>
                  <a:cubicBezTo>
                    <a:pt x="15643" y="0"/>
                    <a:pt x="13838" y="574"/>
                    <a:pt x="12033" y="1650"/>
                  </a:cubicBezTo>
                  <a:cubicBezTo>
                    <a:pt x="10228" y="2727"/>
                    <a:pt x="8604" y="3516"/>
                    <a:pt x="7220" y="4234"/>
                  </a:cubicBezTo>
                  <a:cubicBezTo>
                    <a:pt x="2708" y="6387"/>
                    <a:pt x="0" y="7750"/>
                    <a:pt x="0" y="14854"/>
                  </a:cubicBezTo>
                  <a:cubicBezTo>
                    <a:pt x="0" y="21600"/>
                    <a:pt x="0" y="21600"/>
                    <a:pt x="0" y="21600"/>
                  </a:cubicBezTo>
                  <a:cubicBezTo>
                    <a:pt x="301" y="21385"/>
                    <a:pt x="602" y="21169"/>
                    <a:pt x="963" y="21026"/>
                  </a:cubicBezTo>
                  <a:cubicBezTo>
                    <a:pt x="963" y="14854"/>
                    <a:pt x="963" y="14854"/>
                    <a:pt x="963" y="14854"/>
                  </a:cubicBezTo>
                  <a:cubicBezTo>
                    <a:pt x="963" y="12558"/>
                    <a:pt x="1264" y="10908"/>
                    <a:pt x="1805" y="9688"/>
                  </a:cubicBezTo>
                  <a:cubicBezTo>
                    <a:pt x="1685" y="9688"/>
                    <a:pt x="1504" y="9616"/>
                    <a:pt x="1324" y="9616"/>
                  </a:cubicBezTo>
                  <a:cubicBezTo>
                    <a:pt x="1324" y="9616"/>
                    <a:pt x="1324" y="9616"/>
                    <a:pt x="1324" y="9616"/>
                  </a:cubicBezTo>
                  <a:cubicBezTo>
                    <a:pt x="2888" y="6028"/>
                    <a:pt x="6679" y="5526"/>
                    <a:pt x="12274" y="2153"/>
                  </a:cubicBezTo>
                  <a:cubicBezTo>
                    <a:pt x="14079" y="1076"/>
                    <a:pt x="15824" y="574"/>
                    <a:pt x="17388" y="574"/>
                  </a:cubicBezTo>
                  <a:cubicBezTo>
                    <a:pt x="17388" y="574"/>
                    <a:pt x="17388" y="574"/>
                    <a:pt x="17388" y="574"/>
                  </a:cubicBezTo>
                  <a:cubicBezTo>
                    <a:pt x="17388" y="574"/>
                    <a:pt x="17388" y="574"/>
                    <a:pt x="17388" y="574"/>
                  </a:cubicBezTo>
                  <a:cubicBezTo>
                    <a:pt x="17388" y="574"/>
                    <a:pt x="17388" y="574"/>
                    <a:pt x="17388" y="574"/>
                  </a:cubicBezTo>
                  <a:cubicBezTo>
                    <a:pt x="17087" y="789"/>
                    <a:pt x="16787" y="1005"/>
                    <a:pt x="16486" y="1148"/>
                  </a:cubicBezTo>
                  <a:cubicBezTo>
                    <a:pt x="16787" y="1148"/>
                    <a:pt x="17087" y="1148"/>
                    <a:pt x="17388" y="1148"/>
                  </a:cubicBezTo>
                  <a:cubicBezTo>
                    <a:pt x="18712" y="1148"/>
                    <a:pt x="19855" y="1435"/>
                    <a:pt x="20938" y="2081"/>
                  </a:cubicBezTo>
                  <a:cubicBezTo>
                    <a:pt x="21119" y="1794"/>
                    <a:pt x="21299" y="1579"/>
                    <a:pt x="21480" y="1363"/>
                  </a:cubicBezTo>
                  <a:cubicBezTo>
                    <a:pt x="21540" y="1292"/>
                    <a:pt x="21540" y="1292"/>
                    <a:pt x="21600" y="1220"/>
                  </a:cubicBezTo>
                  <a:cubicBezTo>
                    <a:pt x="20397" y="431"/>
                    <a:pt x="18953" y="0"/>
                    <a:pt x="17448" y="0"/>
                  </a:cubicBezTo>
                </a:path>
              </a:pathLst>
            </a:custGeom>
            <a:solidFill>
              <a:srgbClr val="624700"/>
            </a:solidFill>
            <a:ln w="12700" cap="flat">
              <a:noFill/>
              <a:miter lim="400000"/>
            </a:ln>
            <a:effectLst/>
          </p:spPr>
          <p:txBody>
            <a:bodyPr wrap="square" lIns="71436" tIns="71436" rIns="71436" bIns="71436" numCol="1" anchor="t">
              <a:noAutofit/>
            </a:bodyPr>
            <a:lstStyle/>
            <a:p>
              <a:pPr lvl="0"/>
            </a:p>
          </p:txBody>
        </p:sp>
        <p:sp>
          <p:nvSpPr>
            <p:cNvPr id="1993" name="Shape 1993"/>
            <p:cNvSpPr/>
            <p:nvPr/>
          </p:nvSpPr>
          <p:spPr>
            <a:xfrm>
              <a:off x="920054" y="1816875"/>
              <a:ext cx="800402" cy="11082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720" y="7933"/>
                  </a:moveTo>
                  <a:cubicBezTo>
                    <a:pt x="6903" y="7933"/>
                    <a:pt x="6235" y="7450"/>
                    <a:pt x="6235" y="6861"/>
                  </a:cubicBezTo>
                  <a:cubicBezTo>
                    <a:pt x="6235" y="6271"/>
                    <a:pt x="6903" y="5789"/>
                    <a:pt x="7720" y="5789"/>
                  </a:cubicBezTo>
                  <a:cubicBezTo>
                    <a:pt x="8536" y="5789"/>
                    <a:pt x="9204" y="6271"/>
                    <a:pt x="9204" y="6861"/>
                  </a:cubicBezTo>
                  <a:cubicBezTo>
                    <a:pt x="9204" y="7450"/>
                    <a:pt x="8536" y="7933"/>
                    <a:pt x="7720" y="7933"/>
                  </a:cubicBezTo>
                  <a:moveTo>
                    <a:pt x="5344" y="4931"/>
                  </a:moveTo>
                  <a:cubicBezTo>
                    <a:pt x="5344" y="4931"/>
                    <a:pt x="5270" y="4931"/>
                    <a:pt x="5270" y="4931"/>
                  </a:cubicBezTo>
                  <a:cubicBezTo>
                    <a:pt x="4899" y="4877"/>
                    <a:pt x="4676" y="4663"/>
                    <a:pt x="4751" y="4449"/>
                  </a:cubicBezTo>
                  <a:cubicBezTo>
                    <a:pt x="4973" y="3484"/>
                    <a:pt x="6235" y="2787"/>
                    <a:pt x="7720" y="2787"/>
                  </a:cubicBezTo>
                  <a:cubicBezTo>
                    <a:pt x="9130" y="2787"/>
                    <a:pt x="10392" y="3484"/>
                    <a:pt x="10614" y="4449"/>
                  </a:cubicBezTo>
                  <a:cubicBezTo>
                    <a:pt x="10689" y="4663"/>
                    <a:pt x="10466" y="4877"/>
                    <a:pt x="10169" y="4931"/>
                  </a:cubicBezTo>
                  <a:cubicBezTo>
                    <a:pt x="10095" y="4931"/>
                    <a:pt x="10095" y="4931"/>
                    <a:pt x="10021" y="4931"/>
                  </a:cubicBezTo>
                  <a:cubicBezTo>
                    <a:pt x="9798" y="4931"/>
                    <a:pt x="9501" y="4770"/>
                    <a:pt x="9501" y="4556"/>
                  </a:cubicBezTo>
                  <a:cubicBezTo>
                    <a:pt x="9353" y="4073"/>
                    <a:pt x="8536" y="3645"/>
                    <a:pt x="7720" y="3645"/>
                  </a:cubicBezTo>
                  <a:cubicBezTo>
                    <a:pt x="6829" y="3645"/>
                    <a:pt x="6087" y="4073"/>
                    <a:pt x="5938" y="4556"/>
                  </a:cubicBezTo>
                  <a:cubicBezTo>
                    <a:pt x="5864" y="4770"/>
                    <a:pt x="5641" y="4931"/>
                    <a:pt x="5344" y="4931"/>
                  </a:cubicBezTo>
                  <a:moveTo>
                    <a:pt x="1781" y="0"/>
                  </a:moveTo>
                  <a:cubicBezTo>
                    <a:pt x="1039" y="0"/>
                    <a:pt x="445" y="214"/>
                    <a:pt x="0" y="590"/>
                  </a:cubicBezTo>
                  <a:cubicBezTo>
                    <a:pt x="0" y="4341"/>
                    <a:pt x="0" y="4341"/>
                    <a:pt x="0" y="4341"/>
                  </a:cubicBezTo>
                  <a:cubicBezTo>
                    <a:pt x="0" y="4341"/>
                    <a:pt x="0" y="4341"/>
                    <a:pt x="0" y="4341"/>
                  </a:cubicBezTo>
                  <a:cubicBezTo>
                    <a:pt x="0" y="9487"/>
                    <a:pt x="0" y="9487"/>
                    <a:pt x="0" y="9487"/>
                  </a:cubicBezTo>
                  <a:cubicBezTo>
                    <a:pt x="0" y="9487"/>
                    <a:pt x="0" y="9487"/>
                    <a:pt x="0" y="9487"/>
                  </a:cubicBezTo>
                  <a:cubicBezTo>
                    <a:pt x="0" y="11148"/>
                    <a:pt x="0" y="11148"/>
                    <a:pt x="0" y="11148"/>
                  </a:cubicBezTo>
                  <a:cubicBezTo>
                    <a:pt x="0" y="11631"/>
                    <a:pt x="0" y="12113"/>
                    <a:pt x="148" y="12596"/>
                  </a:cubicBezTo>
                  <a:cubicBezTo>
                    <a:pt x="4305" y="13882"/>
                    <a:pt x="7274" y="16830"/>
                    <a:pt x="7423" y="20314"/>
                  </a:cubicBezTo>
                  <a:cubicBezTo>
                    <a:pt x="9353" y="21118"/>
                    <a:pt x="11579" y="21546"/>
                    <a:pt x="13955" y="21600"/>
                  </a:cubicBezTo>
                  <a:cubicBezTo>
                    <a:pt x="14103" y="21600"/>
                    <a:pt x="14177" y="21600"/>
                    <a:pt x="14252" y="21600"/>
                  </a:cubicBezTo>
                  <a:cubicBezTo>
                    <a:pt x="16701" y="21600"/>
                    <a:pt x="19002" y="21118"/>
                    <a:pt x="21080" y="20314"/>
                  </a:cubicBezTo>
                  <a:cubicBezTo>
                    <a:pt x="21080" y="19563"/>
                    <a:pt x="21229" y="18759"/>
                    <a:pt x="21600" y="18009"/>
                  </a:cubicBezTo>
                  <a:cubicBezTo>
                    <a:pt x="19151" y="18009"/>
                    <a:pt x="17072" y="17527"/>
                    <a:pt x="15588" y="16776"/>
                  </a:cubicBezTo>
                  <a:cubicBezTo>
                    <a:pt x="15142" y="16883"/>
                    <a:pt x="14697" y="16937"/>
                    <a:pt x="14252" y="16937"/>
                  </a:cubicBezTo>
                  <a:cubicBezTo>
                    <a:pt x="12544" y="16937"/>
                    <a:pt x="11208" y="16133"/>
                    <a:pt x="10763" y="15007"/>
                  </a:cubicBezTo>
                  <a:cubicBezTo>
                    <a:pt x="7126" y="15007"/>
                    <a:pt x="7126" y="15007"/>
                    <a:pt x="7126" y="15007"/>
                  </a:cubicBezTo>
                  <a:cubicBezTo>
                    <a:pt x="6755" y="15007"/>
                    <a:pt x="6532" y="14793"/>
                    <a:pt x="6532" y="14579"/>
                  </a:cubicBezTo>
                  <a:cubicBezTo>
                    <a:pt x="6532" y="12274"/>
                    <a:pt x="8907" y="10344"/>
                    <a:pt x="12099" y="10076"/>
                  </a:cubicBezTo>
                  <a:cubicBezTo>
                    <a:pt x="12099" y="10076"/>
                    <a:pt x="12099" y="10076"/>
                    <a:pt x="12173" y="10076"/>
                  </a:cubicBezTo>
                  <a:cubicBezTo>
                    <a:pt x="12322" y="10076"/>
                    <a:pt x="12470" y="10130"/>
                    <a:pt x="12544" y="10184"/>
                  </a:cubicBezTo>
                  <a:cubicBezTo>
                    <a:pt x="12693" y="10291"/>
                    <a:pt x="12767" y="10398"/>
                    <a:pt x="12767" y="10505"/>
                  </a:cubicBezTo>
                  <a:cubicBezTo>
                    <a:pt x="12767" y="10827"/>
                    <a:pt x="12915" y="11095"/>
                    <a:pt x="13212" y="11256"/>
                  </a:cubicBezTo>
                  <a:cubicBezTo>
                    <a:pt x="13658" y="10452"/>
                    <a:pt x="14326" y="9862"/>
                    <a:pt x="15068" y="9380"/>
                  </a:cubicBezTo>
                  <a:cubicBezTo>
                    <a:pt x="14177" y="8576"/>
                    <a:pt x="13732" y="7611"/>
                    <a:pt x="13732" y="6539"/>
                  </a:cubicBezTo>
                  <a:cubicBezTo>
                    <a:pt x="13732" y="6539"/>
                    <a:pt x="13732" y="6539"/>
                    <a:pt x="13732" y="6539"/>
                  </a:cubicBezTo>
                  <a:cubicBezTo>
                    <a:pt x="13732" y="6539"/>
                    <a:pt x="13732" y="6539"/>
                    <a:pt x="13732" y="6539"/>
                  </a:cubicBezTo>
                  <a:cubicBezTo>
                    <a:pt x="13732" y="4502"/>
                    <a:pt x="15513" y="2787"/>
                    <a:pt x="18186" y="2144"/>
                  </a:cubicBezTo>
                  <a:cubicBezTo>
                    <a:pt x="18186" y="1286"/>
                    <a:pt x="18186" y="1286"/>
                    <a:pt x="18186" y="1286"/>
                  </a:cubicBezTo>
                  <a:cubicBezTo>
                    <a:pt x="16998" y="1394"/>
                    <a:pt x="15662" y="1447"/>
                    <a:pt x="14252" y="1447"/>
                  </a:cubicBezTo>
                  <a:cubicBezTo>
                    <a:pt x="8981" y="1447"/>
                    <a:pt x="5047" y="750"/>
                    <a:pt x="2524" y="107"/>
                  </a:cubicBezTo>
                  <a:cubicBezTo>
                    <a:pt x="2301" y="54"/>
                    <a:pt x="2004" y="0"/>
                    <a:pt x="1781" y="0"/>
                  </a:cubicBezTo>
                </a:path>
              </a:pathLst>
            </a:custGeom>
            <a:solidFill>
              <a:srgbClr val="CC9300"/>
            </a:solidFill>
            <a:ln w="12700" cap="flat">
              <a:noFill/>
              <a:miter lim="400000"/>
            </a:ln>
            <a:effectLst/>
          </p:spPr>
          <p:txBody>
            <a:bodyPr wrap="square" lIns="71436" tIns="71436" rIns="71436" bIns="71436" numCol="1" anchor="t">
              <a:noAutofit/>
            </a:bodyPr>
            <a:lstStyle/>
            <a:p>
              <a:pPr lvl="0"/>
            </a:p>
          </p:txBody>
        </p:sp>
        <p:sp>
          <p:nvSpPr>
            <p:cNvPr id="1994" name="Shape 1994"/>
            <p:cNvSpPr/>
            <p:nvPr/>
          </p:nvSpPr>
          <p:spPr>
            <a:xfrm>
              <a:off x="877072" y="1734396"/>
              <a:ext cx="980463" cy="12348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68" y="9958"/>
                  </a:moveTo>
                  <a:cubicBezTo>
                    <a:pt x="968" y="10151"/>
                    <a:pt x="726" y="10343"/>
                    <a:pt x="484" y="10343"/>
                  </a:cubicBezTo>
                  <a:cubicBezTo>
                    <a:pt x="303" y="10343"/>
                    <a:pt x="121" y="10343"/>
                    <a:pt x="0" y="10295"/>
                  </a:cubicBezTo>
                  <a:cubicBezTo>
                    <a:pt x="0" y="11449"/>
                    <a:pt x="0" y="11449"/>
                    <a:pt x="0" y="11449"/>
                  </a:cubicBezTo>
                  <a:cubicBezTo>
                    <a:pt x="0" y="15298"/>
                    <a:pt x="2723" y="18714"/>
                    <a:pt x="6716" y="20445"/>
                  </a:cubicBezTo>
                  <a:cubicBezTo>
                    <a:pt x="7079" y="20590"/>
                    <a:pt x="7442" y="20734"/>
                    <a:pt x="7805" y="20830"/>
                  </a:cubicBezTo>
                  <a:cubicBezTo>
                    <a:pt x="7926" y="20878"/>
                    <a:pt x="8108" y="20927"/>
                    <a:pt x="8229" y="20975"/>
                  </a:cubicBezTo>
                  <a:cubicBezTo>
                    <a:pt x="8531" y="21071"/>
                    <a:pt x="8834" y="21167"/>
                    <a:pt x="9197" y="21215"/>
                  </a:cubicBezTo>
                  <a:cubicBezTo>
                    <a:pt x="10225" y="21456"/>
                    <a:pt x="11254" y="21600"/>
                    <a:pt x="12343" y="21600"/>
                  </a:cubicBezTo>
                  <a:cubicBezTo>
                    <a:pt x="12403" y="21600"/>
                    <a:pt x="12524" y="21600"/>
                    <a:pt x="12585" y="21600"/>
                  </a:cubicBezTo>
                  <a:cubicBezTo>
                    <a:pt x="13734" y="21600"/>
                    <a:pt x="14884" y="21456"/>
                    <a:pt x="15973" y="21215"/>
                  </a:cubicBezTo>
                  <a:cubicBezTo>
                    <a:pt x="16276" y="21167"/>
                    <a:pt x="16639" y="21071"/>
                    <a:pt x="16941" y="20975"/>
                  </a:cubicBezTo>
                  <a:cubicBezTo>
                    <a:pt x="17062" y="20927"/>
                    <a:pt x="17183" y="20878"/>
                    <a:pt x="17365" y="20830"/>
                  </a:cubicBezTo>
                  <a:cubicBezTo>
                    <a:pt x="17728" y="20734"/>
                    <a:pt x="18091" y="20590"/>
                    <a:pt x="18454" y="20445"/>
                  </a:cubicBezTo>
                  <a:cubicBezTo>
                    <a:pt x="19603" y="19964"/>
                    <a:pt x="20692" y="19291"/>
                    <a:pt x="21600" y="18569"/>
                  </a:cubicBezTo>
                  <a:cubicBezTo>
                    <a:pt x="21479" y="18473"/>
                    <a:pt x="21358" y="18377"/>
                    <a:pt x="21237" y="18281"/>
                  </a:cubicBezTo>
                  <a:cubicBezTo>
                    <a:pt x="20329" y="19050"/>
                    <a:pt x="19301" y="19676"/>
                    <a:pt x="18151" y="20157"/>
                  </a:cubicBezTo>
                  <a:cubicBezTo>
                    <a:pt x="18151" y="20157"/>
                    <a:pt x="18151" y="20157"/>
                    <a:pt x="18151" y="20157"/>
                  </a:cubicBezTo>
                  <a:cubicBezTo>
                    <a:pt x="18151" y="19868"/>
                    <a:pt x="18151" y="19868"/>
                    <a:pt x="18151" y="19868"/>
                  </a:cubicBezTo>
                  <a:cubicBezTo>
                    <a:pt x="18151" y="19820"/>
                    <a:pt x="18151" y="19772"/>
                    <a:pt x="18151" y="19676"/>
                  </a:cubicBezTo>
                  <a:cubicBezTo>
                    <a:pt x="16457" y="20397"/>
                    <a:pt x="14582" y="20830"/>
                    <a:pt x="12585" y="20830"/>
                  </a:cubicBezTo>
                  <a:cubicBezTo>
                    <a:pt x="12524" y="20830"/>
                    <a:pt x="12464" y="20830"/>
                    <a:pt x="12343" y="20830"/>
                  </a:cubicBezTo>
                  <a:cubicBezTo>
                    <a:pt x="10407" y="20782"/>
                    <a:pt x="8592" y="20397"/>
                    <a:pt x="7018" y="19676"/>
                  </a:cubicBezTo>
                  <a:cubicBezTo>
                    <a:pt x="7018" y="19724"/>
                    <a:pt x="7018" y="19820"/>
                    <a:pt x="7018" y="19868"/>
                  </a:cubicBezTo>
                  <a:cubicBezTo>
                    <a:pt x="7018" y="20109"/>
                    <a:pt x="7018" y="20109"/>
                    <a:pt x="7018" y="20109"/>
                  </a:cubicBezTo>
                  <a:cubicBezTo>
                    <a:pt x="7018" y="20109"/>
                    <a:pt x="7018" y="20109"/>
                    <a:pt x="7018" y="20109"/>
                  </a:cubicBezTo>
                  <a:cubicBezTo>
                    <a:pt x="3509" y="18665"/>
                    <a:pt x="1029" y="15875"/>
                    <a:pt x="545" y="12604"/>
                  </a:cubicBezTo>
                  <a:cubicBezTo>
                    <a:pt x="545" y="12604"/>
                    <a:pt x="545" y="12604"/>
                    <a:pt x="545" y="12604"/>
                  </a:cubicBezTo>
                  <a:cubicBezTo>
                    <a:pt x="726" y="12652"/>
                    <a:pt x="908" y="12700"/>
                    <a:pt x="1089" y="12748"/>
                  </a:cubicBezTo>
                  <a:cubicBezTo>
                    <a:pt x="968" y="12315"/>
                    <a:pt x="968" y="11882"/>
                    <a:pt x="968" y="11449"/>
                  </a:cubicBezTo>
                  <a:cubicBezTo>
                    <a:pt x="968" y="9958"/>
                    <a:pt x="968" y="9958"/>
                    <a:pt x="968" y="9958"/>
                  </a:cubicBezTo>
                  <a:moveTo>
                    <a:pt x="2420" y="0"/>
                  </a:moveTo>
                  <a:cubicBezTo>
                    <a:pt x="1089" y="0"/>
                    <a:pt x="0" y="866"/>
                    <a:pt x="0" y="1924"/>
                  </a:cubicBezTo>
                  <a:cubicBezTo>
                    <a:pt x="0" y="5003"/>
                    <a:pt x="0" y="5003"/>
                    <a:pt x="0" y="5003"/>
                  </a:cubicBezTo>
                  <a:cubicBezTo>
                    <a:pt x="121" y="4955"/>
                    <a:pt x="303" y="4955"/>
                    <a:pt x="484" y="4955"/>
                  </a:cubicBezTo>
                  <a:cubicBezTo>
                    <a:pt x="726" y="4955"/>
                    <a:pt x="968" y="5147"/>
                    <a:pt x="968" y="5340"/>
                  </a:cubicBezTo>
                  <a:cubicBezTo>
                    <a:pt x="968" y="1972"/>
                    <a:pt x="968" y="1972"/>
                    <a:pt x="968" y="1972"/>
                  </a:cubicBezTo>
                  <a:cubicBezTo>
                    <a:pt x="666" y="2213"/>
                    <a:pt x="484" y="2598"/>
                    <a:pt x="484" y="2983"/>
                  </a:cubicBezTo>
                  <a:cubicBezTo>
                    <a:pt x="484" y="1924"/>
                    <a:pt x="484" y="1924"/>
                    <a:pt x="484" y="1924"/>
                  </a:cubicBezTo>
                  <a:cubicBezTo>
                    <a:pt x="484" y="1058"/>
                    <a:pt x="1392" y="385"/>
                    <a:pt x="2420" y="385"/>
                  </a:cubicBezTo>
                  <a:cubicBezTo>
                    <a:pt x="2602" y="385"/>
                    <a:pt x="2844" y="433"/>
                    <a:pt x="3025" y="481"/>
                  </a:cubicBezTo>
                  <a:cubicBezTo>
                    <a:pt x="5082" y="1058"/>
                    <a:pt x="8289" y="1684"/>
                    <a:pt x="12585" y="1684"/>
                  </a:cubicBezTo>
                  <a:cubicBezTo>
                    <a:pt x="13734" y="1684"/>
                    <a:pt x="14824" y="1636"/>
                    <a:pt x="15792" y="1539"/>
                  </a:cubicBezTo>
                  <a:cubicBezTo>
                    <a:pt x="15792" y="1155"/>
                    <a:pt x="15792" y="1155"/>
                    <a:pt x="15792" y="1155"/>
                  </a:cubicBezTo>
                  <a:cubicBezTo>
                    <a:pt x="14824" y="1251"/>
                    <a:pt x="13734" y="1299"/>
                    <a:pt x="12585" y="1299"/>
                  </a:cubicBezTo>
                  <a:cubicBezTo>
                    <a:pt x="8289" y="1299"/>
                    <a:pt x="5143" y="673"/>
                    <a:pt x="3207" y="96"/>
                  </a:cubicBezTo>
                  <a:cubicBezTo>
                    <a:pt x="2965" y="48"/>
                    <a:pt x="2662" y="0"/>
                    <a:pt x="2420" y="0"/>
                  </a:cubicBezTo>
                </a:path>
              </a:pathLst>
            </a:custGeom>
            <a:solidFill>
              <a:srgbClr val="624700"/>
            </a:solidFill>
            <a:ln w="12700" cap="flat">
              <a:noFill/>
              <a:miter lim="400000"/>
            </a:ln>
            <a:effectLst/>
          </p:spPr>
          <p:txBody>
            <a:bodyPr wrap="square" lIns="71436" tIns="71436" rIns="71436" bIns="71436" numCol="1" anchor="t">
              <a:noAutofit/>
            </a:bodyPr>
            <a:lstStyle/>
            <a:p>
              <a:pPr lvl="0"/>
            </a:p>
          </p:txBody>
        </p:sp>
        <p:sp>
          <p:nvSpPr>
            <p:cNvPr id="1995" name="Shape 1995"/>
            <p:cNvSpPr/>
            <p:nvPr/>
          </p:nvSpPr>
          <p:spPr>
            <a:xfrm>
              <a:off x="920054" y="1778540"/>
              <a:ext cx="673779" cy="1126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6" y="0"/>
                  </a:moveTo>
                  <a:cubicBezTo>
                    <a:pt x="882" y="0"/>
                    <a:pt x="0" y="5795"/>
                    <a:pt x="0" y="12644"/>
                  </a:cubicBezTo>
                  <a:cubicBezTo>
                    <a:pt x="0" y="13171"/>
                    <a:pt x="0" y="13171"/>
                    <a:pt x="0" y="13171"/>
                  </a:cubicBezTo>
                  <a:cubicBezTo>
                    <a:pt x="529" y="9483"/>
                    <a:pt x="1234" y="7376"/>
                    <a:pt x="2116" y="7376"/>
                  </a:cubicBezTo>
                  <a:cubicBezTo>
                    <a:pt x="2380" y="7376"/>
                    <a:pt x="2733" y="7902"/>
                    <a:pt x="2998" y="8429"/>
                  </a:cubicBezTo>
                  <a:cubicBezTo>
                    <a:pt x="5995" y="14751"/>
                    <a:pt x="10668" y="21600"/>
                    <a:pt x="16927" y="21600"/>
                  </a:cubicBezTo>
                  <a:cubicBezTo>
                    <a:pt x="18602" y="21600"/>
                    <a:pt x="20189" y="21073"/>
                    <a:pt x="21600" y="20020"/>
                  </a:cubicBezTo>
                  <a:cubicBezTo>
                    <a:pt x="21600" y="12644"/>
                    <a:pt x="21600" y="12644"/>
                    <a:pt x="21600" y="12644"/>
                  </a:cubicBezTo>
                  <a:cubicBezTo>
                    <a:pt x="20189" y="13698"/>
                    <a:pt x="18602" y="14224"/>
                    <a:pt x="16927" y="14224"/>
                  </a:cubicBezTo>
                  <a:cubicBezTo>
                    <a:pt x="10491" y="14224"/>
                    <a:pt x="5642" y="6849"/>
                    <a:pt x="2821" y="527"/>
                  </a:cubicBezTo>
                  <a:cubicBezTo>
                    <a:pt x="2557" y="527"/>
                    <a:pt x="2292" y="0"/>
                    <a:pt x="2116" y="0"/>
                  </a:cubicBezTo>
                </a:path>
              </a:pathLst>
            </a:custGeom>
            <a:solidFill>
              <a:srgbClr val="B68300"/>
            </a:solidFill>
            <a:ln w="12700" cap="flat">
              <a:noFill/>
              <a:miter lim="400000"/>
            </a:ln>
            <a:effectLst/>
          </p:spPr>
          <p:txBody>
            <a:bodyPr wrap="square" lIns="71436" tIns="71436" rIns="71436" bIns="71436" numCol="1" anchor="t">
              <a:noAutofit/>
            </a:bodyPr>
            <a:lstStyle/>
            <a:p>
              <a:pPr lvl="0"/>
            </a:p>
          </p:txBody>
        </p:sp>
        <p:sp>
          <p:nvSpPr>
            <p:cNvPr id="1996" name="Shape 1996"/>
            <p:cNvSpPr/>
            <p:nvPr/>
          </p:nvSpPr>
          <p:spPr>
            <a:xfrm>
              <a:off x="897982" y="1756467"/>
              <a:ext cx="695851" cy="1486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32" y="0"/>
                  </a:moveTo>
                  <a:cubicBezTo>
                    <a:pt x="1281" y="0"/>
                    <a:pt x="0" y="5600"/>
                    <a:pt x="0" y="12800"/>
                  </a:cubicBezTo>
                  <a:cubicBezTo>
                    <a:pt x="0" y="21600"/>
                    <a:pt x="0" y="21600"/>
                    <a:pt x="0" y="21600"/>
                  </a:cubicBezTo>
                  <a:cubicBezTo>
                    <a:pt x="0" y="18400"/>
                    <a:pt x="256" y="15200"/>
                    <a:pt x="683" y="13200"/>
                  </a:cubicBezTo>
                  <a:cubicBezTo>
                    <a:pt x="683" y="12800"/>
                    <a:pt x="683" y="12800"/>
                    <a:pt x="683" y="12800"/>
                  </a:cubicBezTo>
                  <a:cubicBezTo>
                    <a:pt x="683" y="7600"/>
                    <a:pt x="1537" y="3200"/>
                    <a:pt x="2732" y="3200"/>
                  </a:cubicBezTo>
                  <a:cubicBezTo>
                    <a:pt x="2903" y="3200"/>
                    <a:pt x="3159" y="3600"/>
                    <a:pt x="3415" y="3600"/>
                  </a:cubicBezTo>
                  <a:cubicBezTo>
                    <a:pt x="6147" y="8400"/>
                    <a:pt x="10843" y="14000"/>
                    <a:pt x="17075" y="14000"/>
                  </a:cubicBezTo>
                  <a:cubicBezTo>
                    <a:pt x="18697" y="14000"/>
                    <a:pt x="20234" y="13600"/>
                    <a:pt x="21600" y="12800"/>
                  </a:cubicBezTo>
                  <a:cubicBezTo>
                    <a:pt x="21600" y="9600"/>
                    <a:pt x="21600" y="9600"/>
                    <a:pt x="21600" y="9600"/>
                  </a:cubicBezTo>
                  <a:cubicBezTo>
                    <a:pt x="20234" y="10400"/>
                    <a:pt x="18697" y="10800"/>
                    <a:pt x="17075" y="10800"/>
                  </a:cubicBezTo>
                  <a:cubicBezTo>
                    <a:pt x="11013" y="10800"/>
                    <a:pt x="6489" y="5600"/>
                    <a:pt x="3586" y="800"/>
                  </a:cubicBezTo>
                  <a:cubicBezTo>
                    <a:pt x="3330" y="400"/>
                    <a:pt x="2988" y="0"/>
                    <a:pt x="2732" y="0"/>
                  </a:cubicBezTo>
                </a:path>
              </a:pathLst>
            </a:custGeom>
            <a:solidFill>
              <a:srgbClr val="624700"/>
            </a:solidFill>
            <a:ln w="12700" cap="flat">
              <a:noFill/>
              <a:miter lim="400000"/>
            </a:ln>
            <a:effectLst/>
          </p:spPr>
          <p:txBody>
            <a:bodyPr wrap="square" lIns="71436" tIns="71436" rIns="71436" bIns="71436" numCol="1" anchor="t">
              <a:noAutofit/>
            </a:bodyPr>
            <a:lstStyle/>
            <a:p>
              <a:pPr lvl="0"/>
            </a:p>
          </p:txBody>
        </p:sp>
        <p:sp>
          <p:nvSpPr>
            <p:cNvPr id="1997" name="Shape 1997"/>
            <p:cNvSpPr/>
            <p:nvPr/>
          </p:nvSpPr>
          <p:spPr>
            <a:xfrm>
              <a:off x="788784" y="2064314"/>
              <a:ext cx="88289" cy="21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1108"/>
                    <a:pt x="0" y="5538"/>
                    <a:pt x="0" y="10800"/>
                  </a:cubicBezTo>
                  <a:cubicBezTo>
                    <a:pt x="0" y="16062"/>
                    <a:pt x="9450" y="20492"/>
                    <a:pt x="21600" y="21600"/>
                  </a:cubicBezTo>
                  <a:cubicBezTo>
                    <a:pt x="21600" y="0"/>
                    <a:pt x="21600" y="0"/>
                    <a:pt x="21600" y="0"/>
                  </a:cubicBezTo>
                </a:path>
              </a:pathLst>
            </a:custGeom>
            <a:solidFill>
              <a:srgbClr val="CC9300"/>
            </a:solidFill>
            <a:ln w="12700" cap="flat">
              <a:noFill/>
              <a:miter lim="400000"/>
            </a:ln>
            <a:effectLst/>
          </p:spPr>
          <p:txBody>
            <a:bodyPr wrap="square" lIns="71436" tIns="71436" rIns="71436" bIns="71436" numCol="1" anchor="t">
              <a:noAutofit/>
            </a:bodyPr>
            <a:lstStyle/>
            <a:p>
              <a:pPr lvl="0"/>
            </a:p>
          </p:txBody>
        </p:sp>
        <p:sp>
          <p:nvSpPr>
            <p:cNvPr id="1998" name="Shape 1998"/>
            <p:cNvSpPr/>
            <p:nvPr/>
          </p:nvSpPr>
          <p:spPr>
            <a:xfrm>
              <a:off x="744640" y="2017847"/>
              <a:ext cx="175415" cy="3078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200" y="18321"/>
                  </a:moveTo>
                  <a:cubicBezTo>
                    <a:pt x="10125" y="17550"/>
                    <a:pt x="5400" y="14464"/>
                    <a:pt x="5400" y="10800"/>
                  </a:cubicBezTo>
                  <a:cubicBezTo>
                    <a:pt x="5400" y="7136"/>
                    <a:pt x="10125" y="4050"/>
                    <a:pt x="16200" y="3279"/>
                  </a:cubicBezTo>
                  <a:cubicBezTo>
                    <a:pt x="16200" y="18321"/>
                    <a:pt x="16200" y="18321"/>
                    <a:pt x="16200" y="18321"/>
                  </a:cubicBezTo>
                  <a:moveTo>
                    <a:pt x="18900" y="0"/>
                  </a:moveTo>
                  <a:cubicBezTo>
                    <a:pt x="17888" y="0"/>
                    <a:pt x="16875" y="0"/>
                    <a:pt x="16200" y="193"/>
                  </a:cubicBezTo>
                  <a:cubicBezTo>
                    <a:pt x="15188" y="193"/>
                    <a:pt x="14175" y="386"/>
                    <a:pt x="13500" y="386"/>
                  </a:cubicBezTo>
                  <a:cubicBezTo>
                    <a:pt x="11475" y="771"/>
                    <a:pt x="9788" y="1350"/>
                    <a:pt x="8100" y="1929"/>
                  </a:cubicBezTo>
                  <a:cubicBezTo>
                    <a:pt x="3038" y="3857"/>
                    <a:pt x="0" y="7136"/>
                    <a:pt x="0" y="10800"/>
                  </a:cubicBezTo>
                  <a:cubicBezTo>
                    <a:pt x="0" y="16200"/>
                    <a:pt x="7088" y="20829"/>
                    <a:pt x="16200" y="21407"/>
                  </a:cubicBezTo>
                  <a:cubicBezTo>
                    <a:pt x="16875" y="21600"/>
                    <a:pt x="17888" y="21600"/>
                    <a:pt x="18900" y="21600"/>
                  </a:cubicBezTo>
                  <a:cubicBezTo>
                    <a:pt x="20250" y="21600"/>
                    <a:pt x="21600" y="20829"/>
                    <a:pt x="21600" y="20057"/>
                  </a:cubicBezTo>
                  <a:cubicBezTo>
                    <a:pt x="21600" y="20057"/>
                    <a:pt x="21600" y="20057"/>
                    <a:pt x="21600" y="20057"/>
                  </a:cubicBezTo>
                  <a:cubicBezTo>
                    <a:pt x="21600" y="1543"/>
                    <a:pt x="21600" y="1543"/>
                    <a:pt x="21600" y="1543"/>
                  </a:cubicBezTo>
                  <a:cubicBezTo>
                    <a:pt x="21600" y="1543"/>
                    <a:pt x="21600" y="1543"/>
                    <a:pt x="21600" y="1543"/>
                  </a:cubicBezTo>
                  <a:cubicBezTo>
                    <a:pt x="21600" y="771"/>
                    <a:pt x="20250" y="0"/>
                    <a:pt x="18900" y="0"/>
                  </a:cubicBezTo>
                </a:path>
              </a:pathLst>
            </a:custGeom>
            <a:solidFill>
              <a:srgbClr val="624700"/>
            </a:solidFill>
            <a:ln w="12700" cap="flat">
              <a:noFill/>
              <a:miter lim="400000"/>
            </a:ln>
            <a:effectLst/>
          </p:spPr>
          <p:txBody>
            <a:bodyPr wrap="square" lIns="71436" tIns="71436" rIns="71436" bIns="71436" numCol="1" anchor="t">
              <a:noAutofit/>
            </a:bodyPr>
            <a:lstStyle/>
            <a:p>
              <a:pPr lvl="0"/>
            </a:p>
          </p:txBody>
        </p:sp>
        <p:sp>
          <p:nvSpPr>
            <p:cNvPr id="1999" name="Shape 1999"/>
            <p:cNvSpPr/>
            <p:nvPr/>
          </p:nvSpPr>
          <p:spPr>
            <a:xfrm>
              <a:off x="1151230" y="2114267"/>
              <a:ext cx="110360" cy="11036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24700"/>
            </a:solidFill>
            <a:ln w="12700" cap="flat">
              <a:noFill/>
              <a:miter lim="400000"/>
            </a:ln>
            <a:effectLst/>
          </p:spPr>
          <p:txBody>
            <a:bodyPr wrap="square" lIns="71436" tIns="71436" rIns="71436" bIns="71436" numCol="1" anchor="t">
              <a:noAutofit/>
            </a:bodyPr>
            <a:lstStyle/>
            <a:p>
              <a:pPr lvl="0"/>
            </a:p>
          </p:txBody>
        </p:sp>
        <p:sp>
          <p:nvSpPr>
            <p:cNvPr id="2000" name="Shape 2000"/>
            <p:cNvSpPr/>
            <p:nvPr/>
          </p:nvSpPr>
          <p:spPr>
            <a:xfrm>
              <a:off x="1096521" y="1960924"/>
              <a:ext cx="217460" cy="109200"/>
            </a:xfrm>
            <a:custGeom>
              <a:avLst/>
              <a:gdLst/>
              <a:ahLst/>
              <a:cxnLst>
                <a:cxn ang="0">
                  <a:pos x="wd2" y="hd2"/>
                </a:cxn>
                <a:cxn ang="5400000">
                  <a:pos x="wd2" y="hd2"/>
                </a:cxn>
                <a:cxn ang="10800000">
                  <a:pos x="wd2" y="hd2"/>
                </a:cxn>
                <a:cxn ang="16200000">
                  <a:pos x="wd2" y="hd2"/>
                </a:cxn>
              </a:cxnLst>
              <a:rect l="0" t="0" r="r" b="b"/>
              <a:pathLst>
                <a:path w="21169" h="21600" fill="norm" stroke="1" extrusionOk="0">
                  <a:moveTo>
                    <a:pt x="10717" y="0"/>
                  </a:moveTo>
                  <a:cubicBezTo>
                    <a:pt x="5384" y="0"/>
                    <a:pt x="851" y="7020"/>
                    <a:pt x="51" y="16740"/>
                  </a:cubicBezTo>
                  <a:cubicBezTo>
                    <a:pt x="-216" y="18900"/>
                    <a:pt x="584" y="21060"/>
                    <a:pt x="1917" y="21600"/>
                  </a:cubicBezTo>
                  <a:cubicBezTo>
                    <a:pt x="1917" y="21600"/>
                    <a:pt x="2184" y="21600"/>
                    <a:pt x="2184" y="21600"/>
                  </a:cubicBezTo>
                  <a:cubicBezTo>
                    <a:pt x="3251" y="21600"/>
                    <a:pt x="4051" y="19980"/>
                    <a:pt x="4317" y="17820"/>
                  </a:cubicBezTo>
                  <a:cubicBezTo>
                    <a:pt x="4851" y="12960"/>
                    <a:pt x="7517" y="8640"/>
                    <a:pt x="10717" y="8640"/>
                  </a:cubicBezTo>
                  <a:cubicBezTo>
                    <a:pt x="13651" y="8640"/>
                    <a:pt x="16584" y="12960"/>
                    <a:pt x="17117" y="17820"/>
                  </a:cubicBezTo>
                  <a:cubicBezTo>
                    <a:pt x="17117" y="19980"/>
                    <a:pt x="18184" y="21600"/>
                    <a:pt x="18984" y="21600"/>
                  </a:cubicBezTo>
                  <a:cubicBezTo>
                    <a:pt x="19251" y="21600"/>
                    <a:pt x="19251" y="21600"/>
                    <a:pt x="19517" y="21600"/>
                  </a:cubicBezTo>
                  <a:cubicBezTo>
                    <a:pt x="20584" y="21060"/>
                    <a:pt x="21384" y="18900"/>
                    <a:pt x="21117" y="16740"/>
                  </a:cubicBezTo>
                  <a:cubicBezTo>
                    <a:pt x="20317" y="7020"/>
                    <a:pt x="15784" y="0"/>
                    <a:pt x="10717" y="0"/>
                  </a:cubicBezTo>
                </a:path>
              </a:pathLst>
            </a:custGeom>
            <a:solidFill>
              <a:srgbClr val="624700"/>
            </a:solidFill>
            <a:ln w="12700" cap="flat">
              <a:noFill/>
              <a:miter lim="400000"/>
            </a:ln>
            <a:effectLst/>
          </p:spPr>
          <p:txBody>
            <a:bodyPr wrap="square" lIns="71436" tIns="71436" rIns="71436" bIns="71436" numCol="1" anchor="t">
              <a:noAutofit/>
            </a:bodyPr>
            <a:lstStyle/>
            <a:p>
              <a:pPr lvl="0"/>
            </a:p>
          </p:txBody>
        </p:sp>
        <p:sp>
          <p:nvSpPr>
            <p:cNvPr id="2001" name="Shape 2001"/>
            <p:cNvSpPr/>
            <p:nvPr/>
          </p:nvSpPr>
          <p:spPr>
            <a:xfrm>
              <a:off x="1319674" y="2587073"/>
              <a:ext cx="177739" cy="987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295" y="0"/>
                  </a:moveTo>
                  <a:cubicBezTo>
                    <a:pt x="0" y="0"/>
                    <a:pt x="0" y="0"/>
                    <a:pt x="0" y="0"/>
                  </a:cubicBezTo>
                  <a:cubicBezTo>
                    <a:pt x="1994" y="12600"/>
                    <a:pt x="7975" y="21600"/>
                    <a:pt x="15618" y="21600"/>
                  </a:cubicBezTo>
                  <a:cubicBezTo>
                    <a:pt x="17612" y="21600"/>
                    <a:pt x="19606" y="21000"/>
                    <a:pt x="21600" y="19800"/>
                  </a:cubicBezTo>
                  <a:cubicBezTo>
                    <a:pt x="17612" y="14400"/>
                    <a:pt x="14289" y="7800"/>
                    <a:pt x="12295" y="0"/>
                  </a:cubicBezTo>
                </a:path>
              </a:pathLst>
            </a:custGeom>
            <a:solidFill>
              <a:srgbClr val="624700"/>
            </a:solidFill>
            <a:ln w="12700" cap="flat">
              <a:noFill/>
              <a:miter lim="400000"/>
            </a:ln>
            <a:effectLst/>
          </p:spPr>
          <p:txBody>
            <a:bodyPr wrap="square" lIns="71436" tIns="71436" rIns="71436" bIns="71436" numCol="1" anchor="t">
              <a:noAutofit/>
            </a:bodyPr>
            <a:lstStyle/>
            <a:p>
              <a:pPr lvl="0"/>
            </a:p>
          </p:txBody>
        </p:sp>
        <p:sp>
          <p:nvSpPr>
            <p:cNvPr id="2002" name="Shape 2002"/>
            <p:cNvSpPr/>
            <p:nvPr/>
          </p:nvSpPr>
          <p:spPr>
            <a:xfrm>
              <a:off x="1701868" y="2741577"/>
              <a:ext cx="125463" cy="1173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87" y="0"/>
                  </a:moveTo>
                  <a:cubicBezTo>
                    <a:pt x="939" y="7033"/>
                    <a:pt x="0" y="14567"/>
                    <a:pt x="0" y="21600"/>
                  </a:cubicBezTo>
                  <a:cubicBezTo>
                    <a:pt x="7983" y="17079"/>
                    <a:pt x="15026" y="11051"/>
                    <a:pt x="21600" y="4019"/>
                  </a:cubicBezTo>
                  <a:cubicBezTo>
                    <a:pt x="20661" y="3014"/>
                    <a:pt x="19252" y="1507"/>
                    <a:pt x="18313" y="0"/>
                  </a:cubicBezTo>
                  <a:cubicBezTo>
                    <a:pt x="4226" y="0"/>
                    <a:pt x="4226" y="0"/>
                    <a:pt x="4226" y="0"/>
                  </a:cubicBezTo>
                  <a:cubicBezTo>
                    <a:pt x="3757" y="0"/>
                    <a:pt x="3287" y="0"/>
                    <a:pt x="3287" y="0"/>
                  </a:cubicBezTo>
                </a:path>
              </a:pathLst>
            </a:custGeom>
            <a:solidFill>
              <a:srgbClr val="C18B00"/>
            </a:solidFill>
            <a:ln w="12700" cap="flat">
              <a:noFill/>
              <a:miter lim="400000"/>
            </a:ln>
            <a:effectLst/>
          </p:spPr>
          <p:txBody>
            <a:bodyPr wrap="square" lIns="71436" tIns="71436" rIns="71436" bIns="71436" numCol="1" anchor="t">
              <a:noAutofit/>
            </a:bodyPr>
            <a:lstStyle/>
            <a:p>
              <a:pPr lvl="0"/>
            </a:p>
          </p:txBody>
        </p:sp>
        <p:sp>
          <p:nvSpPr>
            <p:cNvPr id="2003" name="Shape 2003"/>
            <p:cNvSpPr/>
            <p:nvPr/>
          </p:nvSpPr>
          <p:spPr>
            <a:xfrm>
              <a:off x="1701868" y="2762487"/>
              <a:ext cx="139404" cy="1243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82" y="0"/>
                  </a:moveTo>
                  <a:cubicBezTo>
                    <a:pt x="13553" y="6720"/>
                    <a:pt x="7200" y="12480"/>
                    <a:pt x="0" y="16800"/>
                  </a:cubicBezTo>
                  <a:cubicBezTo>
                    <a:pt x="0" y="17760"/>
                    <a:pt x="0" y="18240"/>
                    <a:pt x="0" y="18720"/>
                  </a:cubicBezTo>
                  <a:cubicBezTo>
                    <a:pt x="0" y="21600"/>
                    <a:pt x="0" y="21600"/>
                    <a:pt x="0" y="21600"/>
                  </a:cubicBezTo>
                  <a:cubicBezTo>
                    <a:pt x="8047" y="16800"/>
                    <a:pt x="15247" y="10560"/>
                    <a:pt x="21600" y="2880"/>
                  </a:cubicBezTo>
                  <a:cubicBezTo>
                    <a:pt x="20753" y="1920"/>
                    <a:pt x="20329" y="960"/>
                    <a:pt x="19482" y="0"/>
                  </a:cubicBezTo>
                </a:path>
              </a:pathLst>
            </a:custGeom>
            <a:solidFill>
              <a:srgbClr val="624700"/>
            </a:solidFill>
            <a:ln w="12700" cap="flat">
              <a:noFill/>
              <a:miter lim="400000"/>
            </a:ln>
            <a:effectLst/>
          </p:spPr>
          <p:txBody>
            <a:bodyPr wrap="square" lIns="71436" tIns="71436" rIns="71436" bIns="71436" numCol="1" anchor="t">
              <a:noAutofit/>
            </a:bodyPr>
            <a:lstStyle/>
            <a:p>
              <a:pPr lvl="0"/>
            </a:p>
          </p:txBody>
        </p:sp>
        <p:sp>
          <p:nvSpPr>
            <p:cNvPr id="2004" name="Shape 2004"/>
            <p:cNvSpPr/>
            <p:nvPr/>
          </p:nvSpPr>
          <p:spPr>
            <a:xfrm>
              <a:off x="925863" y="2463934"/>
              <a:ext cx="269512" cy="3949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763" y="9300"/>
                    <a:pt x="10139" y="17250"/>
                    <a:pt x="21600" y="21600"/>
                  </a:cubicBezTo>
                  <a:cubicBezTo>
                    <a:pt x="21159" y="11850"/>
                    <a:pt x="12343" y="3600"/>
                    <a:pt x="0" y="0"/>
                  </a:cubicBezTo>
                </a:path>
              </a:pathLst>
            </a:custGeom>
            <a:solidFill>
              <a:srgbClr val="C18B00"/>
            </a:solidFill>
            <a:ln w="12700" cap="flat">
              <a:noFill/>
              <a:miter lim="400000"/>
            </a:ln>
            <a:effectLst/>
          </p:spPr>
          <p:txBody>
            <a:bodyPr wrap="square" lIns="71436" tIns="71436" rIns="71436" bIns="71436" numCol="1" anchor="t">
              <a:noAutofit/>
            </a:bodyPr>
            <a:lstStyle/>
            <a:p>
              <a:pPr lvl="0"/>
            </a:p>
          </p:txBody>
        </p:sp>
        <p:sp>
          <p:nvSpPr>
            <p:cNvPr id="2005" name="Shape 2005"/>
            <p:cNvSpPr/>
            <p:nvPr/>
          </p:nvSpPr>
          <p:spPr>
            <a:xfrm>
              <a:off x="901467" y="2454640"/>
              <a:ext cx="293908" cy="4298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0"/>
                    <a:pt x="0" y="0"/>
                    <a:pt x="0" y="0"/>
                  </a:cubicBezTo>
                  <a:cubicBezTo>
                    <a:pt x="1615" y="9415"/>
                    <a:pt x="9892" y="17446"/>
                    <a:pt x="21600" y="21600"/>
                  </a:cubicBezTo>
                  <a:cubicBezTo>
                    <a:pt x="21600" y="21600"/>
                    <a:pt x="21600" y="21600"/>
                    <a:pt x="21600" y="21600"/>
                  </a:cubicBezTo>
                  <a:cubicBezTo>
                    <a:pt x="21600" y="20908"/>
                    <a:pt x="21600" y="20908"/>
                    <a:pt x="21600" y="20908"/>
                  </a:cubicBezTo>
                  <a:cubicBezTo>
                    <a:pt x="21600" y="20769"/>
                    <a:pt x="21600" y="20492"/>
                    <a:pt x="21600" y="20354"/>
                  </a:cubicBezTo>
                  <a:cubicBezTo>
                    <a:pt x="11103" y="16338"/>
                    <a:pt x="3432" y="9000"/>
                    <a:pt x="1817" y="415"/>
                  </a:cubicBezTo>
                  <a:cubicBezTo>
                    <a:pt x="1211" y="277"/>
                    <a:pt x="606" y="138"/>
                    <a:pt x="0" y="0"/>
                  </a:cubicBezTo>
                </a:path>
              </a:pathLst>
            </a:custGeom>
            <a:solidFill>
              <a:srgbClr val="624700"/>
            </a:solidFill>
            <a:ln w="12700" cap="flat">
              <a:noFill/>
              <a:miter lim="400000"/>
            </a:ln>
            <a:effectLst/>
          </p:spPr>
          <p:txBody>
            <a:bodyPr wrap="square" lIns="71436" tIns="71436" rIns="71436" bIns="71436" numCol="1" anchor="t">
              <a:noAutofit/>
            </a:bodyPr>
            <a:lstStyle/>
            <a:p>
              <a:pPr lvl="0"/>
            </a:p>
          </p:txBody>
        </p:sp>
        <p:sp>
          <p:nvSpPr>
            <p:cNvPr id="2006" name="Shape 2006"/>
            <p:cNvSpPr/>
            <p:nvPr/>
          </p:nvSpPr>
          <p:spPr>
            <a:xfrm>
              <a:off x="1206990" y="2383778"/>
              <a:ext cx="197488" cy="159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00" y="0"/>
                  </a:moveTo>
                  <a:cubicBezTo>
                    <a:pt x="7500" y="2234"/>
                    <a:pt x="1200" y="10800"/>
                    <a:pt x="0" y="21600"/>
                  </a:cubicBezTo>
                  <a:cubicBezTo>
                    <a:pt x="21600" y="21600"/>
                    <a:pt x="21600" y="21600"/>
                    <a:pt x="21600" y="21600"/>
                  </a:cubicBezTo>
                  <a:cubicBezTo>
                    <a:pt x="21000" y="18993"/>
                    <a:pt x="20700" y="16014"/>
                    <a:pt x="20700" y="12662"/>
                  </a:cubicBezTo>
                  <a:cubicBezTo>
                    <a:pt x="20700" y="12662"/>
                    <a:pt x="20700" y="12662"/>
                    <a:pt x="20700" y="12662"/>
                  </a:cubicBezTo>
                  <a:cubicBezTo>
                    <a:pt x="20700" y="12662"/>
                    <a:pt x="20700" y="12662"/>
                    <a:pt x="20700" y="12662"/>
                  </a:cubicBezTo>
                  <a:cubicBezTo>
                    <a:pt x="20700" y="11172"/>
                    <a:pt x="20700" y="9310"/>
                    <a:pt x="21000" y="7821"/>
                  </a:cubicBezTo>
                  <a:cubicBezTo>
                    <a:pt x="18600" y="6331"/>
                    <a:pt x="16800" y="3352"/>
                    <a:pt x="15900" y="0"/>
                  </a:cubicBezTo>
                </a:path>
              </a:pathLst>
            </a:custGeom>
            <a:solidFill>
              <a:srgbClr val="FFF5DB"/>
            </a:solidFill>
            <a:ln w="12700" cap="flat">
              <a:noFill/>
              <a:miter lim="400000"/>
            </a:ln>
            <a:effectLst/>
          </p:spPr>
          <p:txBody>
            <a:bodyPr wrap="square" lIns="71436" tIns="71436" rIns="71436" bIns="71436" numCol="1" anchor="t">
              <a:noAutofit/>
            </a:bodyPr>
            <a:lstStyle/>
            <a:p>
              <a:pPr lvl="0"/>
            </a:p>
          </p:txBody>
        </p:sp>
        <p:sp>
          <p:nvSpPr>
            <p:cNvPr id="2007" name="Shape 2007"/>
            <p:cNvSpPr/>
            <p:nvPr/>
          </p:nvSpPr>
          <p:spPr>
            <a:xfrm>
              <a:off x="1162846" y="2333825"/>
              <a:ext cx="257895" cy="2532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464" y="0"/>
                  </a:moveTo>
                  <a:cubicBezTo>
                    <a:pt x="17234" y="0"/>
                    <a:pt x="17234" y="0"/>
                    <a:pt x="17234" y="0"/>
                  </a:cubicBezTo>
                  <a:cubicBezTo>
                    <a:pt x="7353" y="1174"/>
                    <a:pt x="0" y="9626"/>
                    <a:pt x="0" y="19722"/>
                  </a:cubicBezTo>
                  <a:cubicBezTo>
                    <a:pt x="0" y="20661"/>
                    <a:pt x="689" y="21600"/>
                    <a:pt x="1838" y="21600"/>
                  </a:cubicBezTo>
                  <a:cubicBezTo>
                    <a:pt x="13098" y="21600"/>
                    <a:pt x="13098" y="21600"/>
                    <a:pt x="13098" y="21600"/>
                  </a:cubicBezTo>
                  <a:cubicBezTo>
                    <a:pt x="21600" y="21600"/>
                    <a:pt x="21600" y="21600"/>
                    <a:pt x="21600" y="21600"/>
                  </a:cubicBezTo>
                  <a:cubicBezTo>
                    <a:pt x="20911" y="20426"/>
                    <a:pt x="20451" y="19252"/>
                    <a:pt x="20221" y="17843"/>
                  </a:cubicBezTo>
                  <a:cubicBezTo>
                    <a:pt x="3677" y="17843"/>
                    <a:pt x="3677" y="17843"/>
                    <a:pt x="3677" y="17843"/>
                  </a:cubicBezTo>
                  <a:cubicBezTo>
                    <a:pt x="4596" y="11035"/>
                    <a:pt x="9421" y="5635"/>
                    <a:pt x="15855" y="4226"/>
                  </a:cubicBezTo>
                  <a:cubicBezTo>
                    <a:pt x="16545" y="6339"/>
                    <a:pt x="17923" y="8217"/>
                    <a:pt x="19762" y="9157"/>
                  </a:cubicBezTo>
                  <a:cubicBezTo>
                    <a:pt x="19991" y="7748"/>
                    <a:pt x="20221" y="6574"/>
                    <a:pt x="20681" y="5165"/>
                  </a:cubicBezTo>
                  <a:cubicBezTo>
                    <a:pt x="19762" y="4461"/>
                    <a:pt x="19302" y="3287"/>
                    <a:pt x="19302" y="1878"/>
                  </a:cubicBezTo>
                  <a:cubicBezTo>
                    <a:pt x="19302" y="1409"/>
                    <a:pt x="19072" y="939"/>
                    <a:pt x="18613" y="470"/>
                  </a:cubicBezTo>
                  <a:cubicBezTo>
                    <a:pt x="18383" y="235"/>
                    <a:pt x="17923" y="0"/>
                    <a:pt x="17464" y="0"/>
                  </a:cubicBezTo>
                </a:path>
              </a:pathLst>
            </a:custGeom>
            <a:solidFill>
              <a:srgbClr val="624700"/>
            </a:solidFill>
            <a:ln w="12700" cap="flat">
              <a:noFill/>
              <a:miter lim="400000"/>
            </a:ln>
            <a:effectLst/>
          </p:spPr>
          <p:txBody>
            <a:bodyPr wrap="square" lIns="71436" tIns="71436" rIns="71436" bIns="71436" numCol="1" anchor="t">
              <a:noAutofit/>
            </a:bodyPr>
            <a:lstStyle/>
            <a:p>
              <a:pPr lvl="0"/>
            </a:p>
          </p:txBody>
        </p:sp>
        <p:sp>
          <p:nvSpPr>
            <p:cNvPr id="2008" name="Shape 2008"/>
            <p:cNvSpPr/>
            <p:nvPr/>
          </p:nvSpPr>
          <p:spPr>
            <a:xfrm>
              <a:off x="893335" y="1262751"/>
              <a:ext cx="670294" cy="3345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9652" y="531"/>
                    <a:pt x="17705" y="1770"/>
                    <a:pt x="15669" y="3718"/>
                  </a:cubicBezTo>
                  <a:cubicBezTo>
                    <a:pt x="13013" y="6551"/>
                    <a:pt x="10623" y="8498"/>
                    <a:pt x="8498" y="10269"/>
                  </a:cubicBezTo>
                  <a:cubicBezTo>
                    <a:pt x="4338" y="13633"/>
                    <a:pt x="1505" y="15934"/>
                    <a:pt x="0" y="21069"/>
                  </a:cubicBezTo>
                  <a:cubicBezTo>
                    <a:pt x="1151" y="21423"/>
                    <a:pt x="2390" y="21600"/>
                    <a:pt x="3541" y="21600"/>
                  </a:cubicBezTo>
                  <a:cubicBezTo>
                    <a:pt x="3718" y="21600"/>
                    <a:pt x="3718" y="21600"/>
                    <a:pt x="3718" y="21600"/>
                  </a:cubicBezTo>
                  <a:cubicBezTo>
                    <a:pt x="12570" y="21600"/>
                    <a:pt x="11951" y="11862"/>
                    <a:pt x="21600" y="0"/>
                  </a:cubicBezTo>
                </a:path>
              </a:pathLst>
            </a:custGeom>
            <a:solidFill>
              <a:srgbClr val="FFD772"/>
            </a:solidFill>
            <a:ln w="12700" cap="flat">
              <a:noFill/>
              <a:miter lim="400000"/>
            </a:ln>
            <a:effectLst/>
          </p:spPr>
          <p:txBody>
            <a:bodyPr wrap="square" lIns="71436" tIns="71436" rIns="71436" bIns="71436" numCol="1" anchor="t">
              <a:noAutofit/>
            </a:bodyPr>
            <a:lstStyle/>
            <a:p>
              <a:pPr lvl="0"/>
            </a:p>
          </p:txBody>
        </p:sp>
        <p:sp>
          <p:nvSpPr>
            <p:cNvPr id="2009" name="Shape 2009"/>
            <p:cNvSpPr/>
            <p:nvPr/>
          </p:nvSpPr>
          <p:spPr>
            <a:xfrm>
              <a:off x="871263" y="1240679"/>
              <a:ext cx="734186" cy="3485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9497" y="0"/>
                    <a:pt x="17151" y="1191"/>
                    <a:pt x="14724" y="3742"/>
                  </a:cubicBezTo>
                  <a:cubicBezTo>
                    <a:pt x="7200" y="11735"/>
                    <a:pt x="2103" y="12926"/>
                    <a:pt x="0" y="21430"/>
                  </a:cubicBezTo>
                  <a:cubicBezTo>
                    <a:pt x="0" y="21430"/>
                    <a:pt x="0" y="21430"/>
                    <a:pt x="0" y="21430"/>
                  </a:cubicBezTo>
                  <a:cubicBezTo>
                    <a:pt x="243" y="21430"/>
                    <a:pt x="485" y="21600"/>
                    <a:pt x="647" y="21600"/>
                  </a:cubicBezTo>
                  <a:cubicBezTo>
                    <a:pt x="2022" y="16668"/>
                    <a:pt x="4611" y="14457"/>
                    <a:pt x="8413" y="11225"/>
                  </a:cubicBezTo>
                  <a:cubicBezTo>
                    <a:pt x="10355" y="9524"/>
                    <a:pt x="12539" y="7654"/>
                    <a:pt x="14966" y="4932"/>
                  </a:cubicBezTo>
                  <a:cubicBezTo>
                    <a:pt x="16827" y="3061"/>
                    <a:pt x="18607" y="1871"/>
                    <a:pt x="20387" y="1361"/>
                  </a:cubicBezTo>
                  <a:cubicBezTo>
                    <a:pt x="20791" y="1020"/>
                    <a:pt x="21196" y="510"/>
                    <a:pt x="21600" y="0"/>
                  </a:cubicBezTo>
                </a:path>
              </a:pathLst>
            </a:custGeom>
            <a:solidFill>
              <a:srgbClr val="624700"/>
            </a:solidFill>
            <a:ln w="12700" cap="flat">
              <a:noFill/>
              <a:miter lim="400000"/>
            </a:ln>
            <a:effectLst/>
          </p:spPr>
          <p:txBody>
            <a:bodyPr wrap="square" lIns="71436" tIns="71436" rIns="71436" bIns="71436" numCol="1" anchor="t">
              <a:noAutofit/>
            </a:bodyPr>
            <a:lstStyle/>
            <a:p>
              <a:pPr lvl="0"/>
            </a:p>
          </p:txBody>
        </p:sp>
        <p:sp>
          <p:nvSpPr>
            <p:cNvPr id="2010" name="Shape 2010"/>
            <p:cNvSpPr/>
            <p:nvPr/>
          </p:nvSpPr>
          <p:spPr>
            <a:xfrm>
              <a:off x="2718343" y="2979722"/>
              <a:ext cx="868941" cy="4402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944" y="17820"/>
                  </a:moveTo>
                  <a:cubicBezTo>
                    <a:pt x="13944" y="15660"/>
                    <a:pt x="13944" y="15660"/>
                    <a:pt x="13944" y="15660"/>
                  </a:cubicBezTo>
                  <a:cubicBezTo>
                    <a:pt x="18592" y="15660"/>
                    <a:pt x="18592" y="15660"/>
                    <a:pt x="18592" y="15660"/>
                  </a:cubicBezTo>
                  <a:cubicBezTo>
                    <a:pt x="18592" y="16740"/>
                    <a:pt x="18592" y="16740"/>
                    <a:pt x="18592" y="16740"/>
                  </a:cubicBezTo>
                  <a:cubicBezTo>
                    <a:pt x="18592" y="16740"/>
                    <a:pt x="18592" y="16740"/>
                    <a:pt x="18592" y="16740"/>
                  </a:cubicBezTo>
                  <a:cubicBezTo>
                    <a:pt x="18592" y="17820"/>
                    <a:pt x="18592" y="17820"/>
                    <a:pt x="18592" y="17820"/>
                  </a:cubicBezTo>
                  <a:cubicBezTo>
                    <a:pt x="13944" y="17820"/>
                    <a:pt x="13944" y="17820"/>
                    <a:pt x="13944" y="17820"/>
                  </a:cubicBezTo>
                  <a:moveTo>
                    <a:pt x="4170" y="0"/>
                  </a:moveTo>
                  <a:cubicBezTo>
                    <a:pt x="2461" y="1080"/>
                    <a:pt x="957" y="3240"/>
                    <a:pt x="0" y="6075"/>
                  </a:cubicBezTo>
                  <a:cubicBezTo>
                    <a:pt x="684" y="8640"/>
                    <a:pt x="1094" y="11475"/>
                    <a:pt x="1094" y="14580"/>
                  </a:cubicBezTo>
                  <a:cubicBezTo>
                    <a:pt x="1094" y="21600"/>
                    <a:pt x="1094" y="21600"/>
                    <a:pt x="1094" y="21600"/>
                  </a:cubicBezTo>
                  <a:cubicBezTo>
                    <a:pt x="21600" y="21600"/>
                    <a:pt x="21600" y="21600"/>
                    <a:pt x="21600" y="21600"/>
                  </a:cubicBezTo>
                  <a:cubicBezTo>
                    <a:pt x="21600" y="14580"/>
                    <a:pt x="21600" y="14580"/>
                    <a:pt x="21600" y="14580"/>
                  </a:cubicBezTo>
                  <a:cubicBezTo>
                    <a:pt x="21600" y="7695"/>
                    <a:pt x="19276" y="1890"/>
                    <a:pt x="16063" y="0"/>
                  </a:cubicBezTo>
                  <a:cubicBezTo>
                    <a:pt x="16063" y="6480"/>
                    <a:pt x="13466" y="11745"/>
                    <a:pt x="10185" y="11745"/>
                  </a:cubicBezTo>
                  <a:cubicBezTo>
                    <a:pt x="10116" y="11745"/>
                    <a:pt x="10116" y="11745"/>
                    <a:pt x="10116" y="11745"/>
                  </a:cubicBezTo>
                  <a:cubicBezTo>
                    <a:pt x="6835" y="11745"/>
                    <a:pt x="4170" y="6480"/>
                    <a:pt x="4170" y="0"/>
                  </a:cubicBezTo>
                </a:path>
              </a:pathLst>
            </a:custGeom>
            <a:solidFill>
              <a:srgbClr val="D69A00"/>
            </a:solidFill>
            <a:ln w="12700" cap="flat">
              <a:noFill/>
              <a:miter lim="400000"/>
            </a:ln>
            <a:effectLst/>
          </p:spPr>
          <p:txBody>
            <a:bodyPr wrap="square" lIns="71436" tIns="71436" rIns="71436" bIns="71436" numCol="1" anchor="t">
              <a:noAutofit/>
            </a:bodyPr>
            <a:lstStyle/>
            <a:p>
              <a:pPr lvl="0"/>
            </a:p>
          </p:txBody>
        </p:sp>
        <p:sp>
          <p:nvSpPr>
            <p:cNvPr id="2011" name="Shape 2011"/>
            <p:cNvSpPr/>
            <p:nvPr/>
          </p:nvSpPr>
          <p:spPr>
            <a:xfrm>
              <a:off x="2691624" y="2927446"/>
              <a:ext cx="939805" cy="4925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32" y="0"/>
                  </a:moveTo>
                  <a:cubicBezTo>
                    <a:pt x="3221" y="483"/>
                    <a:pt x="1326" y="2775"/>
                    <a:pt x="0" y="6034"/>
                  </a:cubicBezTo>
                  <a:cubicBezTo>
                    <a:pt x="253" y="6516"/>
                    <a:pt x="442" y="7120"/>
                    <a:pt x="632" y="7723"/>
                  </a:cubicBezTo>
                  <a:cubicBezTo>
                    <a:pt x="1516" y="5189"/>
                    <a:pt x="2905" y="3258"/>
                    <a:pt x="4484" y="2293"/>
                  </a:cubicBezTo>
                  <a:cubicBezTo>
                    <a:pt x="4484" y="2293"/>
                    <a:pt x="4484" y="2293"/>
                    <a:pt x="4484" y="2293"/>
                  </a:cubicBezTo>
                  <a:cubicBezTo>
                    <a:pt x="4484" y="1327"/>
                    <a:pt x="4484" y="1327"/>
                    <a:pt x="4484" y="1327"/>
                  </a:cubicBezTo>
                  <a:cubicBezTo>
                    <a:pt x="4800" y="1207"/>
                    <a:pt x="5116" y="1086"/>
                    <a:pt x="5432" y="965"/>
                  </a:cubicBezTo>
                  <a:cubicBezTo>
                    <a:pt x="5432" y="0"/>
                    <a:pt x="5432" y="0"/>
                    <a:pt x="5432" y="0"/>
                  </a:cubicBezTo>
                  <a:moveTo>
                    <a:pt x="14526" y="0"/>
                  </a:moveTo>
                  <a:cubicBezTo>
                    <a:pt x="14526" y="965"/>
                    <a:pt x="14526" y="965"/>
                    <a:pt x="14526" y="965"/>
                  </a:cubicBezTo>
                  <a:cubicBezTo>
                    <a:pt x="14842" y="1086"/>
                    <a:pt x="15158" y="1207"/>
                    <a:pt x="15474" y="1327"/>
                  </a:cubicBezTo>
                  <a:cubicBezTo>
                    <a:pt x="15474" y="2293"/>
                    <a:pt x="15474" y="2293"/>
                    <a:pt x="15474" y="2293"/>
                  </a:cubicBezTo>
                  <a:cubicBezTo>
                    <a:pt x="15474" y="2293"/>
                    <a:pt x="15474" y="2293"/>
                    <a:pt x="15474" y="2293"/>
                  </a:cubicBezTo>
                  <a:cubicBezTo>
                    <a:pt x="18442" y="3982"/>
                    <a:pt x="20589" y="9171"/>
                    <a:pt x="20589" y="15325"/>
                  </a:cubicBezTo>
                  <a:cubicBezTo>
                    <a:pt x="20589" y="21600"/>
                    <a:pt x="20589" y="21600"/>
                    <a:pt x="20589" y="21600"/>
                  </a:cubicBezTo>
                  <a:cubicBezTo>
                    <a:pt x="1642" y="21600"/>
                    <a:pt x="1642" y="21600"/>
                    <a:pt x="1642" y="21600"/>
                  </a:cubicBezTo>
                  <a:cubicBezTo>
                    <a:pt x="21600" y="21600"/>
                    <a:pt x="21600" y="21600"/>
                    <a:pt x="21600" y="21600"/>
                  </a:cubicBezTo>
                  <a:cubicBezTo>
                    <a:pt x="21600" y="15325"/>
                    <a:pt x="21600" y="15325"/>
                    <a:pt x="21600" y="15325"/>
                  </a:cubicBezTo>
                  <a:cubicBezTo>
                    <a:pt x="21600" y="7482"/>
                    <a:pt x="18505" y="965"/>
                    <a:pt x="14526" y="0"/>
                  </a:cubicBezTo>
                </a:path>
              </a:pathLst>
            </a:custGeom>
            <a:solidFill>
              <a:srgbClr val="624700"/>
            </a:solidFill>
            <a:ln w="12700" cap="flat">
              <a:noFill/>
              <a:miter lim="400000"/>
            </a:ln>
            <a:effectLst/>
          </p:spPr>
          <p:txBody>
            <a:bodyPr wrap="square" lIns="71436" tIns="71436" rIns="71436" bIns="71436" numCol="1" anchor="t">
              <a:noAutofit/>
            </a:bodyPr>
            <a:lstStyle/>
            <a:p>
              <a:pPr lvl="0"/>
            </a:p>
          </p:txBody>
        </p:sp>
        <p:sp>
          <p:nvSpPr>
            <p:cNvPr id="2012" name="Shape 2012"/>
            <p:cNvSpPr/>
            <p:nvPr/>
          </p:nvSpPr>
          <p:spPr>
            <a:xfrm>
              <a:off x="2639348" y="3420001"/>
              <a:ext cx="992080" cy="441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693" y="0"/>
                    <a:pt x="2693" y="0"/>
                    <a:pt x="2693" y="0"/>
                  </a:cubicBezTo>
                  <a:cubicBezTo>
                    <a:pt x="2693" y="10800"/>
                    <a:pt x="2693" y="10800"/>
                    <a:pt x="2693" y="10800"/>
                  </a:cubicBezTo>
                  <a:cubicBezTo>
                    <a:pt x="2693" y="16200"/>
                    <a:pt x="2453" y="21600"/>
                    <a:pt x="2214" y="21600"/>
                  </a:cubicBezTo>
                  <a:cubicBezTo>
                    <a:pt x="0" y="21600"/>
                    <a:pt x="0" y="21600"/>
                    <a:pt x="0" y="21600"/>
                  </a:cubicBezTo>
                  <a:cubicBezTo>
                    <a:pt x="60" y="21600"/>
                    <a:pt x="60" y="21600"/>
                    <a:pt x="60" y="21600"/>
                  </a:cubicBezTo>
                  <a:cubicBezTo>
                    <a:pt x="21121" y="21600"/>
                    <a:pt x="21121" y="21600"/>
                    <a:pt x="21121" y="21600"/>
                  </a:cubicBezTo>
                  <a:cubicBezTo>
                    <a:pt x="21420" y="21600"/>
                    <a:pt x="21600" y="16200"/>
                    <a:pt x="21600" y="10800"/>
                  </a:cubicBezTo>
                  <a:cubicBezTo>
                    <a:pt x="21600" y="0"/>
                    <a:pt x="21600" y="0"/>
                    <a:pt x="216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013" name="Shape 2013"/>
            <p:cNvSpPr/>
            <p:nvPr/>
          </p:nvSpPr>
          <p:spPr>
            <a:xfrm>
              <a:off x="2886787" y="2971590"/>
              <a:ext cx="477454" cy="2474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738" y="0"/>
                  </a:moveTo>
                  <a:cubicBezTo>
                    <a:pt x="19738" y="720"/>
                    <a:pt x="19738" y="720"/>
                    <a:pt x="19738" y="720"/>
                  </a:cubicBezTo>
                  <a:cubicBezTo>
                    <a:pt x="19738" y="10320"/>
                    <a:pt x="15766" y="18000"/>
                    <a:pt x="10800" y="18000"/>
                  </a:cubicBezTo>
                  <a:cubicBezTo>
                    <a:pt x="5959" y="18000"/>
                    <a:pt x="1862" y="10320"/>
                    <a:pt x="1862" y="720"/>
                  </a:cubicBezTo>
                  <a:cubicBezTo>
                    <a:pt x="1862" y="0"/>
                    <a:pt x="1862" y="0"/>
                    <a:pt x="1862" y="0"/>
                  </a:cubicBezTo>
                  <a:cubicBezTo>
                    <a:pt x="1241" y="240"/>
                    <a:pt x="621" y="480"/>
                    <a:pt x="0" y="720"/>
                  </a:cubicBezTo>
                  <a:cubicBezTo>
                    <a:pt x="0" y="12240"/>
                    <a:pt x="4841" y="21600"/>
                    <a:pt x="10800" y="21600"/>
                  </a:cubicBezTo>
                  <a:cubicBezTo>
                    <a:pt x="10924" y="21600"/>
                    <a:pt x="10924" y="21600"/>
                    <a:pt x="10924" y="21600"/>
                  </a:cubicBezTo>
                  <a:cubicBezTo>
                    <a:pt x="16883" y="21600"/>
                    <a:pt x="21600" y="12240"/>
                    <a:pt x="21600" y="720"/>
                  </a:cubicBezTo>
                  <a:cubicBezTo>
                    <a:pt x="20979" y="480"/>
                    <a:pt x="20359" y="240"/>
                    <a:pt x="19738" y="0"/>
                  </a:cubicBezTo>
                </a:path>
              </a:pathLst>
            </a:custGeom>
            <a:solidFill>
              <a:srgbClr val="BE8900"/>
            </a:solidFill>
            <a:ln w="12700" cap="flat">
              <a:noFill/>
              <a:miter lim="400000"/>
            </a:ln>
            <a:effectLst/>
          </p:spPr>
          <p:txBody>
            <a:bodyPr wrap="square" lIns="71436" tIns="71436" rIns="71436" bIns="71436" numCol="1" anchor="t">
              <a:noAutofit/>
            </a:bodyPr>
            <a:lstStyle/>
            <a:p>
              <a:pPr lvl="0"/>
            </a:p>
          </p:txBody>
        </p:sp>
        <p:sp>
          <p:nvSpPr>
            <p:cNvPr id="2014" name="Shape 2014"/>
            <p:cNvSpPr/>
            <p:nvPr/>
          </p:nvSpPr>
          <p:spPr>
            <a:xfrm>
              <a:off x="2886787" y="2949518"/>
              <a:ext cx="477454" cy="302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62" y="0"/>
                  </a:moveTo>
                  <a:cubicBezTo>
                    <a:pt x="1241" y="1964"/>
                    <a:pt x="621" y="3927"/>
                    <a:pt x="0" y="5891"/>
                  </a:cubicBezTo>
                  <a:cubicBezTo>
                    <a:pt x="0" y="21600"/>
                    <a:pt x="0" y="21600"/>
                    <a:pt x="0" y="21600"/>
                  </a:cubicBezTo>
                  <a:cubicBezTo>
                    <a:pt x="0" y="21600"/>
                    <a:pt x="0" y="21600"/>
                    <a:pt x="0" y="21600"/>
                  </a:cubicBezTo>
                  <a:cubicBezTo>
                    <a:pt x="621" y="19636"/>
                    <a:pt x="1241" y="17673"/>
                    <a:pt x="1862" y="15709"/>
                  </a:cubicBezTo>
                  <a:cubicBezTo>
                    <a:pt x="1862" y="0"/>
                    <a:pt x="1862" y="0"/>
                    <a:pt x="1862" y="0"/>
                  </a:cubicBezTo>
                  <a:moveTo>
                    <a:pt x="19738" y="0"/>
                  </a:moveTo>
                  <a:cubicBezTo>
                    <a:pt x="19738" y="15709"/>
                    <a:pt x="19738" y="15709"/>
                    <a:pt x="19738" y="15709"/>
                  </a:cubicBezTo>
                  <a:cubicBezTo>
                    <a:pt x="20359" y="17673"/>
                    <a:pt x="20979" y="19636"/>
                    <a:pt x="21600" y="21600"/>
                  </a:cubicBezTo>
                  <a:cubicBezTo>
                    <a:pt x="21600" y="21600"/>
                    <a:pt x="21600" y="21600"/>
                    <a:pt x="21600" y="21600"/>
                  </a:cubicBezTo>
                  <a:cubicBezTo>
                    <a:pt x="21600" y="5891"/>
                    <a:pt x="21600" y="5891"/>
                    <a:pt x="21600" y="5891"/>
                  </a:cubicBezTo>
                  <a:cubicBezTo>
                    <a:pt x="20979" y="3927"/>
                    <a:pt x="20359" y="1964"/>
                    <a:pt x="19738" y="0"/>
                  </a:cubicBezTo>
                </a:path>
              </a:pathLst>
            </a:custGeom>
            <a:solidFill>
              <a:srgbClr val="624700"/>
            </a:solidFill>
            <a:ln w="12700" cap="flat">
              <a:noFill/>
              <a:miter lim="400000"/>
            </a:ln>
            <a:effectLst/>
          </p:spPr>
          <p:txBody>
            <a:bodyPr wrap="square" lIns="71436" tIns="71436" rIns="71436" bIns="71436" numCol="1" anchor="t">
              <a:noAutofit/>
            </a:bodyPr>
            <a:lstStyle/>
            <a:p>
              <a:pPr lvl="0"/>
            </a:p>
          </p:txBody>
        </p:sp>
        <p:sp>
          <p:nvSpPr>
            <p:cNvPr id="2015" name="Shape 2015"/>
            <p:cNvSpPr/>
            <p:nvPr/>
          </p:nvSpPr>
          <p:spPr>
            <a:xfrm>
              <a:off x="2971590" y="2944871"/>
              <a:ext cx="307848" cy="1893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4070"/>
                    <a:pt x="0" y="4070"/>
                    <a:pt x="0" y="4070"/>
                  </a:cubicBezTo>
                  <a:cubicBezTo>
                    <a:pt x="0" y="13774"/>
                    <a:pt x="4821" y="21600"/>
                    <a:pt x="10800" y="21600"/>
                  </a:cubicBezTo>
                  <a:cubicBezTo>
                    <a:pt x="16779" y="21600"/>
                    <a:pt x="21600" y="13774"/>
                    <a:pt x="21600" y="4070"/>
                  </a:cubicBezTo>
                  <a:cubicBezTo>
                    <a:pt x="21600" y="0"/>
                    <a:pt x="21600" y="0"/>
                    <a:pt x="21600" y="0"/>
                  </a:cubicBezTo>
                  <a:cubicBezTo>
                    <a:pt x="18321" y="1565"/>
                    <a:pt x="14657" y="2504"/>
                    <a:pt x="10993" y="2504"/>
                  </a:cubicBezTo>
                  <a:cubicBezTo>
                    <a:pt x="10607" y="2504"/>
                    <a:pt x="10607" y="2504"/>
                    <a:pt x="10607" y="2504"/>
                  </a:cubicBezTo>
                  <a:cubicBezTo>
                    <a:pt x="10414" y="2504"/>
                    <a:pt x="10414" y="2504"/>
                    <a:pt x="10221" y="2504"/>
                  </a:cubicBezTo>
                  <a:cubicBezTo>
                    <a:pt x="6750" y="2504"/>
                    <a:pt x="3279" y="1565"/>
                    <a:pt x="0" y="0"/>
                  </a:cubicBezTo>
                </a:path>
              </a:pathLst>
            </a:custGeom>
            <a:solidFill>
              <a:srgbClr val="FFE39A"/>
            </a:solidFill>
            <a:ln w="12700" cap="flat">
              <a:noFill/>
              <a:miter lim="400000"/>
            </a:ln>
            <a:effectLst/>
          </p:spPr>
          <p:txBody>
            <a:bodyPr wrap="square" lIns="71436" tIns="71436" rIns="71436" bIns="71436" numCol="1" anchor="t">
              <a:noAutofit/>
            </a:bodyPr>
            <a:lstStyle/>
            <a:p>
              <a:pPr lvl="0"/>
            </a:p>
          </p:txBody>
        </p:sp>
        <p:sp>
          <p:nvSpPr>
            <p:cNvPr id="2016" name="Shape 2016"/>
            <p:cNvSpPr/>
            <p:nvPr/>
          </p:nvSpPr>
          <p:spPr>
            <a:xfrm>
              <a:off x="2927446" y="2919315"/>
              <a:ext cx="396136" cy="2590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689"/>
                    <a:pt x="0" y="689"/>
                    <a:pt x="0" y="689"/>
                  </a:cubicBezTo>
                  <a:cubicBezTo>
                    <a:pt x="0" y="2528"/>
                    <a:pt x="0" y="2528"/>
                    <a:pt x="0" y="2528"/>
                  </a:cubicBezTo>
                  <a:cubicBezTo>
                    <a:pt x="0" y="4366"/>
                    <a:pt x="0" y="4366"/>
                    <a:pt x="0" y="4366"/>
                  </a:cubicBezTo>
                  <a:cubicBezTo>
                    <a:pt x="0" y="5055"/>
                    <a:pt x="0" y="5055"/>
                    <a:pt x="0" y="5055"/>
                  </a:cubicBezTo>
                  <a:cubicBezTo>
                    <a:pt x="0" y="14247"/>
                    <a:pt x="4950" y="21600"/>
                    <a:pt x="10800" y="21600"/>
                  </a:cubicBezTo>
                  <a:cubicBezTo>
                    <a:pt x="16800" y="21600"/>
                    <a:pt x="21600" y="14247"/>
                    <a:pt x="21600" y="5055"/>
                  </a:cubicBezTo>
                  <a:cubicBezTo>
                    <a:pt x="21600" y="4366"/>
                    <a:pt x="21600" y="4366"/>
                    <a:pt x="21600" y="4366"/>
                  </a:cubicBezTo>
                  <a:cubicBezTo>
                    <a:pt x="21600" y="2528"/>
                    <a:pt x="21600" y="2528"/>
                    <a:pt x="21600" y="2528"/>
                  </a:cubicBezTo>
                  <a:cubicBezTo>
                    <a:pt x="21600" y="689"/>
                    <a:pt x="21600" y="689"/>
                    <a:pt x="21600" y="689"/>
                  </a:cubicBezTo>
                  <a:cubicBezTo>
                    <a:pt x="21600" y="230"/>
                    <a:pt x="21600" y="230"/>
                    <a:pt x="21600" y="230"/>
                  </a:cubicBezTo>
                  <a:cubicBezTo>
                    <a:pt x="21300" y="460"/>
                    <a:pt x="20850" y="689"/>
                    <a:pt x="20400" y="919"/>
                  </a:cubicBezTo>
                  <a:cubicBezTo>
                    <a:pt x="20400" y="1379"/>
                    <a:pt x="20400" y="1379"/>
                    <a:pt x="20400" y="1379"/>
                  </a:cubicBezTo>
                  <a:cubicBezTo>
                    <a:pt x="20100" y="1609"/>
                    <a:pt x="19650" y="1838"/>
                    <a:pt x="19200" y="2068"/>
                  </a:cubicBezTo>
                  <a:cubicBezTo>
                    <a:pt x="19200" y="5055"/>
                    <a:pt x="19200" y="5055"/>
                    <a:pt x="19200" y="5055"/>
                  </a:cubicBezTo>
                  <a:cubicBezTo>
                    <a:pt x="19200" y="12179"/>
                    <a:pt x="15450" y="17923"/>
                    <a:pt x="10800" y="17923"/>
                  </a:cubicBezTo>
                  <a:cubicBezTo>
                    <a:pt x="6150" y="17923"/>
                    <a:pt x="2400" y="12179"/>
                    <a:pt x="2400" y="5055"/>
                  </a:cubicBezTo>
                  <a:cubicBezTo>
                    <a:pt x="2400" y="2068"/>
                    <a:pt x="2400" y="2068"/>
                    <a:pt x="2400" y="2068"/>
                  </a:cubicBezTo>
                  <a:cubicBezTo>
                    <a:pt x="2100" y="1838"/>
                    <a:pt x="1650" y="1609"/>
                    <a:pt x="1200" y="1379"/>
                  </a:cubicBezTo>
                  <a:cubicBezTo>
                    <a:pt x="1200" y="689"/>
                    <a:pt x="1200" y="689"/>
                    <a:pt x="1200" y="689"/>
                  </a:cubicBezTo>
                  <a:cubicBezTo>
                    <a:pt x="900" y="460"/>
                    <a:pt x="450" y="230"/>
                    <a:pt x="0" y="0"/>
                  </a:cubicBezTo>
                </a:path>
              </a:pathLst>
            </a:custGeom>
            <a:solidFill>
              <a:srgbClr val="624700"/>
            </a:solidFill>
            <a:ln w="12700" cap="flat">
              <a:noFill/>
              <a:miter lim="400000"/>
            </a:ln>
            <a:effectLst/>
          </p:spPr>
          <p:txBody>
            <a:bodyPr wrap="square" lIns="71436" tIns="71436" rIns="71436" bIns="71436" numCol="1" anchor="t">
              <a:noAutofit/>
            </a:bodyPr>
            <a:lstStyle/>
            <a:p>
              <a:pPr lvl="0"/>
            </a:p>
          </p:txBody>
        </p:sp>
        <p:sp>
          <p:nvSpPr>
            <p:cNvPr id="2017" name="Shape 2017"/>
            <p:cNvSpPr/>
            <p:nvPr/>
          </p:nvSpPr>
          <p:spPr>
            <a:xfrm>
              <a:off x="2971590" y="2936740"/>
              <a:ext cx="307848" cy="302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5891"/>
                    <a:pt x="0" y="5891"/>
                    <a:pt x="0" y="5891"/>
                  </a:cubicBezTo>
                  <a:cubicBezTo>
                    <a:pt x="3279" y="15709"/>
                    <a:pt x="6750" y="21600"/>
                    <a:pt x="10221" y="21600"/>
                  </a:cubicBezTo>
                  <a:cubicBezTo>
                    <a:pt x="10414" y="21600"/>
                    <a:pt x="10414" y="21600"/>
                    <a:pt x="10607" y="21600"/>
                  </a:cubicBezTo>
                  <a:cubicBezTo>
                    <a:pt x="10993" y="21600"/>
                    <a:pt x="10993" y="21600"/>
                    <a:pt x="10993" y="21600"/>
                  </a:cubicBezTo>
                  <a:cubicBezTo>
                    <a:pt x="14657" y="21600"/>
                    <a:pt x="18321" y="15709"/>
                    <a:pt x="21600" y="5891"/>
                  </a:cubicBezTo>
                  <a:cubicBezTo>
                    <a:pt x="21600" y="0"/>
                    <a:pt x="21600" y="0"/>
                    <a:pt x="21600" y="0"/>
                  </a:cubicBezTo>
                  <a:cubicBezTo>
                    <a:pt x="18129" y="9818"/>
                    <a:pt x="14657" y="15709"/>
                    <a:pt x="10800" y="15709"/>
                  </a:cubicBezTo>
                  <a:cubicBezTo>
                    <a:pt x="10607" y="15709"/>
                    <a:pt x="10414" y="15709"/>
                    <a:pt x="10221" y="15709"/>
                  </a:cubicBezTo>
                  <a:cubicBezTo>
                    <a:pt x="6750" y="13745"/>
                    <a:pt x="3279" y="9818"/>
                    <a:pt x="0" y="0"/>
                  </a:cubicBezTo>
                </a:path>
              </a:pathLst>
            </a:custGeom>
            <a:solidFill>
              <a:srgbClr val="FFD260"/>
            </a:solidFill>
            <a:ln w="12700" cap="flat">
              <a:noFill/>
              <a:miter lim="400000"/>
            </a:ln>
            <a:effectLst/>
          </p:spPr>
          <p:txBody>
            <a:bodyPr wrap="square" lIns="71436" tIns="71436" rIns="71436" bIns="71436" numCol="1" anchor="t">
              <a:noAutofit/>
            </a:bodyPr>
            <a:lstStyle/>
            <a:p>
              <a:pPr lvl="0"/>
            </a:p>
          </p:txBody>
        </p:sp>
        <p:sp>
          <p:nvSpPr>
            <p:cNvPr id="2018" name="Shape 2018"/>
            <p:cNvSpPr/>
            <p:nvPr/>
          </p:nvSpPr>
          <p:spPr>
            <a:xfrm>
              <a:off x="2949518" y="2927446"/>
              <a:ext cx="351992" cy="174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600"/>
                  </a:moveTo>
                  <a:cubicBezTo>
                    <a:pt x="21263" y="3600"/>
                    <a:pt x="20756" y="7200"/>
                    <a:pt x="20250" y="10800"/>
                  </a:cubicBezTo>
                  <a:cubicBezTo>
                    <a:pt x="20250" y="21600"/>
                    <a:pt x="20250" y="21600"/>
                    <a:pt x="20250" y="21600"/>
                  </a:cubicBezTo>
                  <a:cubicBezTo>
                    <a:pt x="20756" y="18000"/>
                    <a:pt x="21263" y="14400"/>
                    <a:pt x="21600" y="10800"/>
                  </a:cubicBezTo>
                  <a:cubicBezTo>
                    <a:pt x="21600" y="3600"/>
                    <a:pt x="21600" y="3600"/>
                    <a:pt x="21600" y="3600"/>
                  </a:cubicBezTo>
                  <a:moveTo>
                    <a:pt x="0" y="0"/>
                  </a:moveTo>
                  <a:cubicBezTo>
                    <a:pt x="0" y="10800"/>
                    <a:pt x="0" y="10800"/>
                    <a:pt x="0" y="10800"/>
                  </a:cubicBezTo>
                  <a:cubicBezTo>
                    <a:pt x="506" y="14400"/>
                    <a:pt x="1013" y="18000"/>
                    <a:pt x="1350" y="21600"/>
                  </a:cubicBezTo>
                  <a:cubicBezTo>
                    <a:pt x="1350" y="10800"/>
                    <a:pt x="1350" y="10800"/>
                    <a:pt x="1350" y="10800"/>
                  </a:cubicBezTo>
                  <a:cubicBezTo>
                    <a:pt x="1013" y="7200"/>
                    <a:pt x="506" y="3600"/>
                    <a:pt x="0" y="0"/>
                  </a:cubicBezTo>
                </a:path>
              </a:pathLst>
            </a:custGeom>
            <a:solidFill>
              <a:srgbClr val="624700"/>
            </a:solidFill>
            <a:ln w="12700" cap="flat">
              <a:noFill/>
              <a:miter lim="400000"/>
            </a:ln>
            <a:effectLst/>
          </p:spPr>
          <p:txBody>
            <a:bodyPr wrap="square" lIns="71436" tIns="71436" rIns="71436" bIns="71436" numCol="1" anchor="t">
              <a:noAutofit/>
            </a:bodyPr>
            <a:lstStyle/>
            <a:p>
              <a:pPr lvl="0"/>
            </a:p>
          </p:txBody>
        </p:sp>
        <p:sp>
          <p:nvSpPr>
            <p:cNvPr id="2019" name="Shape 2019"/>
            <p:cNvSpPr/>
            <p:nvPr/>
          </p:nvSpPr>
          <p:spPr>
            <a:xfrm>
              <a:off x="3465888" y="3320677"/>
              <a:ext cx="2324" cy="2324"/>
            </a:xfrm>
            <a:prstGeom prst="rect">
              <a:avLst/>
            </a:prstGeom>
            <a:solidFill>
              <a:srgbClr val="DFA100"/>
            </a:solidFill>
            <a:ln w="12700" cap="flat">
              <a:noFill/>
              <a:miter lim="400000"/>
            </a:ln>
            <a:effectLst/>
          </p:spPr>
          <p:txBody>
            <a:bodyPr wrap="square" lIns="71436" tIns="71436" rIns="71436" bIns="71436" numCol="1" anchor="t">
              <a:noAutofit/>
            </a:bodyPr>
            <a:lstStyle/>
            <a:p>
              <a:pPr lvl="0"/>
            </a:p>
          </p:txBody>
        </p:sp>
        <p:sp>
          <p:nvSpPr>
            <p:cNvPr id="2020" name="Shape 2020"/>
            <p:cNvSpPr/>
            <p:nvPr/>
          </p:nvSpPr>
          <p:spPr>
            <a:xfrm>
              <a:off x="3279437" y="3299186"/>
              <a:ext cx="187032" cy="44145"/>
            </a:xfrm>
            <a:prstGeom prst="rect">
              <a:avLst/>
            </a:prstGeom>
            <a:solidFill>
              <a:srgbClr val="BE8900"/>
            </a:solidFill>
            <a:ln w="12700" cap="flat">
              <a:noFill/>
              <a:miter lim="400000"/>
            </a:ln>
            <a:effectLst/>
          </p:spPr>
          <p:txBody>
            <a:bodyPr wrap="square" lIns="71436" tIns="71436" rIns="71436" bIns="71436" numCol="1" anchor="t">
              <a:noAutofit/>
            </a:bodyPr>
            <a:lstStyle/>
            <a:p>
              <a:pPr lvl="0"/>
            </a:p>
          </p:txBody>
        </p:sp>
        <p:sp>
          <p:nvSpPr>
            <p:cNvPr id="2021" name="Shape 2021"/>
            <p:cNvSpPr/>
            <p:nvPr/>
          </p:nvSpPr>
          <p:spPr>
            <a:xfrm>
              <a:off x="2770619" y="1220930"/>
              <a:ext cx="959553" cy="8689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984" y="0"/>
                  </a:moveTo>
                  <a:cubicBezTo>
                    <a:pt x="5013" y="0"/>
                    <a:pt x="2290" y="1025"/>
                    <a:pt x="0" y="2734"/>
                  </a:cubicBezTo>
                  <a:cubicBezTo>
                    <a:pt x="1795" y="5263"/>
                    <a:pt x="2909" y="8271"/>
                    <a:pt x="3156" y="11484"/>
                  </a:cubicBezTo>
                  <a:cubicBezTo>
                    <a:pt x="4394" y="10937"/>
                    <a:pt x="5632" y="10185"/>
                    <a:pt x="6932" y="9091"/>
                  </a:cubicBezTo>
                  <a:cubicBezTo>
                    <a:pt x="7365" y="8749"/>
                    <a:pt x="7860" y="8613"/>
                    <a:pt x="8355" y="8613"/>
                  </a:cubicBezTo>
                  <a:cubicBezTo>
                    <a:pt x="10212" y="8613"/>
                    <a:pt x="12440" y="10253"/>
                    <a:pt x="12440" y="12030"/>
                  </a:cubicBezTo>
                  <a:cubicBezTo>
                    <a:pt x="12440" y="12030"/>
                    <a:pt x="12502" y="12030"/>
                    <a:pt x="12502" y="12030"/>
                  </a:cubicBezTo>
                  <a:cubicBezTo>
                    <a:pt x="12997" y="12030"/>
                    <a:pt x="16772" y="10937"/>
                    <a:pt x="18258" y="10116"/>
                  </a:cubicBezTo>
                  <a:cubicBezTo>
                    <a:pt x="18505" y="9980"/>
                    <a:pt x="18815" y="9911"/>
                    <a:pt x="19062" y="9911"/>
                  </a:cubicBezTo>
                  <a:cubicBezTo>
                    <a:pt x="19991" y="9911"/>
                    <a:pt x="20857" y="10732"/>
                    <a:pt x="20857" y="11894"/>
                  </a:cubicBezTo>
                  <a:cubicBezTo>
                    <a:pt x="20857" y="21395"/>
                    <a:pt x="20857" y="21395"/>
                    <a:pt x="20857" y="21395"/>
                  </a:cubicBezTo>
                  <a:cubicBezTo>
                    <a:pt x="21105" y="21463"/>
                    <a:pt x="21352" y="21532"/>
                    <a:pt x="21600" y="21600"/>
                  </a:cubicBezTo>
                  <a:cubicBezTo>
                    <a:pt x="21600" y="13192"/>
                    <a:pt x="21600" y="13192"/>
                    <a:pt x="21600" y="13192"/>
                  </a:cubicBezTo>
                  <a:cubicBezTo>
                    <a:pt x="21600" y="13192"/>
                    <a:pt x="21600" y="13192"/>
                    <a:pt x="21600" y="13124"/>
                  </a:cubicBezTo>
                  <a:cubicBezTo>
                    <a:pt x="21600" y="12304"/>
                    <a:pt x="21538" y="11415"/>
                    <a:pt x="21352" y="10595"/>
                  </a:cubicBezTo>
                  <a:cubicBezTo>
                    <a:pt x="19496" y="4443"/>
                    <a:pt x="14235" y="0"/>
                    <a:pt x="7984" y="0"/>
                  </a:cubicBezTo>
                </a:path>
              </a:pathLst>
            </a:custGeom>
            <a:solidFill>
              <a:srgbClr val="E1A200"/>
            </a:solidFill>
            <a:ln w="12700" cap="flat">
              <a:noFill/>
              <a:miter lim="400000"/>
            </a:ln>
            <a:effectLst/>
          </p:spPr>
          <p:txBody>
            <a:bodyPr wrap="square" lIns="71436" tIns="71436" rIns="71436" bIns="71436" numCol="1" anchor="t">
              <a:noAutofit/>
            </a:bodyPr>
            <a:lstStyle/>
            <a:p>
              <a:pPr lvl="0"/>
            </a:p>
          </p:txBody>
        </p:sp>
        <p:sp>
          <p:nvSpPr>
            <p:cNvPr id="2022" name="Shape 2022"/>
            <p:cNvSpPr/>
            <p:nvPr/>
          </p:nvSpPr>
          <p:spPr>
            <a:xfrm>
              <a:off x="2740415" y="1154715"/>
              <a:ext cx="979302" cy="4925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494" y="0"/>
                  </a:moveTo>
                  <a:cubicBezTo>
                    <a:pt x="5279" y="0"/>
                    <a:pt x="2306" y="2293"/>
                    <a:pt x="0" y="6154"/>
                  </a:cubicBezTo>
                  <a:cubicBezTo>
                    <a:pt x="243" y="6637"/>
                    <a:pt x="425" y="7240"/>
                    <a:pt x="667" y="7723"/>
                  </a:cubicBezTo>
                  <a:cubicBezTo>
                    <a:pt x="2912" y="4706"/>
                    <a:pt x="5582" y="2896"/>
                    <a:pt x="8494" y="2896"/>
                  </a:cubicBezTo>
                  <a:cubicBezTo>
                    <a:pt x="14622" y="2896"/>
                    <a:pt x="19780" y="10740"/>
                    <a:pt x="21600" y="21600"/>
                  </a:cubicBezTo>
                  <a:cubicBezTo>
                    <a:pt x="21600" y="21600"/>
                    <a:pt x="21600" y="21600"/>
                    <a:pt x="21600" y="21600"/>
                  </a:cubicBezTo>
                  <a:cubicBezTo>
                    <a:pt x="20447" y="9412"/>
                    <a:pt x="14987" y="0"/>
                    <a:pt x="8494" y="0"/>
                  </a:cubicBezTo>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2023" name="Shape 2023"/>
            <p:cNvSpPr/>
            <p:nvPr/>
          </p:nvSpPr>
          <p:spPr>
            <a:xfrm>
              <a:off x="2707888" y="1110571"/>
              <a:ext cx="1066428" cy="10036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462" y="0"/>
                  </a:moveTo>
                  <a:cubicBezTo>
                    <a:pt x="5344" y="0"/>
                    <a:pt x="2394" y="1184"/>
                    <a:pt x="0" y="3255"/>
                  </a:cubicBezTo>
                  <a:cubicBezTo>
                    <a:pt x="56" y="3314"/>
                    <a:pt x="111" y="3373"/>
                    <a:pt x="167" y="3432"/>
                  </a:cubicBezTo>
                  <a:cubicBezTo>
                    <a:pt x="334" y="3610"/>
                    <a:pt x="501" y="3787"/>
                    <a:pt x="668" y="3965"/>
                  </a:cubicBezTo>
                  <a:cubicBezTo>
                    <a:pt x="2784" y="2071"/>
                    <a:pt x="5511" y="947"/>
                    <a:pt x="8462" y="947"/>
                  </a:cubicBezTo>
                  <a:cubicBezTo>
                    <a:pt x="14419" y="947"/>
                    <a:pt x="19429" y="5563"/>
                    <a:pt x="20487" y="11540"/>
                  </a:cubicBezTo>
                  <a:cubicBezTo>
                    <a:pt x="20654" y="12250"/>
                    <a:pt x="20709" y="13019"/>
                    <a:pt x="20709" y="13729"/>
                  </a:cubicBezTo>
                  <a:cubicBezTo>
                    <a:pt x="20709" y="13788"/>
                    <a:pt x="20709" y="13788"/>
                    <a:pt x="20709" y="13788"/>
                  </a:cubicBezTo>
                  <a:cubicBezTo>
                    <a:pt x="20709" y="21067"/>
                    <a:pt x="20709" y="21067"/>
                    <a:pt x="20709" y="21067"/>
                  </a:cubicBezTo>
                  <a:cubicBezTo>
                    <a:pt x="21043" y="21186"/>
                    <a:pt x="21322" y="21422"/>
                    <a:pt x="21600" y="21600"/>
                  </a:cubicBezTo>
                  <a:cubicBezTo>
                    <a:pt x="21600" y="13729"/>
                    <a:pt x="21600" y="13729"/>
                    <a:pt x="21600" y="13729"/>
                  </a:cubicBezTo>
                  <a:cubicBezTo>
                    <a:pt x="21600" y="13729"/>
                    <a:pt x="21600" y="13670"/>
                    <a:pt x="21600" y="13670"/>
                  </a:cubicBezTo>
                  <a:cubicBezTo>
                    <a:pt x="21544" y="10001"/>
                    <a:pt x="20153" y="6569"/>
                    <a:pt x="17703" y="4024"/>
                  </a:cubicBezTo>
                  <a:cubicBezTo>
                    <a:pt x="15198" y="1420"/>
                    <a:pt x="11969" y="0"/>
                    <a:pt x="8462" y="0"/>
                  </a:cubicBezTo>
                </a:path>
              </a:pathLst>
            </a:custGeom>
            <a:solidFill>
              <a:srgbClr val="624700"/>
            </a:solidFill>
            <a:ln w="12700" cap="flat">
              <a:noFill/>
              <a:miter lim="400000"/>
            </a:ln>
            <a:effectLst/>
          </p:spPr>
          <p:txBody>
            <a:bodyPr wrap="square" lIns="71436" tIns="71436" rIns="71436" bIns="71436" numCol="1" anchor="t">
              <a:noAutofit/>
            </a:bodyPr>
            <a:lstStyle/>
            <a:p>
              <a:pPr lvl="0"/>
            </a:p>
          </p:txBody>
        </p:sp>
        <p:sp>
          <p:nvSpPr>
            <p:cNvPr id="2024" name="Shape 2024"/>
            <p:cNvSpPr/>
            <p:nvPr/>
          </p:nvSpPr>
          <p:spPr>
            <a:xfrm>
              <a:off x="2911183" y="1567113"/>
              <a:ext cx="786462" cy="5146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344" y="0"/>
                  </a:moveTo>
                  <a:cubicBezTo>
                    <a:pt x="5740" y="0"/>
                    <a:pt x="5136" y="231"/>
                    <a:pt x="4607" y="809"/>
                  </a:cubicBezTo>
                  <a:cubicBezTo>
                    <a:pt x="3021" y="2657"/>
                    <a:pt x="1510" y="3927"/>
                    <a:pt x="0" y="4851"/>
                  </a:cubicBezTo>
                  <a:cubicBezTo>
                    <a:pt x="76" y="5544"/>
                    <a:pt x="76" y="6122"/>
                    <a:pt x="76" y="6815"/>
                  </a:cubicBezTo>
                  <a:cubicBezTo>
                    <a:pt x="76" y="8779"/>
                    <a:pt x="76" y="8779"/>
                    <a:pt x="76" y="8779"/>
                  </a:cubicBezTo>
                  <a:cubicBezTo>
                    <a:pt x="1435" y="7970"/>
                    <a:pt x="2870" y="6815"/>
                    <a:pt x="4305" y="5082"/>
                  </a:cubicBezTo>
                  <a:cubicBezTo>
                    <a:pt x="4985" y="4274"/>
                    <a:pt x="5740" y="3927"/>
                    <a:pt x="6495" y="3927"/>
                  </a:cubicBezTo>
                  <a:cubicBezTo>
                    <a:pt x="8459" y="3927"/>
                    <a:pt x="10045" y="6353"/>
                    <a:pt x="10120" y="9356"/>
                  </a:cubicBezTo>
                  <a:cubicBezTo>
                    <a:pt x="12990" y="9241"/>
                    <a:pt x="15558" y="8317"/>
                    <a:pt x="17597" y="6699"/>
                  </a:cubicBezTo>
                  <a:cubicBezTo>
                    <a:pt x="18050" y="6353"/>
                    <a:pt x="18428" y="6237"/>
                    <a:pt x="18881" y="6237"/>
                  </a:cubicBezTo>
                  <a:cubicBezTo>
                    <a:pt x="20392" y="6237"/>
                    <a:pt x="21600" y="8086"/>
                    <a:pt x="21600" y="10396"/>
                  </a:cubicBezTo>
                  <a:cubicBezTo>
                    <a:pt x="21600" y="21600"/>
                    <a:pt x="21600" y="21600"/>
                    <a:pt x="21600" y="21600"/>
                  </a:cubicBezTo>
                  <a:cubicBezTo>
                    <a:pt x="21600" y="21600"/>
                    <a:pt x="21600" y="21600"/>
                    <a:pt x="21600" y="21600"/>
                  </a:cubicBezTo>
                  <a:cubicBezTo>
                    <a:pt x="21600" y="5544"/>
                    <a:pt x="21600" y="5544"/>
                    <a:pt x="21600" y="5544"/>
                  </a:cubicBezTo>
                  <a:cubicBezTo>
                    <a:pt x="21600" y="3581"/>
                    <a:pt x="20543" y="2195"/>
                    <a:pt x="19410" y="2195"/>
                  </a:cubicBezTo>
                  <a:cubicBezTo>
                    <a:pt x="19108" y="2195"/>
                    <a:pt x="18730" y="2310"/>
                    <a:pt x="18428" y="2541"/>
                  </a:cubicBezTo>
                  <a:cubicBezTo>
                    <a:pt x="16615" y="3927"/>
                    <a:pt x="12008" y="5775"/>
                    <a:pt x="11404" y="5775"/>
                  </a:cubicBezTo>
                  <a:cubicBezTo>
                    <a:pt x="11404" y="5775"/>
                    <a:pt x="11329" y="5775"/>
                    <a:pt x="11329" y="5775"/>
                  </a:cubicBezTo>
                  <a:cubicBezTo>
                    <a:pt x="11329" y="2772"/>
                    <a:pt x="8610" y="0"/>
                    <a:pt x="6344" y="0"/>
                  </a:cubicBezTo>
                </a:path>
              </a:pathLst>
            </a:custGeom>
            <a:solidFill>
              <a:srgbClr val="D49900"/>
            </a:solidFill>
            <a:ln w="12700" cap="flat">
              <a:noFill/>
              <a:miter lim="400000"/>
            </a:ln>
            <a:effectLst/>
          </p:spPr>
          <p:txBody>
            <a:bodyPr wrap="square" lIns="71436" tIns="71436" rIns="71436" bIns="71436" numCol="1" anchor="t">
              <a:noAutofit/>
            </a:bodyPr>
            <a:lstStyle/>
            <a:p>
              <a:pPr lvl="0"/>
            </a:p>
          </p:txBody>
        </p:sp>
        <p:sp>
          <p:nvSpPr>
            <p:cNvPr id="2025" name="Shape 2025"/>
            <p:cNvSpPr/>
            <p:nvPr/>
          </p:nvSpPr>
          <p:spPr>
            <a:xfrm>
              <a:off x="2740415" y="1704192"/>
              <a:ext cx="913086" cy="12104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834" y="10407"/>
                  </a:moveTo>
                  <a:cubicBezTo>
                    <a:pt x="14118" y="10407"/>
                    <a:pt x="13533" y="9965"/>
                    <a:pt x="13533" y="9425"/>
                  </a:cubicBezTo>
                  <a:cubicBezTo>
                    <a:pt x="13533" y="8885"/>
                    <a:pt x="14118" y="8444"/>
                    <a:pt x="14834" y="8444"/>
                  </a:cubicBezTo>
                  <a:cubicBezTo>
                    <a:pt x="15549" y="8444"/>
                    <a:pt x="16135" y="8885"/>
                    <a:pt x="16135" y="9425"/>
                  </a:cubicBezTo>
                  <a:cubicBezTo>
                    <a:pt x="16135" y="9965"/>
                    <a:pt x="15549" y="10407"/>
                    <a:pt x="14834" y="10407"/>
                  </a:cubicBezTo>
                  <a:moveTo>
                    <a:pt x="12817" y="7658"/>
                  </a:moveTo>
                  <a:cubicBezTo>
                    <a:pt x="12752" y="7658"/>
                    <a:pt x="12752" y="7658"/>
                    <a:pt x="12687" y="7658"/>
                  </a:cubicBezTo>
                  <a:cubicBezTo>
                    <a:pt x="12427" y="7609"/>
                    <a:pt x="12231" y="7413"/>
                    <a:pt x="12296" y="7167"/>
                  </a:cubicBezTo>
                  <a:cubicBezTo>
                    <a:pt x="12427" y="6333"/>
                    <a:pt x="13598" y="5695"/>
                    <a:pt x="14899" y="5695"/>
                  </a:cubicBezTo>
                  <a:cubicBezTo>
                    <a:pt x="16135" y="5695"/>
                    <a:pt x="17241" y="6333"/>
                    <a:pt x="17436" y="7167"/>
                  </a:cubicBezTo>
                  <a:cubicBezTo>
                    <a:pt x="17501" y="7413"/>
                    <a:pt x="17306" y="7609"/>
                    <a:pt x="16981" y="7658"/>
                  </a:cubicBezTo>
                  <a:cubicBezTo>
                    <a:pt x="16981" y="7658"/>
                    <a:pt x="16916" y="7658"/>
                    <a:pt x="16916" y="7658"/>
                  </a:cubicBezTo>
                  <a:cubicBezTo>
                    <a:pt x="16655" y="7658"/>
                    <a:pt x="16460" y="7511"/>
                    <a:pt x="16395" y="7315"/>
                  </a:cubicBezTo>
                  <a:cubicBezTo>
                    <a:pt x="16265" y="6824"/>
                    <a:pt x="15614" y="6480"/>
                    <a:pt x="14899" y="6480"/>
                  </a:cubicBezTo>
                  <a:cubicBezTo>
                    <a:pt x="14118" y="6480"/>
                    <a:pt x="13402" y="6824"/>
                    <a:pt x="13272" y="7315"/>
                  </a:cubicBezTo>
                  <a:cubicBezTo>
                    <a:pt x="13272" y="7511"/>
                    <a:pt x="13012" y="7658"/>
                    <a:pt x="12817" y="7658"/>
                  </a:cubicBezTo>
                  <a:moveTo>
                    <a:pt x="9629" y="0"/>
                  </a:moveTo>
                  <a:cubicBezTo>
                    <a:pt x="9173" y="0"/>
                    <a:pt x="8718" y="98"/>
                    <a:pt x="8393" y="344"/>
                  </a:cubicBezTo>
                  <a:cubicBezTo>
                    <a:pt x="6896" y="1178"/>
                    <a:pt x="5465" y="1767"/>
                    <a:pt x="4099" y="2111"/>
                  </a:cubicBezTo>
                  <a:cubicBezTo>
                    <a:pt x="4099" y="4124"/>
                    <a:pt x="4099" y="4124"/>
                    <a:pt x="4099" y="4124"/>
                  </a:cubicBezTo>
                  <a:cubicBezTo>
                    <a:pt x="6116" y="4811"/>
                    <a:pt x="7482" y="6333"/>
                    <a:pt x="7482" y="8002"/>
                  </a:cubicBezTo>
                  <a:cubicBezTo>
                    <a:pt x="7482" y="8002"/>
                    <a:pt x="7482" y="8002"/>
                    <a:pt x="7482" y="8002"/>
                  </a:cubicBezTo>
                  <a:cubicBezTo>
                    <a:pt x="7482" y="8002"/>
                    <a:pt x="7482" y="8002"/>
                    <a:pt x="7482" y="8002"/>
                  </a:cubicBezTo>
                  <a:cubicBezTo>
                    <a:pt x="7482" y="8935"/>
                    <a:pt x="7092" y="9818"/>
                    <a:pt x="6376" y="10555"/>
                  </a:cubicBezTo>
                  <a:cubicBezTo>
                    <a:pt x="6571" y="10702"/>
                    <a:pt x="6831" y="10849"/>
                    <a:pt x="7027" y="10996"/>
                  </a:cubicBezTo>
                  <a:cubicBezTo>
                    <a:pt x="7027" y="10407"/>
                    <a:pt x="7027" y="10407"/>
                    <a:pt x="7027" y="10407"/>
                  </a:cubicBezTo>
                  <a:cubicBezTo>
                    <a:pt x="7027" y="10162"/>
                    <a:pt x="7287" y="10015"/>
                    <a:pt x="7547" y="10015"/>
                  </a:cubicBezTo>
                  <a:cubicBezTo>
                    <a:pt x="7872" y="10015"/>
                    <a:pt x="8067" y="10162"/>
                    <a:pt x="8067" y="10407"/>
                  </a:cubicBezTo>
                  <a:cubicBezTo>
                    <a:pt x="8067" y="11978"/>
                    <a:pt x="8067" y="11978"/>
                    <a:pt x="8067" y="11978"/>
                  </a:cubicBezTo>
                  <a:cubicBezTo>
                    <a:pt x="8458" y="12469"/>
                    <a:pt x="8783" y="13058"/>
                    <a:pt x="8783" y="13745"/>
                  </a:cubicBezTo>
                  <a:cubicBezTo>
                    <a:pt x="9889" y="13745"/>
                    <a:pt x="9889" y="13745"/>
                    <a:pt x="9889" y="13745"/>
                  </a:cubicBezTo>
                  <a:cubicBezTo>
                    <a:pt x="9889" y="12960"/>
                    <a:pt x="9889" y="12960"/>
                    <a:pt x="9889" y="12960"/>
                  </a:cubicBezTo>
                  <a:cubicBezTo>
                    <a:pt x="9889" y="12715"/>
                    <a:pt x="10149" y="12567"/>
                    <a:pt x="10410" y="12567"/>
                  </a:cubicBezTo>
                  <a:cubicBezTo>
                    <a:pt x="10735" y="12567"/>
                    <a:pt x="10930" y="12715"/>
                    <a:pt x="10930" y="12960"/>
                  </a:cubicBezTo>
                  <a:cubicBezTo>
                    <a:pt x="10930" y="14138"/>
                    <a:pt x="10930" y="14138"/>
                    <a:pt x="10930" y="14138"/>
                  </a:cubicBezTo>
                  <a:cubicBezTo>
                    <a:pt x="10930" y="14335"/>
                    <a:pt x="10735" y="14531"/>
                    <a:pt x="10410" y="14531"/>
                  </a:cubicBezTo>
                  <a:cubicBezTo>
                    <a:pt x="8718" y="14531"/>
                    <a:pt x="8718" y="14531"/>
                    <a:pt x="8718" y="14531"/>
                  </a:cubicBezTo>
                  <a:cubicBezTo>
                    <a:pt x="8653" y="15218"/>
                    <a:pt x="8458" y="15807"/>
                    <a:pt x="8067" y="16298"/>
                  </a:cubicBezTo>
                  <a:cubicBezTo>
                    <a:pt x="11646" y="16298"/>
                    <a:pt x="11646" y="16298"/>
                    <a:pt x="11646" y="16298"/>
                  </a:cubicBezTo>
                  <a:cubicBezTo>
                    <a:pt x="11971" y="16298"/>
                    <a:pt x="12231" y="16495"/>
                    <a:pt x="12166" y="16740"/>
                  </a:cubicBezTo>
                  <a:cubicBezTo>
                    <a:pt x="11906" y="17820"/>
                    <a:pt x="10670" y="18655"/>
                    <a:pt x="9108" y="18655"/>
                  </a:cubicBezTo>
                  <a:cubicBezTo>
                    <a:pt x="8002" y="18655"/>
                    <a:pt x="7027" y="18213"/>
                    <a:pt x="6441" y="17525"/>
                  </a:cubicBezTo>
                  <a:cubicBezTo>
                    <a:pt x="5075" y="18213"/>
                    <a:pt x="2928" y="18507"/>
                    <a:pt x="0" y="18507"/>
                  </a:cubicBezTo>
                  <a:cubicBezTo>
                    <a:pt x="2212" y="20373"/>
                    <a:pt x="5400" y="21551"/>
                    <a:pt x="8913" y="21600"/>
                  </a:cubicBezTo>
                  <a:cubicBezTo>
                    <a:pt x="8978" y="21600"/>
                    <a:pt x="9043" y="21600"/>
                    <a:pt x="9108" y="21600"/>
                  </a:cubicBezTo>
                  <a:cubicBezTo>
                    <a:pt x="16005" y="21600"/>
                    <a:pt x="21600" y="17378"/>
                    <a:pt x="21600" y="12175"/>
                  </a:cubicBezTo>
                  <a:cubicBezTo>
                    <a:pt x="21600" y="1964"/>
                    <a:pt x="21600" y="1964"/>
                    <a:pt x="21600" y="1964"/>
                  </a:cubicBezTo>
                  <a:cubicBezTo>
                    <a:pt x="21600" y="1325"/>
                    <a:pt x="20949" y="982"/>
                    <a:pt x="20299" y="982"/>
                  </a:cubicBezTo>
                  <a:cubicBezTo>
                    <a:pt x="20104" y="982"/>
                    <a:pt x="19908" y="982"/>
                    <a:pt x="19713" y="1080"/>
                  </a:cubicBezTo>
                  <a:cubicBezTo>
                    <a:pt x="17631" y="1865"/>
                    <a:pt x="15094" y="2307"/>
                    <a:pt x="12231" y="2307"/>
                  </a:cubicBezTo>
                  <a:cubicBezTo>
                    <a:pt x="11971" y="2307"/>
                    <a:pt x="11711" y="2111"/>
                    <a:pt x="11711" y="1915"/>
                  </a:cubicBezTo>
                  <a:cubicBezTo>
                    <a:pt x="11711" y="1816"/>
                    <a:pt x="11711" y="1669"/>
                    <a:pt x="11711" y="1571"/>
                  </a:cubicBezTo>
                  <a:cubicBezTo>
                    <a:pt x="11711" y="589"/>
                    <a:pt x="10605" y="0"/>
                    <a:pt x="9629" y="0"/>
                  </a:cubicBezTo>
                </a:path>
              </a:pathLst>
            </a:custGeom>
            <a:solidFill>
              <a:srgbClr val="FFE39A"/>
            </a:solidFill>
            <a:ln w="12700" cap="flat">
              <a:noFill/>
              <a:miter lim="400000"/>
            </a:ln>
            <a:effectLst/>
          </p:spPr>
          <p:txBody>
            <a:bodyPr wrap="square" lIns="71436" tIns="71436" rIns="71436" bIns="71436" numCol="1" anchor="t">
              <a:noAutofit/>
            </a:bodyPr>
            <a:lstStyle/>
            <a:p>
              <a:pPr lvl="0"/>
            </a:p>
          </p:txBody>
        </p:sp>
        <p:sp>
          <p:nvSpPr>
            <p:cNvPr id="2026" name="Shape 2026"/>
            <p:cNvSpPr/>
            <p:nvPr/>
          </p:nvSpPr>
          <p:spPr>
            <a:xfrm>
              <a:off x="2693948" y="1661209"/>
              <a:ext cx="1003697" cy="12964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764" y="0"/>
                  </a:moveTo>
                  <a:cubicBezTo>
                    <a:pt x="9173" y="0"/>
                    <a:pt x="8581" y="137"/>
                    <a:pt x="8048" y="458"/>
                  </a:cubicBezTo>
                  <a:cubicBezTo>
                    <a:pt x="6924" y="1144"/>
                    <a:pt x="5799" y="1602"/>
                    <a:pt x="4734" y="1922"/>
                  </a:cubicBezTo>
                  <a:cubicBezTo>
                    <a:pt x="4734" y="2700"/>
                    <a:pt x="4734" y="2700"/>
                    <a:pt x="4734" y="2700"/>
                  </a:cubicBezTo>
                  <a:cubicBezTo>
                    <a:pt x="5977" y="2380"/>
                    <a:pt x="7279" y="1831"/>
                    <a:pt x="8640" y="1053"/>
                  </a:cubicBezTo>
                  <a:cubicBezTo>
                    <a:pt x="8936" y="824"/>
                    <a:pt x="9350" y="732"/>
                    <a:pt x="9764" y="732"/>
                  </a:cubicBezTo>
                  <a:cubicBezTo>
                    <a:pt x="10652" y="732"/>
                    <a:pt x="11658" y="1281"/>
                    <a:pt x="11658" y="2197"/>
                  </a:cubicBezTo>
                  <a:cubicBezTo>
                    <a:pt x="11658" y="2288"/>
                    <a:pt x="11658" y="2425"/>
                    <a:pt x="11658" y="2517"/>
                  </a:cubicBezTo>
                  <a:cubicBezTo>
                    <a:pt x="11658" y="2700"/>
                    <a:pt x="11895" y="2883"/>
                    <a:pt x="12132" y="2883"/>
                  </a:cubicBezTo>
                  <a:cubicBezTo>
                    <a:pt x="14735" y="2883"/>
                    <a:pt x="17043" y="2471"/>
                    <a:pt x="18937" y="1739"/>
                  </a:cubicBezTo>
                  <a:cubicBezTo>
                    <a:pt x="19115" y="1647"/>
                    <a:pt x="19292" y="1647"/>
                    <a:pt x="19470" y="1647"/>
                  </a:cubicBezTo>
                  <a:cubicBezTo>
                    <a:pt x="20061" y="1647"/>
                    <a:pt x="20653" y="1968"/>
                    <a:pt x="20653" y="2563"/>
                  </a:cubicBezTo>
                  <a:cubicBezTo>
                    <a:pt x="20653" y="12081"/>
                    <a:pt x="20653" y="12081"/>
                    <a:pt x="20653" y="12081"/>
                  </a:cubicBezTo>
                  <a:cubicBezTo>
                    <a:pt x="20653" y="16932"/>
                    <a:pt x="15564" y="20868"/>
                    <a:pt x="9291" y="20868"/>
                  </a:cubicBezTo>
                  <a:cubicBezTo>
                    <a:pt x="9232" y="20868"/>
                    <a:pt x="9173" y="20868"/>
                    <a:pt x="9113" y="20868"/>
                  </a:cubicBezTo>
                  <a:cubicBezTo>
                    <a:pt x="5918" y="20822"/>
                    <a:pt x="3018" y="19724"/>
                    <a:pt x="1006" y="17985"/>
                  </a:cubicBezTo>
                  <a:cubicBezTo>
                    <a:pt x="1006" y="17985"/>
                    <a:pt x="947" y="17985"/>
                    <a:pt x="947" y="17985"/>
                  </a:cubicBezTo>
                  <a:cubicBezTo>
                    <a:pt x="178" y="17985"/>
                    <a:pt x="178" y="17985"/>
                    <a:pt x="178" y="17985"/>
                  </a:cubicBezTo>
                  <a:cubicBezTo>
                    <a:pt x="118" y="18076"/>
                    <a:pt x="59" y="18122"/>
                    <a:pt x="0" y="18214"/>
                  </a:cubicBezTo>
                  <a:cubicBezTo>
                    <a:pt x="1302" y="19449"/>
                    <a:pt x="3077" y="20410"/>
                    <a:pt x="5030" y="20959"/>
                  </a:cubicBezTo>
                  <a:cubicBezTo>
                    <a:pt x="5208" y="21005"/>
                    <a:pt x="5385" y="21051"/>
                    <a:pt x="5504" y="21097"/>
                  </a:cubicBezTo>
                  <a:cubicBezTo>
                    <a:pt x="5681" y="21142"/>
                    <a:pt x="5859" y="21188"/>
                    <a:pt x="5977" y="21234"/>
                  </a:cubicBezTo>
                  <a:cubicBezTo>
                    <a:pt x="6983" y="21463"/>
                    <a:pt x="8048" y="21554"/>
                    <a:pt x="9113" y="21600"/>
                  </a:cubicBezTo>
                  <a:cubicBezTo>
                    <a:pt x="9173" y="21600"/>
                    <a:pt x="9232" y="21600"/>
                    <a:pt x="9291" y="21600"/>
                  </a:cubicBezTo>
                  <a:cubicBezTo>
                    <a:pt x="10475" y="21600"/>
                    <a:pt x="11540" y="21463"/>
                    <a:pt x="12605" y="21234"/>
                  </a:cubicBezTo>
                  <a:cubicBezTo>
                    <a:pt x="12782" y="21188"/>
                    <a:pt x="12960" y="21142"/>
                    <a:pt x="13078" y="21142"/>
                  </a:cubicBezTo>
                  <a:cubicBezTo>
                    <a:pt x="13256" y="21097"/>
                    <a:pt x="13433" y="21051"/>
                    <a:pt x="13552" y="21005"/>
                  </a:cubicBezTo>
                  <a:cubicBezTo>
                    <a:pt x="18286" y="19632"/>
                    <a:pt x="21600" y="16154"/>
                    <a:pt x="21600" y="12081"/>
                  </a:cubicBezTo>
                  <a:cubicBezTo>
                    <a:pt x="21482" y="12081"/>
                    <a:pt x="21304" y="12081"/>
                    <a:pt x="21127" y="12081"/>
                  </a:cubicBezTo>
                  <a:cubicBezTo>
                    <a:pt x="20890" y="12081"/>
                    <a:pt x="20653" y="11944"/>
                    <a:pt x="20653" y="11715"/>
                  </a:cubicBezTo>
                  <a:cubicBezTo>
                    <a:pt x="20653" y="7322"/>
                    <a:pt x="20653" y="7322"/>
                    <a:pt x="20653" y="7322"/>
                  </a:cubicBezTo>
                  <a:cubicBezTo>
                    <a:pt x="20653" y="7139"/>
                    <a:pt x="20890" y="6956"/>
                    <a:pt x="21127" y="6956"/>
                  </a:cubicBezTo>
                  <a:cubicBezTo>
                    <a:pt x="21304" y="6956"/>
                    <a:pt x="21482" y="7002"/>
                    <a:pt x="21600" y="7002"/>
                  </a:cubicBezTo>
                  <a:cubicBezTo>
                    <a:pt x="21600" y="2563"/>
                    <a:pt x="21600" y="2563"/>
                    <a:pt x="21600" y="2563"/>
                  </a:cubicBezTo>
                  <a:cubicBezTo>
                    <a:pt x="21600" y="1647"/>
                    <a:pt x="20653" y="915"/>
                    <a:pt x="19470" y="915"/>
                  </a:cubicBezTo>
                  <a:cubicBezTo>
                    <a:pt x="19115" y="915"/>
                    <a:pt x="18819" y="961"/>
                    <a:pt x="18464" y="1098"/>
                  </a:cubicBezTo>
                  <a:cubicBezTo>
                    <a:pt x="16866" y="1739"/>
                    <a:pt x="14854" y="2105"/>
                    <a:pt x="12605" y="2151"/>
                  </a:cubicBezTo>
                  <a:cubicBezTo>
                    <a:pt x="12546" y="961"/>
                    <a:pt x="11303" y="0"/>
                    <a:pt x="9764" y="0"/>
                  </a:cubicBezTo>
                </a:path>
              </a:pathLst>
            </a:custGeom>
            <a:solidFill>
              <a:srgbClr val="624700"/>
            </a:solidFill>
            <a:ln w="12700" cap="flat">
              <a:noFill/>
              <a:miter lim="400000"/>
            </a:ln>
            <a:effectLst/>
          </p:spPr>
          <p:txBody>
            <a:bodyPr wrap="square" lIns="71436" tIns="71436" rIns="71436" bIns="71436" numCol="1" anchor="t">
              <a:noAutofit/>
            </a:bodyPr>
            <a:lstStyle/>
            <a:p>
              <a:pPr lvl="0"/>
            </a:p>
          </p:txBody>
        </p:sp>
        <p:sp>
          <p:nvSpPr>
            <p:cNvPr id="2027" name="Shape 2027"/>
            <p:cNvSpPr/>
            <p:nvPr/>
          </p:nvSpPr>
          <p:spPr>
            <a:xfrm>
              <a:off x="3037806" y="2265286"/>
              <a:ext cx="164961" cy="2532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20" y="12209"/>
                  </a:moveTo>
                  <a:cubicBezTo>
                    <a:pt x="17280" y="12209"/>
                    <a:pt x="15840" y="12913"/>
                    <a:pt x="15840" y="14087"/>
                  </a:cubicBezTo>
                  <a:cubicBezTo>
                    <a:pt x="15840" y="17843"/>
                    <a:pt x="15840" y="17843"/>
                    <a:pt x="15840" y="17843"/>
                  </a:cubicBezTo>
                  <a:cubicBezTo>
                    <a:pt x="9720" y="17843"/>
                    <a:pt x="9720" y="17843"/>
                    <a:pt x="9720" y="17843"/>
                  </a:cubicBezTo>
                  <a:cubicBezTo>
                    <a:pt x="9720" y="17843"/>
                    <a:pt x="9720" y="18078"/>
                    <a:pt x="9720" y="18078"/>
                  </a:cubicBezTo>
                  <a:cubicBezTo>
                    <a:pt x="9720" y="18078"/>
                    <a:pt x="9720" y="18078"/>
                    <a:pt x="9720" y="18078"/>
                  </a:cubicBezTo>
                  <a:cubicBezTo>
                    <a:pt x="9720" y="18078"/>
                    <a:pt x="9720" y="18078"/>
                    <a:pt x="9720" y="18078"/>
                  </a:cubicBezTo>
                  <a:cubicBezTo>
                    <a:pt x="9720" y="19252"/>
                    <a:pt x="9720" y="20426"/>
                    <a:pt x="9360" y="21600"/>
                  </a:cubicBezTo>
                  <a:cubicBezTo>
                    <a:pt x="18720" y="21600"/>
                    <a:pt x="18720" y="21600"/>
                    <a:pt x="18720" y="21600"/>
                  </a:cubicBezTo>
                  <a:cubicBezTo>
                    <a:pt x="20520" y="21600"/>
                    <a:pt x="21600" y="20661"/>
                    <a:pt x="21600" y="19722"/>
                  </a:cubicBezTo>
                  <a:cubicBezTo>
                    <a:pt x="21600" y="14087"/>
                    <a:pt x="21600" y="14087"/>
                    <a:pt x="21600" y="14087"/>
                  </a:cubicBezTo>
                  <a:cubicBezTo>
                    <a:pt x="21600" y="12913"/>
                    <a:pt x="20520" y="12209"/>
                    <a:pt x="18720" y="12209"/>
                  </a:cubicBezTo>
                  <a:moveTo>
                    <a:pt x="2880" y="0"/>
                  </a:moveTo>
                  <a:cubicBezTo>
                    <a:pt x="1440" y="0"/>
                    <a:pt x="0" y="704"/>
                    <a:pt x="0" y="1878"/>
                  </a:cubicBezTo>
                  <a:cubicBezTo>
                    <a:pt x="0" y="4696"/>
                    <a:pt x="0" y="4696"/>
                    <a:pt x="0" y="4696"/>
                  </a:cubicBezTo>
                  <a:cubicBezTo>
                    <a:pt x="2160" y="6104"/>
                    <a:pt x="4320" y="7748"/>
                    <a:pt x="5760" y="9391"/>
                  </a:cubicBezTo>
                  <a:cubicBezTo>
                    <a:pt x="5760" y="1878"/>
                    <a:pt x="5760" y="1878"/>
                    <a:pt x="5760" y="1878"/>
                  </a:cubicBezTo>
                  <a:cubicBezTo>
                    <a:pt x="5760" y="704"/>
                    <a:pt x="4680" y="0"/>
                    <a:pt x="2880" y="0"/>
                  </a:cubicBezTo>
                </a:path>
              </a:pathLst>
            </a:custGeom>
            <a:solidFill>
              <a:srgbClr val="624700"/>
            </a:solidFill>
            <a:ln w="12700" cap="flat">
              <a:noFill/>
              <a:miter lim="400000"/>
            </a:ln>
            <a:effectLst/>
          </p:spPr>
          <p:txBody>
            <a:bodyPr wrap="square" lIns="71436" tIns="71436" rIns="71436" bIns="71436" numCol="1" anchor="t">
              <a:noAutofit/>
            </a:bodyPr>
            <a:lstStyle/>
            <a:p>
              <a:pPr lvl="0"/>
            </a:p>
          </p:txBody>
        </p:sp>
        <p:sp>
          <p:nvSpPr>
            <p:cNvPr id="2028" name="Shape 2028"/>
            <p:cNvSpPr/>
            <p:nvPr/>
          </p:nvSpPr>
          <p:spPr>
            <a:xfrm>
              <a:off x="3697644" y="2124722"/>
              <a:ext cx="88289" cy="2172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21600"/>
                    <a:pt x="0" y="21600"/>
                    <a:pt x="0" y="21600"/>
                  </a:cubicBezTo>
                  <a:cubicBezTo>
                    <a:pt x="12150" y="20506"/>
                    <a:pt x="21600" y="16132"/>
                    <a:pt x="21600" y="10663"/>
                  </a:cubicBezTo>
                  <a:cubicBezTo>
                    <a:pt x="21600" y="5468"/>
                    <a:pt x="12150" y="1094"/>
                    <a:pt x="0" y="0"/>
                  </a:cubicBezTo>
                </a:path>
              </a:pathLst>
            </a:custGeom>
            <a:solidFill>
              <a:srgbClr val="FFE39A"/>
            </a:solidFill>
            <a:ln w="12700" cap="flat">
              <a:noFill/>
              <a:miter lim="400000"/>
            </a:ln>
            <a:effectLst/>
          </p:spPr>
          <p:txBody>
            <a:bodyPr wrap="square" lIns="71436" tIns="71436" rIns="71436" bIns="71436" numCol="1" anchor="t">
              <a:noAutofit/>
            </a:bodyPr>
            <a:lstStyle/>
            <a:p>
              <a:pPr lvl="0"/>
            </a:p>
          </p:txBody>
        </p:sp>
        <p:sp>
          <p:nvSpPr>
            <p:cNvPr id="2029" name="Shape 2029"/>
            <p:cNvSpPr/>
            <p:nvPr/>
          </p:nvSpPr>
          <p:spPr>
            <a:xfrm>
              <a:off x="3653499" y="2078254"/>
              <a:ext cx="175416" cy="3078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18514"/>
                  </a:moveTo>
                  <a:cubicBezTo>
                    <a:pt x="5400" y="3279"/>
                    <a:pt x="5400" y="3279"/>
                    <a:pt x="5400" y="3279"/>
                  </a:cubicBezTo>
                  <a:cubicBezTo>
                    <a:pt x="11475" y="4050"/>
                    <a:pt x="16200" y="7136"/>
                    <a:pt x="16200" y="10800"/>
                  </a:cubicBezTo>
                  <a:cubicBezTo>
                    <a:pt x="16200" y="14657"/>
                    <a:pt x="11475" y="17743"/>
                    <a:pt x="5400" y="18514"/>
                  </a:cubicBezTo>
                  <a:moveTo>
                    <a:pt x="2700" y="0"/>
                  </a:moveTo>
                  <a:cubicBezTo>
                    <a:pt x="1350" y="0"/>
                    <a:pt x="0" y="771"/>
                    <a:pt x="0" y="1543"/>
                  </a:cubicBezTo>
                  <a:cubicBezTo>
                    <a:pt x="0" y="20057"/>
                    <a:pt x="0" y="20057"/>
                    <a:pt x="0" y="20057"/>
                  </a:cubicBezTo>
                  <a:cubicBezTo>
                    <a:pt x="0" y="21021"/>
                    <a:pt x="1350" y="21600"/>
                    <a:pt x="2700" y="21600"/>
                  </a:cubicBezTo>
                  <a:cubicBezTo>
                    <a:pt x="3713" y="21600"/>
                    <a:pt x="4725" y="21600"/>
                    <a:pt x="5400" y="21600"/>
                  </a:cubicBezTo>
                  <a:cubicBezTo>
                    <a:pt x="14513" y="20829"/>
                    <a:pt x="21600" y="16393"/>
                    <a:pt x="21600" y="10800"/>
                  </a:cubicBezTo>
                  <a:cubicBezTo>
                    <a:pt x="21600" y="7521"/>
                    <a:pt x="18900" y="4629"/>
                    <a:pt x="14850" y="2507"/>
                  </a:cubicBezTo>
                  <a:cubicBezTo>
                    <a:pt x="13163" y="1929"/>
                    <a:pt x="11475" y="1157"/>
                    <a:pt x="9450" y="771"/>
                  </a:cubicBezTo>
                  <a:cubicBezTo>
                    <a:pt x="9450" y="771"/>
                    <a:pt x="9450" y="771"/>
                    <a:pt x="9450" y="771"/>
                  </a:cubicBezTo>
                  <a:cubicBezTo>
                    <a:pt x="8100" y="579"/>
                    <a:pt x="6750" y="386"/>
                    <a:pt x="5400" y="193"/>
                  </a:cubicBezTo>
                  <a:cubicBezTo>
                    <a:pt x="5400" y="193"/>
                    <a:pt x="5400" y="193"/>
                    <a:pt x="5400" y="193"/>
                  </a:cubicBezTo>
                  <a:cubicBezTo>
                    <a:pt x="4725" y="193"/>
                    <a:pt x="3713" y="0"/>
                    <a:pt x="2700" y="0"/>
                  </a:cubicBezTo>
                </a:path>
              </a:pathLst>
            </a:custGeom>
            <a:solidFill>
              <a:srgbClr val="624700"/>
            </a:solidFill>
            <a:ln w="12700" cap="flat">
              <a:noFill/>
              <a:miter lim="400000"/>
            </a:ln>
            <a:effectLst/>
          </p:spPr>
          <p:txBody>
            <a:bodyPr wrap="square" lIns="71436" tIns="71436" rIns="71436" bIns="71436" numCol="1" anchor="t">
              <a:noAutofit/>
            </a:bodyPr>
            <a:lstStyle/>
            <a:p>
              <a:pPr lvl="0"/>
            </a:p>
          </p:txBody>
        </p:sp>
        <p:sp>
          <p:nvSpPr>
            <p:cNvPr id="2030" name="Shape 2030"/>
            <p:cNvSpPr/>
            <p:nvPr/>
          </p:nvSpPr>
          <p:spPr>
            <a:xfrm>
              <a:off x="3013411" y="2617276"/>
              <a:ext cx="241637" cy="132433"/>
            </a:xfrm>
            <a:custGeom>
              <a:avLst/>
              <a:gdLst/>
              <a:ahLst/>
              <a:cxnLst>
                <a:cxn ang="0">
                  <a:pos x="wd2" y="hd2"/>
                </a:cxn>
                <a:cxn ang="5400000">
                  <a:pos x="wd2" y="hd2"/>
                </a:cxn>
                <a:cxn ang="10800000">
                  <a:pos x="wd2" y="hd2"/>
                </a:cxn>
                <a:cxn ang="16200000">
                  <a:pos x="wd2" y="hd2"/>
                </a:cxn>
              </a:cxnLst>
              <a:rect l="0" t="0" r="r" b="b"/>
              <a:pathLst>
                <a:path w="21395" h="21600" fill="norm" stroke="1" extrusionOk="0">
                  <a:moveTo>
                    <a:pt x="19416" y="0"/>
                  </a:moveTo>
                  <a:cubicBezTo>
                    <a:pt x="6067" y="0"/>
                    <a:pt x="6067" y="0"/>
                    <a:pt x="6067" y="0"/>
                  </a:cubicBezTo>
                  <a:cubicBezTo>
                    <a:pt x="4611" y="4500"/>
                    <a:pt x="2670" y="8550"/>
                    <a:pt x="0" y="11250"/>
                  </a:cubicBezTo>
                  <a:cubicBezTo>
                    <a:pt x="2184" y="17550"/>
                    <a:pt x="5825" y="21600"/>
                    <a:pt x="9951" y="21600"/>
                  </a:cubicBezTo>
                  <a:cubicBezTo>
                    <a:pt x="15775" y="21600"/>
                    <a:pt x="20387" y="13950"/>
                    <a:pt x="21357" y="4050"/>
                  </a:cubicBezTo>
                  <a:cubicBezTo>
                    <a:pt x="21600" y="1800"/>
                    <a:pt x="20629" y="0"/>
                    <a:pt x="19416" y="0"/>
                  </a:cubicBezTo>
                </a:path>
              </a:pathLst>
            </a:custGeom>
            <a:solidFill>
              <a:srgbClr val="624700"/>
            </a:solidFill>
            <a:ln w="12700" cap="flat">
              <a:noFill/>
              <a:miter lim="400000"/>
            </a:ln>
            <a:effectLst/>
          </p:spPr>
          <p:txBody>
            <a:bodyPr wrap="square" lIns="71436" tIns="71436" rIns="71436" bIns="71436" numCol="1" anchor="t">
              <a:noAutofit/>
            </a:bodyPr>
            <a:lstStyle/>
            <a:p>
              <a:pPr lvl="0"/>
            </a:p>
          </p:txBody>
        </p:sp>
        <p:sp>
          <p:nvSpPr>
            <p:cNvPr id="2031" name="Shape 2031"/>
            <p:cNvSpPr/>
            <p:nvPr/>
          </p:nvSpPr>
          <p:spPr>
            <a:xfrm>
              <a:off x="3311964" y="2176997"/>
              <a:ext cx="110361" cy="11036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24700"/>
            </a:solidFill>
            <a:ln w="12700" cap="flat">
              <a:noFill/>
              <a:miter lim="400000"/>
            </a:ln>
            <a:effectLst/>
          </p:spPr>
          <p:txBody>
            <a:bodyPr wrap="square" lIns="71436" tIns="71436" rIns="71436" bIns="71436" numCol="1" anchor="t">
              <a:noAutofit/>
            </a:bodyPr>
            <a:lstStyle/>
            <a:p>
              <a:pPr lvl="0"/>
            </a:p>
          </p:txBody>
        </p:sp>
        <p:sp>
          <p:nvSpPr>
            <p:cNvPr id="2032" name="Shape 2032"/>
            <p:cNvSpPr/>
            <p:nvPr/>
          </p:nvSpPr>
          <p:spPr>
            <a:xfrm>
              <a:off x="3259585" y="2023655"/>
              <a:ext cx="218598" cy="110361"/>
            </a:xfrm>
            <a:custGeom>
              <a:avLst/>
              <a:gdLst/>
              <a:ahLst/>
              <a:cxnLst>
                <a:cxn ang="0">
                  <a:pos x="wd2" y="hd2"/>
                </a:cxn>
                <a:cxn ang="5400000">
                  <a:pos x="wd2" y="hd2"/>
                </a:cxn>
                <a:cxn ang="10800000">
                  <a:pos x="wd2" y="hd2"/>
                </a:cxn>
                <a:cxn ang="16200000">
                  <a:pos x="wd2" y="hd2"/>
                </a:cxn>
              </a:cxnLst>
              <a:rect l="0" t="0" r="r" b="b"/>
              <a:pathLst>
                <a:path w="21169" h="21600" fill="norm" stroke="1" extrusionOk="0">
                  <a:moveTo>
                    <a:pt x="10718" y="0"/>
                  </a:moveTo>
                  <a:cubicBezTo>
                    <a:pt x="5385" y="0"/>
                    <a:pt x="585" y="7020"/>
                    <a:pt x="52" y="16200"/>
                  </a:cubicBezTo>
                  <a:cubicBezTo>
                    <a:pt x="-215" y="18900"/>
                    <a:pt x="585" y="21060"/>
                    <a:pt x="1652" y="21600"/>
                  </a:cubicBezTo>
                  <a:cubicBezTo>
                    <a:pt x="1918" y="21600"/>
                    <a:pt x="1918" y="21600"/>
                    <a:pt x="2185" y="21600"/>
                  </a:cubicBezTo>
                  <a:cubicBezTo>
                    <a:pt x="2985" y="21600"/>
                    <a:pt x="4052" y="19980"/>
                    <a:pt x="4052" y="17820"/>
                  </a:cubicBezTo>
                  <a:cubicBezTo>
                    <a:pt x="4585" y="12420"/>
                    <a:pt x="7518" y="8640"/>
                    <a:pt x="10718" y="8640"/>
                  </a:cubicBezTo>
                  <a:cubicBezTo>
                    <a:pt x="13652" y="8640"/>
                    <a:pt x="16318" y="12420"/>
                    <a:pt x="16852" y="17820"/>
                  </a:cubicBezTo>
                  <a:cubicBezTo>
                    <a:pt x="17118" y="19980"/>
                    <a:pt x="17918" y="21600"/>
                    <a:pt x="18985" y="21600"/>
                  </a:cubicBezTo>
                  <a:cubicBezTo>
                    <a:pt x="18985" y="21600"/>
                    <a:pt x="19252" y="21600"/>
                    <a:pt x="19252" y="21600"/>
                  </a:cubicBezTo>
                  <a:cubicBezTo>
                    <a:pt x="20585" y="21060"/>
                    <a:pt x="21385" y="18900"/>
                    <a:pt x="21118" y="16200"/>
                  </a:cubicBezTo>
                  <a:cubicBezTo>
                    <a:pt x="20318" y="7020"/>
                    <a:pt x="15785" y="0"/>
                    <a:pt x="10718" y="0"/>
                  </a:cubicBezTo>
                </a:path>
              </a:pathLst>
            </a:custGeom>
            <a:solidFill>
              <a:srgbClr val="624700"/>
            </a:solidFill>
            <a:ln w="12700" cap="flat">
              <a:noFill/>
              <a:miter lim="400000"/>
            </a:ln>
            <a:effectLst/>
          </p:spPr>
          <p:txBody>
            <a:bodyPr wrap="square" lIns="71436" tIns="71436" rIns="71436" bIns="71436" numCol="1" anchor="t">
              <a:noAutofit/>
            </a:bodyPr>
            <a:lstStyle/>
            <a:p>
              <a:pPr lvl="0"/>
            </a:p>
          </p:txBody>
        </p:sp>
        <p:sp>
          <p:nvSpPr>
            <p:cNvPr id="2033" name="Shape 2033"/>
            <p:cNvSpPr/>
            <p:nvPr/>
          </p:nvSpPr>
          <p:spPr>
            <a:xfrm>
              <a:off x="1766923" y="2944871"/>
              <a:ext cx="973493" cy="4972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0" y="21600"/>
                    <a:pt x="0" y="21600"/>
                    <a:pt x="0" y="21600"/>
                  </a:cubicBezTo>
                  <a:cubicBezTo>
                    <a:pt x="0" y="14440"/>
                    <a:pt x="0" y="14440"/>
                    <a:pt x="0" y="14440"/>
                  </a:cubicBezTo>
                  <a:cubicBezTo>
                    <a:pt x="0" y="6444"/>
                    <a:pt x="3295" y="0"/>
                    <a:pt x="7383" y="0"/>
                  </a:cubicBezTo>
                  <a:cubicBezTo>
                    <a:pt x="14217" y="0"/>
                    <a:pt x="14217" y="0"/>
                    <a:pt x="14217" y="0"/>
                  </a:cubicBezTo>
                  <a:cubicBezTo>
                    <a:pt x="18305" y="0"/>
                    <a:pt x="21600" y="6444"/>
                    <a:pt x="21600" y="14440"/>
                  </a:cubicBezTo>
                  <a:cubicBezTo>
                    <a:pt x="21600" y="21600"/>
                    <a:pt x="21600" y="21600"/>
                    <a:pt x="21600" y="21600"/>
                  </a:cubicBezTo>
                </a:path>
              </a:pathLst>
            </a:custGeom>
            <a:solidFill>
              <a:srgbClr val="4AC6C6"/>
            </a:solidFill>
            <a:ln w="12700" cap="flat">
              <a:noFill/>
              <a:miter lim="400000"/>
            </a:ln>
            <a:effectLst/>
          </p:spPr>
          <p:txBody>
            <a:bodyPr wrap="square" lIns="71436" tIns="71436" rIns="71436" bIns="71436" numCol="1" anchor="t">
              <a:noAutofit/>
            </a:bodyPr>
            <a:lstStyle/>
            <a:p>
              <a:pPr lvl="0"/>
            </a:p>
          </p:txBody>
        </p:sp>
        <p:sp>
          <p:nvSpPr>
            <p:cNvPr id="2034" name="Shape 2034"/>
            <p:cNvSpPr/>
            <p:nvPr/>
          </p:nvSpPr>
          <p:spPr>
            <a:xfrm>
              <a:off x="1744851" y="2922800"/>
              <a:ext cx="1017637" cy="5413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33" y="21600"/>
                  </a:moveTo>
                  <a:cubicBezTo>
                    <a:pt x="467" y="21600"/>
                    <a:pt x="467" y="21600"/>
                    <a:pt x="467" y="21600"/>
                  </a:cubicBezTo>
                  <a:cubicBezTo>
                    <a:pt x="234" y="21600"/>
                    <a:pt x="0" y="21161"/>
                    <a:pt x="0" y="20723"/>
                  </a:cubicBezTo>
                  <a:cubicBezTo>
                    <a:pt x="0" y="14144"/>
                    <a:pt x="0" y="14144"/>
                    <a:pt x="0" y="14144"/>
                  </a:cubicBezTo>
                  <a:cubicBezTo>
                    <a:pt x="0" y="6359"/>
                    <a:pt x="3386" y="0"/>
                    <a:pt x="7531" y="0"/>
                  </a:cubicBezTo>
                  <a:cubicBezTo>
                    <a:pt x="14069" y="0"/>
                    <a:pt x="14069" y="0"/>
                    <a:pt x="14069" y="0"/>
                  </a:cubicBezTo>
                  <a:cubicBezTo>
                    <a:pt x="18214" y="0"/>
                    <a:pt x="21600" y="6359"/>
                    <a:pt x="21600" y="14144"/>
                  </a:cubicBezTo>
                  <a:cubicBezTo>
                    <a:pt x="21600" y="20723"/>
                    <a:pt x="21600" y="20723"/>
                    <a:pt x="21600" y="20723"/>
                  </a:cubicBezTo>
                  <a:cubicBezTo>
                    <a:pt x="21600" y="21161"/>
                    <a:pt x="21366" y="21600"/>
                    <a:pt x="21133" y="21600"/>
                  </a:cubicBezTo>
                  <a:moveTo>
                    <a:pt x="934" y="19846"/>
                  </a:moveTo>
                  <a:cubicBezTo>
                    <a:pt x="20666" y="19846"/>
                    <a:pt x="20666" y="19846"/>
                    <a:pt x="20666" y="19846"/>
                  </a:cubicBezTo>
                  <a:cubicBezTo>
                    <a:pt x="20666" y="14144"/>
                    <a:pt x="20666" y="14144"/>
                    <a:pt x="20666" y="14144"/>
                  </a:cubicBezTo>
                  <a:cubicBezTo>
                    <a:pt x="20666" y="7346"/>
                    <a:pt x="17689" y="1754"/>
                    <a:pt x="14069" y="1754"/>
                  </a:cubicBezTo>
                  <a:cubicBezTo>
                    <a:pt x="7531" y="1754"/>
                    <a:pt x="7531" y="1754"/>
                    <a:pt x="7531" y="1754"/>
                  </a:cubicBezTo>
                  <a:cubicBezTo>
                    <a:pt x="3911" y="1754"/>
                    <a:pt x="934" y="7346"/>
                    <a:pt x="934" y="14144"/>
                  </a:cubicBezTo>
                  <a:cubicBezTo>
                    <a:pt x="934" y="19846"/>
                    <a:pt x="934" y="19846"/>
                    <a:pt x="934" y="19846"/>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035" name="Shape 2035"/>
            <p:cNvSpPr/>
            <p:nvPr/>
          </p:nvSpPr>
          <p:spPr>
            <a:xfrm>
              <a:off x="2078254" y="2746224"/>
              <a:ext cx="351992" cy="5750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894" y="10955"/>
                  </a:moveTo>
                  <a:cubicBezTo>
                    <a:pt x="4894" y="13125"/>
                    <a:pt x="2363" y="14159"/>
                    <a:pt x="1688" y="14366"/>
                  </a:cubicBezTo>
                  <a:cubicBezTo>
                    <a:pt x="1856" y="14469"/>
                    <a:pt x="10800" y="21600"/>
                    <a:pt x="10800" y="21600"/>
                  </a:cubicBezTo>
                  <a:cubicBezTo>
                    <a:pt x="10800" y="21600"/>
                    <a:pt x="19744" y="14469"/>
                    <a:pt x="19913" y="14366"/>
                  </a:cubicBezTo>
                  <a:cubicBezTo>
                    <a:pt x="19238" y="14159"/>
                    <a:pt x="16706" y="13125"/>
                    <a:pt x="16706" y="10955"/>
                  </a:cubicBezTo>
                  <a:cubicBezTo>
                    <a:pt x="16706" y="7648"/>
                    <a:pt x="21600" y="7441"/>
                    <a:pt x="21600" y="7441"/>
                  </a:cubicBezTo>
                  <a:cubicBezTo>
                    <a:pt x="21600" y="0"/>
                    <a:pt x="21600" y="0"/>
                    <a:pt x="21600" y="0"/>
                  </a:cubicBezTo>
                  <a:cubicBezTo>
                    <a:pt x="0" y="0"/>
                    <a:pt x="0" y="0"/>
                    <a:pt x="0" y="0"/>
                  </a:cubicBezTo>
                  <a:cubicBezTo>
                    <a:pt x="0" y="7441"/>
                    <a:pt x="0" y="7441"/>
                    <a:pt x="0" y="7441"/>
                  </a:cubicBezTo>
                  <a:cubicBezTo>
                    <a:pt x="0" y="7441"/>
                    <a:pt x="4894" y="7648"/>
                    <a:pt x="4894" y="10955"/>
                  </a:cubicBezTo>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2036" name="Shape 2036"/>
            <p:cNvSpPr/>
            <p:nvPr/>
          </p:nvSpPr>
          <p:spPr>
            <a:xfrm>
              <a:off x="2056182" y="2724151"/>
              <a:ext cx="396136" cy="6191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500" y="21600"/>
                    <a:pt x="10050" y="21504"/>
                    <a:pt x="9900" y="21312"/>
                  </a:cubicBezTo>
                  <a:cubicBezTo>
                    <a:pt x="1800" y="14688"/>
                    <a:pt x="1650" y="14496"/>
                    <a:pt x="1650" y="14400"/>
                  </a:cubicBezTo>
                  <a:cubicBezTo>
                    <a:pt x="1350" y="14016"/>
                    <a:pt x="1500" y="13632"/>
                    <a:pt x="2100" y="13440"/>
                  </a:cubicBezTo>
                  <a:cubicBezTo>
                    <a:pt x="2400" y="13248"/>
                    <a:pt x="4350" y="12480"/>
                    <a:pt x="4350" y="10944"/>
                  </a:cubicBezTo>
                  <a:cubicBezTo>
                    <a:pt x="4350" y="8640"/>
                    <a:pt x="1200" y="8448"/>
                    <a:pt x="1050" y="8448"/>
                  </a:cubicBezTo>
                  <a:cubicBezTo>
                    <a:pt x="450" y="8448"/>
                    <a:pt x="0" y="8064"/>
                    <a:pt x="0" y="7680"/>
                  </a:cubicBezTo>
                  <a:cubicBezTo>
                    <a:pt x="0" y="768"/>
                    <a:pt x="0" y="768"/>
                    <a:pt x="0" y="768"/>
                  </a:cubicBezTo>
                  <a:cubicBezTo>
                    <a:pt x="0" y="288"/>
                    <a:pt x="450" y="0"/>
                    <a:pt x="1200" y="0"/>
                  </a:cubicBezTo>
                  <a:cubicBezTo>
                    <a:pt x="20400" y="0"/>
                    <a:pt x="20400" y="0"/>
                    <a:pt x="20400" y="0"/>
                  </a:cubicBezTo>
                  <a:cubicBezTo>
                    <a:pt x="21150" y="0"/>
                    <a:pt x="21600" y="288"/>
                    <a:pt x="21600" y="768"/>
                  </a:cubicBezTo>
                  <a:cubicBezTo>
                    <a:pt x="21600" y="7680"/>
                    <a:pt x="21600" y="7680"/>
                    <a:pt x="21600" y="7680"/>
                  </a:cubicBezTo>
                  <a:cubicBezTo>
                    <a:pt x="21600" y="8064"/>
                    <a:pt x="21150" y="8448"/>
                    <a:pt x="20550" y="8448"/>
                  </a:cubicBezTo>
                  <a:cubicBezTo>
                    <a:pt x="20250" y="8448"/>
                    <a:pt x="17250" y="8736"/>
                    <a:pt x="17250" y="10944"/>
                  </a:cubicBezTo>
                  <a:cubicBezTo>
                    <a:pt x="17250" y="12480"/>
                    <a:pt x="19200" y="13248"/>
                    <a:pt x="19500" y="13440"/>
                  </a:cubicBezTo>
                  <a:cubicBezTo>
                    <a:pt x="20100" y="13632"/>
                    <a:pt x="20250" y="14016"/>
                    <a:pt x="19950" y="14400"/>
                  </a:cubicBezTo>
                  <a:cubicBezTo>
                    <a:pt x="19950" y="14496"/>
                    <a:pt x="19800" y="14688"/>
                    <a:pt x="11700" y="21312"/>
                  </a:cubicBezTo>
                  <a:cubicBezTo>
                    <a:pt x="11550" y="21504"/>
                    <a:pt x="11100" y="21600"/>
                    <a:pt x="10800" y="21600"/>
                  </a:cubicBezTo>
                  <a:moveTo>
                    <a:pt x="4350" y="14208"/>
                  </a:moveTo>
                  <a:cubicBezTo>
                    <a:pt x="5700" y="15264"/>
                    <a:pt x="8550" y="17664"/>
                    <a:pt x="10800" y="19584"/>
                  </a:cubicBezTo>
                  <a:cubicBezTo>
                    <a:pt x="13050" y="17664"/>
                    <a:pt x="15900" y="15264"/>
                    <a:pt x="17250" y="14208"/>
                  </a:cubicBezTo>
                  <a:cubicBezTo>
                    <a:pt x="15900" y="13536"/>
                    <a:pt x="14850" y="12384"/>
                    <a:pt x="14850" y="10944"/>
                  </a:cubicBezTo>
                  <a:cubicBezTo>
                    <a:pt x="14850" y="8448"/>
                    <a:pt x="17400" y="7392"/>
                    <a:pt x="19200" y="7008"/>
                  </a:cubicBezTo>
                  <a:cubicBezTo>
                    <a:pt x="19200" y="1536"/>
                    <a:pt x="19200" y="1536"/>
                    <a:pt x="19200" y="1536"/>
                  </a:cubicBezTo>
                  <a:cubicBezTo>
                    <a:pt x="2400" y="1536"/>
                    <a:pt x="2400" y="1536"/>
                    <a:pt x="2400" y="1536"/>
                  </a:cubicBezTo>
                  <a:cubicBezTo>
                    <a:pt x="2400" y="7008"/>
                    <a:pt x="2400" y="7008"/>
                    <a:pt x="2400" y="7008"/>
                  </a:cubicBezTo>
                  <a:cubicBezTo>
                    <a:pt x="4200" y="7392"/>
                    <a:pt x="6750" y="8448"/>
                    <a:pt x="6750" y="10944"/>
                  </a:cubicBezTo>
                  <a:cubicBezTo>
                    <a:pt x="6750" y="12384"/>
                    <a:pt x="5700" y="13536"/>
                    <a:pt x="4350" y="14208"/>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037" name="Shape 2037"/>
            <p:cNvSpPr/>
            <p:nvPr/>
          </p:nvSpPr>
          <p:spPr>
            <a:xfrm>
              <a:off x="2138662" y="2947195"/>
              <a:ext cx="227691" cy="162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260" y="3600"/>
                    <a:pt x="520" y="3600"/>
                    <a:pt x="781" y="7200"/>
                  </a:cubicBezTo>
                  <a:cubicBezTo>
                    <a:pt x="3643" y="18000"/>
                    <a:pt x="6766" y="21600"/>
                    <a:pt x="10149" y="21600"/>
                  </a:cubicBezTo>
                  <a:cubicBezTo>
                    <a:pt x="10149" y="21600"/>
                    <a:pt x="10410" y="21600"/>
                    <a:pt x="10670" y="21600"/>
                  </a:cubicBezTo>
                  <a:cubicBezTo>
                    <a:pt x="11190" y="21600"/>
                    <a:pt x="11190" y="21600"/>
                    <a:pt x="11190" y="21600"/>
                  </a:cubicBezTo>
                  <a:cubicBezTo>
                    <a:pt x="14573" y="21600"/>
                    <a:pt x="17957" y="18000"/>
                    <a:pt x="21080" y="7200"/>
                  </a:cubicBezTo>
                  <a:cubicBezTo>
                    <a:pt x="21340" y="7200"/>
                    <a:pt x="21600" y="3600"/>
                    <a:pt x="21600" y="0"/>
                  </a:cubicBezTo>
                  <a:cubicBezTo>
                    <a:pt x="18217" y="10800"/>
                    <a:pt x="14834" y="14400"/>
                    <a:pt x="11190" y="14400"/>
                  </a:cubicBezTo>
                  <a:cubicBezTo>
                    <a:pt x="10670" y="14400"/>
                    <a:pt x="10670" y="14400"/>
                    <a:pt x="10670" y="14400"/>
                  </a:cubicBezTo>
                  <a:cubicBezTo>
                    <a:pt x="10410" y="14400"/>
                    <a:pt x="10149" y="14400"/>
                    <a:pt x="9889" y="14400"/>
                  </a:cubicBezTo>
                  <a:cubicBezTo>
                    <a:pt x="6506" y="14400"/>
                    <a:pt x="3383" y="10800"/>
                    <a:pt x="0" y="0"/>
                  </a:cubicBezTo>
                </a:path>
              </a:pathLst>
            </a:custGeom>
            <a:solidFill>
              <a:srgbClr val="E8D2A0"/>
            </a:solidFill>
            <a:ln w="12700" cap="flat">
              <a:noFill/>
              <a:miter lim="400000"/>
            </a:ln>
            <a:effectLst/>
          </p:spPr>
          <p:txBody>
            <a:bodyPr wrap="square" lIns="71436" tIns="71436" rIns="71436" bIns="71436" numCol="1" anchor="t">
              <a:noAutofit/>
            </a:bodyPr>
            <a:lstStyle/>
            <a:p>
              <a:pPr lvl="0"/>
            </a:p>
          </p:txBody>
        </p:sp>
        <p:sp>
          <p:nvSpPr>
            <p:cNvPr id="2038" name="Shape 2038"/>
            <p:cNvSpPr/>
            <p:nvPr/>
          </p:nvSpPr>
          <p:spPr>
            <a:xfrm>
              <a:off x="2078254" y="2930931"/>
              <a:ext cx="351992" cy="220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419" y="8100"/>
                    <a:pt x="19069" y="13500"/>
                    <a:pt x="17719" y="16200"/>
                  </a:cubicBezTo>
                  <a:cubicBezTo>
                    <a:pt x="17719" y="18900"/>
                    <a:pt x="17550" y="21600"/>
                    <a:pt x="17381" y="21600"/>
                  </a:cubicBezTo>
                  <a:cubicBezTo>
                    <a:pt x="18900" y="18900"/>
                    <a:pt x="20250" y="10800"/>
                    <a:pt x="21600" y="2700"/>
                  </a:cubicBezTo>
                  <a:cubicBezTo>
                    <a:pt x="21600" y="0"/>
                    <a:pt x="21600" y="0"/>
                    <a:pt x="21600" y="0"/>
                  </a:cubicBezTo>
                  <a:moveTo>
                    <a:pt x="0" y="0"/>
                  </a:moveTo>
                  <a:cubicBezTo>
                    <a:pt x="0" y="2700"/>
                    <a:pt x="0" y="2700"/>
                    <a:pt x="0" y="2700"/>
                  </a:cubicBezTo>
                  <a:cubicBezTo>
                    <a:pt x="1350" y="10800"/>
                    <a:pt x="2700" y="16200"/>
                    <a:pt x="4219" y="21600"/>
                  </a:cubicBezTo>
                  <a:cubicBezTo>
                    <a:pt x="4050" y="18900"/>
                    <a:pt x="3881" y="18900"/>
                    <a:pt x="3713" y="16200"/>
                  </a:cubicBezTo>
                  <a:cubicBezTo>
                    <a:pt x="2531" y="10800"/>
                    <a:pt x="1181" y="5400"/>
                    <a:pt x="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039" name="Shape 2039"/>
            <p:cNvSpPr/>
            <p:nvPr/>
          </p:nvSpPr>
          <p:spPr>
            <a:xfrm>
              <a:off x="2144470" y="3174885"/>
              <a:ext cx="219560" cy="1463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0" y="0"/>
                    <a:pt x="0" y="0"/>
                    <a:pt x="0" y="0"/>
                  </a:cubicBezTo>
                  <a:cubicBezTo>
                    <a:pt x="4320" y="8558"/>
                    <a:pt x="10800" y="21600"/>
                    <a:pt x="10800" y="21600"/>
                  </a:cubicBezTo>
                  <a:cubicBezTo>
                    <a:pt x="10800" y="21600"/>
                    <a:pt x="17280" y="8558"/>
                    <a:pt x="21600" y="0"/>
                  </a:cubicBezTo>
                </a:path>
              </a:pathLst>
            </a:custGeom>
            <a:solidFill>
              <a:srgbClr val="E9E9E9"/>
            </a:solidFill>
            <a:ln w="12700" cap="flat">
              <a:noFill/>
              <a:miter lim="400000"/>
            </a:ln>
            <a:effectLst/>
          </p:spPr>
          <p:txBody>
            <a:bodyPr wrap="square" lIns="71436" tIns="71436" rIns="71436" bIns="71436" numCol="1" anchor="t">
              <a:noAutofit/>
            </a:bodyPr>
            <a:lstStyle/>
            <a:p>
              <a:pPr lvl="0"/>
            </a:p>
          </p:txBody>
        </p:sp>
        <p:sp>
          <p:nvSpPr>
            <p:cNvPr id="2040" name="Shape 2040"/>
            <p:cNvSpPr/>
            <p:nvPr/>
          </p:nvSpPr>
          <p:spPr>
            <a:xfrm>
              <a:off x="2119857" y="3152813"/>
              <a:ext cx="267625" cy="190518"/>
            </a:xfrm>
            <a:custGeom>
              <a:avLst/>
              <a:gdLst/>
              <a:ahLst/>
              <a:cxnLst>
                <a:cxn ang="0">
                  <a:pos x="wd2" y="hd2"/>
                </a:cxn>
                <a:cxn ang="5400000">
                  <a:pos x="wd2" y="hd2"/>
                </a:cxn>
                <a:cxn ang="10800000">
                  <a:pos x="wd2" y="hd2"/>
                </a:cxn>
                <a:cxn ang="16200000">
                  <a:pos x="wd2" y="hd2"/>
                </a:cxn>
              </a:cxnLst>
              <a:rect l="0" t="0" r="r" b="b"/>
              <a:pathLst>
                <a:path w="21449" h="21600" fill="norm" stroke="1" extrusionOk="0">
                  <a:moveTo>
                    <a:pt x="10724" y="21600"/>
                  </a:moveTo>
                  <a:cubicBezTo>
                    <a:pt x="10283" y="21600"/>
                    <a:pt x="9622" y="21287"/>
                    <a:pt x="9402" y="20661"/>
                  </a:cubicBezTo>
                  <a:cubicBezTo>
                    <a:pt x="9402" y="20661"/>
                    <a:pt x="3891" y="10643"/>
                    <a:pt x="365" y="4070"/>
                  </a:cubicBezTo>
                  <a:cubicBezTo>
                    <a:pt x="-76" y="3443"/>
                    <a:pt x="-76" y="2504"/>
                    <a:pt x="144" y="1565"/>
                  </a:cubicBezTo>
                  <a:cubicBezTo>
                    <a:pt x="585" y="626"/>
                    <a:pt x="1026" y="0"/>
                    <a:pt x="1908" y="0"/>
                  </a:cubicBezTo>
                  <a:cubicBezTo>
                    <a:pt x="19540" y="0"/>
                    <a:pt x="19540" y="0"/>
                    <a:pt x="19540" y="0"/>
                  </a:cubicBezTo>
                  <a:cubicBezTo>
                    <a:pt x="20422" y="0"/>
                    <a:pt x="20863" y="626"/>
                    <a:pt x="21304" y="1565"/>
                  </a:cubicBezTo>
                  <a:cubicBezTo>
                    <a:pt x="21524" y="2504"/>
                    <a:pt x="21524" y="3443"/>
                    <a:pt x="21083" y="4070"/>
                  </a:cubicBezTo>
                  <a:cubicBezTo>
                    <a:pt x="17557" y="10643"/>
                    <a:pt x="12046" y="20661"/>
                    <a:pt x="12046" y="20661"/>
                  </a:cubicBezTo>
                  <a:cubicBezTo>
                    <a:pt x="11826" y="21287"/>
                    <a:pt x="11165" y="21600"/>
                    <a:pt x="10724" y="21600"/>
                  </a:cubicBezTo>
                  <a:close/>
                  <a:moveTo>
                    <a:pt x="5434" y="5009"/>
                  </a:moveTo>
                  <a:cubicBezTo>
                    <a:pt x="7418" y="8765"/>
                    <a:pt x="9402" y="12522"/>
                    <a:pt x="10724" y="15026"/>
                  </a:cubicBezTo>
                  <a:cubicBezTo>
                    <a:pt x="12046" y="12522"/>
                    <a:pt x="14030" y="8765"/>
                    <a:pt x="16014" y="5009"/>
                  </a:cubicBezTo>
                  <a:lnTo>
                    <a:pt x="5434" y="500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041" name="Shape 2041"/>
            <p:cNvSpPr/>
            <p:nvPr/>
          </p:nvSpPr>
          <p:spPr>
            <a:xfrm>
              <a:off x="1418417" y="1102439"/>
              <a:ext cx="1671666" cy="16170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79" y="15980"/>
                  </a:moveTo>
                  <a:cubicBezTo>
                    <a:pt x="20605" y="15465"/>
                    <a:pt x="20889" y="14767"/>
                    <a:pt x="20889" y="14033"/>
                  </a:cubicBezTo>
                  <a:cubicBezTo>
                    <a:pt x="20889" y="12784"/>
                    <a:pt x="20108" y="11755"/>
                    <a:pt x="19042" y="11351"/>
                  </a:cubicBezTo>
                  <a:cubicBezTo>
                    <a:pt x="19042" y="8376"/>
                    <a:pt x="19042" y="8376"/>
                    <a:pt x="19042" y="8376"/>
                  </a:cubicBezTo>
                  <a:cubicBezTo>
                    <a:pt x="18971" y="3747"/>
                    <a:pt x="15312" y="0"/>
                    <a:pt x="10800" y="0"/>
                  </a:cubicBezTo>
                  <a:cubicBezTo>
                    <a:pt x="6288" y="0"/>
                    <a:pt x="2629" y="3747"/>
                    <a:pt x="2558" y="8376"/>
                  </a:cubicBezTo>
                  <a:cubicBezTo>
                    <a:pt x="2558" y="8376"/>
                    <a:pt x="2558" y="8376"/>
                    <a:pt x="2558" y="8376"/>
                  </a:cubicBezTo>
                  <a:cubicBezTo>
                    <a:pt x="2558" y="11241"/>
                    <a:pt x="2558" y="11241"/>
                    <a:pt x="2558" y="11241"/>
                  </a:cubicBezTo>
                  <a:cubicBezTo>
                    <a:pt x="1350" y="11571"/>
                    <a:pt x="426" y="12673"/>
                    <a:pt x="426" y="14033"/>
                  </a:cubicBezTo>
                  <a:cubicBezTo>
                    <a:pt x="426" y="14804"/>
                    <a:pt x="711" y="15502"/>
                    <a:pt x="1172" y="16016"/>
                  </a:cubicBezTo>
                  <a:cubicBezTo>
                    <a:pt x="568" y="16531"/>
                    <a:pt x="0" y="17192"/>
                    <a:pt x="0" y="18367"/>
                  </a:cubicBezTo>
                  <a:cubicBezTo>
                    <a:pt x="0" y="20204"/>
                    <a:pt x="1457" y="21600"/>
                    <a:pt x="3979" y="21600"/>
                  </a:cubicBezTo>
                  <a:cubicBezTo>
                    <a:pt x="17053" y="21600"/>
                    <a:pt x="17053" y="21600"/>
                    <a:pt x="17053" y="21600"/>
                  </a:cubicBezTo>
                  <a:cubicBezTo>
                    <a:pt x="20676" y="21600"/>
                    <a:pt x="21600" y="20424"/>
                    <a:pt x="21600" y="18367"/>
                  </a:cubicBezTo>
                  <a:cubicBezTo>
                    <a:pt x="21600" y="17265"/>
                    <a:pt x="20854" y="16604"/>
                    <a:pt x="20179" y="15980"/>
                  </a:cubicBezTo>
                </a:path>
              </a:pathLst>
            </a:custGeom>
            <a:solidFill>
              <a:srgbClr val="A36D41"/>
            </a:solidFill>
            <a:ln w="12700" cap="flat">
              <a:noFill/>
              <a:miter lim="400000"/>
            </a:ln>
            <a:effectLst/>
          </p:spPr>
          <p:txBody>
            <a:bodyPr wrap="square" lIns="71436" tIns="71436" rIns="71436" bIns="71436" numCol="1" anchor="t">
              <a:noAutofit/>
            </a:bodyPr>
            <a:lstStyle/>
            <a:p>
              <a:pPr lvl="0"/>
            </a:p>
          </p:txBody>
        </p:sp>
        <p:sp>
          <p:nvSpPr>
            <p:cNvPr id="2042" name="Shape 2042"/>
            <p:cNvSpPr/>
            <p:nvPr/>
          </p:nvSpPr>
          <p:spPr>
            <a:xfrm>
              <a:off x="1396345" y="1080367"/>
              <a:ext cx="1715810" cy="16612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892" y="21600"/>
                  </a:moveTo>
                  <a:cubicBezTo>
                    <a:pt x="4154" y="21600"/>
                    <a:pt x="4154" y="21600"/>
                    <a:pt x="4154" y="21600"/>
                  </a:cubicBezTo>
                  <a:cubicBezTo>
                    <a:pt x="1662" y="21600"/>
                    <a:pt x="0" y="20241"/>
                    <a:pt x="0" y="18167"/>
                  </a:cubicBezTo>
                  <a:cubicBezTo>
                    <a:pt x="0" y="17058"/>
                    <a:pt x="485" y="16343"/>
                    <a:pt x="1038" y="15842"/>
                  </a:cubicBezTo>
                  <a:cubicBezTo>
                    <a:pt x="623" y="15306"/>
                    <a:pt x="415" y="14662"/>
                    <a:pt x="415" y="13947"/>
                  </a:cubicBezTo>
                  <a:cubicBezTo>
                    <a:pt x="415" y="12588"/>
                    <a:pt x="1246" y="11444"/>
                    <a:pt x="2492" y="11015"/>
                  </a:cubicBezTo>
                  <a:cubicBezTo>
                    <a:pt x="2492" y="8440"/>
                    <a:pt x="2492" y="8440"/>
                    <a:pt x="2492" y="8440"/>
                  </a:cubicBezTo>
                  <a:cubicBezTo>
                    <a:pt x="2492" y="8440"/>
                    <a:pt x="2492" y="8404"/>
                    <a:pt x="2492" y="8404"/>
                  </a:cubicBezTo>
                  <a:cubicBezTo>
                    <a:pt x="2562" y="6151"/>
                    <a:pt x="3427" y="4041"/>
                    <a:pt x="4985" y="2468"/>
                  </a:cubicBezTo>
                  <a:cubicBezTo>
                    <a:pt x="6542" y="894"/>
                    <a:pt x="8619" y="0"/>
                    <a:pt x="10800" y="0"/>
                  </a:cubicBezTo>
                  <a:cubicBezTo>
                    <a:pt x="12981" y="0"/>
                    <a:pt x="15058" y="894"/>
                    <a:pt x="16615" y="2468"/>
                  </a:cubicBezTo>
                  <a:cubicBezTo>
                    <a:pt x="18173" y="4077"/>
                    <a:pt x="19073" y="6187"/>
                    <a:pt x="19108" y="8440"/>
                  </a:cubicBezTo>
                  <a:cubicBezTo>
                    <a:pt x="19108" y="11122"/>
                    <a:pt x="19108" y="11122"/>
                    <a:pt x="19108" y="11122"/>
                  </a:cubicBezTo>
                  <a:cubicBezTo>
                    <a:pt x="20181" y="11623"/>
                    <a:pt x="20908" y="12731"/>
                    <a:pt x="20908" y="13947"/>
                  </a:cubicBezTo>
                  <a:cubicBezTo>
                    <a:pt x="20908" y="14626"/>
                    <a:pt x="20700" y="15270"/>
                    <a:pt x="20319" y="15807"/>
                  </a:cubicBezTo>
                  <a:cubicBezTo>
                    <a:pt x="20942" y="16379"/>
                    <a:pt x="21600" y="17094"/>
                    <a:pt x="21600" y="18167"/>
                  </a:cubicBezTo>
                  <a:cubicBezTo>
                    <a:pt x="21600" y="20634"/>
                    <a:pt x="20250" y="21600"/>
                    <a:pt x="16892" y="21600"/>
                  </a:cubicBezTo>
                  <a:moveTo>
                    <a:pt x="3046" y="8511"/>
                  </a:moveTo>
                  <a:cubicBezTo>
                    <a:pt x="3046" y="11229"/>
                    <a:pt x="3046" y="11229"/>
                    <a:pt x="3046" y="11229"/>
                  </a:cubicBezTo>
                  <a:cubicBezTo>
                    <a:pt x="3046" y="11372"/>
                    <a:pt x="2942" y="11479"/>
                    <a:pt x="2838" y="11515"/>
                  </a:cubicBezTo>
                  <a:cubicBezTo>
                    <a:pt x="1731" y="11801"/>
                    <a:pt x="969" y="12803"/>
                    <a:pt x="969" y="13947"/>
                  </a:cubicBezTo>
                  <a:cubicBezTo>
                    <a:pt x="969" y="14591"/>
                    <a:pt x="1212" y="15199"/>
                    <a:pt x="1627" y="15664"/>
                  </a:cubicBezTo>
                  <a:cubicBezTo>
                    <a:pt x="1696" y="15735"/>
                    <a:pt x="1731" y="15807"/>
                    <a:pt x="1696" y="15878"/>
                  </a:cubicBezTo>
                  <a:cubicBezTo>
                    <a:pt x="1696" y="15985"/>
                    <a:pt x="1662" y="16057"/>
                    <a:pt x="1627" y="16093"/>
                  </a:cubicBezTo>
                  <a:cubicBezTo>
                    <a:pt x="969" y="16629"/>
                    <a:pt x="554" y="17201"/>
                    <a:pt x="554" y="18167"/>
                  </a:cubicBezTo>
                  <a:cubicBezTo>
                    <a:pt x="554" y="19883"/>
                    <a:pt x="2008" y="21028"/>
                    <a:pt x="4154" y="21028"/>
                  </a:cubicBezTo>
                  <a:cubicBezTo>
                    <a:pt x="16892" y="21028"/>
                    <a:pt x="16892" y="21028"/>
                    <a:pt x="16892" y="21028"/>
                  </a:cubicBezTo>
                  <a:cubicBezTo>
                    <a:pt x="20354" y="21028"/>
                    <a:pt x="21046" y="19955"/>
                    <a:pt x="21046" y="18167"/>
                  </a:cubicBezTo>
                  <a:cubicBezTo>
                    <a:pt x="21046" y="17201"/>
                    <a:pt x="20388" y="16629"/>
                    <a:pt x="19765" y="16057"/>
                  </a:cubicBezTo>
                  <a:cubicBezTo>
                    <a:pt x="19696" y="15985"/>
                    <a:pt x="19662" y="15914"/>
                    <a:pt x="19662" y="15842"/>
                  </a:cubicBezTo>
                  <a:cubicBezTo>
                    <a:pt x="19662" y="15771"/>
                    <a:pt x="19662" y="15699"/>
                    <a:pt x="19731" y="15628"/>
                  </a:cubicBezTo>
                  <a:cubicBezTo>
                    <a:pt x="20146" y="15163"/>
                    <a:pt x="20354" y="14591"/>
                    <a:pt x="20354" y="13947"/>
                  </a:cubicBezTo>
                  <a:cubicBezTo>
                    <a:pt x="20354" y="12910"/>
                    <a:pt x="19696" y="11944"/>
                    <a:pt x="18727" y="11587"/>
                  </a:cubicBezTo>
                  <a:cubicBezTo>
                    <a:pt x="18623" y="11551"/>
                    <a:pt x="18554" y="11444"/>
                    <a:pt x="18554" y="11336"/>
                  </a:cubicBezTo>
                  <a:cubicBezTo>
                    <a:pt x="18554" y="8440"/>
                    <a:pt x="18554" y="8440"/>
                    <a:pt x="18554" y="8440"/>
                  </a:cubicBezTo>
                  <a:cubicBezTo>
                    <a:pt x="18485" y="4113"/>
                    <a:pt x="14988" y="572"/>
                    <a:pt x="10800" y="572"/>
                  </a:cubicBezTo>
                  <a:cubicBezTo>
                    <a:pt x="6612" y="572"/>
                    <a:pt x="3115" y="4113"/>
                    <a:pt x="3046" y="8440"/>
                  </a:cubicBezTo>
                  <a:cubicBezTo>
                    <a:pt x="3046" y="8475"/>
                    <a:pt x="3046" y="8475"/>
                    <a:pt x="3046" y="8511"/>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043" name="Shape 2043"/>
            <p:cNvSpPr/>
            <p:nvPr/>
          </p:nvSpPr>
          <p:spPr>
            <a:xfrm>
              <a:off x="1615904" y="1102439"/>
              <a:ext cx="1275531" cy="6935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057"/>
                  </a:moveTo>
                  <a:cubicBezTo>
                    <a:pt x="16712" y="2057"/>
                    <a:pt x="21507" y="10800"/>
                    <a:pt x="21600" y="21600"/>
                  </a:cubicBezTo>
                  <a:cubicBezTo>
                    <a:pt x="21600" y="19543"/>
                    <a:pt x="21600" y="19543"/>
                    <a:pt x="21600" y="19543"/>
                  </a:cubicBezTo>
                  <a:cubicBezTo>
                    <a:pt x="21507" y="8743"/>
                    <a:pt x="16712" y="0"/>
                    <a:pt x="10800" y="0"/>
                  </a:cubicBezTo>
                  <a:cubicBezTo>
                    <a:pt x="4888" y="0"/>
                    <a:pt x="93" y="8743"/>
                    <a:pt x="0" y="19543"/>
                  </a:cubicBezTo>
                  <a:cubicBezTo>
                    <a:pt x="0" y="19543"/>
                    <a:pt x="0" y="19543"/>
                    <a:pt x="0" y="19543"/>
                  </a:cubicBezTo>
                  <a:cubicBezTo>
                    <a:pt x="0" y="21600"/>
                    <a:pt x="0" y="21600"/>
                    <a:pt x="0" y="21600"/>
                  </a:cubicBezTo>
                  <a:cubicBezTo>
                    <a:pt x="0" y="21600"/>
                    <a:pt x="0" y="21600"/>
                    <a:pt x="0" y="21600"/>
                  </a:cubicBezTo>
                  <a:cubicBezTo>
                    <a:pt x="93" y="10800"/>
                    <a:pt x="4888" y="2057"/>
                    <a:pt x="10800" y="2057"/>
                  </a:cubicBezTo>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2044" name="Shape 2044"/>
            <p:cNvSpPr/>
            <p:nvPr/>
          </p:nvSpPr>
          <p:spPr>
            <a:xfrm>
              <a:off x="1396345" y="1080367"/>
              <a:ext cx="1715810" cy="16612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892" y="21600"/>
                  </a:moveTo>
                  <a:cubicBezTo>
                    <a:pt x="4154" y="21600"/>
                    <a:pt x="4154" y="21600"/>
                    <a:pt x="4154" y="21600"/>
                  </a:cubicBezTo>
                  <a:cubicBezTo>
                    <a:pt x="1662" y="21600"/>
                    <a:pt x="0" y="20241"/>
                    <a:pt x="0" y="18167"/>
                  </a:cubicBezTo>
                  <a:cubicBezTo>
                    <a:pt x="0" y="17058"/>
                    <a:pt x="485" y="16343"/>
                    <a:pt x="1038" y="15842"/>
                  </a:cubicBezTo>
                  <a:cubicBezTo>
                    <a:pt x="623" y="15306"/>
                    <a:pt x="415" y="14662"/>
                    <a:pt x="415" y="13947"/>
                  </a:cubicBezTo>
                  <a:cubicBezTo>
                    <a:pt x="415" y="12588"/>
                    <a:pt x="1246" y="11444"/>
                    <a:pt x="2492" y="11015"/>
                  </a:cubicBezTo>
                  <a:cubicBezTo>
                    <a:pt x="2492" y="8440"/>
                    <a:pt x="2492" y="8440"/>
                    <a:pt x="2492" y="8440"/>
                  </a:cubicBezTo>
                  <a:cubicBezTo>
                    <a:pt x="2492" y="8440"/>
                    <a:pt x="2492" y="8404"/>
                    <a:pt x="2492" y="8404"/>
                  </a:cubicBezTo>
                  <a:cubicBezTo>
                    <a:pt x="2562" y="6151"/>
                    <a:pt x="3427" y="4041"/>
                    <a:pt x="4985" y="2468"/>
                  </a:cubicBezTo>
                  <a:cubicBezTo>
                    <a:pt x="6542" y="894"/>
                    <a:pt x="8619" y="0"/>
                    <a:pt x="10800" y="0"/>
                  </a:cubicBezTo>
                  <a:cubicBezTo>
                    <a:pt x="12981" y="0"/>
                    <a:pt x="15058" y="894"/>
                    <a:pt x="16615" y="2468"/>
                  </a:cubicBezTo>
                  <a:cubicBezTo>
                    <a:pt x="18173" y="4077"/>
                    <a:pt x="19073" y="6187"/>
                    <a:pt x="19108" y="8440"/>
                  </a:cubicBezTo>
                  <a:cubicBezTo>
                    <a:pt x="19108" y="11122"/>
                    <a:pt x="19108" y="11122"/>
                    <a:pt x="19108" y="11122"/>
                  </a:cubicBezTo>
                  <a:cubicBezTo>
                    <a:pt x="20181" y="11623"/>
                    <a:pt x="20908" y="12731"/>
                    <a:pt x="20908" y="13947"/>
                  </a:cubicBezTo>
                  <a:cubicBezTo>
                    <a:pt x="20908" y="14626"/>
                    <a:pt x="20700" y="15270"/>
                    <a:pt x="20319" y="15807"/>
                  </a:cubicBezTo>
                  <a:cubicBezTo>
                    <a:pt x="20942" y="16379"/>
                    <a:pt x="21600" y="17094"/>
                    <a:pt x="21600" y="18167"/>
                  </a:cubicBezTo>
                  <a:cubicBezTo>
                    <a:pt x="21600" y="20634"/>
                    <a:pt x="20250" y="21600"/>
                    <a:pt x="16892" y="21600"/>
                  </a:cubicBezTo>
                  <a:moveTo>
                    <a:pt x="3046" y="8511"/>
                  </a:moveTo>
                  <a:cubicBezTo>
                    <a:pt x="3046" y="11229"/>
                    <a:pt x="3046" y="11229"/>
                    <a:pt x="3046" y="11229"/>
                  </a:cubicBezTo>
                  <a:cubicBezTo>
                    <a:pt x="3046" y="11372"/>
                    <a:pt x="2942" y="11479"/>
                    <a:pt x="2838" y="11515"/>
                  </a:cubicBezTo>
                  <a:cubicBezTo>
                    <a:pt x="1731" y="11801"/>
                    <a:pt x="969" y="12803"/>
                    <a:pt x="969" y="13947"/>
                  </a:cubicBezTo>
                  <a:cubicBezTo>
                    <a:pt x="969" y="14591"/>
                    <a:pt x="1212" y="15199"/>
                    <a:pt x="1627" y="15664"/>
                  </a:cubicBezTo>
                  <a:cubicBezTo>
                    <a:pt x="1696" y="15735"/>
                    <a:pt x="1731" y="15807"/>
                    <a:pt x="1696" y="15878"/>
                  </a:cubicBezTo>
                  <a:cubicBezTo>
                    <a:pt x="1696" y="15985"/>
                    <a:pt x="1662" y="16057"/>
                    <a:pt x="1627" y="16093"/>
                  </a:cubicBezTo>
                  <a:cubicBezTo>
                    <a:pt x="969" y="16629"/>
                    <a:pt x="554" y="17201"/>
                    <a:pt x="554" y="18167"/>
                  </a:cubicBezTo>
                  <a:cubicBezTo>
                    <a:pt x="554" y="19883"/>
                    <a:pt x="2008" y="21028"/>
                    <a:pt x="4154" y="21028"/>
                  </a:cubicBezTo>
                  <a:cubicBezTo>
                    <a:pt x="16892" y="21028"/>
                    <a:pt x="16892" y="21028"/>
                    <a:pt x="16892" y="21028"/>
                  </a:cubicBezTo>
                  <a:cubicBezTo>
                    <a:pt x="20354" y="21028"/>
                    <a:pt x="21046" y="19955"/>
                    <a:pt x="21046" y="18167"/>
                  </a:cubicBezTo>
                  <a:cubicBezTo>
                    <a:pt x="21046" y="17201"/>
                    <a:pt x="20388" y="16629"/>
                    <a:pt x="19765" y="16057"/>
                  </a:cubicBezTo>
                  <a:cubicBezTo>
                    <a:pt x="19696" y="15985"/>
                    <a:pt x="19662" y="15914"/>
                    <a:pt x="19662" y="15842"/>
                  </a:cubicBezTo>
                  <a:cubicBezTo>
                    <a:pt x="19662" y="15771"/>
                    <a:pt x="19662" y="15699"/>
                    <a:pt x="19731" y="15628"/>
                  </a:cubicBezTo>
                  <a:cubicBezTo>
                    <a:pt x="20146" y="15163"/>
                    <a:pt x="20354" y="14591"/>
                    <a:pt x="20354" y="13947"/>
                  </a:cubicBezTo>
                  <a:cubicBezTo>
                    <a:pt x="20354" y="12910"/>
                    <a:pt x="19696" y="11944"/>
                    <a:pt x="18727" y="11587"/>
                  </a:cubicBezTo>
                  <a:cubicBezTo>
                    <a:pt x="18623" y="11551"/>
                    <a:pt x="18554" y="11444"/>
                    <a:pt x="18554" y="11336"/>
                  </a:cubicBezTo>
                  <a:cubicBezTo>
                    <a:pt x="18554" y="8440"/>
                    <a:pt x="18554" y="8440"/>
                    <a:pt x="18554" y="8440"/>
                  </a:cubicBezTo>
                  <a:cubicBezTo>
                    <a:pt x="18485" y="4113"/>
                    <a:pt x="14988" y="572"/>
                    <a:pt x="10800" y="572"/>
                  </a:cubicBezTo>
                  <a:cubicBezTo>
                    <a:pt x="6612" y="572"/>
                    <a:pt x="3115" y="4113"/>
                    <a:pt x="3046" y="8440"/>
                  </a:cubicBezTo>
                  <a:cubicBezTo>
                    <a:pt x="3046" y="8475"/>
                    <a:pt x="3046" y="8475"/>
                    <a:pt x="3046" y="8511"/>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045" name="Shape 2045"/>
            <p:cNvSpPr/>
            <p:nvPr/>
          </p:nvSpPr>
          <p:spPr>
            <a:xfrm>
              <a:off x="2066638" y="1597317"/>
              <a:ext cx="824797" cy="4507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32" y="395"/>
                  </a:moveTo>
                  <a:cubicBezTo>
                    <a:pt x="432" y="527"/>
                    <a:pt x="504" y="527"/>
                    <a:pt x="504" y="527"/>
                  </a:cubicBezTo>
                  <a:cubicBezTo>
                    <a:pt x="504" y="659"/>
                    <a:pt x="5544" y="14224"/>
                    <a:pt x="19296" y="14224"/>
                  </a:cubicBezTo>
                  <a:cubicBezTo>
                    <a:pt x="19584" y="14224"/>
                    <a:pt x="19872" y="14751"/>
                    <a:pt x="19872" y="15278"/>
                  </a:cubicBezTo>
                  <a:cubicBezTo>
                    <a:pt x="19872" y="21600"/>
                    <a:pt x="19872" y="21600"/>
                    <a:pt x="19872" y="21600"/>
                  </a:cubicBezTo>
                  <a:cubicBezTo>
                    <a:pt x="21600" y="21600"/>
                    <a:pt x="21600" y="21600"/>
                    <a:pt x="21600" y="21600"/>
                  </a:cubicBezTo>
                  <a:cubicBezTo>
                    <a:pt x="21600" y="20810"/>
                    <a:pt x="21600" y="20810"/>
                    <a:pt x="21600" y="20810"/>
                  </a:cubicBezTo>
                  <a:cubicBezTo>
                    <a:pt x="21600" y="18044"/>
                    <a:pt x="21600" y="18044"/>
                    <a:pt x="21600" y="18044"/>
                  </a:cubicBezTo>
                  <a:cubicBezTo>
                    <a:pt x="21528" y="18044"/>
                    <a:pt x="21456" y="18044"/>
                    <a:pt x="21384" y="17912"/>
                  </a:cubicBezTo>
                  <a:cubicBezTo>
                    <a:pt x="21168" y="17780"/>
                    <a:pt x="21024" y="17385"/>
                    <a:pt x="21024" y="16990"/>
                  </a:cubicBezTo>
                  <a:cubicBezTo>
                    <a:pt x="21024" y="6322"/>
                    <a:pt x="21024" y="6322"/>
                    <a:pt x="21024" y="6322"/>
                  </a:cubicBezTo>
                  <a:cubicBezTo>
                    <a:pt x="21024" y="5927"/>
                    <a:pt x="21024" y="5400"/>
                    <a:pt x="20952" y="4873"/>
                  </a:cubicBezTo>
                  <a:cubicBezTo>
                    <a:pt x="18936" y="5400"/>
                    <a:pt x="16920" y="5532"/>
                    <a:pt x="15120" y="5532"/>
                  </a:cubicBezTo>
                  <a:cubicBezTo>
                    <a:pt x="7200" y="5532"/>
                    <a:pt x="1944" y="1712"/>
                    <a:pt x="432" y="395"/>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966A48"/>
            </a:solidFill>
            <a:ln w="12700" cap="flat">
              <a:noFill/>
              <a:miter lim="400000"/>
            </a:ln>
            <a:effectLst/>
          </p:spPr>
          <p:txBody>
            <a:bodyPr wrap="square" lIns="71436" tIns="71436" rIns="71436" bIns="71436" numCol="1" anchor="t">
              <a:noAutofit/>
            </a:bodyPr>
            <a:lstStyle/>
            <a:p>
              <a:pPr lvl="0"/>
            </a:p>
          </p:txBody>
        </p:sp>
        <p:sp>
          <p:nvSpPr>
            <p:cNvPr id="2046" name="Shape 2046"/>
            <p:cNvSpPr/>
            <p:nvPr/>
          </p:nvSpPr>
          <p:spPr>
            <a:xfrm>
              <a:off x="2867039" y="1696060"/>
              <a:ext cx="24396" cy="2776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4400" y="0"/>
                    <a:pt x="7200" y="214"/>
                    <a:pt x="0" y="214"/>
                  </a:cubicBezTo>
                  <a:cubicBezTo>
                    <a:pt x="2400" y="1069"/>
                    <a:pt x="2400" y="1925"/>
                    <a:pt x="2400" y="2566"/>
                  </a:cubicBezTo>
                  <a:cubicBezTo>
                    <a:pt x="2400" y="19889"/>
                    <a:pt x="2400" y="19889"/>
                    <a:pt x="2400" y="19889"/>
                  </a:cubicBezTo>
                  <a:cubicBezTo>
                    <a:pt x="2400" y="20531"/>
                    <a:pt x="7200" y="21172"/>
                    <a:pt x="14400" y="21386"/>
                  </a:cubicBezTo>
                  <a:cubicBezTo>
                    <a:pt x="16800" y="21600"/>
                    <a:pt x="19200" y="21600"/>
                    <a:pt x="21600" y="21600"/>
                  </a:cubicBezTo>
                  <a:cubicBezTo>
                    <a:pt x="21600" y="0"/>
                    <a:pt x="21600" y="0"/>
                    <a:pt x="216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047" name="Shape 2047"/>
            <p:cNvSpPr/>
            <p:nvPr/>
          </p:nvSpPr>
          <p:spPr>
            <a:xfrm>
              <a:off x="1704192" y="1619389"/>
              <a:ext cx="1100116" cy="1316591"/>
            </a:xfrm>
            <a:custGeom>
              <a:avLst/>
              <a:gdLst/>
              <a:ahLst/>
              <a:cxnLst>
                <a:cxn ang="0">
                  <a:pos x="wd2" y="hd2"/>
                </a:cxn>
                <a:cxn ang="5400000">
                  <a:pos x="wd2" y="hd2"/>
                </a:cxn>
                <a:cxn ang="10800000">
                  <a:pos x="wd2" y="hd2"/>
                </a:cxn>
                <a:cxn ang="16200000">
                  <a:pos x="wd2" y="hd2"/>
                </a:cxn>
              </a:cxnLst>
              <a:rect l="0" t="0" r="r" b="b"/>
              <a:pathLst>
                <a:path w="21600" h="21512" fill="norm" stroke="1" extrusionOk="0">
                  <a:moveTo>
                    <a:pt x="7128" y="0"/>
                  </a:moveTo>
                  <a:cubicBezTo>
                    <a:pt x="7128" y="0"/>
                    <a:pt x="3780" y="3054"/>
                    <a:pt x="0" y="3323"/>
                  </a:cubicBezTo>
                  <a:cubicBezTo>
                    <a:pt x="0" y="12394"/>
                    <a:pt x="0" y="12394"/>
                    <a:pt x="0" y="12394"/>
                  </a:cubicBezTo>
                  <a:cubicBezTo>
                    <a:pt x="0" y="17334"/>
                    <a:pt x="4698" y="21420"/>
                    <a:pt x="10638" y="21510"/>
                  </a:cubicBezTo>
                  <a:cubicBezTo>
                    <a:pt x="16686" y="21600"/>
                    <a:pt x="21600" y="17558"/>
                    <a:pt x="21600" y="12529"/>
                  </a:cubicBezTo>
                  <a:cubicBezTo>
                    <a:pt x="21600" y="4850"/>
                    <a:pt x="21600" y="4850"/>
                    <a:pt x="21600" y="4850"/>
                  </a:cubicBezTo>
                  <a:cubicBezTo>
                    <a:pt x="10854" y="4850"/>
                    <a:pt x="7128" y="0"/>
                    <a:pt x="7128" y="0"/>
                  </a:cubicBezTo>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2048" name="Shape 2048"/>
            <p:cNvSpPr/>
            <p:nvPr/>
          </p:nvSpPr>
          <p:spPr>
            <a:xfrm>
              <a:off x="1682120" y="1597317"/>
              <a:ext cx="1144261" cy="13603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800" y="21600"/>
                    <a:pt x="10800" y="21600"/>
                    <a:pt x="10800" y="21600"/>
                  </a:cubicBezTo>
                  <a:cubicBezTo>
                    <a:pt x="10748" y="21600"/>
                    <a:pt x="10696" y="21600"/>
                    <a:pt x="10592" y="21600"/>
                  </a:cubicBezTo>
                  <a:cubicBezTo>
                    <a:pt x="4777" y="21513"/>
                    <a:pt x="0" y="17411"/>
                    <a:pt x="0" y="12393"/>
                  </a:cubicBezTo>
                  <a:cubicBezTo>
                    <a:pt x="0" y="3578"/>
                    <a:pt x="0" y="3578"/>
                    <a:pt x="0" y="3578"/>
                  </a:cubicBezTo>
                  <a:cubicBezTo>
                    <a:pt x="0" y="3404"/>
                    <a:pt x="156" y="3273"/>
                    <a:pt x="363" y="3229"/>
                  </a:cubicBezTo>
                  <a:cubicBezTo>
                    <a:pt x="3790" y="3011"/>
                    <a:pt x="6958" y="175"/>
                    <a:pt x="6958" y="131"/>
                  </a:cubicBezTo>
                  <a:cubicBezTo>
                    <a:pt x="7062" y="44"/>
                    <a:pt x="7165" y="0"/>
                    <a:pt x="7321" y="0"/>
                  </a:cubicBezTo>
                  <a:cubicBezTo>
                    <a:pt x="7425" y="44"/>
                    <a:pt x="7529" y="87"/>
                    <a:pt x="7633" y="175"/>
                  </a:cubicBezTo>
                  <a:cubicBezTo>
                    <a:pt x="7633" y="218"/>
                    <a:pt x="11267" y="4713"/>
                    <a:pt x="21185" y="4713"/>
                  </a:cubicBezTo>
                  <a:cubicBezTo>
                    <a:pt x="21392" y="4713"/>
                    <a:pt x="21600" y="4887"/>
                    <a:pt x="21600" y="5062"/>
                  </a:cubicBezTo>
                  <a:cubicBezTo>
                    <a:pt x="21600" y="12524"/>
                    <a:pt x="21600" y="12524"/>
                    <a:pt x="21600" y="12524"/>
                  </a:cubicBezTo>
                  <a:cubicBezTo>
                    <a:pt x="21600" y="14967"/>
                    <a:pt x="20458" y="17236"/>
                    <a:pt x="18433" y="18938"/>
                  </a:cubicBezTo>
                  <a:cubicBezTo>
                    <a:pt x="16408" y="20684"/>
                    <a:pt x="13708" y="21600"/>
                    <a:pt x="10800" y="21600"/>
                  </a:cubicBezTo>
                  <a:moveTo>
                    <a:pt x="831" y="3884"/>
                  </a:moveTo>
                  <a:cubicBezTo>
                    <a:pt x="831" y="12393"/>
                    <a:pt x="831" y="12393"/>
                    <a:pt x="831" y="12393"/>
                  </a:cubicBezTo>
                  <a:cubicBezTo>
                    <a:pt x="831" y="17018"/>
                    <a:pt x="5244" y="20858"/>
                    <a:pt x="10644" y="20902"/>
                  </a:cubicBezTo>
                  <a:cubicBezTo>
                    <a:pt x="10696" y="20902"/>
                    <a:pt x="10748" y="20902"/>
                    <a:pt x="10800" y="20902"/>
                  </a:cubicBezTo>
                  <a:cubicBezTo>
                    <a:pt x="10800" y="20902"/>
                    <a:pt x="10800" y="20902"/>
                    <a:pt x="10800" y="20902"/>
                  </a:cubicBezTo>
                  <a:cubicBezTo>
                    <a:pt x="13448" y="20902"/>
                    <a:pt x="15992" y="20029"/>
                    <a:pt x="17862" y="18458"/>
                  </a:cubicBezTo>
                  <a:cubicBezTo>
                    <a:pt x="19731" y="16887"/>
                    <a:pt x="20769" y="14793"/>
                    <a:pt x="20769" y="12524"/>
                  </a:cubicBezTo>
                  <a:cubicBezTo>
                    <a:pt x="20769" y="5411"/>
                    <a:pt x="20769" y="5411"/>
                    <a:pt x="20769" y="5411"/>
                  </a:cubicBezTo>
                  <a:cubicBezTo>
                    <a:pt x="12150" y="5324"/>
                    <a:pt x="8308" y="2007"/>
                    <a:pt x="7217" y="916"/>
                  </a:cubicBezTo>
                  <a:cubicBezTo>
                    <a:pt x="6335" y="1658"/>
                    <a:pt x="3738" y="3535"/>
                    <a:pt x="831" y="3884"/>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049" name="Shape 2049"/>
            <p:cNvSpPr/>
            <p:nvPr/>
          </p:nvSpPr>
          <p:spPr>
            <a:xfrm>
              <a:off x="1726264" y="1655401"/>
              <a:ext cx="370578" cy="2474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80" y="0"/>
                  </a:moveTo>
                  <a:cubicBezTo>
                    <a:pt x="16960" y="4080"/>
                    <a:pt x="8960" y="14400"/>
                    <a:pt x="0" y="16320"/>
                  </a:cubicBezTo>
                  <a:cubicBezTo>
                    <a:pt x="0" y="21600"/>
                    <a:pt x="0" y="21600"/>
                    <a:pt x="0" y="21600"/>
                  </a:cubicBezTo>
                  <a:cubicBezTo>
                    <a:pt x="4640" y="20160"/>
                    <a:pt x="17600" y="12480"/>
                    <a:pt x="21600" y="3120"/>
                  </a:cubicBezTo>
                  <a:cubicBezTo>
                    <a:pt x="20800" y="1920"/>
                    <a:pt x="20160" y="720"/>
                    <a:pt x="19680" y="0"/>
                  </a:cubicBezTo>
                </a:path>
              </a:pathLst>
            </a:custGeom>
            <a:solidFill>
              <a:srgbClr val="E8D2A0"/>
            </a:solidFill>
            <a:ln w="12700" cap="flat">
              <a:noFill/>
              <a:miter lim="400000"/>
            </a:ln>
            <a:effectLst/>
          </p:spPr>
          <p:txBody>
            <a:bodyPr wrap="square" lIns="71436" tIns="71436" rIns="71436" bIns="71436" numCol="1" anchor="t">
              <a:noAutofit/>
            </a:bodyPr>
            <a:lstStyle/>
            <a:p>
              <a:pPr lvl="0"/>
            </a:p>
          </p:txBody>
        </p:sp>
        <p:sp>
          <p:nvSpPr>
            <p:cNvPr id="2050" name="Shape 2050"/>
            <p:cNvSpPr/>
            <p:nvPr/>
          </p:nvSpPr>
          <p:spPr>
            <a:xfrm>
              <a:off x="1704192" y="1619389"/>
              <a:ext cx="406590" cy="2857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65" y="0"/>
                  </a:moveTo>
                  <a:cubicBezTo>
                    <a:pt x="18827" y="831"/>
                    <a:pt x="9924" y="14123"/>
                    <a:pt x="0" y="15369"/>
                  </a:cubicBezTo>
                  <a:cubicBezTo>
                    <a:pt x="0" y="21600"/>
                    <a:pt x="0" y="21600"/>
                    <a:pt x="0" y="21600"/>
                  </a:cubicBezTo>
                  <a:cubicBezTo>
                    <a:pt x="292" y="21600"/>
                    <a:pt x="730" y="21600"/>
                    <a:pt x="1168" y="21392"/>
                  </a:cubicBezTo>
                  <a:cubicBezTo>
                    <a:pt x="1168" y="16823"/>
                    <a:pt x="1168" y="16823"/>
                    <a:pt x="1168" y="16823"/>
                  </a:cubicBezTo>
                  <a:cubicBezTo>
                    <a:pt x="9341" y="15162"/>
                    <a:pt x="16638" y="6231"/>
                    <a:pt x="19119" y="2700"/>
                  </a:cubicBezTo>
                  <a:cubicBezTo>
                    <a:pt x="19557" y="3323"/>
                    <a:pt x="20141" y="4362"/>
                    <a:pt x="20870" y="5400"/>
                  </a:cubicBezTo>
                  <a:cubicBezTo>
                    <a:pt x="21162" y="4777"/>
                    <a:pt x="21454" y="4154"/>
                    <a:pt x="21600" y="3323"/>
                  </a:cubicBezTo>
                  <a:cubicBezTo>
                    <a:pt x="21600" y="3323"/>
                    <a:pt x="21600" y="3323"/>
                    <a:pt x="21600" y="3323"/>
                  </a:cubicBezTo>
                  <a:cubicBezTo>
                    <a:pt x="19557" y="831"/>
                    <a:pt x="19265" y="208"/>
                    <a:pt x="19265"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051" name="Shape 2051"/>
            <p:cNvSpPr/>
            <p:nvPr/>
          </p:nvSpPr>
          <p:spPr>
            <a:xfrm>
              <a:off x="1957439" y="2158411"/>
              <a:ext cx="109200" cy="11036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052" name="Shape 2052"/>
            <p:cNvSpPr/>
            <p:nvPr/>
          </p:nvSpPr>
          <p:spPr>
            <a:xfrm>
              <a:off x="2440700" y="2158411"/>
              <a:ext cx="110361" cy="11036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053" name="Shape 2053"/>
            <p:cNvSpPr/>
            <p:nvPr/>
          </p:nvSpPr>
          <p:spPr>
            <a:xfrm>
              <a:off x="1901678" y="2003906"/>
              <a:ext cx="220721" cy="110469"/>
            </a:xfrm>
            <a:custGeom>
              <a:avLst/>
              <a:gdLst/>
              <a:ahLst/>
              <a:cxnLst>
                <a:cxn ang="0">
                  <a:pos x="wd2" y="hd2"/>
                </a:cxn>
                <a:cxn ang="5400000">
                  <a:pos x="wd2" y="hd2"/>
                </a:cxn>
                <a:cxn ang="10800000">
                  <a:pos x="wd2" y="hd2"/>
                </a:cxn>
                <a:cxn ang="16200000">
                  <a:pos x="wd2" y="hd2"/>
                </a:cxn>
              </a:cxnLst>
              <a:rect l="0" t="0" r="r" b="b"/>
              <a:pathLst>
                <a:path w="21600" h="21175" fill="norm" stroke="1" extrusionOk="0">
                  <a:moveTo>
                    <a:pt x="19440" y="21073"/>
                  </a:moveTo>
                  <a:cubicBezTo>
                    <a:pt x="18360" y="21073"/>
                    <a:pt x="17550" y="20020"/>
                    <a:pt x="17280" y="17912"/>
                  </a:cubicBezTo>
                  <a:cubicBezTo>
                    <a:pt x="16740" y="12644"/>
                    <a:pt x="14040" y="8429"/>
                    <a:pt x="10800" y="8429"/>
                  </a:cubicBezTo>
                  <a:cubicBezTo>
                    <a:pt x="7830" y="8429"/>
                    <a:pt x="4860" y="12644"/>
                    <a:pt x="4320" y="17912"/>
                  </a:cubicBezTo>
                  <a:cubicBezTo>
                    <a:pt x="4320" y="20020"/>
                    <a:pt x="2970" y="21600"/>
                    <a:pt x="1890" y="21073"/>
                  </a:cubicBezTo>
                  <a:cubicBezTo>
                    <a:pt x="810" y="20546"/>
                    <a:pt x="0" y="18439"/>
                    <a:pt x="0" y="16332"/>
                  </a:cubicBezTo>
                  <a:cubicBezTo>
                    <a:pt x="810" y="7376"/>
                    <a:pt x="5670" y="0"/>
                    <a:pt x="10800" y="0"/>
                  </a:cubicBezTo>
                  <a:cubicBezTo>
                    <a:pt x="15930" y="0"/>
                    <a:pt x="20790" y="7376"/>
                    <a:pt x="21600" y="16332"/>
                  </a:cubicBezTo>
                  <a:cubicBezTo>
                    <a:pt x="21600" y="18439"/>
                    <a:pt x="20790" y="20546"/>
                    <a:pt x="19710" y="21073"/>
                  </a:cubicBezTo>
                  <a:cubicBezTo>
                    <a:pt x="19710" y="21073"/>
                    <a:pt x="19440" y="21073"/>
                    <a:pt x="1944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054" name="Shape 2054"/>
            <p:cNvSpPr/>
            <p:nvPr/>
          </p:nvSpPr>
          <p:spPr>
            <a:xfrm>
              <a:off x="2386101" y="2003906"/>
              <a:ext cx="219560" cy="110469"/>
            </a:xfrm>
            <a:custGeom>
              <a:avLst/>
              <a:gdLst/>
              <a:ahLst/>
              <a:cxnLst>
                <a:cxn ang="0">
                  <a:pos x="wd2" y="hd2"/>
                </a:cxn>
                <a:cxn ang="5400000">
                  <a:pos x="wd2" y="hd2"/>
                </a:cxn>
                <a:cxn ang="10800000">
                  <a:pos x="wd2" y="hd2"/>
                </a:cxn>
                <a:cxn ang="16200000">
                  <a:pos x="wd2" y="hd2"/>
                </a:cxn>
              </a:cxnLst>
              <a:rect l="0" t="0" r="r" b="b"/>
              <a:pathLst>
                <a:path w="21600" h="21175" fill="norm" stroke="1" extrusionOk="0">
                  <a:moveTo>
                    <a:pt x="19440" y="21073"/>
                  </a:moveTo>
                  <a:cubicBezTo>
                    <a:pt x="18360" y="21073"/>
                    <a:pt x="17550" y="20020"/>
                    <a:pt x="17280" y="17912"/>
                  </a:cubicBezTo>
                  <a:cubicBezTo>
                    <a:pt x="16740" y="12644"/>
                    <a:pt x="14040" y="8429"/>
                    <a:pt x="10800" y="8429"/>
                  </a:cubicBezTo>
                  <a:cubicBezTo>
                    <a:pt x="7830" y="8429"/>
                    <a:pt x="4860" y="12644"/>
                    <a:pt x="4320" y="17912"/>
                  </a:cubicBezTo>
                  <a:cubicBezTo>
                    <a:pt x="4320" y="20020"/>
                    <a:pt x="2970" y="21600"/>
                    <a:pt x="1890" y="21073"/>
                  </a:cubicBezTo>
                  <a:cubicBezTo>
                    <a:pt x="810" y="20546"/>
                    <a:pt x="0" y="18439"/>
                    <a:pt x="0" y="16332"/>
                  </a:cubicBezTo>
                  <a:cubicBezTo>
                    <a:pt x="810" y="7376"/>
                    <a:pt x="5670" y="0"/>
                    <a:pt x="10800" y="0"/>
                  </a:cubicBezTo>
                  <a:cubicBezTo>
                    <a:pt x="15930" y="0"/>
                    <a:pt x="20790" y="7376"/>
                    <a:pt x="21600" y="16332"/>
                  </a:cubicBezTo>
                  <a:cubicBezTo>
                    <a:pt x="21600" y="18439"/>
                    <a:pt x="20790" y="20546"/>
                    <a:pt x="19710" y="21073"/>
                  </a:cubicBezTo>
                  <a:cubicBezTo>
                    <a:pt x="19710" y="21073"/>
                    <a:pt x="19440" y="21073"/>
                    <a:pt x="1944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055" name="Shape 2055"/>
            <p:cNvSpPr/>
            <p:nvPr/>
          </p:nvSpPr>
          <p:spPr>
            <a:xfrm>
              <a:off x="2124721" y="2584749"/>
              <a:ext cx="259058" cy="131271"/>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056" name="Shape 2056"/>
            <p:cNvSpPr/>
            <p:nvPr/>
          </p:nvSpPr>
          <p:spPr>
            <a:xfrm>
              <a:off x="2154926" y="2375646"/>
              <a:ext cx="197487" cy="441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00" y="21600"/>
                  </a:moveTo>
                  <a:cubicBezTo>
                    <a:pt x="2400" y="21600"/>
                    <a:pt x="2400" y="21600"/>
                    <a:pt x="2400" y="21600"/>
                  </a:cubicBezTo>
                  <a:cubicBezTo>
                    <a:pt x="1200" y="21600"/>
                    <a:pt x="0" y="16200"/>
                    <a:pt x="0" y="10800"/>
                  </a:cubicBezTo>
                  <a:cubicBezTo>
                    <a:pt x="0" y="4050"/>
                    <a:pt x="1200" y="0"/>
                    <a:pt x="2400" y="0"/>
                  </a:cubicBezTo>
                  <a:cubicBezTo>
                    <a:pt x="19200" y="0"/>
                    <a:pt x="19200" y="0"/>
                    <a:pt x="19200" y="0"/>
                  </a:cubicBezTo>
                  <a:cubicBezTo>
                    <a:pt x="20400" y="0"/>
                    <a:pt x="21600" y="4050"/>
                    <a:pt x="21600" y="10800"/>
                  </a:cubicBezTo>
                  <a:cubicBezTo>
                    <a:pt x="21600" y="16200"/>
                    <a:pt x="20400" y="21600"/>
                    <a:pt x="1920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057" name="Shape 2057"/>
            <p:cNvSpPr/>
            <p:nvPr/>
          </p:nvSpPr>
          <p:spPr>
            <a:xfrm>
              <a:off x="1571759" y="2023655"/>
              <a:ext cx="132434" cy="2637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900" y="0"/>
                    <a:pt x="0" y="4950"/>
                    <a:pt x="0" y="10800"/>
                  </a:cubicBezTo>
                  <a:cubicBezTo>
                    <a:pt x="0" y="16875"/>
                    <a:pt x="9900" y="21600"/>
                    <a:pt x="21600" y="21600"/>
                  </a:cubicBezTo>
                  <a:lnTo>
                    <a:pt x="2160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2058" name="Shape 2058"/>
            <p:cNvSpPr/>
            <p:nvPr/>
          </p:nvSpPr>
          <p:spPr>
            <a:xfrm>
              <a:off x="1549687" y="2001583"/>
              <a:ext cx="176578" cy="3078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8" y="21600"/>
                    <a:pt x="0" y="16779"/>
                    <a:pt x="0" y="10800"/>
                  </a:cubicBezTo>
                  <a:cubicBezTo>
                    <a:pt x="0" y="4821"/>
                    <a:pt x="8438" y="0"/>
                    <a:pt x="18900" y="0"/>
                  </a:cubicBezTo>
                  <a:cubicBezTo>
                    <a:pt x="20250" y="0"/>
                    <a:pt x="21600" y="771"/>
                    <a:pt x="21600" y="1543"/>
                  </a:cubicBezTo>
                  <a:cubicBezTo>
                    <a:pt x="21600" y="20057"/>
                    <a:pt x="21600" y="20057"/>
                    <a:pt x="21600" y="20057"/>
                  </a:cubicBezTo>
                  <a:cubicBezTo>
                    <a:pt x="21600" y="21021"/>
                    <a:pt x="20250" y="21600"/>
                    <a:pt x="18900" y="21600"/>
                  </a:cubicBezTo>
                  <a:close/>
                  <a:moveTo>
                    <a:pt x="16200" y="3279"/>
                  </a:moveTo>
                  <a:cubicBezTo>
                    <a:pt x="10125" y="4050"/>
                    <a:pt x="5400" y="7136"/>
                    <a:pt x="5400" y="10800"/>
                  </a:cubicBezTo>
                  <a:cubicBezTo>
                    <a:pt x="5400" y="14657"/>
                    <a:pt x="10125" y="17743"/>
                    <a:pt x="16200" y="18514"/>
                  </a:cubicBezTo>
                  <a:lnTo>
                    <a:pt x="16200" y="327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059" name="Shape 2059"/>
            <p:cNvSpPr/>
            <p:nvPr/>
          </p:nvSpPr>
          <p:spPr>
            <a:xfrm>
              <a:off x="2804308" y="2025979"/>
              <a:ext cx="131271" cy="263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950"/>
                    <a:pt x="21600" y="10800"/>
                  </a:cubicBezTo>
                  <a:cubicBezTo>
                    <a:pt x="21600" y="16875"/>
                    <a:pt x="12150" y="21600"/>
                    <a:pt x="0" y="21600"/>
                  </a:cubicBezTo>
                  <a:lnTo>
                    <a:pt x="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2060" name="Shape 2060"/>
            <p:cNvSpPr/>
            <p:nvPr/>
          </p:nvSpPr>
          <p:spPr>
            <a:xfrm>
              <a:off x="2782236" y="2003906"/>
              <a:ext cx="175415" cy="3078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1021"/>
                    <a:pt x="0" y="20057"/>
                  </a:cubicBezTo>
                  <a:cubicBezTo>
                    <a:pt x="0" y="1543"/>
                    <a:pt x="0" y="1543"/>
                    <a:pt x="0" y="1543"/>
                  </a:cubicBezTo>
                  <a:cubicBezTo>
                    <a:pt x="0" y="771"/>
                    <a:pt x="1350" y="0"/>
                    <a:pt x="2700" y="0"/>
                  </a:cubicBezTo>
                  <a:cubicBezTo>
                    <a:pt x="13163" y="0"/>
                    <a:pt x="21600" y="4821"/>
                    <a:pt x="21600" y="10800"/>
                  </a:cubicBezTo>
                  <a:cubicBezTo>
                    <a:pt x="21600" y="16779"/>
                    <a:pt x="13163" y="21600"/>
                    <a:pt x="2700" y="21600"/>
                  </a:cubicBezTo>
                  <a:close/>
                  <a:moveTo>
                    <a:pt x="5400" y="3279"/>
                  </a:moveTo>
                  <a:cubicBezTo>
                    <a:pt x="5400" y="18514"/>
                    <a:pt x="5400" y="18514"/>
                    <a:pt x="5400" y="18514"/>
                  </a:cubicBezTo>
                  <a:cubicBezTo>
                    <a:pt x="11475" y="17743"/>
                    <a:pt x="16200" y="14657"/>
                    <a:pt x="16200" y="10800"/>
                  </a:cubicBezTo>
                  <a:cubicBezTo>
                    <a:pt x="16200" y="7136"/>
                    <a:pt x="11475" y="4050"/>
                    <a:pt x="5400" y="3279"/>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nvGrpSpPr>
          <p:cNvPr id="2151" name="Group 2151"/>
          <p:cNvGrpSpPr/>
          <p:nvPr/>
        </p:nvGrpSpPr>
        <p:grpSpPr>
          <a:xfrm>
            <a:off x="4996382" y="3677964"/>
            <a:ext cx="4508103" cy="4506938"/>
            <a:chOff x="0" y="0"/>
            <a:chExt cx="4508101" cy="4506936"/>
          </a:xfrm>
        </p:grpSpPr>
        <p:sp>
          <p:nvSpPr>
            <p:cNvPr id="2062" name="Shape 2062"/>
            <p:cNvSpPr/>
            <p:nvPr/>
          </p:nvSpPr>
          <p:spPr>
            <a:xfrm>
              <a:off x="-1" y="0"/>
              <a:ext cx="4508103" cy="4506938"/>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59AFE1"/>
            </a:solidFill>
            <a:ln w="12700" cap="flat">
              <a:noFill/>
              <a:miter lim="400000"/>
            </a:ln>
            <a:effectLst/>
          </p:spPr>
          <p:txBody>
            <a:bodyPr wrap="square" lIns="71436" tIns="71436" rIns="71436" bIns="71436" numCol="1" anchor="t">
              <a:noAutofit/>
            </a:bodyPr>
            <a:lstStyle/>
            <a:p>
              <a:pPr lvl="0"/>
            </a:p>
          </p:txBody>
        </p:sp>
        <p:sp>
          <p:nvSpPr>
            <p:cNvPr id="2063" name="Shape 2063"/>
            <p:cNvSpPr/>
            <p:nvPr/>
          </p:nvSpPr>
          <p:spPr>
            <a:xfrm>
              <a:off x="984767" y="2965917"/>
              <a:ext cx="868641" cy="452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246" y="0"/>
                  </a:moveTo>
                  <a:cubicBezTo>
                    <a:pt x="3213" y="524"/>
                    <a:pt x="0" y="6938"/>
                    <a:pt x="0" y="14793"/>
                  </a:cubicBezTo>
                  <a:cubicBezTo>
                    <a:pt x="0" y="21600"/>
                    <a:pt x="0" y="21600"/>
                    <a:pt x="0" y="21600"/>
                  </a:cubicBezTo>
                  <a:cubicBezTo>
                    <a:pt x="20370" y="21600"/>
                    <a:pt x="20370" y="21600"/>
                    <a:pt x="20370" y="21600"/>
                  </a:cubicBezTo>
                  <a:cubicBezTo>
                    <a:pt x="20370" y="14793"/>
                    <a:pt x="20370" y="14793"/>
                    <a:pt x="20370" y="14793"/>
                  </a:cubicBezTo>
                  <a:cubicBezTo>
                    <a:pt x="20370" y="11651"/>
                    <a:pt x="20848" y="8640"/>
                    <a:pt x="21600" y="6153"/>
                  </a:cubicBezTo>
                  <a:cubicBezTo>
                    <a:pt x="20301" y="2618"/>
                    <a:pt x="18251" y="262"/>
                    <a:pt x="15858" y="0"/>
                  </a:cubicBezTo>
                  <a:cubicBezTo>
                    <a:pt x="15516" y="131"/>
                    <a:pt x="14491" y="785"/>
                    <a:pt x="14491" y="3404"/>
                  </a:cubicBezTo>
                  <a:cubicBezTo>
                    <a:pt x="14491" y="5498"/>
                    <a:pt x="15311" y="6545"/>
                    <a:pt x="15516" y="6807"/>
                  </a:cubicBezTo>
                  <a:cubicBezTo>
                    <a:pt x="15722" y="7069"/>
                    <a:pt x="15858" y="7593"/>
                    <a:pt x="15722" y="8116"/>
                  </a:cubicBezTo>
                  <a:cubicBezTo>
                    <a:pt x="15722" y="8247"/>
                    <a:pt x="15653" y="8378"/>
                    <a:pt x="12235" y="16887"/>
                  </a:cubicBezTo>
                  <a:cubicBezTo>
                    <a:pt x="12030" y="17280"/>
                    <a:pt x="11962" y="17542"/>
                    <a:pt x="11962" y="17542"/>
                  </a:cubicBezTo>
                  <a:cubicBezTo>
                    <a:pt x="11894" y="17804"/>
                    <a:pt x="11689" y="17935"/>
                    <a:pt x="11552" y="17935"/>
                  </a:cubicBezTo>
                  <a:cubicBezTo>
                    <a:pt x="11552" y="17935"/>
                    <a:pt x="11552" y="17935"/>
                    <a:pt x="11552" y="17935"/>
                  </a:cubicBezTo>
                  <a:cubicBezTo>
                    <a:pt x="11552" y="17935"/>
                    <a:pt x="11552" y="17935"/>
                    <a:pt x="11552" y="17935"/>
                  </a:cubicBezTo>
                  <a:cubicBezTo>
                    <a:pt x="11347" y="17935"/>
                    <a:pt x="11210" y="17804"/>
                    <a:pt x="11073" y="17542"/>
                  </a:cubicBezTo>
                  <a:cubicBezTo>
                    <a:pt x="7451" y="8509"/>
                    <a:pt x="7382" y="8247"/>
                    <a:pt x="7314" y="8116"/>
                  </a:cubicBezTo>
                  <a:cubicBezTo>
                    <a:pt x="7246" y="7593"/>
                    <a:pt x="7314" y="7069"/>
                    <a:pt x="7587" y="6807"/>
                  </a:cubicBezTo>
                  <a:cubicBezTo>
                    <a:pt x="7724" y="6545"/>
                    <a:pt x="8613" y="5498"/>
                    <a:pt x="8613" y="3404"/>
                  </a:cubicBezTo>
                  <a:cubicBezTo>
                    <a:pt x="8613" y="785"/>
                    <a:pt x="7587" y="131"/>
                    <a:pt x="7246" y="0"/>
                  </a:cubicBezTo>
                </a:path>
              </a:pathLst>
            </a:custGeom>
            <a:solidFill>
              <a:srgbClr val="5FB5E7"/>
            </a:solidFill>
            <a:ln w="12700" cap="flat">
              <a:noFill/>
              <a:miter lim="400000"/>
            </a:ln>
            <a:effectLst/>
          </p:spPr>
          <p:txBody>
            <a:bodyPr wrap="square" lIns="71436" tIns="71436" rIns="71436" bIns="71436" numCol="1" anchor="t">
              <a:noAutofit/>
            </a:bodyPr>
            <a:lstStyle/>
            <a:p>
              <a:pPr lvl="0"/>
            </a:p>
          </p:txBody>
        </p:sp>
        <p:sp>
          <p:nvSpPr>
            <p:cNvPr id="2064" name="Shape 2064"/>
            <p:cNvSpPr/>
            <p:nvPr/>
          </p:nvSpPr>
          <p:spPr>
            <a:xfrm>
              <a:off x="940639" y="2924110"/>
              <a:ext cx="939479" cy="5388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232" y="0"/>
                  </a:moveTo>
                  <a:cubicBezTo>
                    <a:pt x="16232" y="771"/>
                    <a:pt x="16232" y="771"/>
                    <a:pt x="16232" y="771"/>
                  </a:cubicBezTo>
                  <a:cubicBezTo>
                    <a:pt x="16232" y="1212"/>
                    <a:pt x="16042" y="1653"/>
                    <a:pt x="15789" y="1653"/>
                  </a:cubicBezTo>
                  <a:cubicBezTo>
                    <a:pt x="15726" y="1653"/>
                    <a:pt x="15726" y="1653"/>
                    <a:pt x="15663" y="1653"/>
                  </a:cubicBezTo>
                  <a:cubicBezTo>
                    <a:pt x="17874" y="1873"/>
                    <a:pt x="19768" y="3857"/>
                    <a:pt x="20968" y="6833"/>
                  </a:cubicBezTo>
                  <a:cubicBezTo>
                    <a:pt x="21158" y="6282"/>
                    <a:pt x="21411" y="5731"/>
                    <a:pt x="21600" y="5290"/>
                  </a:cubicBezTo>
                  <a:cubicBezTo>
                    <a:pt x="20337" y="2424"/>
                    <a:pt x="18379" y="441"/>
                    <a:pt x="16232" y="0"/>
                  </a:cubicBezTo>
                  <a:moveTo>
                    <a:pt x="7074" y="0"/>
                  </a:moveTo>
                  <a:cubicBezTo>
                    <a:pt x="3095" y="882"/>
                    <a:pt x="0" y="6833"/>
                    <a:pt x="0" y="14106"/>
                  </a:cubicBezTo>
                  <a:cubicBezTo>
                    <a:pt x="0" y="20718"/>
                    <a:pt x="0" y="20718"/>
                    <a:pt x="0" y="20718"/>
                  </a:cubicBezTo>
                  <a:cubicBezTo>
                    <a:pt x="0" y="21159"/>
                    <a:pt x="189" y="21600"/>
                    <a:pt x="505" y="21600"/>
                  </a:cubicBezTo>
                  <a:cubicBezTo>
                    <a:pt x="20274" y="21600"/>
                    <a:pt x="20274" y="21600"/>
                    <a:pt x="20274" y="21600"/>
                  </a:cubicBezTo>
                  <a:cubicBezTo>
                    <a:pt x="20021" y="21600"/>
                    <a:pt x="19832" y="21159"/>
                    <a:pt x="19832" y="20718"/>
                  </a:cubicBezTo>
                  <a:cubicBezTo>
                    <a:pt x="19832" y="19837"/>
                    <a:pt x="19832" y="19837"/>
                    <a:pt x="19832" y="19837"/>
                  </a:cubicBezTo>
                  <a:cubicBezTo>
                    <a:pt x="1011" y="19837"/>
                    <a:pt x="1011" y="19837"/>
                    <a:pt x="1011" y="19837"/>
                  </a:cubicBezTo>
                  <a:cubicBezTo>
                    <a:pt x="1011" y="14106"/>
                    <a:pt x="1011" y="14106"/>
                    <a:pt x="1011" y="14106"/>
                  </a:cubicBezTo>
                  <a:cubicBezTo>
                    <a:pt x="1011" y="7494"/>
                    <a:pt x="3979" y="2094"/>
                    <a:pt x="7705" y="1653"/>
                  </a:cubicBezTo>
                  <a:cubicBezTo>
                    <a:pt x="7642" y="1653"/>
                    <a:pt x="7579" y="1653"/>
                    <a:pt x="7579" y="1653"/>
                  </a:cubicBezTo>
                  <a:cubicBezTo>
                    <a:pt x="7326" y="1653"/>
                    <a:pt x="7074" y="1212"/>
                    <a:pt x="7074" y="771"/>
                  </a:cubicBezTo>
                  <a:cubicBezTo>
                    <a:pt x="7074" y="0"/>
                    <a:pt x="7074" y="0"/>
                    <a:pt x="7074"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2065" name="Shape 2065"/>
            <p:cNvSpPr/>
            <p:nvPr/>
          </p:nvSpPr>
          <p:spPr>
            <a:xfrm>
              <a:off x="1330830" y="2951981"/>
              <a:ext cx="235741" cy="1997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05" y="0"/>
                  </a:moveTo>
                  <a:cubicBezTo>
                    <a:pt x="2512" y="2071"/>
                    <a:pt x="4019" y="5030"/>
                    <a:pt x="4019" y="9173"/>
                  </a:cubicBezTo>
                  <a:cubicBezTo>
                    <a:pt x="4019" y="13611"/>
                    <a:pt x="2009" y="17162"/>
                    <a:pt x="0" y="19233"/>
                  </a:cubicBezTo>
                  <a:cubicBezTo>
                    <a:pt x="502" y="20121"/>
                    <a:pt x="1005" y="20712"/>
                    <a:pt x="1507" y="21600"/>
                  </a:cubicBezTo>
                  <a:cubicBezTo>
                    <a:pt x="19842" y="21600"/>
                    <a:pt x="19842" y="21600"/>
                    <a:pt x="19842" y="21600"/>
                  </a:cubicBezTo>
                  <a:cubicBezTo>
                    <a:pt x="20595" y="20712"/>
                    <a:pt x="21098" y="20121"/>
                    <a:pt x="21600" y="19233"/>
                  </a:cubicBezTo>
                  <a:cubicBezTo>
                    <a:pt x="19340" y="17162"/>
                    <a:pt x="17581" y="13611"/>
                    <a:pt x="17581" y="9173"/>
                  </a:cubicBezTo>
                  <a:cubicBezTo>
                    <a:pt x="17581" y="5030"/>
                    <a:pt x="18837" y="2071"/>
                    <a:pt x="20595" y="0"/>
                  </a:cubicBezTo>
                  <a:cubicBezTo>
                    <a:pt x="17330" y="888"/>
                    <a:pt x="14316" y="1184"/>
                    <a:pt x="10800" y="1184"/>
                  </a:cubicBezTo>
                  <a:cubicBezTo>
                    <a:pt x="10549" y="1184"/>
                    <a:pt x="10549" y="1184"/>
                    <a:pt x="10549" y="1184"/>
                  </a:cubicBezTo>
                  <a:cubicBezTo>
                    <a:pt x="10298" y="1184"/>
                    <a:pt x="10047" y="1184"/>
                    <a:pt x="9795" y="1184"/>
                  </a:cubicBezTo>
                  <a:cubicBezTo>
                    <a:pt x="6781" y="1184"/>
                    <a:pt x="3767" y="888"/>
                    <a:pt x="1005" y="0"/>
                  </a:cubicBezTo>
                </a:path>
              </a:pathLst>
            </a:custGeom>
            <a:solidFill>
              <a:srgbClr val="C9EBFF"/>
            </a:solidFill>
            <a:ln w="12700" cap="flat">
              <a:noFill/>
              <a:miter lim="400000"/>
            </a:ln>
            <a:effectLst/>
          </p:spPr>
          <p:txBody>
            <a:bodyPr wrap="square" lIns="71436" tIns="71436" rIns="71436" bIns="71436" numCol="1" anchor="t">
              <a:noAutofit/>
            </a:bodyPr>
            <a:lstStyle/>
            <a:p>
              <a:pPr lvl="0"/>
            </a:p>
          </p:txBody>
        </p:sp>
        <p:sp>
          <p:nvSpPr>
            <p:cNvPr id="2066" name="Shape 2066"/>
            <p:cNvSpPr/>
            <p:nvPr/>
          </p:nvSpPr>
          <p:spPr>
            <a:xfrm>
              <a:off x="1248379" y="2891595"/>
              <a:ext cx="398321" cy="4505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
                  </a:moveTo>
                  <a:cubicBezTo>
                    <a:pt x="21153" y="263"/>
                    <a:pt x="20855" y="395"/>
                    <a:pt x="20408" y="527"/>
                  </a:cubicBezTo>
                  <a:cubicBezTo>
                    <a:pt x="20408" y="1976"/>
                    <a:pt x="20408" y="1976"/>
                    <a:pt x="20408" y="1976"/>
                  </a:cubicBezTo>
                  <a:cubicBezTo>
                    <a:pt x="19217" y="2371"/>
                    <a:pt x="17876" y="2766"/>
                    <a:pt x="16684" y="2898"/>
                  </a:cubicBezTo>
                  <a:cubicBezTo>
                    <a:pt x="15641" y="3820"/>
                    <a:pt x="14897" y="5137"/>
                    <a:pt x="14897" y="6980"/>
                  </a:cubicBezTo>
                  <a:cubicBezTo>
                    <a:pt x="14897" y="8956"/>
                    <a:pt x="15939" y="10537"/>
                    <a:pt x="17280" y="11459"/>
                  </a:cubicBezTo>
                  <a:cubicBezTo>
                    <a:pt x="16982" y="11854"/>
                    <a:pt x="16684" y="12117"/>
                    <a:pt x="16237" y="12512"/>
                  </a:cubicBezTo>
                  <a:cubicBezTo>
                    <a:pt x="16833" y="12512"/>
                    <a:pt x="16833" y="12512"/>
                    <a:pt x="16833" y="12512"/>
                  </a:cubicBezTo>
                  <a:cubicBezTo>
                    <a:pt x="17280" y="12512"/>
                    <a:pt x="17727" y="12776"/>
                    <a:pt x="17876" y="13171"/>
                  </a:cubicBezTo>
                  <a:cubicBezTo>
                    <a:pt x="18174" y="13566"/>
                    <a:pt x="18025" y="13961"/>
                    <a:pt x="17876" y="14224"/>
                  </a:cubicBezTo>
                  <a:cubicBezTo>
                    <a:pt x="15939" y="16332"/>
                    <a:pt x="13407" y="19229"/>
                    <a:pt x="12364" y="20546"/>
                  </a:cubicBezTo>
                  <a:cubicBezTo>
                    <a:pt x="19812" y="11985"/>
                    <a:pt x="19961" y="11854"/>
                    <a:pt x="19961" y="11722"/>
                  </a:cubicBezTo>
                  <a:cubicBezTo>
                    <a:pt x="20259" y="11195"/>
                    <a:pt x="19961" y="10668"/>
                    <a:pt x="19514" y="10405"/>
                  </a:cubicBezTo>
                  <a:cubicBezTo>
                    <a:pt x="19068" y="10141"/>
                    <a:pt x="17280" y="9088"/>
                    <a:pt x="17280" y="6980"/>
                  </a:cubicBezTo>
                  <a:cubicBezTo>
                    <a:pt x="17280" y="4346"/>
                    <a:pt x="19514" y="3688"/>
                    <a:pt x="20259" y="3556"/>
                  </a:cubicBezTo>
                  <a:cubicBezTo>
                    <a:pt x="20408" y="3556"/>
                    <a:pt x="20408" y="3556"/>
                    <a:pt x="20557" y="3556"/>
                  </a:cubicBezTo>
                  <a:cubicBezTo>
                    <a:pt x="21153" y="3556"/>
                    <a:pt x="21600" y="3029"/>
                    <a:pt x="21600" y="2502"/>
                  </a:cubicBezTo>
                  <a:cubicBezTo>
                    <a:pt x="21600" y="1580"/>
                    <a:pt x="21600" y="1580"/>
                    <a:pt x="21600" y="1580"/>
                  </a:cubicBezTo>
                  <a:cubicBezTo>
                    <a:pt x="21600" y="132"/>
                    <a:pt x="21600" y="132"/>
                    <a:pt x="21600" y="132"/>
                  </a:cubicBezTo>
                  <a:moveTo>
                    <a:pt x="0" y="0"/>
                  </a:moveTo>
                  <a:cubicBezTo>
                    <a:pt x="0" y="1580"/>
                    <a:pt x="0" y="1580"/>
                    <a:pt x="0" y="1580"/>
                  </a:cubicBezTo>
                  <a:cubicBezTo>
                    <a:pt x="0" y="2502"/>
                    <a:pt x="0" y="2502"/>
                    <a:pt x="0" y="2502"/>
                  </a:cubicBezTo>
                  <a:cubicBezTo>
                    <a:pt x="0" y="3029"/>
                    <a:pt x="596" y="3556"/>
                    <a:pt x="1192" y="3556"/>
                  </a:cubicBezTo>
                  <a:cubicBezTo>
                    <a:pt x="1192" y="3556"/>
                    <a:pt x="1341" y="3556"/>
                    <a:pt x="1490" y="3556"/>
                  </a:cubicBezTo>
                  <a:cubicBezTo>
                    <a:pt x="2234" y="3688"/>
                    <a:pt x="4469" y="4346"/>
                    <a:pt x="4469" y="6980"/>
                  </a:cubicBezTo>
                  <a:cubicBezTo>
                    <a:pt x="4469" y="9088"/>
                    <a:pt x="2532" y="10141"/>
                    <a:pt x="2234" y="10405"/>
                  </a:cubicBezTo>
                  <a:cubicBezTo>
                    <a:pt x="1639" y="10668"/>
                    <a:pt x="1490" y="11195"/>
                    <a:pt x="1639" y="11722"/>
                  </a:cubicBezTo>
                  <a:cubicBezTo>
                    <a:pt x="1788" y="11854"/>
                    <a:pt x="1937" y="12117"/>
                    <a:pt x="9832" y="21205"/>
                  </a:cubicBezTo>
                  <a:cubicBezTo>
                    <a:pt x="10130" y="21468"/>
                    <a:pt x="10428" y="21600"/>
                    <a:pt x="10874" y="21600"/>
                  </a:cubicBezTo>
                  <a:cubicBezTo>
                    <a:pt x="10874" y="21600"/>
                    <a:pt x="10874" y="21600"/>
                    <a:pt x="10874" y="21600"/>
                  </a:cubicBezTo>
                  <a:cubicBezTo>
                    <a:pt x="10428" y="21600"/>
                    <a:pt x="10130" y="21468"/>
                    <a:pt x="9832" y="21205"/>
                  </a:cubicBezTo>
                  <a:cubicBezTo>
                    <a:pt x="9832" y="21205"/>
                    <a:pt x="6257" y="16990"/>
                    <a:pt x="3873" y="14224"/>
                  </a:cubicBezTo>
                  <a:cubicBezTo>
                    <a:pt x="3575" y="13961"/>
                    <a:pt x="3575" y="13566"/>
                    <a:pt x="3724" y="13171"/>
                  </a:cubicBezTo>
                  <a:cubicBezTo>
                    <a:pt x="3873" y="12776"/>
                    <a:pt x="4320" y="12512"/>
                    <a:pt x="4767" y="12512"/>
                  </a:cubicBezTo>
                  <a:cubicBezTo>
                    <a:pt x="5363" y="12512"/>
                    <a:pt x="5363" y="12512"/>
                    <a:pt x="5363" y="12512"/>
                  </a:cubicBezTo>
                  <a:cubicBezTo>
                    <a:pt x="5065" y="12117"/>
                    <a:pt x="4767" y="11854"/>
                    <a:pt x="4469" y="11459"/>
                  </a:cubicBezTo>
                  <a:cubicBezTo>
                    <a:pt x="5661" y="10537"/>
                    <a:pt x="6852" y="8956"/>
                    <a:pt x="6852" y="6980"/>
                  </a:cubicBezTo>
                  <a:cubicBezTo>
                    <a:pt x="6852" y="5137"/>
                    <a:pt x="5959" y="3820"/>
                    <a:pt x="5065" y="2898"/>
                  </a:cubicBezTo>
                  <a:cubicBezTo>
                    <a:pt x="3724" y="2634"/>
                    <a:pt x="2532" y="2371"/>
                    <a:pt x="1192" y="1976"/>
                  </a:cubicBezTo>
                  <a:cubicBezTo>
                    <a:pt x="1192" y="395"/>
                    <a:pt x="1192" y="395"/>
                    <a:pt x="1192" y="395"/>
                  </a:cubicBezTo>
                  <a:cubicBezTo>
                    <a:pt x="894" y="263"/>
                    <a:pt x="447" y="132"/>
                    <a:pt x="0"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2067" name="Shape 2067"/>
            <p:cNvSpPr/>
            <p:nvPr/>
          </p:nvSpPr>
          <p:spPr>
            <a:xfrm>
              <a:off x="1292508" y="2907853"/>
              <a:ext cx="310063" cy="54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6480"/>
                    <a:pt x="0" y="6480"/>
                    <a:pt x="0" y="6480"/>
                  </a:cubicBezTo>
                  <a:cubicBezTo>
                    <a:pt x="1147" y="8640"/>
                    <a:pt x="2294" y="11880"/>
                    <a:pt x="3441" y="17280"/>
                  </a:cubicBezTo>
                  <a:cubicBezTo>
                    <a:pt x="5543" y="20520"/>
                    <a:pt x="7837" y="21600"/>
                    <a:pt x="10131" y="21600"/>
                  </a:cubicBezTo>
                  <a:cubicBezTo>
                    <a:pt x="10322" y="21600"/>
                    <a:pt x="10513" y="21600"/>
                    <a:pt x="10704" y="21600"/>
                  </a:cubicBezTo>
                  <a:cubicBezTo>
                    <a:pt x="10896" y="21600"/>
                    <a:pt x="10896" y="21600"/>
                    <a:pt x="10896" y="21600"/>
                  </a:cubicBezTo>
                  <a:cubicBezTo>
                    <a:pt x="13572" y="21600"/>
                    <a:pt x="15865" y="20520"/>
                    <a:pt x="18350" y="17280"/>
                  </a:cubicBezTo>
                  <a:cubicBezTo>
                    <a:pt x="19306" y="11880"/>
                    <a:pt x="20453" y="8640"/>
                    <a:pt x="21600" y="6480"/>
                  </a:cubicBezTo>
                  <a:cubicBezTo>
                    <a:pt x="21600" y="0"/>
                    <a:pt x="21600" y="0"/>
                    <a:pt x="21600" y="0"/>
                  </a:cubicBezTo>
                  <a:cubicBezTo>
                    <a:pt x="18159" y="5400"/>
                    <a:pt x="14527" y="8640"/>
                    <a:pt x="10896" y="8640"/>
                  </a:cubicBezTo>
                  <a:cubicBezTo>
                    <a:pt x="10704" y="8640"/>
                    <a:pt x="10322" y="8640"/>
                    <a:pt x="10131" y="8640"/>
                  </a:cubicBezTo>
                  <a:cubicBezTo>
                    <a:pt x="6690" y="7560"/>
                    <a:pt x="3250" y="5400"/>
                    <a:pt x="0" y="0"/>
                  </a:cubicBezTo>
                </a:path>
              </a:pathLst>
            </a:custGeom>
            <a:solidFill>
              <a:srgbClr val="AADFFF"/>
            </a:solidFill>
            <a:ln w="12700" cap="flat">
              <a:noFill/>
              <a:miter lim="400000"/>
            </a:ln>
            <a:effectLst/>
          </p:spPr>
          <p:txBody>
            <a:bodyPr wrap="square" lIns="71436" tIns="71436" rIns="71436" bIns="71436" numCol="1" anchor="t">
              <a:noAutofit/>
            </a:bodyPr>
            <a:lstStyle/>
            <a:p>
              <a:pPr lvl="0"/>
            </a:p>
          </p:txBody>
        </p:sp>
        <p:sp>
          <p:nvSpPr>
            <p:cNvPr id="2068" name="Shape 2068"/>
            <p:cNvSpPr/>
            <p:nvPr/>
          </p:nvSpPr>
          <p:spPr>
            <a:xfrm>
              <a:off x="1270443" y="2899723"/>
              <a:ext cx="354193" cy="522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7"/>
                  </a:moveTo>
                  <a:cubicBezTo>
                    <a:pt x="21098" y="1137"/>
                    <a:pt x="20763" y="2274"/>
                    <a:pt x="20260" y="3411"/>
                  </a:cubicBezTo>
                  <a:cubicBezTo>
                    <a:pt x="20260" y="10232"/>
                    <a:pt x="20260" y="10232"/>
                    <a:pt x="20260" y="10232"/>
                  </a:cubicBezTo>
                  <a:cubicBezTo>
                    <a:pt x="19256" y="12505"/>
                    <a:pt x="18251" y="15916"/>
                    <a:pt x="17414" y="21600"/>
                  </a:cubicBezTo>
                  <a:cubicBezTo>
                    <a:pt x="18753" y="20463"/>
                    <a:pt x="20260" y="17053"/>
                    <a:pt x="21600" y="13642"/>
                  </a:cubicBezTo>
                  <a:cubicBezTo>
                    <a:pt x="21600" y="1137"/>
                    <a:pt x="21600" y="1137"/>
                    <a:pt x="21600" y="1137"/>
                  </a:cubicBezTo>
                  <a:moveTo>
                    <a:pt x="0" y="0"/>
                  </a:moveTo>
                  <a:cubicBezTo>
                    <a:pt x="0" y="13642"/>
                    <a:pt x="0" y="13642"/>
                    <a:pt x="0" y="13642"/>
                  </a:cubicBezTo>
                  <a:cubicBezTo>
                    <a:pt x="1507" y="17053"/>
                    <a:pt x="2847" y="19326"/>
                    <a:pt x="4353" y="21600"/>
                  </a:cubicBezTo>
                  <a:cubicBezTo>
                    <a:pt x="3349" y="15916"/>
                    <a:pt x="2344" y="12505"/>
                    <a:pt x="1340" y="10232"/>
                  </a:cubicBezTo>
                  <a:cubicBezTo>
                    <a:pt x="1340" y="3411"/>
                    <a:pt x="1340" y="3411"/>
                    <a:pt x="1340" y="3411"/>
                  </a:cubicBezTo>
                  <a:cubicBezTo>
                    <a:pt x="1005" y="2274"/>
                    <a:pt x="502" y="1137"/>
                    <a:pt x="0"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2069" name="Shape 2069"/>
            <p:cNvSpPr/>
            <p:nvPr/>
          </p:nvSpPr>
          <p:spPr>
            <a:xfrm>
              <a:off x="1383088" y="3195851"/>
              <a:ext cx="131225" cy="882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0" y="0"/>
                    <a:pt x="0" y="0"/>
                    <a:pt x="0" y="0"/>
                  </a:cubicBezTo>
                  <a:cubicBezTo>
                    <a:pt x="3600" y="8100"/>
                    <a:pt x="8100" y="16200"/>
                    <a:pt x="10800" y="21600"/>
                  </a:cubicBezTo>
                  <a:cubicBezTo>
                    <a:pt x="13500" y="16200"/>
                    <a:pt x="17550" y="8100"/>
                    <a:pt x="21600" y="0"/>
                  </a:cubicBezTo>
                </a:path>
              </a:pathLst>
            </a:custGeom>
            <a:solidFill>
              <a:srgbClr val="D5EFFF"/>
            </a:solidFill>
            <a:ln w="12700" cap="flat">
              <a:noFill/>
              <a:miter lim="400000"/>
            </a:ln>
            <a:effectLst/>
          </p:spPr>
          <p:txBody>
            <a:bodyPr wrap="square" lIns="71436" tIns="71436" rIns="71436" bIns="71436" numCol="1" anchor="t">
              <a:noAutofit/>
            </a:bodyPr>
            <a:lstStyle/>
            <a:p>
              <a:pPr lvl="0"/>
            </a:p>
          </p:txBody>
        </p:sp>
        <p:sp>
          <p:nvSpPr>
            <p:cNvPr id="2070" name="Shape 2070"/>
            <p:cNvSpPr/>
            <p:nvPr/>
          </p:nvSpPr>
          <p:spPr>
            <a:xfrm>
              <a:off x="1315515" y="3151722"/>
              <a:ext cx="266152" cy="190451"/>
            </a:xfrm>
            <a:custGeom>
              <a:avLst/>
              <a:gdLst/>
              <a:ahLst/>
              <a:cxnLst>
                <a:cxn ang="0">
                  <a:pos x="wd2" y="hd2"/>
                </a:cxn>
                <a:cxn ang="5400000">
                  <a:pos x="wd2" y="hd2"/>
                </a:cxn>
                <a:cxn ang="10800000">
                  <a:pos x="wd2" y="hd2"/>
                </a:cxn>
                <a:cxn ang="16200000">
                  <a:pos x="wd2" y="hd2"/>
                </a:cxn>
              </a:cxnLst>
              <a:rect l="0" t="0" r="r" b="b"/>
              <a:pathLst>
                <a:path w="21338" h="21600" fill="norm" stroke="1" extrusionOk="0">
                  <a:moveTo>
                    <a:pt x="10724" y="15026"/>
                  </a:moveTo>
                  <a:cubicBezTo>
                    <a:pt x="9402" y="12522"/>
                    <a:pt x="7197" y="8765"/>
                    <a:pt x="5434" y="5009"/>
                  </a:cubicBezTo>
                  <a:cubicBezTo>
                    <a:pt x="16014" y="5009"/>
                    <a:pt x="16014" y="5009"/>
                    <a:pt x="16014" y="5009"/>
                  </a:cubicBezTo>
                  <a:cubicBezTo>
                    <a:pt x="14030" y="8765"/>
                    <a:pt x="12046" y="12522"/>
                    <a:pt x="10724" y="15026"/>
                  </a:cubicBezTo>
                  <a:moveTo>
                    <a:pt x="19540" y="0"/>
                  </a:moveTo>
                  <a:cubicBezTo>
                    <a:pt x="18659" y="0"/>
                    <a:pt x="18659" y="0"/>
                    <a:pt x="18659" y="0"/>
                  </a:cubicBezTo>
                  <a:cubicBezTo>
                    <a:pt x="2569" y="0"/>
                    <a:pt x="2569" y="0"/>
                    <a:pt x="2569" y="0"/>
                  </a:cubicBezTo>
                  <a:cubicBezTo>
                    <a:pt x="1687" y="0"/>
                    <a:pt x="1687" y="0"/>
                    <a:pt x="1687" y="0"/>
                  </a:cubicBezTo>
                  <a:cubicBezTo>
                    <a:pt x="1026" y="0"/>
                    <a:pt x="365" y="626"/>
                    <a:pt x="144" y="1565"/>
                  </a:cubicBezTo>
                  <a:cubicBezTo>
                    <a:pt x="-76" y="2504"/>
                    <a:pt x="-76" y="3443"/>
                    <a:pt x="365" y="4070"/>
                  </a:cubicBezTo>
                  <a:cubicBezTo>
                    <a:pt x="3891" y="10643"/>
                    <a:pt x="9181" y="20661"/>
                    <a:pt x="9181" y="20661"/>
                  </a:cubicBezTo>
                  <a:cubicBezTo>
                    <a:pt x="9622" y="21287"/>
                    <a:pt x="10063" y="21600"/>
                    <a:pt x="10724" y="21600"/>
                  </a:cubicBezTo>
                  <a:cubicBezTo>
                    <a:pt x="10724" y="21600"/>
                    <a:pt x="10724" y="21600"/>
                    <a:pt x="10724" y="21600"/>
                  </a:cubicBezTo>
                  <a:cubicBezTo>
                    <a:pt x="11165" y="21600"/>
                    <a:pt x="11826" y="21287"/>
                    <a:pt x="12046" y="20661"/>
                  </a:cubicBezTo>
                  <a:cubicBezTo>
                    <a:pt x="12046" y="20661"/>
                    <a:pt x="12267" y="20035"/>
                    <a:pt x="12928" y="19096"/>
                  </a:cubicBezTo>
                  <a:cubicBezTo>
                    <a:pt x="14471" y="15965"/>
                    <a:pt x="18218" y="9078"/>
                    <a:pt x="21083" y="4070"/>
                  </a:cubicBezTo>
                  <a:cubicBezTo>
                    <a:pt x="21304" y="3443"/>
                    <a:pt x="21524" y="2504"/>
                    <a:pt x="21083" y="1565"/>
                  </a:cubicBezTo>
                  <a:cubicBezTo>
                    <a:pt x="20863" y="626"/>
                    <a:pt x="20202" y="0"/>
                    <a:pt x="19540"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2071" name="Shape 2071"/>
            <p:cNvSpPr/>
            <p:nvPr/>
          </p:nvSpPr>
          <p:spPr>
            <a:xfrm>
              <a:off x="811736" y="1187992"/>
              <a:ext cx="851222" cy="812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165" y="0"/>
                  </a:moveTo>
                  <a:cubicBezTo>
                    <a:pt x="8640" y="0"/>
                    <a:pt x="2299" y="5181"/>
                    <a:pt x="139" y="12332"/>
                  </a:cubicBezTo>
                  <a:cubicBezTo>
                    <a:pt x="70" y="13062"/>
                    <a:pt x="0" y="13792"/>
                    <a:pt x="0" y="14595"/>
                  </a:cubicBezTo>
                  <a:cubicBezTo>
                    <a:pt x="0" y="14595"/>
                    <a:pt x="0" y="14595"/>
                    <a:pt x="0" y="14668"/>
                  </a:cubicBezTo>
                  <a:cubicBezTo>
                    <a:pt x="0" y="21600"/>
                    <a:pt x="0" y="21600"/>
                    <a:pt x="0" y="21600"/>
                  </a:cubicBezTo>
                  <a:cubicBezTo>
                    <a:pt x="488" y="21235"/>
                    <a:pt x="1045" y="20943"/>
                    <a:pt x="1672" y="20870"/>
                  </a:cubicBezTo>
                  <a:cubicBezTo>
                    <a:pt x="1672" y="17514"/>
                    <a:pt x="1672" y="17514"/>
                    <a:pt x="1672" y="17514"/>
                  </a:cubicBezTo>
                  <a:cubicBezTo>
                    <a:pt x="1672" y="17222"/>
                    <a:pt x="1812" y="17003"/>
                    <a:pt x="2090" y="16930"/>
                  </a:cubicBezTo>
                  <a:cubicBezTo>
                    <a:pt x="13378" y="13792"/>
                    <a:pt x="18813" y="9195"/>
                    <a:pt x="18883" y="9122"/>
                  </a:cubicBezTo>
                  <a:cubicBezTo>
                    <a:pt x="18952" y="9049"/>
                    <a:pt x="19092" y="9049"/>
                    <a:pt x="19231" y="9049"/>
                  </a:cubicBezTo>
                  <a:cubicBezTo>
                    <a:pt x="19231" y="9049"/>
                    <a:pt x="19231" y="9049"/>
                    <a:pt x="19301" y="9049"/>
                  </a:cubicBezTo>
                  <a:cubicBezTo>
                    <a:pt x="19440" y="9049"/>
                    <a:pt x="19579" y="9122"/>
                    <a:pt x="19649" y="9268"/>
                  </a:cubicBezTo>
                  <a:cubicBezTo>
                    <a:pt x="19719" y="9268"/>
                    <a:pt x="20415" y="10362"/>
                    <a:pt x="21600" y="11676"/>
                  </a:cubicBezTo>
                  <a:cubicBezTo>
                    <a:pt x="21391" y="7078"/>
                    <a:pt x="18465" y="4524"/>
                    <a:pt x="16653" y="3357"/>
                  </a:cubicBezTo>
                  <a:cubicBezTo>
                    <a:pt x="16374" y="3138"/>
                    <a:pt x="16165" y="2773"/>
                    <a:pt x="16165" y="2408"/>
                  </a:cubicBezTo>
                  <a:cubicBezTo>
                    <a:pt x="16165" y="2408"/>
                    <a:pt x="16165" y="2408"/>
                    <a:pt x="16165" y="2408"/>
                  </a:cubicBezTo>
                  <a:cubicBezTo>
                    <a:pt x="16165" y="2335"/>
                    <a:pt x="16165" y="2335"/>
                    <a:pt x="16165" y="2335"/>
                  </a:cubicBezTo>
                  <a:cubicBezTo>
                    <a:pt x="16165" y="2335"/>
                    <a:pt x="16165" y="2335"/>
                    <a:pt x="16165" y="2262"/>
                  </a:cubicBezTo>
                  <a:cubicBezTo>
                    <a:pt x="16165" y="1824"/>
                    <a:pt x="16444" y="1459"/>
                    <a:pt x="16792" y="1314"/>
                  </a:cubicBezTo>
                  <a:cubicBezTo>
                    <a:pt x="17419" y="1022"/>
                    <a:pt x="18325" y="657"/>
                    <a:pt x="19231" y="292"/>
                  </a:cubicBezTo>
                  <a:cubicBezTo>
                    <a:pt x="18255" y="73"/>
                    <a:pt x="17210" y="0"/>
                    <a:pt x="16165" y="0"/>
                  </a:cubicBezTo>
                </a:path>
              </a:pathLst>
            </a:custGeom>
            <a:solidFill>
              <a:srgbClr val="61B7E9"/>
            </a:solidFill>
            <a:ln w="12700" cap="flat">
              <a:noFill/>
              <a:miter lim="400000"/>
            </a:ln>
            <a:effectLst/>
          </p:spPr>
          <p:txBody>
            <a:bodyPr wrap="square" lIns="71436" tIns="71436" rIns="71436" bIns="71436" numCol="1" anchor="t">
              <a:noAutofit/>
            </a:bodyPr>
            <a:lstStyle/>
            <a:p>
              <a:pPr lvl="0"/>
            </a:p>
          </p:txBody>
        </p:sp>
        <p:sp>
          <p:nvSpPr>
            <p:cNvPr id="2072" name="Shape 2072"/>
            <p:cNvSpPr/>
            <p:nvPr/>
          </p:nvSpPr>
          <p:spPr>
            <a:xfrm>
              <a:off x="816381" y="1110186"/>
              <a:ext cx="884899" cy="5423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429" y="0"/>
                  </a:moveTo>
                  <a:cubicBezTo>
                    <a:pt x="7714" y="0"/>
                    <a:pt x="1140" y="9429"/>
                    <a:pt x="0" y="21600"/>
                  </a:cubicBezTo>
                  <a:cubicBezTo>
                    <a:pt x="0" y="21600"/>
                    <a:pt x="0" y="21600"/>
                    <a:pt x="0" y="21600"/>
                  </a:cubicBezTo>
                  <a:cubicBezTo>
                    <a:pt x="2080" y="10855"/>
                    <a:pt x="8184" y="3070"/>
                    <a:pt x="15429" y="3070"/>
                  </a:cubicBezTo>
                  <a:cubicBezTo>
                    <a:pt x="16435" y="3070"/>
                    <a:pt x="17441" y="3180"/>
                    <a:pt x="18380" y="3509"/>
                  </a:cubicBezTo>
                  <a:cubicBezTo>
                    <a:pt x="19386" y="2960"/>
                    <a:pt x="20460" y="2412"/>
                    <a:pt x="21600" y="2083"/>
                  </a:cubicBezTo>
                  <a:cubicBezTo>
                    <a:pt x="19722" y="768"/>
                    <a:pt x="17575" y="0"/>
                    <a:pt x="15429" y="0"/>
                  </a:cubicBezTo>
                </a:path>
              </a:pathLst>
            </a:custGeom>
            <a:solidFill>
              <a:srgbClr val="83D1FF"/>
            </a:solidFill>
            <a:ln w="12700" cap="flat">
              <a:noFill/>
              <a:miter lim="400000"/>
            </a:ln>
            <a:effectLst/>
          </p:spPr>
          <p:txBody>
            <a:bodyPr wrap="square" lIns="71436" tIns="71436" rIns="71436" bIns="71436" numCol="1" anchor="t">
              <a:noAutofit/>
            </a:bodyPr>
            <a:lstStyle/>
            <a:p>
              <a:pPr lvl="0"/>
            </a:p>
          </p:txBody>
        </p:sp>
        <p:sp>
          <p:nvSpPr>
            <p:cNvPr id="2073" name="Shape 2073"/>
            <p:cNvSpPr/>
            <p:nvPr/>
          </p:nvSpPr>
          <p:spPr>
            <a:xfrm>
              <a:off x="679350" y="1067219"/>
              <a:ext cx="1289025" cy="19590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39" y="19025"/>
                  </a:moveTo>
                  <a:cubicBezTo>
                    <a:pt x="20264" y="19025"/>
                    <a:pt x="20264" y="19025"/>
                    <a:pt x="20264" y="19025"/>
                  </a:cubicBezTo>
                  <a:cubicBezTo>
                    <a:pt x="19113" y="19025"/>
                    <a:pt x="19113" y="19025"/>
                    <a:pt x="19113" y="19025"/>
                  </a:cubicBezTo>
                  <a:cubicBezTo>
                    <a:pt x="18975" y="19086"/>
                    <a:pt x="18837" y="19176"/>
                    <a:pt x="18652" y="19267"/>
                  </a:cubicBezTo>
                  <a:cubicBezTo>
                    <a:pt x="21600" y="19267"/>
                    <a:pt x="21600" y="19267"/>
                    <a:pt x="21600" y="19267"/>
                  </a:cubicBezTo>
                  <a:cubicBezTo>
                    <a:pt x="21416" y="19176"/>
                    <a:pt x="21278" y="19086"/>
                    <a:pt x="21139" y="19025"/>
                  </a:cubicBezTo>
                  <a:moveTo>
                    <a:pt x="1474" y="12542"/>
                  </a:moveTo>
                  <a:cubicBezTo>
                    <a:pt x="1474" y="15541"/>
                    <a:pt x="1474" y="15541"/>
                    <a:pt x="1474" y="15541"/>
                  </a:cubicBezTo>
                  <a:cubicBezTo>
                    <a:pt x="1474" y="15541"/>
                    <a:pt x="1474" y="15541"/>
                    <a:pt x="1474" y="15541"/>
                  </a:cubicBezTo>
                  <a:cubicBezTo>
                    <a:pt x="553" y="15905"/>
                    <a:pt x="0" y="16541"/>
                    <a:pt x="0" y="17268"/>
                  </a:cubicBezTo>
                  <a:cubicBezTo>
                    <a:pt x="0" y="17268"/>
                    <a:pt x="0" y="17268"/>
                    <a:pt x="0" y="17268"/>
                  </a:cubicBezTo>
                  <a:cubicBezTo>
                    <a:pt x="0" y="18358"/>
                    <a:pt x="1336" y="19267"/>
                    <a:pt x="3040" y="19267"/>
                  </a:cubicBezTo>
                  <a:cubicBezTo>
                    <a:pt x="3362" y="19267"/>
                    <a:pt x="3362" y="19267"/>
                    <a:pt x="3362" y="19267"/>
                  </a:cubicBezTo>
                  <a:cubicBezTo>
                    <a:pt x="3362" y="21358"/>
                    <a:pt x="3362" y="21358"/>
                    <a:pt x="3362" y="21358"/>
                  </a:cubicBezTo>
                  <a:cubicBezTo>
                    <a:pt x="3362" y="21479"/>
                    <a:pt x="3546" y="21600"/>
                    <a:pt x="3730" y="21600"/>
                  </a:cubicBezTo>
                  <a:cubicBezTo>
                    <a:pt x="3915" y="21600"/>
                    <a:pt x="3915" y="21600"/>
                    <a:pt x="3915" y="21600"/>
                  </a:cubicBezTo>
                  <a:cubicBezTo>
                    <a:pt x="5803" y="21600"/>
                    <a:pt x="7415" y="20752"/>
                    <a:pt x="7875" y="19570"/>
                  </a:cubicBezTo>
                  <a:cubicBezTo>
                    <a:pt x="7783" y="19540"/>
                    <a:pt x="7691" y="19479"/>
                    <a:pt x="7553" y="19449"/>
                  </a:cubicBezTo>
                  <a:cubicBezTo>
                    <a:pt x="7185" y="20540"/>
                    <a:pt x="5711" y="21358"/>
                    <a:pt x="3915" y="21358"/>
                  </a:cubicBezTo>
                  <a:cubicBezTo>
                    <a:pt x="3730" y="21358"/>
                    <a:pt x="3730" y="21358"/>
                    <a:pt x="3730" y="21358"/>
                  </a:cubicBezTo>
                  <a:cubicBezTo>
                    <a:pt x="3730" y="19025"/>
                    <a:pt x="3730" y="19025"/>
                    <a:pt x="3730" y="19025"/>
                  </a:cubicBezTo>
                  <a:cubicBezTo>
                    <a:pt x="3040" y="19025"/>
                    <a:pt x="3040" y="19025"/>
                    <a:pt x="3040" y="19025"/>
                  </a:cubicBezTo>
                  <a:cubicBezTo>
                    <a:pt x="1566" y="19025"/>
                    <a:pt x="368" y="18237"/>
                    <a:pt x="368" y="17268"/>
                  </a:cubicBezTo>
                  <a:cubicBezTo>
                    <a:pt x="368" y="16571"/>
                    <a:pt x="967" y="15965"/>
                    <a:pt x="1842" y="15693"/>
                  </a:cubicBezTo>
                  <a:cubicBezTo>
                    <a:pt x="1842" y="12875"/>
                    <a:pt x="1842" y="12875"/>
                    <a:pt x="1842" y="12875"/>
                  </a:cubicBezTo>
                  <a:cubicBezTo>
                    <a:pt x="1704" y="12784"/>
                    <a:pt x="1566" y="12663"/>
                    <a:pt x="1474" y="12542"/>
                  </a:cubicBezTo>
                  <a:moveTo>
                    <a:pt x="12896" y="0"/>
                  </a:moveTo>
                  <a:cubicBezTo>
                    <a:pt x="12896" y="0"/>
                    <a:pt x="12896" y="0"/>
                    <a:pt x="12896" y="0"/>
                  </a:cubicBezTo>
                  <a:cubicBezTo>
                    <a:pt x="9856" y="0"/>
                    <a:pt x="7046" y="757"/>
                    <a:pt x="4882" y="2151"/>
                  </a:cubicBezTo>
                  <a:cubicBezTo>
                    <a:pt x="2763" y="3514"/>
                    <a:pt x="1520" y="5362"/>
                    <a:pt x="1474" y="7331"/>
                  </a:cubicBezTo>
                  <a:cubicBezTo>
                    <a:pt x="1474" y="7362"/>
                    <a:pt x="1474" y="7362"/>
                    <a:pt x="1474" y="7392"/>
                  </a:cubicBezTo>
                  <a:cubicBezTo>
                    <a:pt x="1474" y="7392"/>
                    <a:pt x="1474" y="7392"/>
                    <a:pt x="1474" y="7392"/>
                  </a:cubicBezTo>
                  <a:cubicBezTo>
                    <a:pt x="1474" y="10815"/>
                    <a:pt x="1474" y="10815"/>
                    <a:pt x="1474" y="10815"/>
                  </a:cubicBezTo>
                  <a:cubicBezTo>
                    <a:pt x="1658" y="10603"/>
                    <a:pt x="1888" y="10421"/>
                    <a:pt x="2211" y="10300"/>
                  </a:cubicBezTo>
                  <a:cubicBezTo>
                    <a:pt x="2211" y="7422"/>
                    <a:pt x="2211" y="7422"/>
                    <a:pt x="2211" y="7422"/>
                  </a:cubicBezTo>
                  <a:cubicBezTo>
                    <a:pt x="2211" y="7392"/>
                    <a:pt x="2211" y="7392"/>
                    <a:pt x="2211" y="7392"/>
                  </a:cubicBezTo>
                  <a:cubicBezTo>
                    <a:pt x="2211" y="7059"/>
                    <a:pt x="2257" y="6756"/>
                    <a:pt x="2303" y="6453"/>
                  </a:cubicBezTo>
                  <a:cubicBezTo>
                    <a:pt x="3086" y="3090"/>
                    <a:pt x="7599" y="485"/>
                    <a:pt x="12896" y="485"/>
                  </a:cubicBezTo>
                  <a:cubicBezTo>
                    <a:pt x="14369" y="485"/>
                    <a:pt x="15843" y="697"/>
                    <a:pt x="17133" y="1060"/>
                  </a:cubicBezTo>
                  <a:cubicBezTo>
                    <a:pt x="17593" y="1000"/>
                    <a:pt x="18054" y="969"/>
                    <a:pt x="18514" y="969"/>
                  </a:cubicBezTo>
                  <a:cubicBezTo>
                    <a:pt x="18514" y="969"/>
                    <a:pt x="18514" y="969"/>
                    <a:pt x="18514" y="969"/>
                  </a:cubicBezTo>
                  <a:cubicBezTo>
                    <a:pt x="16810" y="333"/>
                    <a:pt x="14876" y="0"/>
                    <a:pt x="12896"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2074" name="Shape 2074"/>
            <p:cNvSpPr/>
            <p:nvPr/>
          </p:nvSpPr>
          <p:spPr>
            <a:xfrm>
              <a:off x="1844117" y="2731337"/>
              <a:ext cx="72001" cy="394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8308" y="4629"/>
                    <a:pt x="4985" y="10800"/>
                    <a:pt x="2492" y="16971"/>
                  </a:cubicBezTo>
                  <a:cubicBezTo>
                    <a:pt x="1662" y="18514"/>
                    <a:pt x="831" y="20057"/>
                    <a:pt x="0" y="21600"/>
                  </a:cubicBezTo>
                  <a:cubicBezTo>
                    <a:pt x="21600" y="21600"/>
                    <a:pt x="21600" y="21600"/>
                    <a:pt x="21600" y="21600"/>
                  </a:cubicBezTo>
                  <a:cubicBezTo>
                    <a:pt x="18277" y="13886"/>
                    <a:pt x="14123" y="7714"/>
                    <a:pt x="10800" y="0"/>
                  </a:cubicBezTo>
                </a:path>
              </a:pathLst>
            </a:custGeom>
            <a:solidFill>
              <a:srgbClr val="53A9DB"/>
            </a:solidFill>
            <a:ln w="12700" cap="flat">
              <a:noFill/>
              <a:miter lim="400000"/>
            </a:ln>
            <a:effectLst/>
          </p:spPr>
          <p:txBody>
            <a:bodyPr wrap="square" lIns="71436" tIns="71436" rIns="71436" bIns="71436" numCol="1" anchor="t">
              <a:noAutofit/>
            </a:bodyPr>
            <a:lstStyle/>
            <a:p>
              <a:pPr lvl="0"/>
            </a:p>
          </p:txBody>
        </p:sp>
        <p:sp>
          <p:nvSpPr>
            <p:cNvPr id="2075" name="Shape 2075"/>
            <p:cNvSpPr/>
            <p:nvPr/>
          </p:nvSpPr>
          <p:spPr>
            <a:xfrm>
              <a:off x="1819730" y="2770821"/>
              <a:ext cx="120774" cy="209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182" y="0"/>
                  </a:moveTo>
                  <a:cubicBezTo>
                    <a:pt x="4418" y="0"/>
                    <a:pt x="4418" y="0"/>
                    <a:pt x="4418" y="0"/>
                  </a:cubicBezTo>
                  <a:cubicBezTo>
                    <a:pt x="2945" y="5400"/>
                    <a:pt x="1473" y="13500"/>
                    <a:pt x="0" y="21600"/>
                  </a:cubicBezTo>
                  <a:cubicBezTo>
                    <a:pt x="12273" y="21600"/>
                    <a:pt x="12273" y="21600"/>
                    <a:pt x="12273" y="21600"/>
                  </a:cubicBezTo>
                  <a:cubicBezTo>
                    <a:pt x="21600" y="21600"/>
                    <a:pt x="21600" y="21600"/>
                    <a:pt x="21600" y="21600"/>
                  </a:cubicBezTo>
                  <a:cubicBezTo>
                    <a:pt x="20127" y="13500"/>
                    <a:pt x="18655" y="5400"/>
                    <a:pt x="17182"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2076" name="Shape 2076"/>
            <p:cNvSpPr/>
            <p:nvPr/>
          </p:nvSpPr>
          <p:spPr>
            <a:xfrm>
              <a:off x="723479" y="2254050"/>
              <a:ext cx="387869" cy="7281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02" y="0"/>
                  </a:moveTo>
                  <a:cubicBezTo>
                    <a:pt x="4902" y="7010"/>
                    <a:pt x="4902" y="7010"/>
                    <a:pt x="4902" y="7010"/>
                  </a:cubicBezTo>
                  <a:cubicBezTo>
                    <a:pt x="4902" y="7010"/>
                    <a:pt x="4902" y="7010"/>
                    <a:pt x="4902" y="7010"/>
                  </a:cubicBezTo>
                  <a:cubicBezTo>
                    <a:pt x="4902" y="7254"/>
                    <a:pt x="4596" y="7499"/>
                    <a:pt x="4136" y="7580"/>
                  </a:cubicBezTo>
                  <a:cubicBezTo>
                    <a:pt x="1532" y="8314"/>
                    <a:pt x="0" y="9700"/>
                    <a:pt x="0" y="11248"/>
                  </a:cubicBezTo>
                  <a:cubicBezTo>
                    <a:pt x="0" y="13449"/>
                    <a:pt x="3370" y="15324"/>
                    <a:pt x="7660" y="15324"/>
                  </a:cubicBezTo>
                  <a:cubicBezTo>
                    <a:pt x="9957" y="15324"/>
                    <a:pt x="9957" y="15324"/>
                    <a:pt x="9957" y="15324"/>
                  </a:cubicBezTo>
                  <a:cubicBezTo>
                    <a:pt x="10723" y="15324"/>
                    <a:pt x="11183" y="15568"/>
                    <a:pt x="11183" y="15976"/>
                  </a:cubicBezTo>
                  <a:cubicBezTo>
                    <a:pt x="11183" y="21600"/>
                    <a:pt x="11183" y="21600"/>
                    <a:pt x="11183" y="21600"/>
                  </a:cubicBezTo>
                  <a:cubicBezTo>
                    <a:pt x="16391" y="21437"/>
                    <a:pt x="20681" y="19399"/>
                    <a:pt x="21600" y="16709"/>
                  </a:cubicBezTo>
                  <a:cubicBezTo>
                    <a:pt x="13634" y="13531"/>
                    <a:pt x="8579" y="8477"/>
                    <a:pt x="8579" y="2771"/>
                  </a:cubicBezTo>
                  <a:cubicBezTo>
                    <a:pt x="8579" y="734"/>
                    <a:pt x="8579" y="734"/>
                    <a:pt x="8579" y="734"/>
                  </a:cubicBezTo>
                  <a:cubicBezTo>
                    <a:pt x="7200" y="652"/>
                    <a:pt x="5974" y="326"/>
                    <a:pt x="4902" y="0"/>
                  </a:cubicBezTo>
                </a:path>
              </a:pathLst>
            </a:custGeom>
            <a:solidFill>
              <a:srgbClr val="53A9DB"/>
            </a:solidFill>
            <a:ln w="12700" cap="flat">
              <a:noFill/>
              <a:miter lim="400000"/>
            </a:ln>
            <a:effectLst/>
          </p:spPr>
          <p:txBody>
            <a:bodyPr wrap="square" lIns="71436" tIns="71436" rIns="71436" bIns="71436" numCol="1" anchor="t">
              <a:noAutofit/>
            </a:bodyPr>
            <a:lstStyle/>
            <a:p>
              <a:pPr lvl="0"/>
            </a:p>
          </p:txBody>
        </p:sp>
        <p:sp>
          <p:nvSpPr>
            <p:cNvPr id="2077" name="Shape 2077"/>
            <p:cNvSpPr/>
            <p:nvPr/>
          </p:nvSpPr>
          <p:spPr>
            <a:xfrm>
              <a:off x="701414" y="2234308"/>
              <a:ext cx="428515" cy="769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31" y="0"/>
                  </a:moveTo>
                  <a:cubicBezTo>
                    <a:pt x="4431" y="7174"/>
                    <a:pt x="4431" y="7174"/>
                    <a:pt x="4431" y="7174"/>
                  </a:cubicBezTo>
                  <a:cubicBezTo>
                    <a:pt x="1800" y="7869"/>
                    <a:pt x="0" y="9411"/>
                    <a:pt x="0" y="11186"/>
                  </a:cubicBezTo>
                  <a:cubicBezTo>
                    <a:pt x="0" y="13654"/>
                    <a:pt x="3600" y="15660"/>
                    <a:pt x="8031" y="15660"/>
                  </a:cubicBezTo>
                  <a:cubicBezTo>
                    <a:pt x="10108" y="15660"/>
                    <a:pt x="10108" y="15660"/>
                    <a:pt x="10108" y="15660"/>
                  </a:cubicBezTo>
                  <a:cubicBezTo>
                    <a:pt x="10108" y="21600"/>
                    <a:pt x="10108" y="21600"/>
                    <a:pt x="10108" y="21600"/>
                  </a:cubicBezTo>
                  <a:cubicBezTo>
                    <a:pt x="10662" y="21600"/>
                    <a:pt x="10662" y="21600"/>
                    <a:pt x="10662" y="21600"/>
                  </a:cubicBezTo>
                  <a:cubicBezTo>
                    <a:pt x="16062" y="21600"/>
                    <a:pt x="20492" y="19517"/>
                    <a:pt x="21600" y="16740"/>
                  </a:cubicBezTo>
                  <a:cubicBezTo>
                    <a:pt x="21323" y="16586"/>
                    <a:pt x="21046" y="16431"/>
                    <a:pt x="20631" y="16354"/>
                  </a:cubicBezTo>
                  <a:cubicBezTo>
                    <a:pt x="19800" y="18900"/>
                    <a:pt x="15923" y="20829"/>
                    <a:pt x="11215" y="20983"/>
                  </a:cubicBezTo>
                  <a:cubicBezTo>
                    <a:pt x="11215" y="15660"/>
                    <a:pt x="11215" y="15660"/>
                    <a:pt x="11215" y="15660"/>
                  </a:cubicBezTo>
                  <a:cubicBezTo>
                    <a:pt x="11215" y="15274"/>
                    <a:pt x="10800" y="15043"/>
                    <a:pt x="10108" y="15043"/>
                  </a:cubicBezTo>
                  <a:cubicBezTo>
                    <a:pt x="8031" y="15043"/>
                    <a:pt x="8031" y="15043"/>
                    <a:pt x="8031" y="15043"/>
                  </a:cubicBezTo>
                  <a:cubicBezTo>
                    <a:pt x="4154" y="15043"/>
                    <a:pt x="1108" y="13269"/>
                    <a:pt x="1108" y="11186"/>
                  </a:cubicBezTo>
                  <a:cubicBezTo>
                    <a:pt x="1108" y="11186"/>
                    <a:pt x="1108" y="11186"/>
                    <a:pt x="1108" y="11186"/>
                  </a:cubicBezTo>
                  <a:cubicBezTo>
                    <a:pt x="1108" y="9720"/>
                    <a:pt x="2492" y="8409"/>
                    <a:pt x="4846" y="7714"/>
                  </a:cubicBezTo>
                  <a:cubicBezTo>
                    <a:pt x="5262" y="7637"/>
                    <a:pt x="5538" y="7406"/>
                    <a:pt x="5538" y="7174"/>
                  </a:cubicBezTo>
                  <a:cubicBezTo>
                    <a:pt x="5538" y="7174"/>
                    <a:pt x="5538" y="7174"/>
                    <a:pt x="5538" y="7174"/>
                  </a:cubicBezTo>
                  <a:cubicBezTo>
                    <a:pt x="5538" y="540"/>
                    <a:pt x="5538" y="540"/>
                    <a:pt x="5538" y="540"/>
                  </a:cubicBezTo>
                  <a:cubicBezTo>
                    <a:pt x="5123" y="386"/>
                    <a:pt x="4708" y="154"/>
                    <a:pt x="4431"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2078" name="Shape 2078"/>
            <p:cNvSpPr/>
            <p:nvPr/>
          </p:nvSpPr>
          <p:spPr>
            <a:xfrm>
              <a:off x="920897" y="1580506"/>
              <a:ext cx="932511" cy="13052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234" y="18417"/>
                  </a:moveTo>
                  <a:cubicBezTo>
                    <a:pt x="10704" y="18417"/>
                    <a:pt x="9494" y="17644"/>
                    <a:pt x="9239" y="16643"/>
                  </a:cubicBezTo>
                  <a:cubicBezTo>
                    <a:pt x="9175" y="16416"/>
                    <a:pt x="9430" y="16234"/>
                    <a:pt x="9749" y="16234"/>
                  </a:cubicBezTo>
                  <a:cubicBezTo>
                    <a:pt x="14719" y="16234"/>
                    <a:pt x="14719" y="16234"/>
                    <a:pt x="14719" y="16234"/>
                  </a:cubicBezTo>
                  <a:cubicBezTo>
                    <a:pt x="15037" y="16234"/>
                    <a:pt x="15292" y="16416"/>
                    <a:pt x="15228" y="16643"/>
                  </a:cubicBezTo>
                  <a:cubicBezTo>
                    <a:pt x="14973" y="17644"/>
                    <a:pt x="13699" y="18417"/>
                    <a:pt x="12234" y="18417"/>
                  </a:cubicBezTo>
                  <a:moveTo>
                    <a:pt x="10704" y="13824"/>
                  </a:moveTo>
                  <a:cubicBezTo>
                    <a:pt x="10386" y="13824"/>
                    <a:pt x="10195" y="13688"/>
                    <a:pt x="10195" y="13460"/>
                  </a:cubicBezTo>
                  <a:cubicBezTo>
                    <a:pt x="10195" y="9686"/>
                    <a:pt x="10195" y="9686"/>
                    <a:pt x="10195" y="9686"/>
                  </a:cubicBezTo>
                  <a:cubicBezTo>
                    <a:pt x="10195" y="9459"/>
                    <a:pt x="10386" y="9322"/>
                    <a:pt x="10704" y="9322"/>
                  </a:cubicBezTo>
                  <a:cubicBezTo>
                    <a:pt x="10959" y="9322"/>
                    <a:pt x="11214" y="9459"/>
                    <a:pt x="11214" y="9686"/>
                  </a:cubicBezTo>
                  <a:cubicBezTo>
                    <a:pt x="11214" y="13096"/>
                    <a:pt x="11214" y="13096"/>
                    <a:pt x="11214" y="13096"/>
                  </a:cubicBezTo>
                  <a:cubicBezTo>
                    <a:pt x="12998" y="13096"/>
                    <a:pt x="12998" y="13096"/>
                    <a:pt x="12998" y="13096"/>
                  </a:cubicBezTo>
                  <a:cubicBezTo>
                    <a:pt x="12998" y="12414"/>
                    <a:pt x="12998" y="12414"/>
                    <a:pt x="12998" y="12414"/>
                  </a:cubicBezTo>
                  <a:cubicBezTo>
                    <a:pt x="12998" y="12187"/>
                    <a:pt x="13189" y="12051"/>
                    <a:pt x="13508" y="12051"/>
                  </a:cubicBezTo>
                  <a:cubicBezTo>
                    <a:pt x="13763" y="12051"/>
                    <a:pt x="14018" y="12187"/>
                    <a:pt x="14018" y="12414"/>
                  </a:cubicBezTo>
                  <a:cubicBezTo>
                    <a:pt x="14018" y="13460"/>
                    <a:pt x="14018" y="13460"/>
                    <a:pt x="14018" y="13460"/>
                  </a:cubicBezTo>
                  <a:cubicBezTo>
                    <a:pt x="14018" y="13688"/>
                    <a:pt x="13763" y="13824"/>
                    <a:pt x="13508" y="13824"/>
                  </a:cubicBezTo>
                  <a:cubicBezTo>
                    <a:pt x="10704" y="13824"/>
                    <a:pt x="10704" y="13824"/>
                    <a:pt x="10704" y="13824"/>
                  </a:cubicBezTo>
                  <a:moveTo>
                    <a:pt x="6627" y="9777"/>
                  </a:moveTo>
                  <a:cubicBezTo>
                    <a:pt x="5926" y="9777"/>
                    <a:pt x="5352" y="9368"/>
                    <a:pt x="5352" y="8867"/>
                  </a:cubicBezTo>
                  <a:cubicBezTo>
                    <a:pt x="5352" y="8367"/>
                    <a:pt x="5926" y="7958"/>
                    <a:pt x="6627" y="7958"/>
                  </a:cubicBezTo>
                  <a:cubicBezTo>
                    <a:pt x="7327" y="7958"/>
                    <a:pt x="7901" y="8367"/>
                    <a:pt x="7901" y="8867"/>
                  </a:cubicBezTo>
                  <a:cubicBezTo>
                    <a:pt x="7901" y="9368"/>
                    <a:pt x="7327" y="9777"/>
                    <a:pt x="6627" y="9777"/>
                  </a:cubicBezTo>
                  <a:moveTo>
                    <a:pt x="4588" y="7230"/>
                  </a:moveTo>
                  <a:cubicBezTo>
                    <a:pt x="4588" y="7230"/>
                    <a:pt x="4524" y="7230"/>
                    <a:pt x="4524" y="7230"/>
                  </a:cubicBezTo>
                  <a:cubicBezTo>
                    <a:pt x="4205" y="7185"/>
                    <a:pt x="4014" y="7003"/>
                    <a:pt x="4078" y="6776"/>
                  </a:cubicBezTo>
                  <a:cubicBezTo>
                    <a:pt x="4269" y="6003"/>
                    <a:pt x="5352" y="5411"/>
                    <a:pt x="6627" y="5411"/>
                  </a:cubicBezTo>
                  <a:cubicBezTo>
                    <a:pt x="7837" y="5411"/>
                    <a:pt x="8920" y="6003"/>
                    <a:pt x="9112" y="6776"/>
                  </a:cubicBezTo>
                  <a:cubicBezTo>
                    <a:pt x="9175" y="7003"/>
                    <a:pt x="8984" y="7185"/>
                    <a:pt x="8729" y="7230"/>
                  </a:cubicBezTo>
                  <a:cubicBezTo>
                    <a:pt x="8665" y="7230"/>
                    <a:pt x="8665" y="7230"/>
                    <a:pt x="8602" y="7230"/>
                  </a:cubicBezTo>
                  <a:cubicBezTo>
                    <a:pt x="8411" y="7230"/>
                    <a:pt x="8156" y="7094"/>
                    <a:pt x="8156" y="6912"/>
                  </a:cubicBezTo>
                  <a:cubicBezTo>
                    <a:pt x="8028" y="6457"/>
                    <a:pt x="7327" y="6139"/>
                    <a:pt x="6627" y="6139"/>
                  </a:cubicBezTo>
                  <a:cubicBezTo>
                    <a:pt x="5862" y="6139"/>
                    <a:pt x="5225" y="6457"/>
                    <a:pt x="5097" y="6912"/>
                  </a:cubicBezTo>
                  <a:cubicBezTo>
                    <a:pt x="5034" y="7094"/>
                    <a:pt x="4842" y="7230"/>
                    <a:pt x="4588" y="7230"/>
                  </a:cubicBezTo>
                  <a:moveTo>
                    <a:pt x="14910" y="0"/>
                  </a:moveTo>
                  <a:cubicBezTo>
                    <a:pt x="13508" y="728"/>
                    <a:pt x="8729" y="3001"/>
                    <a:pt x="0" y="4684"/>
                  </a:cubicBezTo>
                  <a:cubicBezTo>
                    <a:pt x="0" y="6867"/>
                    <a:pt x="0" y="6867"/>
                    <a:pt x="0" y="6867"/>
                  </a:cubicBezTo>
                  <a:cubicBezTo>
                    <a:pt x="0" y="6867"/>
                    <a:pt x="0" y="6867"/>
                    <a:pt x="0" y="6867"/>
                  </a:cubicBezTo>
                  <a:cubicBezTo>
                    <a:pt x="0" y="11232"/>
                    <a:pt x="0" y="11232"/>
                    <a:pt x="0" y="11232"/>
                  </a:cubicBezTo>
                  <a:cubicBezTo>
                    <a:pt x="0" y="11232"/>
                    <a:pt x="0" y="11232"/>
                    <a:pt x="0" y="11232"/>
                  </a:cubicBezTo>
                  <a:cubicBezTo>
                    <a:pt x="0" y="12687"/>
                    <a:pt x="0" y="12687"/>
                    <a:pt x="0" y="12687"/>
                  </a:cubicBezTo>
                  <a:cubicBezTo>
                    <a:pt x="0" y="17507"/>
                    <a:pt x="5352" y="21509"/>
                    <a:pt x="11979" y="21600"/>
                  </a:cubicBezTo>
                  <a:cubicBezTo>
                    <a:pt x="12106" y="21600"/>
                    <a:pt x="12170" y="21600"/>
                    <a:pt x="12234" y="21600"/>
                  </a:cubicBezTo>
                  <a:cubicBezTo>
                    <a:pt x="15483" y="21600"/>
                    <a:pt x="18542" y="20691"/>
                    <a:pt x="20899" y="19008"/>
                  </a:cubicBezTo>
                  <a:cubicBezTo>
                    <a:pt x="21154" y="18826"/>
                    <a:pt x="21345" y="18644"/>
                    <a:pt x="21600" y="18462"/>
                  </a:cubicBezTo>
                  <a:cubicBezTo>
                    <a:pt x="19943" y="16871"/>
                    <a:pt x="18988" y="14870"/>
                    <a:pt x="18988" y="12778"/>
                  </a:cubicBezTo>
                  <a:cubicBezTo>
                    <a:pt x="18988" y="9504"/>
                    <a:pt x="18988" y="9504"/>
                    <a:pt x="18988" y="9504"/>
                  </a:cubicBezTo>
                  <a:cubicBezTo>
                    <a:pt x="18733" y="9504"/>
                    <a:pt x="18733" y="9504"/>
                    <a:pt x="18733" y="9504"/>
                  </a:cubicBezTo>
                  <a:cubicBezTo>
                    <a:pt x="18478" y="9640"/>
                    <a:pt x="18159" y="9777"/>
                    <a:pt x="17841" y="9777"/>
                  </a:cubicBezTo>
                  <a:cubicBezTo>
                    <a:pt x="17140" y="9777"/>
                    <a:pt x="16566" y="9368"/>
                    <a:pt x="16566" y="8867"/>
                  </a:cubicBezTo>
                  <a:cubicBezTo>
                    <a:pt x="16566" y="8504"/>
                    <a:pt x="16821" y="8185"/>
                    <a:pt x="17204" y="8049"/>
                  </a:cubicBezTo>
                  <a:cubicBezTo>
                    <a:pt x="17204" y="6184"/>
                    <a:pt x="17204" y="6184"/>
                    <a:pt x="17204" y="6184"/>
                  </a:cubicBezTo>
                  <a:cubicBezTo>
                    <a:pt x="16758" y="6321"/>
                    <a:pt x="16375" y="6594"/>
                    <a:pt x="16312" y="6912"/>
                  </a:cubicBezTo>
                  <a:cubicBezTo>
                    <a:pt x="16248" y="7094"/>
                    <a:pt x="16057" y="7230"/>
                    <a:pt x="15802" y="7230"/>
                  </a:cubicBezTo>
                  <a:cubicBezTo>
                    <a:pt x="15802" y="7230"/>
                    <a:pt x="15738" y="7230"/>
                    <a:pt x="15738" y="7230"/>
                  </a:cubicBezTo>
                  <a:cubicBezTo>
                    <a:pt x="15419" y="7185"/>
                    <a:pt x="15228" y="7003"/>
                    <a:pt x="15292" y="6776"/>
                  </a:cubicBezTo>
                  <a:cubicBezTo>
                    <a:pt x="15419" y="6139"/>
                    <a:pt x="16248" y="5593"/>
                    <a:pt x="17204" y="5457"/>
                  </a:cubicBezTo>
                  <a:cubicBezTo>
                    <a:pt x="17204" y="1819"/>
                    <a:pt x="17204" y="1819"/>
                    <a:pt x="17204" y="1819"/>
                  </a:cubicBezTo>
                  <a:cubicBezTo>
                    <a:pt x="16120" y="1091"/>
                    <a:pt x="15356" y="364"/>
                    <a:pt x="14910" y="0"/>
                  </a:cubicBezTo>
                </a:path>
              </a:pathLst>
            </a:custGeom>
            <a:solidFill>
              <a:srgbClr val="C9EBFF"/>
            </a:solidFill>
            <a:ln w="12700" cap="flat">
              <a:noFill/>
              <a:miter lim="400000"/>
            </a:ln>
            <a:effectLst/>
          </p:spPr>
          <p:txBody>
            <a:bodyPr wrap="square" lIns="71436" tIns="71436" rIns="71436" bIns="71436" numCol="1" anchor="t">
              <a:noAutofit/>
            </a:bodyPr>
            <a:lstStyle/>
            <a:p>
              <a:pPr lvl="0"/>
            </a:p>
          </p:txBody>
        </p:sp>
        <p:sp>
          <p:nvSpPr>
            <p:cNvPr id="2079" name="Shape 2079"/>
            <p:cNvSpPr/>
            <p:nvPr/>
          </p:nvSpPr>
          <p:spPr>
            <a:xfrm>
              <a:off x="876768" y="1528248"/>
              <a:ext cx="1003350" cy="14016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47" y="11266"/>
                  </a:moveTo>
                  <a:cubicBezTo>
                    <a:pt x="947" y="11435"/>
                    <a:pt x="710" y="11605"/>
                    <a:pt x="473" y="11605"/>
                  </a:cubicBezTo>
                  <a:cubicBezTo>
                    <a:pt x="296" y="11605"/>
                    <a:pt x="118" y="11562"/>
                    <a:pt x="0" y="11562"/>
                  </a:cubicBezTo>
                  <a:cubicBezTo>
                    <a:pt x="0" y="12621"/>
                    <a:pt x="0" y="12621"/>
                    <a:pt x="0" y="12621"/>
                  </a:cubicBezTo>
                  <a:cubicBezTo>
                    <a:pt x="0" y="15586"/>
                    <a:pt x="1953" y="18212"/>
                    <a:pt x="5030" y="19864"/>
                  </a:cubicBezTo>
                  <a:cubicBezTo>
                    <a:pt x="5208" y="19906"/>
                    <a:pt x="5326" y="19991"/>
                    <a:pt x="5444" y="20075"/>
                  </a:cubicBezTo>
                  <a:cubicBezTo>
                    <a:pt x="5622" y="20118"/>
                    <a:pt x="5740" y="20202"/>
                    <a:pt x="5859" y="20245"/>
                  </a:cubicBezTo>
                  <a:cubicBezTo>
                    <a:pt x="5859" y="20245"/>
                    <a:pt x="5859" y="20245"/>
                    <a:pt x="5859" y="20245"/>
                  </a:cubicBezTo>
                  <a:cubicBezTo>
                    <a:pt x="6569" y="20584"/>
                    <a:pt x="7279" y="20838"/>
                    <a:pt x="7989" y="21007"/>
                  </a:cubicBezTo>
                  <a:cubicBezTo>
                    <a:pt x="8167" y="21049"/>
                    <a:pt x="8344" y="21092"/>
                    <a:pt x="8462" y="21134"/>
                  </a:cubicBezTo>
                  <a:cubicBezTo>
                    <a:pt x="8640" y="21176"/>
                    <a:pt x="8818" y="21219"/>
                    <a:pt x="8936" y="21261"/>
                  </a:cubicBezTo>
                  <a:cubicBezTo>
                    <a:pt x="9942" y="21473"/>
                    <a:pt x="11007" y="21558"/>
                    <a:pt x="12072" y="21600"/>
                  </a:cubicBezTo>
                  <a:cubicBezTo>
                    <a:pt x="12132" y="21600"/>
                    <a:pt x="12250" y="21600"/>
                    <a:pt x="12309" y="21600"/>
                  </a:cubicBezTo>
                  <a:cubicBezTo>
                    <a:pt x="13433" y="21600"/>
                    <a:pt x="14558" y="21473"/>
                    <a:pt x="15623" y="21261"/>
                  </a:cubicBezTo>
                  <a:cubicBezTo>
                    <a:pt x="15801" y="21219"/>
                    <a:pt x="15919" y="21176"/>
                    <a:pt x="16096" y="21176"/>
                  </a:cubicBezTo>
                  <a:cubicBezTo>
                    <a:pt x="16274" y="21134"/>
                    <a:pt x="16392" y="21092"/>
                    <a:pt x="16570" y="21049"/>
                  </a:cubicBezTo>
                  <a:cubicBezTo>
                    <a:pt x="17694" y="20753"/>
                    <a:pt x="18759" y="20329"/>
                    <a:pt x="19706" y="19821"/>
                  </a:cubicBezTo>
                  <a:cubicBezTo>
                    <a:pt x="19706" y="19821"/>
                    <a:pt x="19706" y="19821"/>
                    <a:pt x="19706" y="19821"/>
                  </a:cubicBezTo>
                  <a:cubicBezTo>
                    <a:pt x="19943" y="19694"/>
                    <a:pt x="20121" y="19567"/>
                    <a:pt x="20298" y="19482"/>
                  </a:cubicBezTo>
                  <a:cubicBezTo>
                    <a:pt x="20476" y="19355"/>
                    <a:pt x="20653" y="19228"/>
                    <a:pt x="20831" y="19144"/>
                  </a:cubicBezTo>
                  <a:cubicBezTo>
                    <a:pt x="20890" y="19101"/>
                    <a:pt x="20949" y="19059"/>
                    <a:pt x="21008" y="19016"/>
                  </a:cubicBezTo>
                  <a:cubicBezTo>
                    <a:pt x="21186" y="18847"/>
                    <a:pt x="21422" y="18678"/>
                    <a:pt x="21600" y="18551"/>
                  </a:cubicBezTo>
                  <a:cubicBezTo>
                    <a:pt x="21422" y="18381"/>
                    <a:pt x="21186" y="18169"/>
                    <a:pt x="21008" y="18000"/>
                  </a:cubicBezTo>
                  <a:cubicBezTo>
                    <a:pt x="20772" y="18169"/>
                    <a:pt x="20594" y="18339"/>
                    <a:pt x="20357" y="18508"/>
                  </a:cubicBezTo>
                  <a:cubicBezTo>
                    <a:pt x="18168" y="20075"/>
                    <a:pt x="15327" y="20922"/>
                    <a:pt x="12309" y="20922"/>
                  </a:cubicBezTo>
                  <a:cubicBezTo>
                    <a:pt x="12250" y="20922"/>
                    <a:pt x="12191" y="20922"/>
                    <a:pt x="12072" y="20922"/>
                  </a:cubicBezTo>
                  <a:cubicBezTo>
                    <a:pt x="5918" y="20838"/>
                    <a:pt x="947" y="17111"/>
                    <a:pt x="947" y="12621"/>
                  </a:cubicBezTo>
                  <a:cubicBezTo>
                    <a:pt x="947" y="11266"/>
                    <a:pt x="947" y="11266"/>
                    <a:pt x="947" y="11266"/>
                  </a:cubicBezTo>
                  <a:moveTo>
                    <a:pt x="14913" y="0"/>
                  </a:moveTo>
                  <a:cubicBezTo>
                    <a:pt x="14795" y="0"/>
                    <a:pt x="14676" y="0"/>
                    <a:pt x="14617" y="42"/>
                  </a:cubicBezTo>
                  <a:cubicBezTo>
                    <a:pt x="14558" y="85"/>
                    <a:pt x="9942" y="2753"/>
                    <a:pt x="355" y="4574"/>
                  </a:cubicBezTo>
                  <a:cubicBezTo>
                    <a:pt x="118" y="4616"/>
                    <a:pt x="0" y="4744"/>
                    <a:pt x="0" y="4913"/>
                  </a:cubicBezTo>
                  <a:cubicBezTo>
                    <a:pt x="0" y="6861"/>
                    <a:pt x="0" y="6861"/>
                    <a:pt x="0" y="6861"/>
                  </a:cubicBezTo>
                  <a:cubicBezTo>
                    <a:pt x="118" y="6861"/>
                    <a:pt x="296" y="6861"/>
                    <a:pt x="473" y="6861"/>
                  </a:cubicBezTo>
                  <a:cubicBezTo>
                    <a:pt x="710" y="6861"/>
                    <a:pt x="947" y="6988"/>
                    <a:pt x="947" y="7200"/>
                  </a:cubicBezTo>
                  <a:cubicBezTo>
                    <a:pt x="947" y="5167"/>
                    <a:pt x="947" y="5167"/>
                    <a:pt x="947" y="5167"/>
                  </a:cubicBezTo>
                  <a:cubicBezTo>
                    <a:pt x="9054" y="3600"/>
                    <a:pt x="13493" y="1482"/>
                    <a:pt x="14795" y="805"/>
                  </a:cubicBezTo>
                  <a:cubicBezTo>
                    <a:pt x="15209" y="1144"/>
                    <a:pt x="15919" y="1821"/>
                    <a:pt x="16925" y="2499"/>
                  </a:cubicBezTo>
                  <a:cubicBezTo>
                    <a:pt x="16925" y="1864"/>
                    <a:pt x="16925" y="1864"/>
                    <a:pt x="16925" y="1864"/>
                  </a:cubicBezTo>
                  <a:cubicBezTo>
                    <a:pt x="16925" y="1736"/>
                    <a:pt x="16925" y="1652"/>
                    <a:pt x="16925" y="1525"/>
                  </a:cubicBezTo>
                  <a:cubicBezTo>
                    <a:pt x="15919" y="762"/>
                    <a:pt x="15327" y="127"/>
                    <a:pt x="15268" y="127"/>
                  </a:cubicBezTo>
                  <a:cubicBezTo>
                    <a:pt x="15209" y="42"/>
                    <a:pt x="15090" y="0"/>
                    <a:pt x="14972" y="0"/>
                  </a:cubicBezTo>
                  <a:cubicBezTo>
                    <a:pt x="14913" y="0"/>
                    <a:pt x="14913" y="0"/>
                    <a:pt x="14913"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2080" name="Shape 2080"/>
            <p:cNvSpPr/>
            <p:nvPr/>
          </p:nvSpPr>
          <p:spPr>
            <a:xfrm>
              <a:off x="789672" y="2017148"/>
              <a:ext cx="87097" cy="2171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1094"/>
                    <a:pt x="0" y="5468"/>
                    <a:pt x="0" y="10937"/>
                  </a:cubicBezTo>
                  <a:cubicBezTo>
                    <a:pt x="0" y="16132"/>
                    <a:pt x="9450" y="20506"/>
                    <a:pt x="21600" y="21600"/>
                  </a:cubicBezTo>
                  <a:cubicBezTo>
                    <a:pt x="21600" y="0"/>
                    <a:pt x="21600" y="0"/>
                    <a:pt x="21600" y="0"/>
                  </a:cubicBezTo>
                </a:path>
              </a:pathLst>
            </a:custGeom>
            <a:solidFill>
              <a:srgbClr val="C9EBFF"/>
            </a:solidFill>
            <a:ln w="12700" cap="flat">
              <a:noFill/>
              <a:miter lim="400000"/>
            </a:ln>
            <a:effectLst/>
          </p:spPr>
          <p:txBody>
            <a:bodyPr wrap="square" lIns="71436" tIns="71436" rIns="71436" bIns="71436" numCol="1" anchor="t">
              <a:noAutofit/>
            </a:bodyPr>
            <a:lstStyle/>
            <a:p>
              <a:pPr lvl="0"/>
            </a:p>
          </p:txBody>
        </p:sp>
        <p:sp>
          <p:nvSpPr>
            <p:cNvPr id="2081" name="Shape 2081"/>
            <p:cNvSpPr/>
            <p:nvPr/>
          </p:nvSpPr>
          <p:spPr>
            <a:xfrm>
              <a:off x="745543" y="1973019"/>
              <a:ext cx="175355" cy="3077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200" y="18321"/>
                  </a:moveTo>
                  <a:cubicBezTo>
                    <a:pt x="10125" y="17550"/>
                    <a:pt x="5400" y="14464"/>
                    <a:pt x="5400" y="10800"/>
                  </a:cubicBezTo>
                  <a:cubicBezTo>
                    <a:pt x="5400" y="6943"/>
                    <a:pt x="10125" y="3857"/>
                    <a:pt x="16200" y="3086"/>
                  </a:cubicBezTo>
                  <a:cubicBezTo>
                    <a:pt x="16200" y="18321"/>
                    <a:pt x="16200" y="18321"/>
                    <a:pt x="16200" y="18321"/>
                  </a:cubicBezTo>
                  <a:moveTo>
                    <a:pt x="18900" y="0"/>
                  </a:moveTo>
                  <a:cubicBezTo>
                    <a:pt x="17887" y="0"/>
                    <a:pt x="16875" y="0"/>
                    <a:pt x="16200" y="0"/>
                  </a:cubicBezTo>
                  <a:cubicBezTo>
                    <a:pt x="13162" y="193"/>
                    <a:pt x="10463" y="964"/>
                    <a:pt x="8100" y="1929"/>
                  </a:cubicBezTo>
                  <a:cubicBezTo>
                    <a:pt x="5738" y="2700"/>
                    <a:pt x="4050" y="3857"/>
                    <a:pt x="2700" y="5207"/>
                  </a:cubicBezTo>
                  <a:cubicBezTo>
                    <a:pt x="2700" y="5207"/>
                    <a:pt x="2700" y="5207"/>
                    <a:pt x="2700" y="5207"/>
                  </a:cubicBezTo>
                  <a:cubicBezTo>
                    <a:pt x="1013" y="6750"/>
                    <a:pt x="0" y="8679"/>
                    <a:pt x="0" y="10800"/>
                  </a:cubicBezTo>
                  <a:cubicBezTo>
                    <a:pt x="0" y="12729"/>
                    <a:pt x="1013" y="14657"/>
                    <a:pt x="2700" y="16200"/>
                  </a:cubicBezTo>
                  <a:cubicBezTo>
                    <a:pt x="2700" y="16200"/>
                    <a:pt x="2700" y="16200"/>
                    <a:pt x="2700" y="16200"/>
                  </a:cubicBezTo>
                  <a:cubicBezTo>
                    <a:pt x="3375" y="16971"/>
                    <a:pt x="4388" y="17743"/>
                    <a:pt x="5400" y="18321"/>
                  </a:cubicBezTo>
                  <a:cubicBezTo>
                    <a:pt x="6075" y="18707"/>
                    <a:pt x="7088" y="19286"/>
                    <a:pt x="8100" y="19671"/>
                  </a:cubicBezTo>
                  <a:cubicBezTo>
                    <a:pt x="10463" y="20443"/>
                    <a:pt x="13162" y="21214"/>
                    <a:pt x="16200" y="21407"/>
                  </a:cubicBezTo>
                  <a:cubicBezTo>
                    <a:pt x="16875" y="21407"/>
                    <a:pt x="17887" y="21600"/>
                    <a:pt x="18900" y="21600"/>
                  </a:cubicBezTo>
                  <a:cubicBezTo>
                    <a:pt x="20250" y="21600"/>
                    <a:pt x="21600" y="20829"/>
                    <a:pt x="21600" y="20057"/>
                  </a:cubicBezTo>
                  <a:cubicBezTo>
                    <a:pt x="21600" y="20057"/>
                    <a:pt x="21600" y="20057"/>
                    <a:pt x="21600" y="20057"/>
                  </a:cubicBezTo>
                  <a:cubicBezTo>
                    <a:pt x="21600" y="1543"/>
                    <a:pt x="21600" y="1543"/>
                    <a:pt x="21600" y="1543"/>
                  </a:cubicBezTo>
                  <a:cubicBezTo>
                    <a:pt x="21600" y="1543"/>
                    <a:pt x="21600" y="1543"/>
                    <a:pt x="21600" y="1543"/>
                  </a:cubicBezTo>
                  <a:cubicBezTo>
                    <a:pt x="21600" y="579"/>
                    <a:pt x="20250" y="0"/>
                    <a:pt x="18900"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2082" name="Shape 2082"/>
            <p:cNvSpPr/>
            <p:nvPr/>
          </p:nvSpPr>
          <p:spPr>
            <a:xfrm>
              <a:off x="1151992" y="2061277"/>
              <a:ext cx="110323" cy="110322"/>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2083" name="Shape 2083"/>
            <p:cNvSpPr/>
            <p:nvPr/>
          </p:nvSpPr>
          <p:spPr>
            <a:xfrm>
              <a:off x="1636247" y="2067083"/>
              <a:ext cx="92904" cy="1045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353" y="0"/>
                  </a:moveTo>
                  <a:cubicBezTo>
                    <a:pt x="2541" y="1705"/>
                    <a:pt x="0" y="5684"/>
                    <a:pt x="0" y="10232"/>
                  </a:cubicBezTo>
                  <a:cubicBezTo>
                    <a:pt x="0" y="16484"/>
                    <a:pt x="5718" y="21600"/>
                    <a:pt x="12706" y="21600"/>
                  </a:cubicBezTo>
                  <a:cubicBezTo>
                    <a:pt x="15882" y="21600"/>
                    <a:pt x="19059" y="19895"/>
                    <a:pt x="21600" y="18189"/>
                  </a:cubicBezTo>
                  <a:cubicBezTo>
                    <a:pt x="11435" y="18189"/>
                    <a:pt x="11435" y="18189"/>
                    <a:pt x="11435" y="18189"/>
                  </a:cubicBezTo>
                  <a:cubicBezTo>
                    <a:pt x="8894" y="18189"/>
                    <a:pt x="6353" y="15916"/>
                    <a:pt x="6353" y="13642"/>
                  </a:cubicBezTo>
                  <a:cubicBezTo>
                    <a:pt x="6353" y="0"/>
                    <a:pt x="6353" y="0"/>
                    <a:pt x="6353"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2084" name="Shape 2084"/>
            <p:cNvSpPr/>
            <p:nvPr/>
          </p:nvSpPr>
          <p:spPr>
            <a:xfrm>
              <a:off x="1096153" y="1907988"/>
              <a:ext cx="218523" cy="109161"/>
            </a:xfrm>
            <a:custGeom>
              <a:avLst/>
              <a:gdLst/>
              <a:ahLst/>
              <a:cxnLst>
                <a:cxn ang="0">
                  <a:pos x="wd2" y="hd2"/>
                </a:cxn>
                <a:cxn ang="5400000">
                  <a:pos x="wd2" y="hd2"/>
                </a:cxn>
                <a:cxn ang="10800000">
                  <a:pos x="wd2" y="hd2"/>
                </a:cxn>
                <a:cxn ang="16200000">
                  <a:pos x="wd2" y="hd2"/>
                </a:cxn>
              </a:cxnLst>
              <a:rect l="0" t="0" r="r" b="b"/>
              <a:pathLst>
                <a:path w="21169" h="21600" fill="norm" stroke="1" extrusionOk="0">
                  <a:moveTo>
                    <a:pt x="10717" y="0"/>
                  </a:moveTo>
                  <a:cubicBezTo>
                    <a:pt x="5384" y="0"/>
                    <a:pt x="851" y="7020"/>
                    <a:pt x="51" y="16200"/>
                  </a:cubicBezTo>
                  <a:cubicBezTo>
                    <a:pt x="-216" y="18900"/>
                    <a:pt x="584" y="21060"/>
                    <a:pt x="1917" y="21600"/>
                  </a:cubicBezTo>
                  <a:cubicBezTo>
                    <a:pt x="1917" y="21600"/>
                    <a:pt x="2184" y="21600"/>
                    <a:pt x="2184" y="21600"/>
                  </a:cubicBezTo>
                  <a:cubicBezTo>
                    <a:pt x="3251" y="21600"/>
                    <a:pt x="4051" y="19980"/>
                    <a:pt x="4317" y="17820"/>
                  </a:cubicBezTo>
                  <a:cubicBezTo>
                    <a:pt x="4851" y="12420"/>
                    <a:pt x="7517" y="8640"/>
                    <a:pt x="10717" y="8640"/>
                  </a:cubicBezTo>
                  <a:cubicBezTo>
                    <a:pt x="13651" y="8640"/>
                    <a:pt x="16584" y="12420"/>
                    <a:pt x="17117" y="17820"/>
                  </a:cubicBezTo>
                  <a:cubicBezTo>
                    <a:pt x="17117" y="19980"/>
                    <a:pt x="18184" y="21600"/>
                    <a:pt x="18984" y="21600"/>
                  </a:cubicBezTo>
                  <a:cubicBezTo>
                    <a:pt x="19251" y="21600"/>
                    <a:pt x="19251" y="21600"/>
                    <a:pt x="19517" y="21600"/>
                  </a:cubicBezTo>
                  <a:cubicBezTo>
                    <a:pt x="20584" y="21060"/>
                    <a:pt x="21384" y="18900"/>
                    <a:pt x="21117" y="16200"/>
                  </a:cubicBezTo>
                  <a:cubicBezTo>
                    <a:pt x="20317" y="7020"/>
                    <a:pt x="15784" y="0"/>
                    <a:pt x="10717"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2085" name="Shape 2085"/>
            <p:cNvSpPr/>
            <p:nvPr/>
          </p:nvSpPr>
          <p:spPr>
            <a:xfrm>
              <a:off x="1580394" y="1910310"/>
              <a:ext cx="82564" cy="106839"/>
            </a:xfrm>
            <a:custGeom>
              <a:avLst/>
              <a:gdLst/>
              <a:ahLst/>
              <a:cxnLst>
                <a:cxn ang="0">
                  <a:pos x="wd2" y="hd2"/>
                </a:cxn>
                <a:cxn ang="5400000">
                  <a:pos x="wd2" y="hd2"/>
                </a:cxn>
                <a:cxn ang="10800000">
                  <a:pos x="wd2" y="hd2"/>
                </a:cxn>
                <a:cxn ang="16200000">
                  <a:pos x="wd2" y="hd2"/>
                </a:cxn>
              </a:cxnLst>
              <a:rect l="0" t="0" r="r" b="b"/>
              <a:pathLst>
                <a:path w="21037" h="21600" fill="norm" stroke="1" extrusionOk="0">
                  <a:moveTo>
                    <a:pt x="21037" y="0"/>
                  </a:moveTo>
                  <a:cubicBezTo>
                    <a:pt x="10585" y="1662"/>
                    <a:pt x="1527" y="8308"/>
                    <a:pt x="134" y="16062"/>
                  </a:cubicBezTo>
                  <a:cubicBezTo>
                    <a:pt x="-563" y="18831"/>
                    <a:pt x="1527" y="21046"/>
                    <a:pt x="5011" y="21600"/>
                  </a:cubicBezTo>
                  <a:cubicBezTo>
                    <a:pt x="5011" y="21600"/>
                    <a:pt x="5708" y="21600"/>
                    <a:pt x="5708" y="21600"/>
                  </a:cubicBezTo>
                  <a:cubicBezTo>
                    <a:pt x="8495" y="21600"/>
                    <a:pt x="10585" y="19938"/>
                    <a:pt x="11282" y="17723"/>
                  </a:cubicBezTo>
                  <a:cubicBezTo>
                    <a:pt x="11979" y="13846"/>
                    <a:pt x="16160" y="10523"/>
                    <a:pt x="21037" y="8862"/>
                  </a:cubicBezTo>
                  <a:cubicBezTo>
                    <a:pt x="21037" y="0"/>
                    <a:pt x="21037" y="0"/>
                    <a:pt x="21037"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2086" name="Shape 2086"/>
            <p:cNvSpPr/>
            <p:nvPr/>
          </p:nvSpPr>
          <p:spPr>
            <a:xfrm>
              <a:off x="1319217" y="2561790"/>
              <a:ext cx="258967" cy="131226"/>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9385" y="0"/>
                  </a:moveTo>
                  <a:cubicBezTo>
                    <a:pt x="1835" y="0"/>
                    <a:pt x="1835" y="0"/>
                    <a:pt x="1835" y="0"/>
                  </a:cubicBezTo>
                  <a:cubicBezTo>
                    <a:pt x="710" y="0"/>
                    <a:pt x="-190" y="1800"/>
                    <a:pt x="35" y="4050"/>
                  </a:cubicBezTo>
                  <a:cubicBezTo>
                    <a:pt x="935" y="13950"/>
                    <a:pt x="5210" y="21600"/>
                    <a:pt x="10610" y="21600"/>
                  </a:cubicBezTo>
                  <a:cubicBezTo>
                    <a:pt x="15785" y="21600"/>
                    <a:pt x="20285" y="13950"/>
                    <a:pt x="21185" y="4050"/>
                  </a:cubicBezTo>
                  <a:cubicBezTo>
                    <a:pt x="21410" y="1800"/>
                    <a:pt x="20510" y="0"/>
                    <a:pt x="19385"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2087" name="Shape 2087"/>
            <p:cNvSpPr/>
            <p:nvPr/>
          </p:nvSpPr>
          <p:spPr>
            <a:xfrm>
              <a:off x="1361023" y="2143728"/>
              <a:ext cx="164903" cy="2717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80" y="0"/>
                  </a:moveTo>
                  <a:cubicBezTo>
                    <a:pt x="1080" y="0"/>
                    <a:pt x="0" y="655"/>
                    <a:pt x="0" y="1745"/>
                  </a:cubicBezTo>
                  <a:cubicBezTo>
                    <a:pt x="0" y="19855"/>
                    <a:pt x="0" y="19855"/>
                    <a:pt x="0" y="19855"/>
                  </a:cubicBezTo>
                  <a:cubicBezTo>
                    <a:pt x="0" y="20945"/>
                    <a:pt x="1080" y="21600"/>
                    <a:pt x="2880" y="21600"/>
                  </a:cubicBezTo>
                  <a:cubicBezTo>
                    <a:pt x="18720" y="21600"/>
                    <a:pt x="18720" y="21600"/>
                    <a:pt x="18720" y="21600"/>
                  </a:cubicBezTo>
                  <a:cubicBezTo>
                    <a:pt x="20160" y="21600"/>
                    <a:pt x="21600" y="20945"/>
                    <a:pt x="21600" y="19855"/>
                  </a:cubicBezTo>
                  <a:cubicBezTo>
                    <a:pt x="21600" y="14836"/>
                    <a:pt x="21600" y="14836"/>
                    <a:pt x="21600" y="14836"/>
                  </a:cubicBezTo>
                  <a:cubicBezTo>
                    <a:pt x="21600" y="13745"/>
                    <a:pt x="20160" y="13091"/>
                    <a:pt x="18720" y="13091"/>
                  </a:cubicBezTo>
                  <a:cubicBezTo>
                    <a:pt x="16920" y="13091"/>
                    <a:pt x="15840" y="13745"/>
                    <a:pt x="15840" y="14836"/>
                  </a:cubicBezTo>
                  <a:cubicBezTo>
                    <a:pt x="15840" y="18109"/>
                    <a:pt x="15840" y="18109"/>
                    <a:pt x="15840" y="18109"/>
                  </a:cubicBezTo>
                  <a:cubicBezTo>
                    <a:pt x="5760" y="18109"/>
                    <a:pt x="5760" y="18109"/>
                    <a:pt x="5760" y="18109"/>
                  </a:cubicBezTo>
                  <a:cubicBezTo>
                    <a:pt x="5760" y="1745"/>
                    <a:pt x="5760" y="1745"/>
                    <a:pt x="5760" y="1745"/>
                  </a:cubicBezTo>
                  <a:cubicBezTo>
                    <a:pt x="5760" y="655"/>
                    <a:pt x="4320" y="0"/>
                    <a:pt x="2880"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2088" name="Shape 2088"/>
            <p:cNvSpPr/>
            <p:nvPr/>
          </p:nvSpPr>
          <p:spPr>
            <a:xfrm>
              <a:off x="2746434" y="3034432"/>
              <a:ext cx="840770" cy="3843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565" y="0"/>
                  </a:moveTo>
                  <a:cubicBezTo>
                    <a:pt x="19765" y="7097"/>
                    <a:pt x="19765" y="7097"/>
                    <a:pt x="19765" y="7097"/>
                  </a:cubicBezTo>
                  <a:cubicBezTo>
                    <a:pt x="19835" y="7251"/>
                    <a:pt x="19835" y="7406"/>
                    <a:pt x="19835" y="7714"/>
                  </a:cubicBezTo>
                  <a:cubicBezTo>
                    <a:pt x="20400" y="11263"/>
                    <a:pt x="20400" y="11263"/>
                    <a:pt x="20400" y="11263"/>
                  </a:cubicBezTo>
                  <a:cubicBezTo>
                    <a:pt x="17435" y="11263"/>
                    <a:pt x="17435" y="11263"/>
                    <a:pt x="17435" y="11263"/>
                  </a:cubicBezTo>
                  <a:cubicBezTo>
                    <a:pt x="16941" y="11263"/>
                    <a:pt x="9812" y="20366"/>
                    <a:pt x="9741" y="20366"/>
                  </a:cubicBezTo>
                  <a:cubicBezTo>
                    <a:pt x="9741" y="20366"/>
                    <a:pt x="9741" y="20366"/>
                    <a:pt x="9741" y="20366"/>
                  </a:cubicBezTo>
                  <a:cubicBezTo>
                    <a:pt x="9741" y="20366"/>
                    <a:pt x="2259" y="11263"/>
                    <a:pt x="1835" y="11263"/>
                  </a:cubicBezTo>
                  <a:cubicBezTo>
                    <a:pt x="1694" y="11263"/>
                    <a:pt x="1694" y="11263"/>
                    <a:pt x="1694" y="11263"/>
                  </a:cubicBezTo>
                  <a:cubicBezTo>
                    <a:pt x="1765" y="12034"/>
                    <a:pt x="1765" y="12806"/>
                    <a:pt x="1765" y="13577"/>
                  </a:cubicBezTo>
                  <a:cubicBezTo>
                    <a:pt x="1765" y="21600"/>
                    <a:pt x="1765" y="21600"/>
                    <a:pt x="1765" y="21600"/>
                  </a:cubicBezTo>
                  <a:cubicBezTo>
                    <a:pt x="21600" y="21600"/>
                    <a:pt x="21600" y="21600"/>
                    <a:pt x="21600" y="21600"/>
                  </a:cubicBezTo>
                  <a:cubicBezTo>
                    <a:pt x="21600" y="13577"/>
                    <a:pt x="21600" y="13577"/>
                    <a:pt x="21600" y="13577"/>
                  </a:cubicBezTo>
                  <a:cubicBezTo>
                    <a:pt x="21600" y="8023"/>
                    <a:pt x="20400" y="3086"/>
                    <a:pt x="18565" y="0"/>
                  </a:cubicBezTo>
                  <a:moveTo>
                    <a:pt x="918" y="0"/>
                  </a:moveTo>
                  <a:cubicBezTo>
                    <a:pt x="635" y="617"/>
                    <a:pt x="282" y="1234"/>
                    <a:pt x="0" y="1851"/>
                  </a:cubicBezTo>
                  <a:cubicBezTo>
                    <a:pt x="141" y="2314"/>
                    <a:pt x="282" y="2777"/>
                    <a:pt x="424" y="3086"/>
                  </a:cubicBezTo>
                  <a:cubicBezTo>
                    <a:pt x="918" y="0"/>
                    <a:pt x="918" y="0"/>
                    <a:pt x="918" y="0"/>
                  </a:cubicBezTo>
                </a:path>
              </a:pathLst>
            </a:custGeom>
            <a:solidFill>
              <a:srgbClr val="59AFE1"/>
            </a:solidFill>
            <a:ln w="12700" cap="flat">
              <a:noFill/>
              <a:miter lim="400000"/>
            </a:ln>
            <a:effectLst/>
          </p:spPr>
          <p:txBody>
            <a:bodyPr wrap="square" lIns="71436" tIns="71436" rIns="71436" bIns="71436" numCol="1" anchor="t">
              <a:noAutofit/>
            </a:bodyPr>
            <a:lstStyle/>
            <a:p>
              <a:pPr lvl="0"/>
            </a:p>
          </p:txBody>
        </p:sp>
        <p:sp>
          <p:nvSpPr>
            <p:cNvPr id="2089" name="Shape 2089"/>
            <p:cNvSpPr/>
            <p:nvPr/>
          </p:nvSpPr>
          <p:spPr>
            <a:xfrm>
              <a:off x="2641918" y="2965917"/>
              <a:ext cx="989414" cy="4970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520" y="0"/>
                  </a:moveTo>
                  <a:cubicBezTo>
                    <a:pt x="17520" y="119"/>
                    <a:pt x="17580" y="239"/>
                    <a:pt x="17580" y="358"/>
                  </a:cubicBezTo>
                  <a:cubicBezTo>
                    <a:pt x="18060" y="2983"/>
                    <a:pt x="18060" y="2983"/>
                    <a:pt x="18060" y="2983"/>
                  </a:cubicBezTo>
                  <a:cubicBezTo>
                    <a:pt x="19620" y="5370"/>
                    <a:pt x="20640" y="9189"/>
                    <a:pt x="20640" y="13485"/>
                  </a:cubicBezTo>
                  <a:cubicBezTo>
                    <a:pt x="20640" y="19691"/>
                    <a:pt x="20640" y="19691"/>
                    <a:pt x="20640" y="19691"/>
                  </a:cubicBezTo>
                  <a:cubicBezTo>
                    <a:pt x="3780" y="19691"/>
                    <a:pt x="3780" y="19691"/>
                    <a:pt x="3780" y="19691"/>
                  </a:cubicBezTo>
                  <a:cubicBezTo>
                    <a:pt x="3780" y="20645"/>
                    <a:pt x="3780" y="20645"/>
                    <a:pt x="3780" y="20645"/>
                  </a:cubicBezTo>
                  <a:cubicBezTo>
                    <a:pt x="3780" y="21123"/>
                    <a:pt x="3540" y="21600"/>
                    <a:pt x="3300" y="21600"/>
                  </a:cubicBezTo>
                  <a:cubicBezTo>
                    <a:pt x="0" y="21600"/>
                    <a:pt x="0" y="21600"/>
                    <a:pt x="0" y="21600"/>
                  </a:cubicBezTo>
                  <a:cubicBezTo>
                    <a:pt x="0" y="21600"/>
                    <a:pt x="0" y="21600"/>
                    <a:pt x="0" y="21600"/>
                  </a:cubicBezTo>
                  <a:cubicBezTo>
                    <a:pt x="21120" y="21600"/>
                    <a:pt x="21120" y="21600"/>
                    <a:pt x="21120" y="21600"/>
                  </a:cubicBezTo>
                  <a:cubicBezTo>
                    <a:pt x="21420" y="21600"/>
                    <a:pt x="21600" y="21123"/>
                    <a:pt x="21600" y="20645"/>
                  </a:cubicBezTo>
                  <a:cubicBezTo>
                    <a:pt x="21600" y="13485"/>
                    <a:pt x="21600" y="13485"/>
                    <a:pt x="21600" y="13485"/>
                  </a:cubicBezTo>
                  <a:cubicBezTo>
                    <a:pt x="21600" y="7638"/>
                    <a:pt x="19920" y="2506"/>
                    <a:pt x="17520" y="0"/>
                  </a:cubicBezTo>
                  <a:moveTo>
                    <a:pt x="3660" y="0"/>
                  </a:moveTo>
                  <a:cubicBezTo>
                    <a:pt x="2880" y="716"/>
                    <a:pt x="2220" y="1790"/>
                    <a:pt x="1680" y="2983"/>
                  </a:cubicBezTo>
                  <a:cubicBezTo>
                    <a:pt x="1860" y="3461"/>
                    <a:pt x="2100" y="3938"/>
                    <a:pt x="2280" y="4415"/>
                  </a:cubicBezTo>
                  <a:cubicBezTo>
                    <a:pt x="2520" y="3938"/>
                    <a:pt x="2820" y="3461"/>
                    <a:pt x="3060" y="2983"/>
                  </a:cubicBezTo>
                  <a:cubicBezTo>
                    <a:pt x="3540" y="358"/>
                    <a:pt x="3540" y="358"/>
                    <a:pt x="3540" y="358"/>
                  </a:cubicBezTo>
                  <a:cubicBezTo>
                    <a:pt x="3600" y="239"/>
                    <a:pt x="3600" y="119"/>
                    <a:pt x="3660"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2090" name="Shape 2090"/>
            <p:cNvSpPr/>
            <p:nvPr/>
          </p:nvSpPr>
          <p:spPr>
            <a:xfrm>
              <a:off x="2803337" y="3171464"/>
              <a:ext cx="737416" cy="2252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55" y="0"/>
                  </a:moveTo>
                  <a:cubicBezTo>
                    <a:pt x="20955" y="263"/>
                    <a:pt x="20875" y="527"/>
                    <a:pt x="20794" y="790"/>
                  </a:cubicBezTo>
                  <a:cubicBezTo>
                    <a:pt x="20713" y="1317"/>
                    <a:pt x="20472" y="1844"/>
                    <a:pt x="20310" y="1844"/>
                  </a:cubicBezTo>
                  <a:cubicBezTo>
                    <a:pt x="16361" y="1844"/>
                    <a:pt x="16361" y="1844"/>
                    <a:pt x="16361" y="1844"/>
                  </a:cubicBezTo>
                  <a:cubicBezTo>
                    <a:pt x="16281" y="2107"/>
                    <a:pt x="16039" y="2898"/>
                    <a:pt x="15958" y="3688"/>
                  </a:cubicBezTo>
                  <a:cubicBezTo>
                    <a:pt x="15716" y="4741"/>
                    <a:pt x="15475" y="6322"/>
                    <a:pt x="15152" y="7376"/>
                  </a:cubicBezTo>
                  <a:cubicBezTo>
                    <a:pt x="14427" y="9220"/>
                    <a:pt x="10558" y="15805"/>
                    <a:pt x="9752" y="17122"/>
                  </a:cubicBezTo>
                  <a:cubicBezTo>
                    <a:pt x="9672" y="17385"/>
                    <a:pt x="9510" y="17385"/>
                    <a:pt x="9430" y="17385"/>
                  </a:cubicBezTo>
                  <a:cubicBezTo>
                    <a:pt x="9430" y="17385"/>
                    <a:pt x="9430" y="17385"/>
                    <a:pt x="9430" y="17385"/>
                  </a:cubicBezTo>
                  <a:cubicBezTo>
                    <a:pt x="9430" y="17385"/>
                    <a:pt x="9430" y="17385"/>
                    <a:pt x="9430" y="17385"/>
                  </a:cubicBezTo>
                  <a:cubicBezTo>
                    <a:pt x="9349" y="17385"/>
                    <a:pt x="9269" y="17385"/>
                    <a:pt x="9107" y="17122"/>
                  </a:cubicBezTo>
                  <a:cubicBezTo>
                    <a:pt x="8624" y="16332"/>
                    <a:pt x="4513" y="8956"/>
                    <a:pt x="3869" y="7376"/>
                  </a:cubicBezTo>
                  <a:cubicBezTo>
                    <a:pt x="3385" y="6322"/>
                    <a:pt x="3143" y="4741"/>
                    <a:pt x="2901" y="3424"/>
                  </a:cubicBezTo>
                  <a:cubicBezTo>
                    <a:pt x="2740" y="2898"/>
                    <a:pt x="2579" y="2107"/>
                    <a:pt x="2499" y="1844"/>
                  </a:cubicBezTo>
                  <a:cubicBezTo>
                    <a:pt x="0" y="1844"/>
                    <a:pt x="0" y="1844"/>
                    <a:pt x="0" y="1844"/>
                  </a:cubicBezTo>
                  <a:cubicBezTo>
                    <a:pt x="81" y="3161"/>
                    <a:pt x="161" y="4478"/>
                    <a:pt x="242" y="6059"/>
                  </a:cubicBezTo>
                  <a:cubicBezTo>
                    <a:pt x="403" y="6059"/>
                    <a:pt x="403" y="6059"/>
                    <a:pt x="403" y="6059"/>
                  </a:cubicBezTo>
                  <a:cubicBezTo>
                    <a:pt x="887" y="6059"/>
                    <a:pt x="9430" y="21600"/>
                    <a:pt x="9430" y="21600"/>
                  </a:cubicBezTo>
                  <a:cubicBezTo>
                    <a:pt x="9430" y="21600"/>
                    <a:pt x="9430" y="21600"/>
                    <a:pt x="9430" y="21600"/>
                  </a:cubicBezTo>
                  <a:cubicBezTo>
                    <a:pt x="9510" y="21600"/>
                    <a:pt x="17651" y="6059"/>
                    <a:pt x="18215" y="6059"/>
                  </a:cubicBezTo>
                  <a:cubicBezTo>
                    <a:pt x="21600" y="6059"/>
                    <a:pt x="21600" y="6059"/>
                    <a:pt x="21600" y="6059"/>
                  </a:cubicBezTo>
                  <a:cubicBezTo>
                    <a:pt x="20955" y="0"/>
                    <a:pt x="20955" y="0"/>
                    <a:pt x="20955" y="0"/>
                  </a:cubicBezTo>
                </a:path>
              </a:pathLst>
            </a:custGeom>
            <a:solidFill>
              <a:srgbClr val="489ED0"/>
            </a:solidFill>
            <a:ln w="12700" cap="flat">
              <a:noFill/>
              <a:miter lim="400000"/>
            </a:ln>
            <a:effectLst/>
          </p:spPr>
          <p:txBody>
            <a:bodyPr wrap="square" lIns="71436" tIns="71436" rIns="71436" bIns="71436" numCol="1" anchor="t">
              <a:noAutofit/>
            </a:bodyPr>
            <a:lstStyle/>
            <a:p>
              <a:pPr lvl="0"/>
            </a:p>
          </p:txBody>
        </p:sp>
        <p:sp>
          <p:nvSpPr>
            <p:cNvPr id="2091" name="Shape 2091"/>
            <p:cNvSpPr/>
            <p:nvPr/>
          </p:nvSpPr>
          <p:spPr>
            <a:xfrm>
              <a:off x="2790563" y="2918304"/>
              <a:ext cx="672383" cy="3495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08" y="0"/>
                  </a:moveTo>
                  <a:cubicBezTo>
                    <a:pt x="3262" y="510"/>
                    <a:pt x="2204" y="2211"/>
                    <a:pt x="1763" y="4422"/>
                  </a:cubicBezTo>
                  <a:cubicBezTo>
                    <a:pt x="0" y="13946"/>
                    <a:pt x="0" y="13946"/>
                    <a:pt x="0" y="13946"/>
                  </a:cubicBezTo>
                  <a:cubicBezTo>
                    <a:pt x="0" y="13946"/>
                    <a:pt x="0" y="13946"/>
                    <a:pt x="0" y="14117"/>
                  </a:cubicBezTo>
                  <a:cubicBezTo>
                    <a:pt x="3350" y="14117"/>
                    <a:pt x="3350" y="14117"/>
                    <a:pt x="3350" y="14117"/>
                  </a:cubicBezTo>
                  <a:cubicBezTo>
                    <a:pt x="4056" y="14117"/>
                    <a:pt x="4408" y="15307"/>
                    <a:pt x="4761" y="16498"/>
                  </a:cubicBezTo>
                  <a:cubicBezTo>
                    <a:pt x="5025" y="17178"/>
                    <a:pt x="5202" y="17858"/>
                    <a:pt x="5466" y="18198"/>
                  </a:cubicBezTo>
                  <a:cubicBezTo>
                    <a:pt x="5819" y="18709"/>
                    <a:pt x="7053" y="20069"/>
                    <a:pt x="8464" y="21430"/>
                  </a:cubicBezTo>
                  <a:cubicBezTo>
                    <a:pt x="6700" y="16668"/>
                    <a:pt x="4408" y="9354"/>
                    <a:pt x="4408" y="5102"/>
                  </a:cubicBezTo>
                  <a:cubicBezTo>
                    <a:pt x="4408" y="0"/>
                    <a:pt x="4408" y="0"/>
                    <a:pt x="4408" y="0"/>
                  </a:cubicBezTo>
                  <a:moveTo>
                    <a:pt x="17104" y="0"/>
                  </a:moveTo>
                  <a:cubicBezTo>
                    <a:pt x="17104" y="5102"/>
                    <a:pt x="17104" y="5102"/>
                    <a:pt x="17104" y="5102"/>
                  </a:cubicBezTo>
                  <a:cubicBezTo>
                    <a:pt x="17104" y="9354"/>
                    <a:pt x="14811" y="16668"/>
                    <a:pt x="13048" y="21600"/>
                  </a:cubicBezTo>
                  <a:cubicBezTo>
                    <a:pt x="14459" y="20239"/>
                    <a:pt x="15781" y="18709"/>
                    <a:pt x="16046" y="18369"/>
                  </a:cubicBezTo>
                  <a:cubicBezTo>
                    <a:pt x="16222" y="17858"/>
                    <a:pt x="16487" y="17178"/>
                    <a:pt x="16663" y="16498"/>
                  </a:cubicBezTo>
                  <a:cubicBezTo>
                    <a:pt x="17104" y="15307"/>
                    <a:pt x="17544" y="14117"/>
                    <a:pt x="18250" y="14117"/>
                  </a:cubicBezTo>
                  <a:cubicBezTo>
                    <a:pt x="21600" y="14117"/>
                    <a:pt x="21600" y="14117"/>
                    <a:pt x="21600" y="14117"/>
                  </a:cubicBezTo>
                  <a:cubicBezTo>
                    <a:pt x="19749" y="4422"/>
                    <a:pt x="19749" y="4422"/>
                    <a:pt x="19749" y="4422"/>
                  </a:cubicBezTo>
                  <a:cubicBezTo>
                    <a:pt x="19308" y="2211"/>
                    <a:pt x="18338" y="510"/>
                    <a:pt x="17104" y="0"/>
                  </a:cubicBezTo>
                </a:path>
              </a:pathLst>
            </a:custGeom>
            <a:solidFill>
              <a:srgbClr val="59AFE1"/>
            </a:solidFill>
            <a:ln w="12700" cap="flat">
              <a:noFill/>
              <a:miter lim="400000"/>
            </a:ln>
            <a:effectLst/>
          </p:spPr>
          <p:txBody>
            <a:bodyPr wrap="square" lIns="71436" tIns="71436" rIns="71436" bIns="71436" numCol="1" anchor="t">
              <a:noAutofit/>
            </a:bodyPr>
            <a:lstStyle/>
            <a:p>
              <a:pPr lvl="0"/>
            </a:p>
          </p:txBody>
        </p:sp>
        <p:sp>
          <p:nvSpPr>
            <p:cNvPr id="2092" name="Shape 2092"/>
            <p:cNvSpPr/>
            <p:nvPr/>
          </p:nvSpPr>
          <p:spPr>
            <a:xfrm>
              <a:off x="2762692" y="2891595"/>
              <a:ext cx="755996" cy="4610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770" y="11957"/>
                  </a:moveTo>
                  <a:cubicBezTo>
                    <a:pt x="785" y="11957"/>
                    <a:pt x="785" y="11957"/>
                    <a:pt x="785" y="11957"/>
                  </a:cubicBezTo>
                  <a:cubicBezTo>
                    <a:pt x="943" y="12600"/>
                    <a:pt x="1100" y="13243"/>
                    <a:pt x="1178" y="14014"/>
                  </a:cubicBezTo>
                  <a:cubicBezTo>
                    <a:pt x="3613" y="14014"/>
                    <a:pt x="3613" y="14014"/>
                    <a:pt x="3613" y="14014"/>
                  </a:cubicBezTo>
                  <a:cubicBezTo>
                    <a:pt x="3692" y="14143"/>
                    <a:pt x="3849" y="14529"/>
                    <a:pt x="4006" y="14786"/>
                  </a:cubicBezTo>
                  <a:cubicBezTo>
                    <a:pt x="4241" y="15429"/>
                    <a:pt x="4477" y="16200"/>
                    <a:pt x="4948" y="16714"/>
                  </a:cubicBezTo>
                  <a:cubicBezTo>
                    <a:pt x="5577" y="17486"/>
                    <a:pt x="9583" y="21086"/>
                    <a:pt x="10054" y="21471"/>
                  </a:cubicBezTo>
                  <a:cubicBezTo>
                    <a:pt x="9975" y="21343"/>
                    <a:pt x="9975" y="21343"/>
                    <a:pt x="9897" y="21214"/>
                  </a:cubicBezTo>
                  <a:cubicBezTo>
                    <a:pt x="9740" y="20829"/>
                    <a:pt x="9033" y="19414"/>
                    <a:pt x="8326" y="17486"/>
                  </a:cubicBezTo>
                  <a:cubicBezTo>
                    <a:pt x="7069" y="16457"/>
                    <a:pt x="5969" y="15429"/>
                    <a:pt x="5655" y="15043"/>
                  </a:cubicBezTo>
                  <a:cubicBezTo>
                    <a:pt x="5420" y="14786"/>
                    <a:pt x="5263" y="14271"/>
                    <a:pt x="5027" y="13757"/>
                  </a:cubicBezTo>
                  <a:cubicBezTo>
                    <a:pt x="4713" y="12857"/>
                    <a:pt x="4399" y="11957"/>
                    <a:pt x="3770" y="11957"/>
                  </a:cubicBezTo>
                  <a:moveTo>
                    <a:pt x="17516" y="0"/>
                  </a:moveTo>
                  <a:cubicBezTo>
                    <a:pt x="17044" y="386"/>
                    <a:pt x="16573" y="771"/>
                    <a:pt x="16023" y="1029"/>
                  </a:cubicBezTo>
                  <a:cubicBezTo>
                    <a:pt x="16023" y="1286"/>
                    <a:pt x="16023" y="1286"/>
                    <a:pt x="16023" y="1286"/>
                  </a:cubicBezTo>
                  <a:cubicBezTo>
                    <a:pt x="17123" y="1671"/>
                    <a:pt x="17987" y="2957"/>
                    <a:pt x="18380" y="4629"/>
                  </a:cubicBezTo>
                  <a:cubicBezTo>
                    <a:pt x="20029" y="11957"/>
                    <a:pt x="20029" y="11957"/>
                    <a:pt x="20029" y="11957"/>
                  </a:cubicBezTo>
                  <a:cubicBezTo>
                    <a:pt x="17044" y="11957"/>
                    <a:pt x="17044" y="11957"/>
                    <a:pt x="17044" y="11957"/>
                  </a:cubicBezTo>
                  <a:cubicBezTo>
                    <a:pt x="16416" y="11957"/>
                    <a:pt x="16023" y="12857"/>
                    <a:pt x="15631" y="13757"/>
                  </a:cubicBezTo>
                  <a:cubicBezTo>
                    <a:pt x="15473" y="14271"/>
                    <a:pt x="15238" y="14786"/>
                    <a:pt x="15081" y="15171"/>
                  </a:cubicBezTo>
                  <a:cubicBezTo>
                    <a:pt x="14845" y="15429"/>
                    <a:pt x="13667" y="16586"/>
                    <a:pt x="12410" y="17614"/>
                  </a:cubicBezTo>
                  <a:cubicBezTo>
                    <a:pt x="11703" y="19414"/>
                    <a:pt x="11075" y="20829"/>
                    <a:pt x="10918" y="21214"/>
                  </a:cubicBezTo>
                  <a:cubicBezTo>
                    <a:pt x="10761" y="21471"/>
                    <a:pt x="10604" y="21600"/>
                    <a:pt x="10368" y="21600"/>
                  </a:cubicBezTo>
                  <a:cubicBezTo>
                    <a:pt x="10368" y="21600"/>
                    <a:pt x="10368" y="21600"/>
                    <a:pt x="10368" y="21600"/>
                  </a:cubicBezTo>
                  <a:cubicBezTo>
                    <a:pt x="10447" y="21600"/>
                    <a:pt x="10604" y="21600"/>
                    <a:pt x="10682" y="21471"/>
                  </a:cubicBezTo>
                  <a:cubicBezTo>
                    <a:pt x="11468" y="20829"/>
                    <a:pt x="15238" y="17614"/>
                    <a:pt x="15945" y="16714"/>
                  </a:cubicBezTo>
                  <a:cubicBezTo>
                    <a:pt x="16259" y="16200"/>
                    <a:pt x="16495" y="15429"/>
                    <a:pt x="16730" y="14914"/>
                  </a:cubicBezTo>
                  <a:cubicBezTo>
                    <a:pt x="16809" y="14529"/>
                    <a:pt x="17044" y="14143"/>
                    <a:pt x="17123" y="14014"/>
                  </a:cubicBezTo>
                  <a:cubicBezTo>
                    <a:pt x="20972" y="14014"/>
                    <a:pt x="20972" y="14014"/>
                    <a:pt x="20972" y="14014"/>
                  </a:cubicBezTo>
                  <a:cubicBezTo>
                    <a:pt x="21129" y="14014"/>
                    <a:pt x="21364" y="13757"/>
                    <a:pt x="21443" y="13500"/>
                  </a:cubicBezTo>
                  <a:cubicBezTo>
                    <a:pt x="21521" y="13371"/>
                    <a:pt x="21600" y="13243"/>
                    <a:pt x="21600" y="13114"/>
                  </a:cubicBezTo>
                  <a:cubicBezTo>
                    <a:pt x="21600" y="12857"/>
                    <a:pt x="21600" y="12729"/>
                    <a:pt x="21521" y="12600"/>
                  </a:cubicBezTo>
                  <a:cubicBezTo>
                    <a:pt x="20186" y="6686"/>
                    <a:pt x="20186" y="6686"/>
                    <a:pt x="20186" y="6686"/>
                  </a:cubicBezTo>
                  <a:cubicBezTo>
                    <a:pt x="19558" y="3857"/>
                    <a:pt x="19558" y="3857"/>
                    <a:pt x="19558" y="3857"/>
                  </a:cubicBezTo>
                  <a:cubicBezTo>
                    <a:pt x="19558" y="3729"/>
                    <a:pt x="19479" y="3600"/>
                    <a:pt x="19479" y="3471"/>
                  </a:cubicBezTo>
                  <a:cubicBezTo>
                    <a:pt x="19087" y="1929"/>
                    <a:pt x="18380" y="771"/>
                    <a:pt x="17516" y="0"/>
                  </a:cubicBezTo>
                  <a:moveTo>
                    <a:pt x="3220" y="0"/>
                  </a:moveTo>
                  <a:cubicBezTo>
                    <a:pt x="2435" y="771"/>
                    <a:pt x="1728" y="1929"/>
                    <a:pt x="1335" y="3471"/>
                  </a:cubicBezTo>
                  <a:cubicBezTo>
                    <a:pt x="1257" y="3600"/>
                    <a:pt x="1257" y="3729"/>
                    <a:pt x="1178" y="3857"/>
                  </a:cubicBezTo>
                  <a:cubicBezTo>
                    <a:pt x="550" y="6686"/>
                    <a:pt x="550" y="6686"/>
                    <a:pt x="550" y="6686"/>
                  </a:cubicBezTo>
                  <a:cubicBezTo>
                    <a:pt x="0" y="9257"/>
                    <a:pt x="0" y="9257"/>
                    <a:pt x="0" y="9257"/>
                  </a:cubicBezTo>
                  <a:cubicBezTo>
                    <a:pt x="236" y="10029"/>
                    <a:pt x="550" y="10929"/>
                    <a:pt x="785" y="11829"/>
                  </a:cubicBezTo>
                  <a:cubicBezTo>
                    <a:pt x="2356" y="4629"/>
                    <a:pt x="2356" y="4629"/>
                    <a:pt x="2356" y="4629"/>
                  </a:cubicBezTo>
                  <a:cubicBezTo>
                    <a:pt x="2749" y="2957"/>
                    <a:pt x="3692" y="1671"/>
                    <a:pt x="4713" y="1286"/>
                  </a:cubicBezTo>
                  <a:cubicBezTo>
                    <a:pt x="4713" y="1029"/>
                    <a:pt x="4713" y="1029"/>
                    <a:pt x="4713" y="1029"/>
                  </a:cubicBezTo>
                  <a:cubicBezTo>
                    <a:pt x="4241" y="771"/>
                    <a:pt x="3692" y="386"/>
                    <a:pt x="3220"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2093" name="Shape 2093"/>
            <p:cNvSpPr/>
            <p:nvPr/>
          </p:nvSpPr>
          <p:spPr>
            <a:xfrm>
              <a:off x="2971723" y="2943852"/>
              <a:ext cx="307741" cy="3507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3544"/>
                    <a:pt x="0" y="3544"/>
                    <a:pt x="0" y="3544"/>
                  </a:cubicBezTo>
                  <a:cubicBezTo>
                    <a:pt x="0" y="7594"/>
                    <a:pt x="6943" y="16875"/>
                    <a:pt x="10800" y="21600"/>
                  </a:cubicBezTo>
                  <a:cubicBezTo>
                    <a:pt x="14657" y="16875"/>
                    <a:pt x="21600" y="7594"/>
                    <a:pt x="21600" y="3544"/>
                  </a:cubicBezTo>
                  <a:cubicBezTo>
                    <a:pt x="21600" y="0"/>
                    <a:pt x="21600" y="0"/>
                    <a:pt x="21600" y="0"/>
                  </a:cubicBezTo>
                  <a:cubicBezTo>
                    <a:pt x="18321" y="844"/>
                    <a:pt x="14657" y="1350"/>
                    <a:pt x="10993" y="1350"/>
                  </a:cubicBezTo>
                  <a:cubicBezTo>
                    <a:pt x="10607" y="1350"/>
                    <a:pt x="10607" y="1350"/>
                    <a:pt x="10607" y="1350"/>
                  </a:cubicBezTo>
                  <a:cubicBezTo>
                    <a:pt x="10607" y="1350"/>
                    <a:pt x="10414" y="1350"/>
                    <a:pt x="10221" y="1350"/>
                  </a:cubicBezTo>
                  <a:cubicBezTo>
                    <a:pt x="6750" y="1350"/>
                    <a:pt x="3279" y="844"/>
                    <a:pt x="0" y="0"/>
                  </a:cubicBezTo>
                </a:path>
              </a:pathLst>
            </a:custGeom>
            <a:solidFill>
              <a:srgbClr val="C9EBFF"/>
            </a:solidFill>
            <a:ln w="12700" cap="flat">
              <a:noFill/>
              <a:miter lim="400000"/>
            </a:ln>
            <a:effectLst/>
          </p:spPr>
          <p:txBody>
            <a:bodyPr wrap="square" lIns="71436" tIns="71436" rIns="71436" bIns="71436" numCol="1" anchor="t">
              <a:noAutofit/>
            </a:bodyPr>
            <a:lstStyle/>
            <a:p>
              <a:pPr lvl="0"/>
            </a:p>
          </p:txBody>
        </p:sp>
        <p:sp>
          <p:nvSpPr>
            <p:cNvPr id="2094" name="Shape 2094"/>
            <p:cNvSpPr/>
            <p:nvPr/>
          </p:nvSpPr>
          <p:spPr>
            <a:xfrm>
              <a:off x="2927594" y="2913659"/>
              <a:ext cx="395999" cy="4389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270"/>
                    <a:pt x="0" y="270"/>
                    <a:pt x="0" y="270"/>
                  </a:cubicBezTo>
                  <a:cubicBezTo>
                    <a:pt x="0" y="4320"/>
                    <a:pt x="0" y="4320"/>
                    <a:pt x="0" y="4320"/>
                  </a:cubicBezTo>
                  <a:cubicBezTo>
                    <a:pt x="0" y="7695"/>
                    <a:pt x="3900" y="13500"/>
                    <a:pt x="6900" y="17280"/>
                  </a:cubicBezTo>
                  <a:cubicBezTo>
                    <a:pt x="8250" y="19305"/>
                    <a:pt x="9600" y="20790"/>
                    <a:pt x="9900" y="21195"/>
                  </a:cubicBezTo>
                  <a:cubicBezTo>
                    <a:pt x="10050" y="21330"/>
                    <a:pt x="10050" y="21330"/>
                    <a:pt x="10200" y="21465"/>
                  </a:cubicBezTo>
                  <a:cubicBezTo>
                    <a:pt x="10500" y="21600"/>
                    <a:pt x="10650" y="21600"/>
                    <a:pt x="10800" y="21600"/>
                  </a:cubicBezTo>
                  <a:cubicBezTo>
                    <a:pt x="10800" y="21600"/>
                    <a:pt x="10800" y="21600"/>
                    <a:pt x="10800" y="21600"/>
                  </a:cubicBezTo>
                  <a:cubicBezTo>
                    <a:pt x="11250" y="21600"/>
                    <a:pt x="11550" y="21465"/>
                    <a:pt x="11850" y="21195"/>
                  </a:cubicBezTo>
                  <a:cubicBezTo>
                    <a:pt x="12150" y="20790"/>
                    <a:pt x="13350" y="19305"/>
                    <a:pt x="14700" y="17415"/>
                  </a:cubicBezTo>
                  <a:cubicBezTo>
                    <a:pt x="17700" y="13500"/>
                    <a:pt x="21600" y="7695"/>
                    <a:pt x="21600" y="4320"/>
                  </a:cubicBezTo>
                  <a:cubicBezTo>
                    <a:pt x="21600" y="270"/>
                    <a:pt x="21600" y="270"/>
                    <a:pt x="21600" y="270"/>
                  </a:cubicBezTo>
                  <a:cubicBezTo>
                    <a:pt x="21600" y="0"/>
                    <a:pt x="21600" y="0"/>
                    <a:pt x="21600" y="0"/>
                  </a:cubicBezTo>
                  <a:cubicBezTo>
                    <a:pt x="21300" y="135"/>
                    <a:pt x="20850" y="270"/>
                    <a:pt x="20400" y="405"/>
                  </a:cubicBezTo>
                  <a:cubicBezTo>
                    <a:pt x="20400" y="1080"/>
                    <a:pt x="20400" y="1080"/>
                    <a:pt x="20400" y="1080"/>
                  </a:cubicBezTo>
                  <a:cubicBezTo>
                    <a:pt x="20100" y="1215"/>
                    <a:pt x="19650" y="1350"/>
                    <a:pt x="19200" y="1485"/>
                  </a:cubicBezTo>
                  <a:cubicBezTo>
                    <a:pt x="19200" y="4320"/>
                    <a:pt x="19200" y="4320"/>
                    <a:pt x="19200" y="4320"/>
                  </a:cubicBezTo>
                  <a:cubicBezTo>
                    <a:pt x="19200" y="7560"/>
                    <a:pt x="13800" y="14985"/>
                    <a:pt x="10800" y="18765"/>
                  </a:cubicBezTo>
                  <a:cubicBezTo>
                    <a:pt x="7800" y="14985"/>
                    <a:pt x="2400" y="7560"/>
                    <a:pt x="2400" y="4320"/>
                  </a:cubicBezTo>
                  <a:cubicBezTo>
                    <a:pt x="2400" y="1485"/>
                    <a:pt x="2400" y="1485"/>
                    <a:pt x="2400" y="1485"/>
                  </a:cubicBezTo>
                  <a:cubicBezTo>
                    <a:pt x="2100" y="1350"/>
                    <a:pt x="1650" y="1215"/>
                    <a:pt x="1200" y="1080"/>
                  </a:cubicBezTo>
                  <a:cubicBezTo>
                    <a:pt x="1200" y="405"/>
                    <a:pt x="1200" y="405"/>
                    <a:pt x="1200" y="405"/>
                  </a:cubicBezTo>
                  <a:cubicBezTo>
                    <a:pt x="900" y="270"/>
                    <a:pt x="450" y="135"/>
                    <a:pt x="0"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2095" name="Shape 2095"/>
            <p:cNvSpPr/>
            <p:nvPr/>
          </p:nvSpPr>
          <p:spPr>
            <a:xfrm>
              <a:off x="2971723" y="2929917"/>
              <a:ext cx="307741" cy="36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8308"/>
                    <a:pt x="0" y="8308"/>
                    <a:pt x="0" y="8308"/>
                  </a:cubicBezTo>
                  <a:cubicBezTo>
                    <a:pt x="3279" y="16615"/>
                    <a:pt x="6750" y="21600"/>
                    <a:pt x="10221" y="21600"/>
                  </a:cubicBezTo>
                  <a:cubicBezTo>
                    <a:pt x="10414" y="21600"/>
                    <a:pt x="10607" y="21600"/>
                    <a:pt x="10607" y="21600"/>
                  </a:cubicBezTo>
                  <a:cubicBezTo>
                    <a:pt x="10993" y="21600"/>
                    <a:pt x="10993" y="21600"/>
                    <a:pt x="10993" y="21600"/>
                  </a:cubicBezTo>
                  <a:cubicBezTo>
                    <a:pt x="14657" y="21600"/>
                    <a:pt x="18321" y="16615"/>
                    <a:pt x="21600" y="8308"/>
                  </a:cubicBezTo>
                  <a:cubicBezTo>
                    <a:pt x="21600" y="0"/>
                    <a:pt x="21600" y="0"/>
                    <a:pt x="21600" y="0"/>
                  </a:cubicBezTo>
                  <a:cubicBezTo>
                    <a:pt x="18129" y="8308"/>
                    <a:pt x="14657" y="11631"/>
                    <a:pt x="10800" y="11631"/>
                  </a:cubicBezTo>
                  <a:cubicBezTo>
                    <a:pt x="7136" y="11631"/>
                    <a:pt x="3471" y="8308"/>
                    <a:pt x="0" y="0"/>
                  </a:cubicBezTo>
                </a:path>
              </a:pathLst>
            </a:custGeom>
            <a:solidFill>
              <a:srgbClr val="AADFFF"/>
            </a:solidFill>
            <a:ln w="12700" cap="flat">
              <a:noFill/>
              <a:miter lim="400000"/>
            </a:ln>
            <a:effectLst/>
          </p:spPr>
          <p:txBody>
            <a:bodyPr wrap="square" lIns="71436" tIns="71436" rIns="71436" bIns="71436" numCol="1" anchor="t">
              <a:noAutofit/>
            </a:bodyPr>
            <a:lstStyle/>
            <a:p>
              <a:pPr lvl="0"/>
            </a:p>
          </p:txBody>
        </p:sp>
        <p:sp>
          <p:nvSpPr>
            <p:cNvPr id="2096" name="Shape 2096"/>
            <p:cNvSpPr/>
            <p:nvPr/>
          </p:nvSpPr>
          <p:spPr>
            <a:xfrm>
              <a:off x="2949658" y="2921788"/>
              <a:ext cx="351870" cy="220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262" y="2700"/>
                    <a:pt x="20756" y="5400"/>
                    <a:pt x="20250" y="8100"/>
                  </a:cubicBezTo>
                  <a:cubicBezTo>
                    <a:pt x="20250" y="21600"/>
                    <a:pt x="20250" y="21600"/>
                    <a:pt x="20250" y="21600"/>
                  </a:cubicBezTo>
                  <a:cubicBezTo>
                    <a:pt x="20756" y="18900"/>
                    <a:pt x="21262" y="16200"/>
                    <a:pt x="21600" y="13500"/>
                  </a:cubicBezTo>
                  <a:cubicBezTo>
                    <a:pt x="21600" y="0"/>
                    <a:pt x="21600" y="0"/>
                    <a:pt x="21600" y="0"/>
                  </a:cubicBezTo>
                  <a:moveTo>
                    <a:pt x="0" y="0"/>
                  </a:moveTo>
                  <a:cubicBezTo>
                    <a:pt x="0" y="13500"/>
                    <a:pt x="0" y="13500"/>
                    <a:pt x="0" y="13500"/>
                  </a:cubicBezTo>
                  <a:cubicBezTo>
                    <a:pt x="506" y="16200"/>
                    <a:pt x="1013" y="18900"/>
                    <a:pt x="1350" y="21600"/>
                  </a:cubicBezTo>
                  <a:cubicBezTo>
                    <a:pt x="1350" y="8100"/>
                    <a:pt x="1350" y="8100"/>
                    <a:pt x="1350" y="8100"/>
                  </a:cubicBezTo>
                  <a:cubicBezTo>
                    <a:pt x="1013" y="5400"/>
                    <a:pt x="506" y="2700"/>
                    <a:pt x="0"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2097" name="Shape 2097"/>
            <p:cNvSpPr/>
            <p:nvPr/>
          </p:nvSpPr>
          <p:spPr>
            <a:xfrm>
              <a:off x="2883465" y="1405152"/>
              <a:ext cx="769932" cy="9499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60" y="15857"/>
                  </a:moveTo>
                  <a:cubicBezTo>
                    <a:pt x="12111" y="15857"/>
                    <a:pt x="11417" y="15295"/>
                    <a:pt x="11417" y="14608"/>
                  </a:cubicBezTo>
                  <a:cubicBezTo>
                    <a:pt x="11417" y="13921"/>
                    <a:pt x="12111" y="13360"/>
                    <a:pt x="12960" y="13360"/>
                  </a:cubicBezTo>
                  <a:cubicBezTo>
                    <a:pt x="13809" y="13360"/>
                    <a:pt x="14503" y="13921"/>
                    <a:pt x="14503" y="14608"/>
                  </a:cubicBezTo>
                  <a:cubicBezTo>
                    <a:pt x="14503" y="15295"/>
                    <a:pt x="13809" y="15857"/>
                    <a:pt x="12960" y="15857"/>
                  </a:cubicBezTo>
                  <a:moveTo>
                    <a:pt x="14966" y="11861"/>
                  </a:moveTo>
                  <a:cubicBezTo>
                    <a:pt x="14811" y="11861"/>
                    <a:pt x="14657" y="11861"/>
                    <a:pt x="14503" y="11799"/>
                  </a:cubicBezTo>
                  <a:cubicBezTo>
                    <a:pt x="11263" y="11112"/>
                    <a:pt x="11263" y="11112"/>
                    <a:pt x="11263" y="11112"/>
                  </a:cubicBezTo>
                  <a:cubicBezTo>
                    <a:pt x="10800" y="10987"/>
                    <a:pt x="10491" y="10738"/>
                    <a:pt x="10260" y="10425"/>
                  </a:cubicBezTo>
                  <a:cubicBezTo>
                    <a:pt x="10029" y="10113"/>
                    <a:pt x="9951" y="9739"/>
                    <a:pt x="10106" y="9364"/>
                  </a:cubicBezTo>
                  <a:cubicBezTo>
                    <a:pt x="10260" y="8802"/>
                    <a:pt x="10954" y="8365"/>
                    <a:pt x="11726" y="8365"/>
                  </a:cubicBezTo>
                  <a:cubicBezTo>
                    <a:pt x="11880" y="8365"/>
                    <a:pt x="12034" y="8428"/>
                    <a:pt x="12189" y="8428"/>
                  </a:cubicBezTo>
                  <a:cubicBezTo>
                    <a:pt x="15429" y="9177"/>
                    <a:pt x="15429" y="9177"/>
                    <a:pt x="15429" y="9177"/>
                  </a:cubicBezTo>
                  <a:cubicBezTo>
                    <a:pt x="16354" y="9364"/>
                    <a:pt x="16894" y="10113"/>
                    <a:pt x="16586" y="10862"/>
                  </a:cubicBezTo>
                  <a:cubicBezTo>
                    <a:pt x="16431" y="11487"/>
                    <a:pt x="15737" y="11861"/>
                    <a:pt x="14966" y="11861"/>
                  </a:cubicBezTo>
                  <a:cubicBezTo>
                    <a:pt x="14966" y="11861"/>
                    <a:pt x="14966" y="11861"/>
                    <a:pt x="14966" y="11861"/>
                  </a:cubicBezTo>
                  <a:moveTo>
                    <a:pt x="13963" y="0"/>
                  </a:moveTo>
                  <a:cubicBezTo>
                    <a:pt x="13731" y="1810"/>
                    <a:pt x="10800" y="3246"/>
                    <a:pt x="7097" y="3246"/>
                  </a:cubicBezTo>
                  <a:cubicBezTo>
                    <a:pt x="5169" y="3246"/>
                    <a:pt x="3394" y="2809"/>
                    <a:pt x="2160" y="2185"/>
                  </a:cubicBezTo>
                  <a:cubicBezTo>
                    <a:pt x="2160" y="8553"/>
                    <a:pt x="2160" y="8553"/>
                    <a:pt x="2160" y="8553"/>
                  </a:cubicBezTo>
                  <a:cubicBezTo>
                    <a:pt x="2623" y="8677"/>
                    <a:pt x="2931" y="8990"/>
                    <a:pt x="3009" y="9364"/>
                  </a:cubicBezTo>
                  <a:cubicBezTo>
                    <a:pt x="3163" y="9739"/>
                    <a:pt x="3086" y="10113"/>
                    <a:pt x="2854" y="10425"/>
                  </a:cubicBezTo>
                  <a:cubicBezTo>
                    <a:pt x="2700" y="10675"/>
                    <a:pt x="2469" y="10862"/>
                    <a:pt x="2160" y="10987"/>
                  </a:cubicBezTo>
                  <a:cubicBezTo>
                    <a:pt x="2160" y="16543"/>
                    <a:pt x="2160" y="16543"/>
                    <a:pt x="2160" y="16543"/>
                  </a:cubicBezTo>
                  <a:cubicBezTo>
                    <a:pt x="2160" y="16543"/>
                    <a:pt x="2160" y="16543"/>
                    <a:pt x="2160" y="16543"/>
                  </a:cubicBezTo>
                  <a:cubicBezTo>
                    <a:pt x="2160" y="16793"/>
                    <a:pt x="1929" y="17043"/>
                    <a:pt x="1543" y="17043"/>
                  </a:cubicBezTo>
                  <a:cubicBezTo>
                    <a:pt x="0" y="17043"/>
                    <a:pt x="0" y="17043"/>
                    <a:pt x="0" y="17043"/>
                  </a:cubicBezTo>
                  <a:cubicBezTo>
                    <a:pt x="0" y="19228"/>
                    <a:pt x="0" y="19228"/>
                    <a:pt x="0" y="19228"/>
                  </a:cubicBezTo>
                  <a:cubicBezTo>
                    <a:pt x="309" y="19165"/>
                    <a:pt x="617" y="19103"/>
                    <a:pt x="1003" y="19103"/>
                  </a:cubicBezTo>
                  <a:cubicBezTo>
                    <a:pt x="3394" y="19103"/>
                    <a:pt x="3394" y="19103"/>
                    <a:pt x="3394" y="19103"/>
                  </a:cubicBezTo>
                  <a:cubicBezTo>
                    <a:pt x="3934" y="19103"/>
                    <a:pt x="4474" y="19415"/>
                    <a:pt x="4629" y="19852"/>
                  </a:cubicBezTo>
                  <a:cubicBezTo>
                    <a:pt x="4937" y="20601"/>
                    <a:pt x="5786" y="21101"/>
                    <a:pt x="6789" y="21101"/>
                  </a:cubicBezTo>
                  <a:cubicBezTo>
                    <a:pt x="7791" y="21101"/>
                    <a:pt x="8717" y="20601"/>
                    <a:pt x="9026" y="19852"/>
                  </a:cubicBezTo>
                  <a:cubicBezTo>
                    <a:pt x="9180" y="19415"/>
                    <a:pt x="9643" y="19103"/>
                    <a:pt x="10183" y="19103"/>
                  </a:cubicBezTo>
                  <a:cubicBezTo>
                    <a:pt x="12651" y="19103"/>
                    <a:pt x="12651" y="19103"/>
                    <a:pt x="12651" y="19103"/>
                  </a:cubicBezTo>
                  <a:cubicBezTo>
                    <a:pt x="13423" y="19103"/>
                    <a:pt x="14117" y="19353"/>
                    <a:pt x="14734" y="19790"/>
                  </a:cubicBezTo>
                  <a:cubicBezTo>
                    <a:pt x="16431" y="21225"/>
                    <a:pt x="16431" y="21225"/>
                    <a:pt x="16431" y="21225"/>
                  </a:cubicBezTo>
                  <a:cubicBezTo>
                    <a:pt x="16740" y="21475"/>
                    <a:pt x="17203" y="21600"/>
                    <a:pt x="17666" y="21600"/>
                  </a:cubicBezTo>
                  <a:cubicBezTo>
                    <a:pt x="17820" y="21600"/>
                    <a:pt x="18051" y="21600"/>
                    <a:pt x="18206" y="21538"/>
                  </a:cubicBezTo>
                  <a:cubicBezTo>
                    <a:pt x="18823" y="21350"/>
                    <a:pt x="19286" y="20788"/>
                    <a:pt x="19286" y="20227"/>
                  </a:cubicBezTo>
                  <a:cubicBezTo>
                    <a:pt x="19286" y="16418"/>
                    <a:pt x="19286" y="16418"/>
                    <a:pt x="19286" y="16418"/>
                  </a:cubicBezTo>
                  <a:cubicBezTo>
                    <a:pt x="19286" y="16418"/>
                    <a:pt x="19286" y="16418"/>
                    <a:pt x="19286" y="16418"/>
                  </a:cubicBezTo>
                  <a:cubicBezTo>
                    <a:pt x="19286" y="14795"/>
                    <a:pt x="20134" y="13297"/>
                    <a:pt x="21600" y="12298"/>
                  </a:cubicBezTo>
                  <a:cubicBezTo>
                    <a:pt x="21600" y="10488"/>
                    <a:pt x="21600" y="10488"/>
                    <a:pt x="21600" y="10488"/>
                  </a:cubicBezTo>
                  <a:cubicBezTo>
                    <a:pt x="21600" y="10425"/>
                    <a:pt x="21600" y="10425"/>
                    <a:pt x="21600" y="10425"/>
                  </a:cubicBezTo>
                  <a:cubicBezTo>
                    <a:pt x="21600" y="5993"/>
                    <a:pt x="18514" y="2060"/>
                    <a:pt x="13963" y="0"/>
                  </a:cubicBezTo>
                </a:path>
              </a:pathLst>
            </a:custGeom>
            <a:solidFill>
              <a:srgbClr val="C9EBFF"/>
            </a:solidFill>
            <a:ln w="12700" cap="flat">
              <a:noFill/>
              <a:miter lim="400000"/>
            </a:ln>
            <a:effectLst/>
          </p:spPr>
          <p:txBody>
            <a:bodyPr wrap="square" lIns="71436" tIns="71436" rIns="71436" bIns="71436" numCol="1" anchor="t">
              <a:noAutofit/>
            </a:bodyPr>
            <a:lstStyle/>
            <a:p>
              <a:pPr lvl="0"/>
            </a:p>
          </p:txBody>
        </p:sp>
        <p:sp>
          <p:nvSpPr>
            <p:cNvPr id="2098" name="Shape 2098"/>
            <p:cNvSpPr/>
            <p:nvPr/>
          </p:nvSpPr>
          <p:spPr>
            <a:xfrm>
              <a:off x="3372365" y="1352894"/>
              <a:ext cx="325161" cy="6015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366" y="493"/>
                    <a:pt x="549" y="986"/>
                    <a:pt x="549" y="1479"/>
                  </a:cubicBezTo>
                  <a:cubicBezTo>
                    <a:pt x="549" y="1677"/>
                    <a:pt x="549" y="1775"/>
                    <a:pt x="549" y="1874"/>
                  </a:cubicBezTo>
                  <a:cubicBezTo>
                    <a:pt x="11349" y="5129"/>
                    <a:pt x="18671" y="11342"/>
                    <a:pt x="18671" y="18345"/>
                  </a:cubicBezTo>
                  <a:cubicBezTo>
                    <a:pt x="18671" y="18444"/>
                    <a:pt x="18671" y="18444"/>
                    <a:pt x="18671" y="18444"/>
                  </a:cubicBezTo>
                  <a:cubicBezTo>
                    <a:pt x="18671" y="21304"/>
                    <a:pt x="18671" y="21304"/>
                    <a:pt x="18671" y="21304"/>
                  </a:cubicBezTo>
                  <a:cubicBezTo>
                    <a:pt x="18671" y="21304"/>
                    <a:pt x="18671" y="21205"/>
                    <a:pt x="18854" y="21205"/>
                  </a:cubicBezTo>
                  <a:cubicBezTo>
                    <a:pt x="19220" y="21008"/>
                    <a:pt x="19220" y="21008"/>
                    <a:pt x="19220" y="21008"/>
                  </a:cubicBezTo>
                  <a:cubicBezTo>
                    <a:pt x="19403" y="20910"/>
                    <a:pt x="19769" y="20811"/>
                    <a:pt x="20136" y="20811"/>
                  </a:cubicBezTo>
                  <a:cubicBezTo>
                    <a:pt x="20319" y="20811"/>
                    <a:pt x="20502" y="20910"/>
                    <a:pt x="20868" y="20910"/>
                  </a:cubicBezTo>
                  <a:cubicBezTo>
                    <a:pt x="21234" y="21008"/>
                    <a:pt x="21600" y="21304"/>
                    <a:pt x="21600" y="21600"/>
                  </a:cubicBezTo>
                  <a:cubicBezTo>
                    <a:pt x="21600" y="18345"/>
                    <a:pt x="21600" y="18345"/>
                    <a:pt x="21600" y="18345"/>
                  </a:cubicBezTo>
                  <a:cubicBezTo>
                    <a:pt x="21600" y="18345"/>
                    <a:pt x="21600" y="18345"/>
                    <a:pt x="21600" y="18345"/>
                  </a:cubicBezTo>
                  <a:cubicBezTo>
                    <a:pt x="21600" y="10258"/>
                    <a:pt x="12631" y="3255"/>
                    <a:pt x="0"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2099" name="Shape 2099"/>
            <p:cNvSpPr/>
            <p:nvPr/>
          </p:nvSpPr>
          <p:spPr>
            <a:xfrm>
              <a:off x="3697525" y="2072890"/>
              <a:ext cx="87097" cy="2159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21600"/>
                    <a:pt x="0" y="21600"/>
                    <a:pt x="0" y="21600"/>
                  </a:cubicBezTo>
                  <a:cubicBezTo>
                    <a:pt x="12150" y="20506"/>
                    <a:pt x="21600" y="16132"/>
                    <a:pt x="21600" y="10663"/>
                  </a:cubicBezTo>
                  <a:cubicBezTo>
                    <a:pt x="21600" y="5468"/>
                    <a:pt x="12150" y="1094"/>
                    <a:pt x="0" y="0"/>
                  </a:cubicBezTo>
                </a:path>
              </a:pathLst>
            </a:custGeom>
            <a:solidFill>
              <a:srgbClr val="C9EBFF"/>
            </a:solidFill>
            <a:ln w="12700" cap="flat">
              <a:noFill/>
              <a:miter lim="400000"/>
            </a:ln>
            <a:effectLst/>
          </p:spPr>
          <p:txBody>
            <a:bodyPr wrap="square" lIns="71436" tIns="71436" rIns="71436" bIns="71436" numCol="1" anchor="t">
              <a:noAutofit/>
            </a:bodyPr>
            <a:lstStyle/>
            <a:p>
              <a:pPr lvl="0"/>
            </a:p>
          </p:txBody>
        </p:sp>
        <p:sp>
          <p:nvSpPr>
            <p:cNvPr id="2100" name="Shape 2100"/>
            <p:cNvSpPr/>
            <p:nvPr/>
          </p:nvSpPr>
          <p:spPr>
            <a:xfrm>
              <a:off x="3697525" y="2028761"/>
              <a:ext cx="131226" cy="3042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3114"/>
                    <a:pt x="0" y="3114"/>
                    <a:pt x="0" y="3114"/>
                  </a:cubicBezTo>
                  <a:cubicBezTo>
                    <a:pt x="8100" y="3892"/>
                    <a:pt x="14400" y="7005"/>
                    <a:pt x="14400" y="10703"/>
                  </a:cubicBezTo>
                  <a:cubicBezTo>
                    <a:pt x="14400" y="14595"/>
                    <a:pt x="8100" y="17708"/>
                    <a:pt x="0" y="18486"/>
                  </a:cubicBezTo>
                  <a:cubicBezTo>
                    <a:pt x="0" y="21600"/>
                    <a:pt x="0" y="21600"/>
                    <a:pt x="0" y="21600"/>
                  </a:cubicBezTo>
                  <a:cubicBezTo>
                    <a:pt x="12150" y="20822"/>
                    <a:pt x="21600" y="16151"/>
                    <a:pt x="21600" y="10703"/>
                  </a:cubicBezTo>
                  <a:cubicBezTo>
                    <a:pt x="21600" y="10703"/>
                    <a:pt x="21600" y="10703"/>
                    <a:pt x="21600" y="10703"/>
                  </a:cubicBezTo>
                  <a:cubicBezTo>
                    <a:pt x="21600" y="5254"/>
                    <a:pt x="12150" y="778"/>
                    <a:pt x="0"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2101" name="Shape 2101"/>
            <p:cNvSpPr/>
            <p:nvPr/>
          </p:nvSpPr>
          <p:spPr>
            <a:xfrm>
              <a:off x="3289914" y="1992761"/>
              <a:ext cx="110323" cy="11032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2102" name="Shape 2102"/>
            <p:cNvSpPr/>
            <p:nvPr/>
          </p:nvSpPr>
          <p:spPr>
            <a:xfrm>
              <a:off x="2776627" y="2009019"/>
              <a:ext cx="876770" cy="8082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70" y="17780"/>
                  </a:moveTo>
                  <a:cubicBezTo>
                    <a:pt x="8870" y="17780"/>
                    <a:pt x="8870" y="17780"/>
                    <a:pt x="8870" y="17780"/>
                  </a:cubicBezTo>
                  <a:cubicBezTo>
                    <a:pt x="9344" y="17780"/>
                    <a:pt x="9683" y="18220"/>
                    <a:pt x="9683" y="18661"/>
                  </a:cubicBezTo>
                  <a:cubicBezTo>
                    <a:pt x="9683" y="18661"/>
                    <a:pt x="9683" y="18661"/>
                    <a:pt x="9683" y="18661"/>
                  </a:cubicBezTo>
                  <a:cubicBezTo>
                    <a:pt x="9683" y="19176"/>
                    <a:pt x="9344" y="19543"/>
                    <a:pt x="8870" y="19543"/>
                  </a:cubicBezTo>
                  <a:cubicBezTo>
                    <a:pt x="8464" y="19543"/>
                    <a:pt x="8058" y="19176"/>
                    <a:pt x="8058" y="18661"/>
                  </a:cubicBezTo>
                  <a:cubicBezTo>
                    <a:pt x="8058" y="18220"/>
                    <a:pt x="8464" y="17780"/>
                    <a:pt x="8870" y="17780"/>
                  </a:cubicBezTo>
                  <a:moveTo>
                    <a:pt x="8599" y="15722"/>
                  </a:moveTo>
                  <a:cubicBezTo>
                    <a:pt x="7042" y="15722"/>
                    <a:pt x="5688" y="14547"/>
                    <a:pt x="5417" y="12931"/>
                  </a:cubicBezTo>
                  <a:cubicBezTo>
                    <a:pt x="5349" y="12563"/>
                    <a:pt x="5620" y="12196"/>
                    <a:pt x="5959" y="12196"/>
                  </a:cubicBezTo>
                  <a:cubicBezTo>
                    <a:pt x="11240" y="12196"/>
                    <a:pt x="11240" y="12196"/>
                    <a:pt x="11240" y="12196"/>
                  </a:cubicBezTo>
                  <a:cubicBezTo>
                    <a:pt x="11579" y="12196"/>
                    <a:pt x="11850" y="12563"/>
                    <a:pt x="11782" y="12931"/>
                  </a:cubicBezTo>
                  <a:cubicBezTo>
                    <a:pt x="11511" y="14547"/>
                    <a:pt x="10224" y="15722"/>
                    <a:pt x="8599" y="15722"/>
                  </a:cubicBezTo>
                  <a:moveTo>
                    <a:pt x="21600" y="0"/>
                  </a:moveTo>
                  <a:cubicBezTo>
                    <a:pt x="20991" y="882"/>
                    <a:pt x="20652" y="1984"/>
                    <a:pt x="20652" y="3159"/>
                  </a:cubicBezTo>
                  <a:cubicBezTo>
                    <a:pt x="20652" y="7641"/>
                    <a:pt x="20652" y="7641"/>
                    <a:pt x="20652" y="7641"/>
                  </a:cubicBezTo>
                  <a:cubicBezTo>
                    <a:pt x="20652" y="8816"/>
                    <a:pt x="19975" y="9918"/>
                    <a:pt x="18959" y="10286"/>
                  </a:cubicBezTo>
                  <a:cubicBezTo>
                    <a:pt x="18688" y="10433"/>
                    <a:pt x="18418" y="10433"/>
                    <a:pt x="18147" y="10433"/>
                  </a:cubicBezTo>
                  <a:cubicBezTo>
                    <a:pt x="17402" y="10433"/>
                    <a:pt x="16792" y="10139"/>
                    <a:pt x="16318" y="9624"/>
                  </a:cubicBezTo>
                  <a:cubicBezTo>
                    <a:pt x="14761" y="8008"/>
                    <a:pt x="14761" y="8008"/>
                    <a:pt x="14761" y="8008"/>
                  </a:cubicBezTo>
                  <a:cubicBezTo>
                    <a:pt x="14490" y="7714"/>
                    <a:pt x="14152" y="7494"/>
                    <a:pt x="13745" y="7494"/>
                  </a:cubicBezTo>
                  <a:cubicBezTo>
                    <a:pt x="11579" y="7494"/>
                    <a:pt x="11579" y="7494"/>
                    <a:pt x="11579" y="7494"/>
                  </a:cubicBezTo>
                  <a:cubicBezTo>
                    <a:pt x="11172" y="8963"/>
                    <a:pt x="9954" y="9845"/>
                    <a:pt x="8599" y="9845"/>
                  </a:cubicBezTo>
                  <a:cubicBezTo>
                    <a:pt x="7245" y="9845"/>
                    <a:pt x="6094" y="8963"/>
                    <a:pt x="5688" y="7567"/>
                  </a:cubicBezTo>
                  <a:cubicBezTo>
                    <a:pt x="3521" y="7494"/>
                    <a:pt x="3521" y="7494"/>
                    <a:pt x="3521" y="7494"/>
                  </a:cubicBezTo>
                  <a:cubicBezTo>
                    <a:pt x="3182" y="7494"/>
                    <a:pt x="2912" y="7641"/>
                    <a:pt x="2641" y="7788"/>
                  </a:cubicBezTo>
                  <a:cubicBezTo>
                    <a:pt x="2641" y="9404"/>
                    <a:pt x="2641" y="9404"/>
                    <a:pt x="2641" y="9404"/>
                  </a:cubicBezTo>
                  <a:cubicBezTo>
                    <a:pt x="2641" y="9404"/>
                    <a:pt x="2641" y="9404"/>
                    <a:pt x="2641" y="9404"/>
                  </a:cubicBezTo>
                  <a:cubicBezTo>
                    <a:pt x="2641" y="12710"/>
                    <a:pt x="1693" y="15796"/>
                    <a:pt x="0" y="18294"/>
                  </a:cubicBezTo>
                  <a:cubicBezTo>
                    <a:pt x="2370" y="20351"/>
                    <a:pt x="5349" y="21600"/>
                    <a:pt x="8599" y="21600"/>
                  </a:cubicBezTo>
                  <a:cubicBezTo>
                    <a:pt x="14693" y="21600"/>
                    <a:pt x="19840" y="17265"/>
                    <a:pt x="21532" y="11314"/>
                  </a:cubicBezTo>
                  <a:cubicBezTo>
                    <a:pt x="21600" y="10800"/>
                    <a:pt x="21600" y="10359"/>
                    <a:pt x="21600" y="9845"/>
                  </a:cubicBezTo>
                  <a:cubicBezTo>
                    <a:pt x="21600" y="0"/>
                    <a:pt x="21600" y="0"/>
                    <a:pt x="21600" y="0"/>
                  </a:cubicBezTo>
                </a:path>
              </a:pathLst>
            </a:custGeom>
            <a:solidFill>
              <a:srgbClr val="83D1FF"/>
            </a:solidFill>
            <a:ln w="12700" cap="flat">
              <a:noFill/>
              <a:miter lim="400000"/>
            </a:ln>
            <a:effectLst/>
          </p:spPr>
          <p:txBody>
            <a:bodyPr wrap="square" lIns="71436" tIns="71436" rIns="71436" bIns="71436" numCol="1" anchor="t">
              <a:noAutofit/>
            </a:bodyPr>
            <a:lstStyle/>
            <a:p>
              <a:pPr lvl="0"/>
            </a:p>
          </p:txBody>
        </p:sp>
        <p:sp>
          <p:nvSpPr>
            <p:cNvPr id="2103" name="Shape 2103"/>
            <p:cNvSpPr/>
            <p:nvPr/>
          </p:nvSpPr>
          <p:spPr>
            <a:xfrm>
              <a:off x="2710434" y="1932375"/>
              <a:ext cx="987092" cy="10161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19" y="0"/>
                  </a:moveTo>
                  <a:cubicBezTo>
                    <a:pt x="20998" y="0"/>
                    <a:pt x="20878" y="58"/>
                    <a:pt x="20818" y="117"/>
                  </a:cubicBezTo>
                  <a:cubicBezTo>
                    <a:pt x="20697" y="234"/>
                    <a:pt x="20697" y="234"/>
                    <a:pt x="20697" y="234"/>
                  </a:cubicBezTo>
                  <a:cubicBezTo>
                    <a:pt x="20637" y="234"/>
                    <a:pt x="20637" y="292"/>
                    <a:pt x="20637" y="292"/>
                  </a:cubicBezTo>
                  <a:cubicBezTo>
                    <a:pt x="19494" y="1226"/>
                    <a:pt x="18832" y="2627"/>
                    <a:pt x="18832" y="4145"/>
                  </a:cubicBezTo>
                  <a:cubicBezTo>
                    <a:pt x="18832" y="4145"/>
                    <a:pt x="18832" y="4145"/>
                    <a:pt x="18832" y="4145"/>
                  </a:cubicBezTo>
                  <a:cubicBezTo>
                    <a:pt x="18832" y="7706"/>
                    <a:pt x="18832" y="7706"/>
                    <a:pt x="18832" y="7706"/>
                  </a:cubicBezTo>
                  <a:cubicBezTo>
                    <a:pt x="18832" y="7706"/>
                    <a:pt x="18832" y="7706"/>
                    <a:pt x="18832" y="7706"/>
                  </a:cubicBezTo>
                  <a:cubicBezTo>
                    <a:pt x="18832" y="8231"/>
                    <a:pt x="18471" y="8757"/>
                    <a:pt x="17990" y="8932"/>
                  </a:cubicBezTo>
                  <a:cubicBezTo>
                    <a:pt x="17870" y="8990"/>
                    <a:pt x="17689" y="8990"/>
                    <a:pt x="17569" y="8990"/>
                  </a:cubicBezTo>
                  <a:cubicBezTo>
                    <a:pt x="17208" y="8990"/>
                    <a:pt x="16847" y="8874"/>
                    <a:pt x="16606" y="8640"/>
                  </a:cubicBezTo>
                  <a:cubicBezTo>
                    <a:pt x="15282" y="7297"/>
                    <a:pt x="15282" y="7297"/>
                    <a:pt x="15282" y="7297"/>
                  </a:cubicBezTo>
                  <a:cubicBezTo>
                    <a:pt x="14801" y="6889"/>
                    <a:pt x="14260" y="6655"/>
                    <a:pt x="13658" y="6655"/>
                  </a:cubicBezTo>
                  <a:cubicBezTo>
                    <a:pt x="11733" y="6655"/>
                    <a:pt x="11733" y="6655"/>
                    <a:pt x="11733" y="6655"/>
                  </a:cubicBezTo>
                  <a:cubicBezTo>
                    <a:pt x="11311" y="6655"/>
                    <a:pt x="10950" y="6947"/>
                    <a:pt x="10830" y="7356"/>
                  </a:cubicBezTo>
                  <a:cubicBezTo>
                    <a:pt x="10589" y="8056"/>
                    <a:pt x="9867" y="8523"/>
                    <a:pt x="9085" y="8523"/>
                  </a:cubicBezTo>
                  <a:cubicBezTo>
                    <a:pt x="8303" y="8523"/>
                    <a:pt x="7641" y="8056"/>
                    <a:pt x="7401" y="7356"/>
                  </a:cubicBezTo>
                  <a:cubicBezTo>
                    <a:pt x="7280" y="6947"/>
                    <a:pt x="6859" y="6655"/>
                    <a:pt x="6438" y="6655"/>
                  </a:cubicBezTo>
                  <a:cubicBezTo>
                    <a:pt x="4573" y="6655"/>
                    <a:pt x="4573" y="6655"/>
                    <a:pt x="4573" y="6655"/>
                  </a:cubicBezTo>
                  <a:cubicBezTo>
                    <a:pt x="4272" y="6655"/>
                    <a:pt x="4031" y="6714"/>
                    <a:pt x="3791" y="6772"/>
                  </a:cubicBezTo>
                  <a:cubicBezTo>
                    <a:pt x="3791" y="7823"/>
                    <a:pt x="3791" y="7823"/>
                    <a:pt x="3791" y="7823"/>
                  </a:cubicBezTo>
                  <a:cubicBezTo>
                    <a:pt x="4031" y="7706"/>
                    <a:pt x="4272" y="7589"/>
                    <a:pt x="4573" y="7589"/>
                  </a:cubicBezTo>
                  <a:cubicBezTo>
                    <a:pt x="6498" y="7648"/>
                    <a:pt x="6498" y="7648"/>
                    <a:pt x="6498" y="7648"/>
                  </a:cubicBezTo>
                  <a:cubicBezTo>
                    <a:pt x="6859" y="8757"/>
                    <a:pt x="7882" y="9457"/>
                    <a:pt x="9085" y="9457"/>
                  </a:cubicBezTo>
                  <a:cubicBezTo>
                    <a:pt x="10289" y="9457"/>
                    <a:pt x="11372" y="8757"/>
                    <a:pt x="11733" y="7589"/>
                  </a:cubicBezTo>
                  <a:cubicBezTo>
                    <a:pt x="13658" y="7589"/>
                    <a:pt x="13658" y="7589"/>
                    <a:pt x="13658" y="7589"/>
                  </a:cubicBezTo>
                  <a:cubicBezTo>
                    <a:pt x="14019" y="7589"/>
                    <a:pt x="14320" y="7764"/>
                    <a:pt x="14560" y="7998"/>
                  </a:cubicBezTo>
                  <a:cubicBezTo>
                    <a:pt x="15944" y="9282"/>
                    <a:pt x="15944" y="9282"/>
                    <a:pt x="15944" y="9282"/>
                  </a:cubicBezTo>
                  <a:cubicBezTo>
                    <a:pt x="16365" y="9691"/>
                    <a:pt x="16907" y="9924"/>
                    <a:pt x="17569" y="9924"/>
                  </a:cubicBezTo>
                  <a:cubicBezTo>
                    <a:pt x="17809" y="9924"/>
                    <a:pt x="18050" y="9924"/>
                    <a:pt x="18291" y="9808"/>
                  </a:cubicBezTo>
                  <a:cubicBezTo>
                    <a:pt x="19193" y="9516"/>
                    <a:pt x="19795" y="8640"/>
                    <a:pt x="19795" y="7706"/>
                  </a:cubicBezTo>
                  <a:cubicBezTo>
                    <a:pt x="19795" y="4145"/>
                    <a:pt x="19795" y="4145"/>
                    <a:pt x="19795" y="4145"/>
                  </a:cubicBezTo>
                  <a:cubicBezTo>
                    <a:pt x="19795" y="3211"/>
                    <a:pt x="20096" y="2335"/>
                    <a:pt x="20637" y="1635"/>
                  </a:cubicBezTo>
                  <a:cubicBezTo>
                    <a:pt x="20637" y="9457"/>
                    <a:pt x="20637" y="9457"/>
                    <a:pt x="20637" y="9457"/>
                  </a:cubicBezTo>
                  <a:cubicBezTo>
                    <a:pt x="20637" y="9866"/>
                    <a:pt x="20637" y="10216"/>
                    <a:pt x="20577" y="10625"/>
                  </a:cubicBezTo>
                  <a:cubicBezTo>
                    <a:pt x="20938" y="9516"/>
                    <a:pt x="21119" y="8348"/>
                    <a:pt x="21119" y="7181"/>
                  </a:cubicBezTo>
                  <a:cubicBezTo>
                    <a:pt x="21119" y="9516"/>
                    <a:pt x="21119" y="9516"/>
                    <a:pt x="21119" y="9516"/>
                  </a:cubicBezTo>
                  <a:cubicBezTo>
                    <a:pt x="21119" y="15937"/>
                    <a:pt x="15704" y="21133"/>
                    <a:pt x="9085" y="21133"/>
                  </a:cubicBezTo>
                  <a:cubicBezTo>
                    <a:pt x="5656" y="21133"/>
                    <a:pt x="2527" y="19732"/>
                    <a:pt x="361" y="17455"/>
                  </a:cubicBezTo>
                  <a:cubicBezTo>
                    <a:pt x="241" y="17572"/>
                    <a:pt x="120" y="17689"/>
                    <a:pt x="0" y="17805"/>
                  </a:cubicBezTo>
                  <a:cubicBezTo>
                    <a:pt x="2286" y="20141"/>
                    <a:pt x="5535" y="21600"/>
                    <a:pt x="9085" y="21600"/>
                  </a:cubicBezTo>
                  <a:cubicBezTo>
                    <a:pt x="16004" y="21600"/>
                    <a:pt x="21600" y="16171"/>
                    <a:pt x="21600" y="9457"/>
                  </a:cubicBezTo>
                  <a:cubicBezTo>
                    <a:pt x="21600" y="9457"/>
                    <a:pt x="21600" y="9457"/>
                    <a:pt x="21600" y="9457"/>
                  </a:cubicBezTo>
                  <a:cubicBezTo>
                    <a:pt x="21600" y="8523"/>
                    <a:pt x="21600" y="8523"/>
                    <a:pt x="21600" y="8523"/>
                  </a:cubicBezTo>
                  <a:cubicBezTo>
                    <a:pt x="21600" y="7589"/>
                    <a:pt x="21600" y="7589"/>
                    <a:pt x="21600" y="7589"/>
                  </a:cubicBezTo>
                  <a:cubicBezTo>
                    <a:pt x="21600" y="2977"/>
                    <a:pt x="21600" y="2977"/>
                    <a:pt x="21600" y="2977"/>
                  </a:cubicBezTo>
                  <a:cubicBezTo>
                    <a:pt x="21600" y="2043"/>
                    <a:pt x="21600" y="2043"/>
                    <a:pt x="21600" y="2043"/>
                  </a:cubicBezTo>
                  <a:cubicBezTo>
                    <a:pt x="21600" y="467"/>
                    <a:pt x="21600" y="467"/>
                    <a:pt x="21600" y="467"/>
                  </a:cubicBezTo>
                  <a:cubicBezTo>
                    <a:pt x="21600" y="467"/>
                    <a:pt x="21600" y="467"/>
                    <a:pt x="21600" y="467"/>
                  </a:cubicBezTo>
                  <a:cubicBezTo>
                    <a:pt x="21600" y="292"/>
                    <a:pt x="21480" y="117"/>
                    <a:pt x="21359" y="58"/>
                  </a:cubicBezTo>
                  <a:cubicBezTo>
                    <a:pt x="21239" y="58"/>
                    <a:pt x="21179" y="0"/>
                    <a:pt x="21119"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2104" name="Shape 2104"/>
            <p:cNvSpPr/>
            <p:nvPr/>
          </p:nvSpPr>
          <p:spPr>
            <a:xfrm>
              <a:off x="2740627" y="2432888"/>
              <a:ext cx="909286" cy="4714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9969" y="10172"/>
                    <a:pt x="15009" y="17581"/>
                    <a:pt x="9136" y="17581"/>
                  </a:cubicBezTo>
                  <a:cubicBezTo>
                    <a:pt x="6004" y="17581"/>
                    <a:pt x="3132" y="15447"/>
                    <a:pt x="848" y="11930"/>
                  </a:cubicBezTo>
                  <a:cubicBezTo>
                    <a:pt x="587" y="12684"/>
                    <a:pt x="326" y="13312"/>
                    <a:pt x="0" y="13940"/>
                  </a:cubicBezTo>
                  <a:cubicBezTo>
                    <a:pt x="2284" y="18712"/>
                    <a:pt x="5547" y="21600"/>
                    <a:pt x="9136" y="21600"/>
                  </a:cubicBezTo>
                  <a:cubicBezTo>
                    <a:pt x="15662" y="21600"/>
                    <a:pt x="20947" y="12181"/>
                    <a:pt x="21600" y="0"/>
                  </a:cubicBezTo>
                </a:path>
              </a:pathLst>
            </a:custGeom>
            <a:solidFill>
              <a:srgbClr val="6BC1F3"/>
            </a:solidFill>
            <a:ln w="12700" cap="flat">
              <a:noFill/>
              <a:miter lim="400000"/>
            </a:ln>
            <a:effectLst/>
          </p:spPr>
          <p:txBody>
            <a:bodyPr wrap="square" lIns="71436" tIns="71436" rIns="71436" bIns="71436" numCol="1" anchor="t">
              <a:noAutofit/>
            </a:bodyPr>
            <a:lstStyle/>
            <a:p>
              <a:pPr lvl="0"/>
            </a:p>
          </p:txBody>
        </p:sp>
        <p:sp>
          <p:nvSpPr>
            <p:cNvPr id="2105" name="Shape 2105"/>
            <p:cNvSpPr/>
            <p:nvPr/>
          </p:nvSpPr>
          <p:spPr>
            <a:xfrm>
              <a:off x="2726692" y="2270308"/>
              <a:ext cx="948770" cy="6561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1808"/>
                    <a:pt x="21412" y="3615"/>
                    <a:pt x="21037" y="5332"/>
                  </a:cubicBezTo>
                  <a:cubicBezTo>
                    <a:pt x="20410" y="14099"/>
                    <a:pt x="15339" y="20877"/>
                    <a:pt x="9078" y="20877"/>
                  </a:cubicBezTo>
                  <a:cubicBezTo>
                    <a:pt x="5635" y="20877"/>
                    <a:pt x="2504" y="18798"/>
                    <a:pt x="313" y="15364"/>
                  </a:cubicBezTo>
                  <a:cubicBezTo>
                    <a:pt x="188" y="15635"/>
                    <a:pt x="125" y="15816"/>
                    <a:pt x="0" y="15906"/>
                  </a:cubicBezTo>
                  <a:cubicBezTo>
                    <a:pt x="2254" y="19431"/>
                    <a:pt x="5510" y="21600"/>
                    <a:pt x="9078" y="21600"/>
                  </a:cubicBezTo>
                  <a:cubicBezTo>
                    <a:pt x="15965" y="21600"/>
                    <a:pt x="21600" y="13556"/>
                    <a:pt x="21600" y="3615"/>
                  </a:cubicBezTo>
                  <a:cubicBezTo>
                    <a:pt x="21600" y="0"/>
                    <a:pt x="21600" y="0"/>
                    <a:pt x="21600"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2106" name="Shape 2106"/>
            <p:cNvSpPr/>
            <p:nvPr/>
          </p:nvSpPr>
          <p:spPr>
            <a:xfrm>
              <a:off x="2996110" y="2465404"/>
              <a:ext cx="258967" cy="131226"/>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9385" y="0"/>
                  </a:moveTo>
                  <a:cubicBezTo>
                    <a:pt x="1835" y="0"/>
                    <a:pt x="1835" y="0"/>
                    <a:pt x="1835" y="0"/>
                  </a:cubicBezTo>
                  <a:cubicBezTo>
                    <a:pt x="710" y="0"/>
                    <a:pt x="-190" y="2250"/>
                    <a:pt x="35" y="4500"/>
                  </a:cubicBezTo>
                  <a:cubicBezTo>
                    <a:pt x="935" y="14400"/>
                    <a:pt x="5435" y="21600"/>
                    <a:pt x="10610" y="21600"/>
                  </a:cubicBezTo>
                  <a:cubicBezTo>
                    <a:pt x="16010" y="21600"/>
                    <a:pt x="20285" y="14400"/>
                    <a:pt x="21185" y="4500"/>
                  </a:cubicBezTo>
                  <a:cubicBezTo>
                    <a:pt x="21410" y="2250"/>
                    <a:pt x="20510" y="0"/>
                    <a:pt x="19385"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2107" name="Shape 2107"/>
            <p:cNvSpPr/>
            <p:nvPr/>
          </p:nvSpPr>
          <p:spPr>
            <a:xfrm>
              <a:off x="3102948" y="2674435"/>
              <a:ext cx="66194" cy="661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0800" y="0"/>
                    <a:pt x="10800" y="0"/>
                    <a:pt x="10800" y="0"/>
                  </a:cubicBezTo>
                  <a:cubicBezTo>
                    <a:pt x="5400" y="0"/>
                    <a:pt x="0" y="5400"/>
                    <a:pt x="0" y="10800"/>
                  </a:cubicBezTo>
                  <a:cubicBezTo>
                    <a:pt x="0" y="17100"/>
                    <a:pt x="5400" y="21600"/>
                    <a:pt x="10800" y="21600"/>
                  </a:cubicBezTo>
                  <a:cubicBezTo>
                    <a:pt x="17100" y="21600"/>
                    <a:pt x="21600" y="17100"/>
                    <a:pt x="21600" y="10800"/>
                  </a:cubicBezTo>
                  <a:cubicBezTo>
                    <a:pt x="21600" y="10800"/>
                    <a:pt x="21600" y="10800"/>
                    <a:pt x="21600" y="10800"/>
                  </a:cubicBezTo>
                  <a:cubicBezTo>
                    <a:pt x="21600" y="5400"/>
                    <a:pt x="17100" y="0"/>
                    <a:pt x="10800" y="0"/>
                  </a:cubicBezTo>
                </a:path>
              </a:pathLst>
            </a:custGeom>
            <a:solidFill>
              <a:srgbClr val="6BC1F3"/>
            </a:solidFill>
            <a:ln w="12700" cap="flat">
              <a:noFill/>
              <a:miter lim="400000"/>
            </a:ln>
            <a:effectLst/>
          </p:spPr>
          <p:txBody>
            <a:bodyPr wrap="square" lIns="71436" tIns="71436" rIns="71436" bIns="71436" numCol="1" anchor="t">
              <a:noAutofit/>
            </a:bodyPr>
            <a:lstStyle/>
            <a:p>
              <a:pPr lvl="0"/>
            </a:p>
          </p:txBody>
        </p:sp>
        <p:sp>
          <p:nvSpPr>
            <p:cNvPr id="2108" name="Shape 2108"/>
            <p:cNvSpPr/>
            <p:nvPr/>
          </p:nvSpPr>
          <p:spPr>
            <a:xfrm>
              <a:off x="2960110" y="1781408"/>
              <a:ext cx="33344" cy="106839"/>
            </a:xfrm>
            <a:custGeom>
              <a:avLst/>
              <a:gdLst/>
              <a:ahLst/>
              <a:cxnLst>
                <a:cxn ang="0">
                  <a:pos x="wd2" y="hd2"/>
                </a:cxn>
                <a:cxn ang="5400000">
                  <a:pos x="wd2" y="hd2"/>
                </a:cxn>
                <a:cxn ang="10800000">
                  <a:pos x="wd2" y="hd2"/>
                </a:cxn>
                <a:cxn ang="16200000">
                  <a:pos x="wd2" y="hd2"/>
                </a:cxn>
              </a:cxnLst>
              <a:rect l="0" t="0" r="r" b="b"/>
              <a:pathLst>
                <a:path w="20006" h="21600" fill="norm" stroke="1" extrusionOk="0">
                  <a:moveTo>
                    <a:pt x="0" y="0"/>
                  </a:moveTo>
                  <a:cubicBezTo>
                    <a:pt x="0" y="21600"/>
                    <a:pt x="0" y="21600"/>
                    <a:pt x="0" y="21600"/>
                  </a:cubicBezTo>
                  <a:cubicBezTo>
                    <a:pt x="6646" y="20492"/>
                    <a:pt x="11631" y="18831"/>
                    <a:pt x="14954" y="16615"/>
                  </a:cubicBezTo>
                  <a:cubicBezTo>
                    <a:pt x="19938" y="13846"/>
                    <a:pt x="21600" y="10523"/>
                    <a:pt x="18277" y="7200"/>
                  </a:cubicBezTo>
                  <a:cubicBezTo>
                    <a:pt x="16615" y="3877"/>
                    <a:pt x="9969" y="1108"/>
                    <a:pt x="0"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2109" name="Shape 2109"/>
            <p:cNvSpPr/>
            <p:nvPr/>
          </p:nvSpPr>
          <p:spPr>
            <a:xfrm>
              <a:off x="3285269" y="1816246"/>
              <a:ext cx="148937" cy="66194"/>
            </a:xfrm>
            <a:custGeom>
              <a:avLst/>
              <a:gdLst/>
              <a:ahLst/>
              <a:cxnLst>
                <a:cxn ang="0">
                  <a:pos x="wd2" y="hd2"/>
                </a:cxn>
                <a:cxn ang="5400000">
                  <a:pos x="wd2" y="hd2"/>
                </a:cxn>
                <a:cxn ang="10800000">
                  <a:pos x="wd2" y="hd2"/>
                </a:cxn>
                <a:cxn ang="16200000">
                  <a:pos x="wd2" y="hd2"/>
                </a:cxn>
              </a:cxnLst>
              <a:rect l="0" t="0" r="r" b="b"/>
              <a:pathLst>
                <a:path w="21309" h="21600" fill="norm" stroke="1" extrusionOk="0">
                  <a:moveTo>
                    <a:pt x="2356" y="0"/>
                  </a:moveTo>
                  <a:cubicBezTo>
                    <a:pt x="1178" y="0"/>
                    <a:pt x="393" y="1800"/>
                    <a:pt x="0" y="4500"/>
                  </a:cubicBezTo>
                  <a:cubicBezTo>
                    <a:pt x="0" y="5400"/>
                    <a:pt x="0" y="7200"/>
                    <a:pt x="393" y="8100"/>
                  </a:cubicBezTo>
                  <a:cubicBezTo>
                    <a:pt x="393" y="9900"/>
                    <a:pt x="1178" y="10800"/>
                    <a:pt x="1571" y="10800"/>
                  </a:cubicBezTo>
                  <a:cubicBezTo>
                    <a:pt x="18458" y="21600"/>
                    <a:pt x="18458" y="21600"/>
                    <a:pt x="18458" y="21600"/>
                  </a:cubicBezTo>
                  <a:cubicBezTo>
                    <a:pt x="18458" y="21600"/>
                    <a:pt x="18851" y="21600"/>
                    <a:pt x="18851" y="21600"/>
                  </a:cubicBezTo>
                  <a:cubicBezTo>
                    <a:pt x="20029" y="21600"/>
                    <a:pt x="20815" y="19800"/>
                    <a:pt x="21207" y="18000"/>
                  </a:cubicBezTo>
                  <a:cubicBezTo>
                    <a:pt x="21600" y="15300"/>
                    <a:pt x="20815" y="11700"/>
                    <a:pt x="19636" y="10800"/>
                  </a:cubicBezTo>
                  <a:cubicBezTo>
                    <a:pt x="2749" y="900"/>
                    <a:pt x="2749" y="900"/>
                    <a:pt x="2749" y="900"/>
                  </a:cubicBezTo>
                  <a:cubicBezTo>
                    <a:pt x="2749" y="0"/>
                    <a:pt x="2356" y="0"/>
                    <a:pt x="2356" y="0"/>
                  </a:cubicBezTo>
                </a:path>
              </a:pathLst>
            </a:custGeom>
            <a:solidFill>
              <a:srgbClr val="83D1FF"/>
            </a:solidFill>
            <a:ln w="12700" cap="flat">
              <a:noFill/>
              <a:miter lim="400000"/>
            </a:ln>
            <a:effectLst/>
          </p:spPr>
          <p:txBody>
            <a:bodyPr wrap="square" lIns="71436" tIns="71436" rIns="71436" bIns="71436" numCol="1" anchor="t">
              <a:noAutofit/>
            </a:bodyPr>
            <a:lstStyle/>
            <a:p>
              <a:pPr lvl="0"/>
            </a:p>
          </p:txBody>
        </p:sp>
        <p:sp>
          <p:nvSpPr>
            <p:cNvPr id="2110" name="Shape 2110"/>
            <p:cNvSpPr/>
            <p:nvPr/>
          </p:nvSpPr>
          <p:spPr>
            <a:xfrm>
              <a:off x="3240293" y="1773279"/>
              <a:ext cx="236830" cy="153290"/>
            </a:xfrm>
            <a:custGeom>
              <a:avLst/>
              <a:gdLst/>
              <a:ahLst/>
              <a:cxnLst>
                <a:cxn ang="0">
                  <a:pos x="wd2" y="hd2"/>
                </a:cxn>
                <a:cxn ang="5400000">
                  <a:pos x="wd2" y="hd2"/>
                </a:cxn>
                <a:cxn ang="10800000">
                  <a:pos x="wd2" y="hd2"/>
                </a:cxn>
                <a:cxn ang="16200000">
                  <a:pos x="wd2" y="hd2"/>
                </a:cxn>
              </a:cxnLst>
              <a:rect l="0" t="0" r="r" b="b"/>
              <a:pathLst>
                <a:path w="20681" h="21600" fill="norm" stroke="1" extrusionOk="0">
                  <a:moveTo>
                    <a:pt x="15370" y="15429"/>
                  </a:moveTo>
                  <a:cubicBezTo>
                    <a:pt x="15370" y="15429"/>
                    <a:pt x="15130" y="15429"/>
                    <a:pt x="15130" y="15429"/>
                  </a:cubicBezTo>
                  <a:cubicBezTo>
                    <a:pt x="4810" y="10800"/>
                    <a:pt x="4810" y="10800"/>
                    <a:pt x="4810" y="10800"/>
                  </a:cubicBezTo>
                  <a:cubicBezTo>
                    <a:pt x="4570" y="10800"/>
                    <a:pt x="4090" y="10414"/>
                    <a:pt x="4090" y="9643"/>
                  </a:cubicBezTo>
                  <a:cubicBezTo>
                    <a:pt x="3850" y="9257"/>
                    <a:pt x="3850" y="8486"/>
                    <a:pt x="3850" y="8100"/>
                  </a:cubicBezTo>
                  <a:cubicBezTo>
                    <a:pt x="4090" y="6943"/>
                    <a:pt x="4570" y="6171"/>
                    <a:pt x="5290" y="6171"/>
                  </a:cubicBezTo>
                  <a:cubicBezTo>
                    <a:pt x="5290" y="6171"/>
                    <a:pt x="5530" y="6171"/>
                    <a:pt x="5530" y="6557"/>
                  </a:cubicBezTo>
                  <a:cubicBezTo>
                    <a:pt x="15850" y="10800"/>
                    <a:pt x="15850" y="10800"/>
                    <a:pt x="15850" y="10800"/>
                  </a:cubicBezTo>
                  <a:cubicBezTo>
                    <a:pt x="16570" y="11186"/>
                    <a:pt x="17050" y="12729"/>
                    <a:pt x="16810" y="13886"/>
                  </a:cubicBezTo>
                  <a:cubicBezTo>
                    <a:pt x="16570" y="14657"/>
                    <a:pt x="16090" y="15429"/>
                    <a:pt x="15370" y="15429"/>
                  </a:cubicBezTo>
                  <a:moveTo>
                    <a:pt x="5290" y="0"/>
                  </a:moveTo>
                  <a:cubicBezTo>
                    <a:pt x="2890" y="0"/>
                    <a:pt x="730" y="2700"/>
                    <a:pt x="250" y="6171"/>
                  </a:cubicBezTo>
                  <a:cubicBezTo>
                    <a:pt x="-230" y="8486"/>
                    <a:pt x="10" y="10800"/>
                    <a:pt x="730" y="12729"/>
                  </a:cubicBezTo>
                  <a:cubicBezTo>
                    <a:pt x="1450" y="14657"/>
                    <a:pt x="2410" y="16200"/>
                    <a:pt x="3850" y="16971"/>
                  </a:cubicBezTo>
                  <a:cubicBezTo>
                    <a:pt x="13930" y="21214"/>
                    <a:pt x="13930" y="21214"/>
                    <a:pt x="13930" y="21214"/>
                  </a:cubicBezTo>
                  <a:cubicBezTo>
                    <a:pt x="14410" y="21600"/>
                    <a:pt x="14890" y="21600"/>
                    <a:pt x="15370" y="21600"/>
                  </a:cubicBezTo>
                  <a:cubicBezTo>
                    <a:pt x="15370" y="21600"/>
                    <a:pt x="15370" y="21600"/>
                    <a:pt x="15370" y="21600"/>
                  </a:cubicBezTo>
                  <a:cubicBezTo>
                    <a:pt x="17770" y="21600"/>
                    <a:pt x="19930" y="19286"/>
                    <a:pt x="20410" y="15429"/>
                  </a:cubicBezTo>
                  <a:cubicBezTo>
                    <a:pt x="21370" y="10800"/>
                    <a:pt x="19690" y="6171"/>
                    <a:pt x="16810" y="5014"/>
                  </a:cubicBezTo>
                  <a:cubicBezTo>
                    <a:pt x="6730" y="386"/>
                    <a:pt x="6730" y="386"/>
                    <a:pt x="6730" y="386"/>
                  </a:cubicBezTo>
                  <a:cubicBezTo>
                    <a:pt x="6250" y="386"/>
                    <a:pt x="5770" y="0"/>
                    <a:pt x="5290"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2111" name="Shape 2111"/>
            <p:cNvSpPr/>
            <p:nvPr/>
          </p:nvSpPr>
          <p:spPr>
            <a:xfrm>
              <a:off x="2946175" y="1286701"/>
              <a:ext cx="390192" cy="2171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96" y="0"/>
                  </a:moveTo>
                  <a:cubicBezTo>
                    <a:pt x="5780" y="0"/>
                    <a:pt x="1521" y="3008"/>
                    <a:pt x="0" y="7382"/>
                  </a:cubicBezTo>
                  <a:cubicBezTo>
                    <a:pt x="456" y="9843"/>
                    <a:pt x="608" y="12577"/>
                    <a:pt x="761" y="15858"/>
                  </a:cubicBezTo>
                  <a:cubicBezTo>
                    <a:pt x="2586" y="19139"/>
                    <a:pt x="6389" y="21600"/>
                    <a:pt x="10496" y="21600"/>
                  </a:cubicBezTo>
                  <a:cubicBezTo>
                    <a:pt x="16580" y="21600"/>
                    <a:pt x="21600" y="16678"/>
                    <a:pt x="21600" y="10663"/>
                  </a:cubicBezTo>
                  <a:cubicBezTo>
                    <a:pt x="21600" y="4922"/>
                    <a:pt x="16580" y="0"/>
                    <a:pt x="10496" y="0"/>
                  </a:cubicBezTo>
                </a:path>
              </a:pathLst>
            </a:custGeom>
            <a:solidFill>
              <a:srgbClr val="83D1FF"/>
            </a:solidFill>
            <a:ln w="12700" cap="flat">
              <a:noFill/>
              <a:miter lim="400000"/>
            </a:ln>
            <a:effectLst/>
          </p:spPr>
          <p:txBody>
            <a:bodyPr wrap="square" lIns="71436" tIns="71436" rIns="71436" bIns="71436" numCol="1" anchor="t">
              <a:noAutofit/>
            </a:bodyPr>
            <a:lstStyle/>
            <a:p>
              <a:pPr lvl="0"/>
            </a:p>
          </p:txBody>
        </p:sp>
        <p:sp>
          <p:nvSpPr>
            <p:cNvPr id="2112" name="Shape 2112"/>
            <p:cNvSpPr/>
            <p:nvPr/>
          </p:nvSpPr>
          <p:spPr>
            <a:xfrm>
              <a:off x="2929916" y="1242572"/>
              <a:ext cx="450579" cy="3054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878" y="0"/>
                  </a:moveTo>
                  <a:cubicBezTo>
                    <a:pt x="9878" y="0"/>
                    <a:pt x="9878" y="0"/>
                    <a:pt x="9878" y="0"/>
                  </a:cubicBezTo>
                  <a:cubicBezTo>
                    <a:pt x="5795" y="0"/>
                    <a:pt x="2107" y="1946"/>
                    <a:pt x="0" y="4865"/>
                  </a:cubicBezTo>
                  <a:cubicBezTo>
                    <a:pt x="395" y="6032"/>
                    <a:pt x="659" y="7200"/>
                    <a:pt x="790" y="8368"/>
                  </a:cubicBezTo>
                  <a:cubicBezTo>
                    <a:pt x="2107" y="5254"/>
                    <a:pt x="5795" y="3114"/>
                    <a:pt x="9878" y="3114"/>
                  </a:cubicBezTo>
                  <a:cubicBezTo>
                    <a:pt x="15146" y="3114"/>
                    <a:pt x="19493" y="6616"/>
                    <a:pt x="19493" y="10703"/>
                  </a:cubicBezTo>
                  <a:cubicBezTo>
                    <a:pt x="19493" y="14984"/>
                    <a:pt x="15146" y="18486"/>
                    <a:pt x="9878" y="18486"/>
                  </a:cubicBezTo>
                  <a:cubicBezTo>
                    <a:pt x="6322" y="18486"/>
                    <a:pt x="3029" y="16735"/>
                    <a:pt x="1449" y="14400"/>
                  </a:cubicBezTo>
                  <a:cubicBezTo>
                    <a:pt x="1449" y="14984"/>
                    <a:pt x="1449" y="15568"/>
                    <a:pt x="1449" y="16346"/>
                  </a:cubicBezTo>
                  <a:cubicBezTo>
                    <a:pt x="1449" y="18292"/>
                    <a:pt x="1449" y="18292"/>
                    <a:pt x="1449" y="18292"/>
                  </a:cubicBezTo>
                  <a:cubicBezTo>
                    <a:pt x="3556" y="20238"/>
                    <a:pt x="6585" y="21600"/>
                    <a:pt x="9878" y="21600"/>
                  </a:cubicBezTo>
                  <a:cubicBezTo>
                    <a:pt x="16200" y="21600"/>
                    <a:pt x="21205" y="17124"/>
                    <a:pt x="21600" y="11481"/>
                  </a:cubicBezTo>
                  <a:cubicBezTo>
                    <a:pt x="21600" y="11286"/>
                    <a:pt x="21600" y="11092"/>
                    <a:pt x="21600" y="10703"/>
                  </a:cubicBezTo>
                  <a:cubicBezTo>
                    <a:pt x="21600" y="9730"/>
                    <a:pt x="21468" y="8757"/>
                    <a:pt x="21205" y="7784"/>
                  </a:cubicBezTo>
                  <a:cubicBezTo>
                    <a:pt x="19756" y="3308"/>
                    <a:pt x="15278" y="0"/>
                    <a:pt x="9878" y="0"/>
                  </a:cubicBezTo>
                </a:path>
              </a:pathLst>
            </a:custGeom>
            <a:solidFill>
              <a:srgbClr val="055B8D"/>
            </a:solidFill>
            <a:ln w="12700" cap="flat">
              <a:noFill/>
              <a:miter lim="400000"/>
            </a:ln>
            <a:effectLst/>
          </p:spPr>
          <p:txBody>
            <a:bodyPr wrap="square" lIns="71436" tIns="71436" rIns="71436" bIns="71436" numCol="1" anchor="t">
              <a:noAutofit/>
            </a:bodyPr>
            <a:lstStyle/>
            <a:p>
              <a:pPr lvl="0"/>
            </a:p>
          </p:txBody>
        </p:sp>
        <p:sp>
          <p:nvSpPr>
            <p:cNvPr id="2113" name="Shape 2113"/>
            <p:cNvSpPr/>
            <p:nvPr/>
          </p:nvSpPr>
          <p:spPr>
            <a:xfrm>
              <a:off x="1825537" y="2946175"/>
              <a:ext cx="967350" cy="4947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0" y="21600"/>
                    <a:pt x="0" y="21600"/>
                    <a:pt x="0" y="21600"/>
                  </a:cubicBezTo>
                  <a:cubicBezTo>
                    <a:pt x="0" y="14400"/>
                    <a:pt x="0" y="14400"/>
                    <a:pt x="0" y="14400"/>
                  </a:cubicBezTo>
                  <a:cubicBezTo>
                    <a:pt x="0" y="6480"/>
                    <a:pt x="3314" y="0"/>
                    <a:pt x="7364" y="0"/>
                  </a:cubicBezTo>
                  <a:cubicBezTo>
                    <a:pt x="14236" y="0"/>
                    <a:pt x="14236" y="0"/>
                    <a:pt x="14236" y="0"/>
                  </a:cubicBezTo>
                  <a:cubicBezTo>
                    <a:pt x="18286" y="0"/>
                    <a:pt x="21600" y="6480"/>
                    <a:pt x="21600" y="14400"/>
                  </a:cubicBezTo>
                  <a:cubicBezTo>
                    <a:pt x="21600" y="21600"/>
                    <a:pt x="21600" y="21600"/>
                    <a:pt x="21600" y="21600"/>
                  </a:cubicBezTo>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2114" name="Shape 2114"/>
            <p:cNvSpPr/>
            <p:nvPr/>
          </p:nvSpPr>
          <p:spPr>
            <a:xfrm>
              <a:off x="1803472" y="2924110"/>
              <a:ext cx="1011479" cy="5388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30" y="21600"/>
                  </a:moveTo>
                  <a:cubicBezTo>
                    <a:pt x="470" y="21600"/>
                    <a:pt x="470" y="21600"/>
                    <a:pt x="470" y="21600"/>
                  </a:cubicBezTo>
                  <a:cubicBezTo>
                    <a:pt x="235" y="21600"/>
                    <a:pt x="0" y="21159"/>
                    <a:pt x="0" y="20718"/>
                  </a:cubicBezTo>
                  <a:cubicBezTo>
                    <a:pt x="0" y="14106"/>
                    <a:pt x="0" y="14106"/>
                    <a:pt x="0" y="14106"/>
                  </a:cubicBezTo>
                  <a:cubicBezTo>
                    <a:pt x="0" y="6282"/>
                    <a:pt x="3346" y="0"/>
                    <a:pt x="7513" y="0"/>
                  </a:cubicBezTo>
                  <a:cubicBezTo>
                    <a:pt x="14087" y="0"/>
                    <a:pt x="14087" y="0"/>
                    <a:pt x="14087" y="0"/>
                  </a:cubicBezTo>
                  <a:cubicBezTo>
                    <a:pt x="18254" y="0"/>
                    <a:pt x="21600" y="6282"/>
                    <a:pt x="21600" y="14106"/>
                  </a:cubicBezTo>
                  <a:cubicBezTo>
                    <a:pt x="21600" y="20718"/>
                    <a:pt x="21600" y="20718"/>
                    <a:pt x="21600" y="20718"/>
                  </a:cubicBezTo>
                  <a:cubicBezTo>
                    <a:pt x="21600" y="21159"/>
                    <a:pt x="21365" y="21600"/>
                    <a:pt x="21130" y="21600"/>
                  </a:cubicBezTo>
                  <a:moveTo>
                    <a:pt x="939" y="19837"/>
                  </a:moveTo>
                  <a:cubicBezTo>
                    <a:pt x="20661" y="19837"/>
                    <a:pt x="20661" y="19837"/>
                    <a:pt x="20661" y="19837"/>
                  </a:cubicBezTo>
                  <a:cubicBezTo>
                    <a:pt x="20661" y="14106"/>
                    <a:pt x="20661" y="14106"/>
                    <a:pt x="20661" y="14106"/>
                  </a:cubicBezTo>
                  <a:cubicBezTo>
                    <a:pt x="20661" y="7273"/>
                    <a:pt x="17726" y="1763"/>
                    <a:pt x="14087" y="1763"/>
                  </a:cubicBezTo>
                  <a:cubicBezTo>
                    <a:pt x="7513" y="1763"/>
                    <a:pt x="7513" y="1763"/>
                    <a:pt x="7513" y="1763"/>
                  </a:cubicBezTo>
                  <a:cubicBezTo>
                    <a:pt x="3874" y="1763"/>
                    <a:pt x="939" y="7273"/>
                    <a:pt x="939" y="14106"/>
                  </a:cubicBezTo>
                  <a:cubicBezTo>
                    <a:pt x="939" y="19837"/>
                    <a:pt x="939" y="19837"/>
                    <a:pt x="939" y="19837"/>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115" name="Shape 2115"/>
            <p:cNvSpPr/>
            <p:nvPr/>
          </p:nvSpPr>
          <p:spPr>
            <a:xfrm>
              <a:off x="1894052" y="3171464"/>
              <a:ext cx="830318" cy="2252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72" y="0"/>
                  </a:moveTo>
                  <a:cubicBezTo>
                    <a:pt x="0" y="6059"/>
                    <a:pt x="0" y="6059"/>
                    <a:pt x="0" y="6059"/>
                  </a:cubicBezTo>
                  <a:cubicBezTo>
                    <a:pt x="2789" y="6059"/>
                    <a:pt x="2789" y="6059"/>
                    <a:pt x="2789" y="6059"/>
                  </a:cubicBezTo>
                  <a:cubicBezTo>
                    <a:pt x="3219" y="6059"/>
                    <a:pt x="10800" y="21600"/>
                    <a:pt x="10800" y="21600"/>
                  </a:cubicBezTo>
                  <a:cubicBezTo>
                    <a:pt x="10800" y="21600"/>
                    <a:pt x="10800" y="21600"/>
                    <a:pt x="10800" y="21600"/>
                  </a:cubicBezTo>
                  <a:cubicBezTo>
                    <a:pt x="10800" y="21600"/>
                    <a:pt x="18095" y="6059"/>
                    <a:pt x="18525" y="6059"/>
                  </a:cubicBezTo>
                  <a:cubicBezTo>
                    <a:pt x="21600" y="6059"/>
                    <a:pt x="21600" y="6059"/>
                    <a:pt x="21600" y="6059"/>
                  </a:cubicBezTo>
                  <a:cubicBezTo>
                    <a:pt x="21028" y="0"/>
                    <a:pt x="21028" y="0"/>
                    <a:pt x="21028" y="0"/>
                  </a:cubicBezTo>
                  <a:cubicBezTo>
                    <a:pt x="20956" y="263"/>
                    <a:pt x="20956" y="527"/>
                    <a:pt x="20885" y="790"/>
                  </a:cubicBezTo>
                  <a:cubicBezTo>
                    <a:pt x="20813" y="1317"/>
                    <a:pt x="20599" y="1844"/>
                    <a:pt x="20456" y="1844"/>
                  </a:cubicBezTo>
                  <a:cubicBezTo>
                    <a:pt x="16951" y="1844"/>
                    <a:pt x="16951" y="1844"/>
                    <a:pt x="16951" y="1844"/>
                  </a:cubicBezTo>
                  <a:cubicBezTo>
                    <a:pt x="16808" y="2107"/>
                    <a:pt x="16665" y="2898"/>
                    <a:pt x="16593" y="3688"/>
                  </a:cubicBezTo>
                  <a:cubicBezTo>
                    <a:pt x="16379" y="4741"/>
                    <a:pt x="16164" y="6322"/>
                    <a:pt x="15807" y="7376"/>
                  </a:cubicBezTo>
                  <a:cubicBezTo>
                    <a:pt x="15234" y="9220"/>
                    <a:pt x="11730" y="15805"/>
                    <a:pt x="11086" y="17122"/>
                  </a:cubicBezTo>
                  <a:cubicBezTo>
                    <a:pt x="11015" y="17385"/>
                    <a:pt x="10872" y="17385"/>
                    <a:pt x="10800" y="17385"/>
                  </a:cubicBezTo>
                  <a:cubicBezTo>
                    <a:pt x="10800" y="17385"/>
                    <a:pt x="10800" y="17385"/>
                    <a:pt x="10800" y="17385"/>
                  </a:cubicBezTo>
                  <a:cubicBezTo>
                    <a:pt x="10800" y="17385"/>
                    <a:pt x="10800" y="17385"/>
                    <a:pt x="10800" y="17385"/>
                  </a:cubicBezTo>
                  <a:cubicBezTo>
                    <a:pt x="10728" y="17385"/>
                    <a:pt x="10585" y="17385"/>
                    <a:pt x="10514" y="17122"/>
                  </a:cubicBezTo>
                  <a:cubicBezTo>
                    <a:pt x="10085" y="16332"/>
                    <a:pt x="6437" y="8956"/>
                    <a:pt x="5793" y="7376"/>
                  </a:cubicBezTo>
                  <a:cubicBezTo>
                    <a:pt x="5436" y="6322"/>
                    <a:pt x="5150" y="4741"/>
                    <a:pt x="4935" y="3424"/>
                  </a:cubicBezTo>
                  <a:cubicBezTo>
                    <a:pt x="4864" y="2898"/>
                    <a:pt x="4721" y="2107"/>
                    <a:pt x="4649" y="1844"/>
                  </a:cubicBezTo>
                  <a:cubicBezTo>
                    <a:pt x="1144" y="1844"/>
                    <a:pt x="1144" y="1844"/>
                    <a:pt x="1144" y="1844"/>
                  </a:cubicBezTo>
                  <a:cubicBezTo>
                    <a:pt x="1001" y="1844"/>
                    <a:pt x="787" y="1317"/>
                    <a:pt x="715" y="790"/>
                  </a:cubicBezTo>
                  <a:cubicBezTo>
                    <a:pt x="644" y="527"/>
                    <a:pt x="644" y="263"/>
                    <a:pt x="572" y="0"/>
                  </a:cubicBezTo>
                </a:path>
              </a:pathLst>
            </a:custGeom>
            <a:solidFill>
              <a:srgbClr val="D2A72C"/>
            </a:solidFill>
            <a:ln w="12700" cap="flat">
              <a:noFill/>
              <a:miter lim="400000"/>
            </a:ln>
            <a:effectLst/>
          </p:spPr>
          <p:txBody>
            <a:bodyPr wrap="square" lIns="71436" tIns="71436" rIns="71436" bIns="71436" numCol="1" anchor="t">
              <a:noAutofit/>
            </a:bodyPr>
            <a:lstStyle/>
            <a:p>
              <a:pPr lvl="0"/>
            </a:p>
          </p:txBody>
        </p:sp>
        <p:sp>
          <p:nvSpPr>
            <p:cNvPr id="2116" name="Shape 2116"/>
            <p:cNvSpPr/>
            <p:nvPr/>
          </p:nvSpPr>
          <p:spPr>
            <a:xfrm>
              <a:off x="1938181" y="2883466"/>
              <a:ext cx="742061" cy="4470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520" y="4771"/>
                  </a:moveTo>
                  <a:cubicBezTo>
                    <a:pt x="19040" y="2385"/>
                    <a:pt x="17680" y="795"/>
                    <a:pt x="16240" y="663"/>
                  </a:cubicBezTo>
                  <a:cubicBezTo>
                    <a:pt x="10800" y="0"/>
                    <a:pt x="10800" y="0"/>
                    <a:pt x="10800" y="0"/>
                  </a:cubicBezTo>
                  <a:cubicBezTo>
                    <a:pt x="5360" y="663"/>
                    <a:pt x="5360" y="663"/>
                    <a:pt x="5360" y="663"/>
                  </a:cubicBezTo>
                  <a:cubicBezTo>
                    <a:pt x="3920" y="795"/>
                    <a:pt x="2560" y="2385"/>
                    <a:pt x="2080" y="4771"/>
                  </a:cubicBezTo>
                  <a:cubicBezTo>
                    <a:pt x="0" y="13782"/>
                    <a:pt x="0" y="13782"/>
                    <a:pt x="0" y="13782"/>
                  </a:cubicBezTo>
                  <a:cubicBezTo>
                    <a:pt x="4080" y="13782"/>
                    <a:pt x="4080" y="13782"/>
                    <a:pt x="4080" y="13782"/>
                  </a:cubicBezTo>
                  <a:cubicBezTo>
                    <a:pt x="4560" y="13782"/>
                    <a:pt x="4880" y="16034"/>
                    <a:pt x="5600" y="16829"/>
                  </a:cubicBezTo>
                  <a:cubicBezTo>
                    <a:pt x="6320" y="17625"/>
                    <a:pt x="10800" y="21600"/>
                    <a:pt x="10800" y="21600"/>
                  </a:cubicBezTo>
                  <a:cubicBezTo>
                    <a:pt x="10800" y="21600"/>
                    <a:pt x="15360" y="17757"/>
                    <a:pt x="16000" y="16829"/>
                  </a:cubicBezTo>
                  <a:cubicBezTo>
                    <a:pt x="16640" y="15902"/>
                    <a:pt x="17040" y="13782"/>
                    <a:pt x="17520" y="13782"/>
                  </a:cubicBezTo>
                  <a:cubicBezTo>
                    <a:pt x="21600" y="13782"/>
                    <a:pt x="21600" y="13782"/>
                    <a:pt x="21600" y="13782"/>
                  </a:cubicBezTo>
                  <a:cubicBezTo>
                    <a:pt x="19520" y="4771"/>
                    <a:pt x="19520" y="4771"/>
                    <a:pt x="19520" y="4771"/>
                  </a:cubicBezTo>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2117" name="Shape 2117"/>
            <p:cNvSpPr/>
            <p:nvPr/>
          </p:nvSpPr>
          <p:spPr>
            <a:xfrm>
              <a:off x="1917060" y="2861401"/>
              <a:ext cx="784303" cy="491224"/>
            </a:xfrm>
            <a:custGeom>
              <a:avLst/>
              <a:gdLst/>
              <a:ahLst/>
              <a:cxnLst>
                <a:cxn ang="0">
                  <a:pos x="wd2" y="hd2"/>
                </a:cxn>
                <a:cxn ang="5400000">
                  <a:pos x="wd2" y="hd2"/>
                </a:cxn>
                <a:cxn ang="10800000">
                  <a:pos x="wd2" y="hd2"/>
                </a:cxn>
                <a:cxn ang="16200000">
                  <a:pos x="wd2" y="hd2"/>
                </a:cxn>
              </a:cxnLst>
              <a:rect l="0" t="0" r="r" b="b"/>
              <a:pathLst>
                <a:path w="21548" h="21600" fill="norm" stroke="1" extrusionOk="0">
                  <a:moveTo>
                    <a:pt x="10774" y="21600"/>
                  </a:moveTo>
                  <a:cubicBezTo>
                    <a:pt x="10698" y="21600"/>
                    <a:pt x="10547" y="21600"/>
                    <a:pt x="10472" y="21479"/>
                  </a:cubicBezTo>
                  <a:cubicBezTo>
                    <a:pt x="10019" y="21117"/>
                    <a:pt x="6167" y="17739"/>
                    <a:pt x="5487" y="17015"/>
                  </a:cubicBezTo>
                  <a:cubicBezTo>
                    <a:pt x="5110" y="16532"/>
                    <a:pt x="4808" y="15808"/>
                    <a:pt x="4581" y="15204"/>
                  </a:cubicBezTo>
                  <a:cubicBezTo>
                    <a:pt x="4505" y="14963"/>
                    <a:pt x="4354" y="14601"/>
                    <a:pt x="4279" y="14480"/>
                  </a:cubicBezTo>
                  <a:cubicBezTo>
                    <a:pt x="578" y="14480"/>
                    <a:pt x="578" y="14480"/>
                    <a:pt x="578" y="14480"/>
                  </a:cubicBezTo>
                  <a:cubicBezTo>
                    <a:pt x="427" y="14480"/>
                    <a:pt x="201" y="14239"/>
                    <a:pt x="125" y="13998"/>
                  </a:cubicBezTo>
                  <a:cubicBezTo>
                    <a:pt x="-26" y="13756"/>
                    <a:pt x="-26" y="13394"/>
                    <a:pt x="50" y="13153"/>
                  </a:cubicBezTo>
                  <a:cubicBezTo>
                    <a:pt x="1938" y="4947"/>
                    <a:pt x="1938" y="4947"/>
                    <a:pt x="1938" y="4947"/>
                  </a:cubicBezTo>
                  <a:cubicBezTo>
                    <a:pt x="2542" y="2413"/>
                    <a:pt x="3977" y="724"/>
                    <a:pt x="5638" y="603"/>
                  </a:cubicBezTo>
                  <a:cubicBezTo>
                    <a:pt x="10698" y="0"/>
                    <a:pt x="10698" y="0"/>
                    <a:pt x="10698" y="0"/>
                  </a:cubicBezTo>
                  <a:cubicBezTo>
                    <a:pt x="10850" y="0"/>
                    <a:pt x="10850" y="0"/>
                    <a:pt x="10850" y="0"/>
                  </a:cubicBezTo>
                  <a:cubicBezTo>
                    <a:pt x="15910" y="603"/>
                    <a:pt x="15910" y="603"/>
                    <a:pt x="15910" y="603"/>
                  </a:cubicBezTo>
                  <a:cubicBezTo>
                    <a:pt x="17571" y="724"/>
                    <a:pt x="19006" y="2413"/>
                    <a:pt x="19610" y="4947"/>
                  </a:cubicBezTo>
                  <a:cubicBezTo>
                    <a:pt x="21498" y="13153"/>
                    <a:pt x="21498" y="13153"/>
                    <a:pt x="21498" y="13153"/>
                  </a:cubicBezTo>
                  <a:cubicBezTo>
                    <a:pt x="21574" y="13394"/>
                    <a:pt x="21574" y="13756"/>
                    <a:pt x="21423" y="13998"/>
                  </a:cubicBezTo>
                  <a:cubicBezTo>
                    <a:pt x="21347" y="14239"/>
                    <a:pt x="21121" y="14480"/>
                    <a:pt x="20970" y="14480"/>
                  </a:cubicBezTo>
                  <a:cubicBezTo>
                    <a:pt x="17269" y="14480"/>
                    <a:pt x="17269" y="14480"/>
                    <a:pt x="17269" y="14480"/>
                  </a:cubicBezTo>
                  <a:cubicBezTo>
                    <a:pt x="17118" y="14601"/>
                    <a:pt x="16967" y="14963"/>
                    <a:pt x="16891" y="15325"/>
                  </a:cubicBezTo>
                  <a:cubicBezTo>
                    <a:pt x="16665" y="15808"/>
                    <a:pt x="16438" y="16532"/>
                    <a:pt x="16061" y="17015"/>
                  </a:cubicBezTo>
                  <a:cubicBezTo>
                    <a:pt x="15457" y="17859"/>
                    <a:pt x="11756" y="20876"/>
                    <a:pt x="11076" y="21479"/>
                  </a:cubicBezTo>
                  <a:cubicBezTo>
                    <a:pt x="11001" y="21600"/>
                    <a:pt x="10850" y="21600"/>
                    <a:pt x="10774" y="21600"/>
                  </a:cubicBezTo>
                  <a:moveTo>
                    <a:pt x="1484" y="12550"/>
                  </a:moveTo>
                  <a:cubicBezTo>
                    <a:pt x="4430" y="12550"/>
                    <a:pt x="4430" y="12550"/>
                    <a:pt x="4430" y="12550"/>
                  </a:cubicBezTo>
                  <a:cubicBezTo>
                    <a:pt x="5034" y="12550"/>
                    <a:pt x="5336" y="13394"/>
                    <a:pt x="5638" y="14239"/>
                  </a:cubicBezTo>
                  <a:cubicBezTo>
                    <a:pt x="5789" y="14722"/>
                    <a:pt x="6016" y="15204"/>
                    <a:pt x="6243" y="15446"/>
                  </a:cubicBezTo>
                  <a:cubicBezTo>
                    <a:pt x="6696" y="15928"/>
                    <a:pt x="9415" y="18342"/>
                    <a:pt x="10774" y="19549"/>
                  </a:cubicBezTo>
                  <a:cubicBezTo>
                    <a:pt x="12436" y="18221"/>
                    <a:pt x="14928" y="16049"/>
                    <a:pt x="15305" y="15566"/>
                  </a:cubicBezTo>
                  <a:cubicBezTo>
                    <a:pt x="15457" y="15204"/>
                    <a:pt x="15683" y="14722"/>
                    <a:pt x="15834" y="14239"/>
                  </a:cubicBezTo>
                  <a:cubicBezTo>
                    <a:pt x="16212" y="13394"/>
                    <a:pt x="16514" y="12550"/>
                    <a:pt x="17118" y="12550"/>
                  </a:cubicBezTo>
                  <a:cubicBezTo>
                    <a:pt x="20064" y="12550"/>
                    <a:pt x="20064" y="12550"/>
                    <a:pt x="20064" y="12550"/>
                  </a:cubicBezTo>
                  <a:cubicBezTo>
                    <a:pt x="18477" y="5672"/>
                    <a:pt x="18477" y="5672"/>
                    <a:pt x="18477" y="5672"/>
                  </a:cubicBezTo>
                  <a:cubicBezTo>
                    <a:pt x="18024" y="3861"/>
                    <a:pt x="17043" y="2655"/>
                    <a:pt x="15834" y="2534"/>
                  </a:cubicBezTo>
                  <a:cubicBezTo>
                    <a:pt x="10774" y="1931"/>
                    <a:pt x="10774" y="1931"/>
                    <a:pt x="10774" y="1931"/>
                  </a:cubicBezTo>
                  <a:cubicBezTo>
                    <a:pt x="5714" y="2534"/>
                    <a:pt x="5714" y="2534"/>
                    <a:pt x="5714" y="2534"/>
                  </a:cubicBezTo>
                  <a:cubicBezTo>
                    <a:pt x="4505" y="2655"/>
                    <a:pt x="3524" y="3861"/>
                    <a:pt x="3071" y="5672"/>
                  </a:cubicBezTo>
                  <a:cubicBezTo>
                    <a:pt x="1484" y="12550"/>
                    <a:pt x="1484" y="12550"/>
                    <a:pt x="1484" y="1255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118" name="Shape 2118"/>
            <p:cNvSpPr/>
            <p:nvPr/>
          </p:nvSpPr>
          <p:spPr>
            <a:xfrm>
              <a:off x="2133276" y="2737144"/>
              <a:ext cx="351870" cy="5934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9600"/>
                    <a:pt x="0" y="9600"/>
                    <a:pt x="0" y="9600"/>
                  </a:cubicBezTo>
                  <a:cubicBezTo>
                    <a:pt x="0" y="13100"/>
                    <a:pt x="10800" y="21600"/>
                    <a:pt x="10800" y="21600"/>
                  </a:cubicBezTo>
                  <a:cubicBezTo>
                    <a:pt x="10800" y="21600"/>
                    <a:pt x="21600" y="13100"/>
                    <a:pt x="21600" y="9600"/>
                  </a:cubicBezTo>
                  <a:cubicBezTo>
                    <a:pt x="21600" y="0"/>
                    <a:pt x="21600" y="0"/>
                    <a:pt x="21600" y="0"/>
                  </a:cubicBezTo>
                  <a:cubicBezTo>
                    <a:pt x="0" y="0"/>
                    <a:pt x="0" y="0"/>
                    <a:pt x="0" y="0"/>
                  </a:cubicBezTo>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2119" name="Shape 2119"/>
            <p:cNvSpPr/>
            <p:nvPr/>
          </p:nvSpPr>
          <p:spPr>
            <a:xfrm>
              <a:off x="2111212" y="2715080"/>
              <a:ext cx="395998" cy="6375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350" y="21600"/>
                    <a:pt x="10050" y="21507"/>
                    <a:pt x="9900" y="21321"/>
                  </a:cubicBezTo>
                  <a:cubicBezTo>
                    <a:pt x="8850" y="20483"/>
                    <a:pt x="0" y="13128"/>
                    <a:pt x="0" y="9683"/>
                  </a:cubicBezTo>
                  <a:cubicBezTo>
                    <a:pt x="0" y="745"/>
                    <a:pt x="0" y="745"/>
                    <a:pt x="0" y="745"/>
                  </a:cubicBezTo>
                  <a:cubicBezTo>
                    <a:pt x="0" y="372"/>
                    <a:pt x="600" y="0"/>
                    <a:pt x="1200" y="0"/>
                  </a:cubicBezTo>
                  <a:cubicBezTo>
                    <a:pt x="20400" y="0"/>
                    <a:pt x="20400" y="0"/>
                    <a:pt x="20400" y="0"/>
                  </a:cubicBezTo>
                  <a:cubicBezTo>
                    <a:pt x="21000" y="0"/>
                    <a:pt x="21600" y="372"/>
                    <a:pt x="21600" y="745"/>
                  </a:cubicBezTo>
                  <a:cubicBezTo>
                    <a:pt x="21600" y="9683"/>
                    <a:pt x="21600" y="9683"/>
                    <a:pt x="21600" y="9683"/>
                  </a:cubicBezTo>
                  <a:cubicBezTo>
                    <a:pt x="21600" y="13128"/>
                    <a:pt x="12750" y="20483"/>
                    <a:pt x="11700" y="21321"/>
                  </a:cubicBezTo>
                  <a:cubicBezTo>
                    <a:pt x="11550" y="21507"/>
                    <a:pt x="11250" y="21600"/>
                    <a:pt x="10800" y="21600"/>
                  </a:cubicBezTo>
                  <a:moveTo>
                    <a:pt x="2400" y="1490"/>
                  </a:moveTo>
                  <a:cubicBezTo>
                    <a:pt x="2400" y="9683"/>
                    <a:pt x="2400" y="9683"/>
                    <a:pt x="2400" y="9683"/>
                  </a:cubicBezTo>
                  <a:cubicBezTo>
                    <a:pt x="2400" y="11917"/>
                    <a:pt x="7800" y="17038"/>
                    <a:pt x="10800" y="19645"/>
                  </a:cubicBezTo>
                  <a:cubicBezTo>
                    <a:pt x="13800" y="17038"/>
                    <a:pt x="19200" y="11917"/>
                    <a:pt x="19200" y="9683"/>
                  </a:cubicBezTo>
                  <a:cubicBezTo>
                    <a:pt x="19200" y="1490"/>
                    <a:pt x="19200" y="1490"/>
                    <a:pt x="19200" y="1490"/>
                  </a:cubicBezTo>
                  <a:cubicBezTo>
                    <a:pt x="2400" y="1490"/>
                    <a:pt x="2400" y="1490"/>
                    <a:pt x="2400" y="149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120" name="Shape 2120"/>
            <p:cNvSpPr/>
            <p:nvPr/>
          </p:nvSpPr>
          <p:spPr>
            <a:xfrm>
              <a:off x="2155341" y="2910175"/>
              <a:ext cx="307741" cy="557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12960"/>
                    <a:pt x="0" y="12960"/>
                    <a:pt x="0" y="12960"/>
                  </a:cubicBezTo>
                  <a:cubicBezTo>
                    <a:pt x="3279" y="18360"/>
                    <a:pt x="6557" y="21600"/>
                    <a:pt x="10221" y="21600"/>
                  </a:cubicBezTo>
                  <a:cubicBezTo>
                    <a:pt x="10221" y="21600"/>
                    <a:pt x="10414" y="21600"/>
                    <a:pt x="10607" y="21600"/>
                  </a:cubicBezTo>
                  <a:cubicBezTo>
                    <a:pt x="10993" y="21600"/>
                    <a:pt x="10993" y="21600"/>
                    <a:pt x="10993" y="21600"/>
                  </a:cubicBezTo>
                  <a:cubicBezTo>
                    <a:pt x="14657" y="21600"/>
                    <a:pt x="18129" y="18360"/>
                    <a:pt x="21600" y="12960"/>
                  </a:cubicBezTo>
                  <a:cubicBezTo>
                    <a:pt x="21600" y="1080"/>
                    <a:pt x="21600" y="1080"/>
                    <a:pt x="21600" y="1080"/>
                  </a:cubicBezTo>
                  <a:cubicBezTo>
                    <a:pt x="18321" y="5400"/>
                    <a:pt x="14657" y="8640"/>
                    <a:pt x="10993" y="8640"/>
                  </a:cubicBezTo>
                  <a:cubicBezTo>
                    <a:pt x="10800" y="8640"/>
                    <a:pt x="10607" y="8640"/>
                    <a:pt x="10414" y="8640"/>
                  </a:cubicBezTo>
                  <a:cubicBezTo>
                    <a:pt x="6750" y="8640"/>
                    <a:pt x="3279" y="5400"/>
                    <a:pt x="0" y="0"/>
                  </a:cubicBezTo>
                </a:path>
              </a:pathLst>
            </a:custGeom>
            <a:solidFill>
              <a:srgbClr val="AA795B"/>
            </a:solidFill>
            <a:ln w="12700" cap="flat">
              <a:noFill/>
              <a:miter lim="400000"/>
            </a:ln>
            <a:effectLst/>
          </p:spPr>
          <p:txBody>
            <a:bodyPr wrap="square" lIns="71436" tIns="71436" rIns="71436" bIns="71436" numCol="1" anchor="t">
              <a:noAutofit/>
            </a:bodyPr>
            <a:lstStyle/>
            <a:p>
              <a:pPr lvl="0"/>
            </a:p>
          </p:txBody>
        </p:sp>
        <p:sp>
          <p:nvSpPr>
            <p:cNvPr id="2121" name="Shape 2121"/>
            <p:cNvSpPr/>
            <p:nvPr/>
          </p:nvSpPr>
          <p:spPr>
            <a:xfrm>
              <a:off x="2133276" y="2902046"/>
              <a:ext cx="351870" cy="418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40"/>
                  </a:moveTo>
                  <a:cubicBezTo>
                    <a:pt x="21094" y="2880"/>
                    <a:pt x="20756" y="4320"/>
                    <a:pt x="20250" y="5760"/>
                  </a:cubicBezTo>
                  <a:cubicBezTo>
                    <a:pt x="20250" y="21600"/>
                    <a:pt x="20250" y="21600"/>
                    <a:pt x="20250" y="21600"/>
                  </a:cubicBezTo>
                  <a:cubicBezTo>
                    <a:pt x="20756" y="20160"/>
                    <a:pt x="21094" y="18720"/>
                    <a:pt x="21600" y="17280"/>
                  </a:cubicBezTo>
                  <a:cubicBezTo>
                    <a:pt x="21600" y="1440"/>
                    <a:pt x="21600" y="1440"/>
                    <a:pt x="21600" y="1440"/>
                  </a:cubicBezTo>
                  <a:moveTo>
                    <a:pt x="0" y="0"/>
                  </a:moveTo>
                  <a:cubicBezTo>
                    <a:pt x="0" y="17280"/>
                    <a:pt x="0" y="17280"/>
                    <a:pt x="0" y="17280"/>
                  </a:cubicBezTo>
                  <a:cubicBezTo>
                    <a:pt x="506" y="18720"/>
                    <a:pt x="844" y="20160"/>
                    <a:pt x="1350" y="21600"/>
                  </a:cubicBezTo>
                  <a:cubicBezTo>
                    <a:pt x="1350" y="4320"/>
                    <a:pt x="1350" y="4320"/>
                    <a:pt x="1350" y="4320"/>
                  </a:cubicBezTo>
                  <a:cubicBezTo>
                    <a:pt x="844" y="2880"/>
                    <a:pt x="506" y="1440"/>
                    <a:pt x="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122" name="Shape 2122"/>
            <p:cNvSpPr/>
            <p:nvPr/>
          </p:nvSpPr>
          <p:spPr>
            <a:xfrm>
              <a:off x="1470666" y="1067219"/>
              <a:ext cx="1467380" cy="1066058"/>
            </a:xfrm>
            <a:custGeom>
              <a:avLst/>
              <a:gdLst/>
              <a:ahLst/>
              <a:cxnLst>
                <a:cxn ang="0">
                  <a:pos x="wd2" y="hd2"/>
                </a:cxn>
                <a:cxn ang="5400000">
                  <a:pos x="wd2" y="hd2"/>
                </a:cxn>
                <a:cxn ang="10800000">
                  <a:pos x="wd2" y="hd2"/>
                </a:cxn>
                <a:cxn ang="16200000">
                  <a:pos x="wd2" y="hd2"/>
                </a:cxn>
              </a:cxnLst>
              <a:rect l="0" t="0" r="r" b="b"/>
              <a:pathLst>
                <a:path w="21525" h="21600" fill="norm" stroke="1" extrusionOk="0">
                  <a:moveTo>
                    <a:pt x="9315" y="612"/>
                  </a:moveTo>
                  <a:cubicBezTo>
                    <a:pt x="9395" y="891"/>
                    <a:pt x="9476" y="1280"/>
                    <a:pt x="9516" y="1837"/>
                  </a:cubicBezTo>
                  <a:cubicBezTo>
                    <a:pt x="9556" y="2839"/>
                    <a:pt x="8831" y="3563"/>
                    <a:pt x="8186" y="3173"/>
                  </a:cubicBezTo>
                  <a:cubicBezTo>
                    <a:pt x="7259" y="2672"/>
                    <a:pt x="5929" y="2227"/>
                    <a:pt x="4600" y="2227"/>
                  </a:cubicBezTo>
                  <a:cubicBezTo>
                    <a:pt x="3028" y="2227"/>
                    <a:pt x="1134" y="3285"/>
                    <a:pt x="167" y="3841"/>
                  </a:cubicBezTo>
                  <a:cubicBezTo>
                    <a:pt x="-35" y="4008"/>
                    <a:pt x="-75" y="4454"/>
                    <a:pt x="167" y="4621"/>
                  </a:cubicBezTo>
                  <a:cubicBezTo>
                    <a:pt x="1134" y="5511"/>
                    <a:pt x="3149" y="7738"/>
                    <a:pt x="3149" y="11802"/>
                  </a:cubicBezTo>
                  <a:cubicBezTo>
                    <a:pt x="3149" y="21600"/>
                    <a:pt x="3149" y="21600"/>
                    <a:pt x="3149" y="21600"/>
                  </a:cubicBezTo>
                  <a:cubicBezTo>
                    <a:pt x="21525" y="21600"/>
                    <a:pt x="21525" y="21600"/>
                    <a:pt x="21525" y="21600"/>
                  </a:cubicBezTo>
                  <a:cubicBezTo>
                    <a:pt x="21525" y="8239"/>
                    <a:pt x="21525" y="8239"/>
                    <a:pt x="21525" y="8239"/>
                  </a:cubicBezTo>
                  <a:cubicBezTo>
                    <a:pt x="21525" y="2227"/>
                    <a:pt x="18059" y="111"/>
                    <a:pt x="9597" y="0"/>
                  </a:cubicBezTo>
                  <a:cubicBezTo>
                    <a:pt x="9355" y="0"/>
                    <a:pt x="9194" y="334"/>
                    <a:pt x="9315" y="612"/>
                  </a:cubicBezTo>
                </a:path>
              </a:pathLst>
            </a:custGeom>
            <a:solidFill>
              <a:srgbClr val="3572B0"/>
            </a:solidFill>
            <a:ln w="12700" cap="flat">
              <a:noFill/>
              <a:miter lim="400000"/>
            </a:ln>
            <a:effectLst/>
          </p:spPr>
          <p:txBody>
            <a:bodyPr wrap="square" lIns="71436" tIns="71436" rIns="71436" bIns="71436" numCol="1" anchor="t">
              <a:noAutofit/>
            </a:bodyPr>
            <a:lstStyle/>
            <a:p>
              <a:pPr lvl="0"/>
            </a:p>
          </p:txBody>
        </p:sp>
        <p:sp>
          <p:nvSpPr>
            <p:cNvPr id="2123" name="Shape 2123"/>
            <p:cNvSpPr/>
            <p:nvPr/>
          </p:nvSpPr>
          <p:spPr>
            <a:xfrm>
              <a:off x="1448019" y="1045154"/>
              <a:ext cx="1512092" cy="1110187"/>
            </a:xfrm>
            <a:custGeom>
              <a:avLst/>
              <a:gdLst/>
              <a:ahLst/>
              <a:cxnLst>
                <a:cxn ang="0">
                  <a:pos x="wd2" y="hd2"/>
                </a:cxn>
                <a:cxn ang="5400000">
                  <a:pos x="wd2" y="hd2"/>
                </a:cxn>
                <a:cxn ang="10800000">
                  <a:pos x="wd2" y="hd2"/>
                </a:cxn>
                <a:cxn ang="16200000">
                  <a:pos x="wd2" y="hd2"/>
                </a:cxn>
              </a:cxnLst>
              <a:rect l="0" t="0" r="r" b="b"/>
              <a:pathLst>
                <a:path w="21568" h="21600" fill="norm" stroke="1" extrusionOk="0">
                  <a:moveTo>
                    <a:pt x="21254" y="21600"/>
                  </a:moveTo>
                  <a:cubicBezTo>
                    <a:pt x="3379" y="21600"/>
                    <a:pt x="3379" y="21600"/>
                    <a:pt x="3379" y="21600"/>
                  </a:cubicBezTo>
                  <a:cubicBezTo>
                    <a:pt x="3222" y="21600"/>
                    <a:pt x="3065" y="21386"/>
                    <a:pt x="3065" y="21172"/>
                  </a:cubicBezTo>
                  <a:cubicBezTo>
                    <a:pt x="3065" y="11762"/>
                    <a:pt x="3065" y="11762"/>
                    <a:pt x="3065" y="11762"/>
                  </a:cubicBezTo>
                  <a:cubicBezTo>
                    <a:pt x="3065" y="8127"/>
                    <a:pt x="1340" y="6149"/>
                    <a:pt x="282" y="5240"/>
                  </a:cubicBezTo>
                  <a:cubicBezTo>
                    <a:pt x="86" y="5079"/>
                    <a:pt x="-32" y="4758"/>
                    <a:pt x="7" y="4438"/>
                  </a:cubicBezTo>
                  <a:cubicBezTo>
                    <a:pt x="7" y="4117"/>
                    <a:pt x="164" y="3850"/>
                    <a:pt x="360" y="3743"/>
                  </a:cubicBezTo>
                  <a:cubicBezTo>
                    <a:pt x="1340" y="3154"/>
                    <a:pt x="3222" y="2139"/>
                    <a:pt x="4790" y="2139"/>
                  </a:cubicBezTo>
                  <a:cubicBezTo>
                    <a:pt x="5966" y="2139"/>
                    <a:pt x="7299" y="2459"/>
                    <a:pt x="8396" y="3101"/>
                  </a:cubicBezTo>
                  <a:cubicBezTo>
                    <a:pt x="8632" y="3208"/>
                    <a:pt x="8906" y="3154"/>
                    <a:pt x="9102" y="2887"/>
                  </a:cubicBezTo>
                  <a:cubicBezTo>
                    <a:pt x="9220" y="2727"/>
                    <a:pt x="9259" y="2459"/>
                    <a:pt x="9259" y="2246"/>
                  </a:cubicBezTo>
                  <a:cubicBezTo>
                    <a:pt x="9220" y="1818"/>
                    <a:pt x="9180" y="1444"/>
                    <a:pt x="9102" y="1230"/>
                  </a:cubicBezTo>
                  <a:cubicBezTo>
                    <a:pt x="8984" y="962"/>
                    <a:pt x="9024" y="642"/>
                    <a:pt x="9141" y="374"/>
                  </a:cubicBezTo>
                  <a:cubicBezTo>
                    <a:pt x="9259" y="160"/>
                    <a:pt x="9455" y="0"/>
                    <a:pt x="9651" y="0"/>
                  </a:cubicBezTo>
                  <a:cubicBezTo>
                    <a:pt x="13963" y="53"/>
                    <a:pt x="16825" y="642"/>
                    <a:pt x="18667" y="1871"/>
                  </a:cubicBezTo>
                  <a:cubicBezTo>
                    <a:pt x="20666" y="3154"/>
                    <a:pt x="21568" y="5240"/>
                    <a:pt x="21568" y="8341"/>
                  </a:cubicBezTo>
                  <a:cubicBezTo>
                    <a:pt x="21568" y="21172"/>
                    <a:pt x="21568" y="21172"/>
                    <a:pt x="21568" y="21172"/>
                  </a:cubicBezTo>
                  <a:cubicBezTo>
                    <a:pt x="21568" y="21386"/>
                    <a:pt x="21450" y="21600"/>
                    <a:pt x="21254" y="21600"/>
                  </a:cubicBezTo>
                  <a:moveTo>
                    <a:pt x="3692" y="20745"/>
                  </a:moveTo>
                  <a:cubicBezTo>
                    <a:pt x="20941" y="20745"/>
                    <a:pt x="20941" y="20745"/>
                    <a:pt x="20941" y="20745"/>
                  </a:cubicBezTo>
                  <a:cubicBezTo>
                    <a:pt x="20941" y="8341"/>
                    <a:pt x="20941" y="8341"/>
                    <a:pt x="20941" y="8341"/>
                  </a:cubicBezTo>
                  <a:cubicBezTo>
                    <a:pt x="20941" y="2994"/>
                    <a:pt x="17883" y="962"/>
                    <a:pt x="9651" y="855"/>
                  </a:cubicBezTo>
                  <a:cubicBezTo>
                    <a:pt x="9768" y="1176"/>
                    <a:pt x="9847" y="1604"/>
                    <a:pt x="9886" y="2192"/>
                  </a:cubicBezTo>
                  <a:cubicBezTo>
                    <a:pt x="9886" y="2673"/>
                    <a:pt x="9768" y="3101"/>
                    <a:pt x="9533" y="3475"/>
                  </a:cubicBezTo>
                  <a:cubicBezTo>
                    <a:pt x="9180" y="3956"/>
                    <a:pt x="8632" y="4170"/>
                    <a:pt x="8161" y="3903"/>
                  </a:cubicBezTo>
                  <a:cubicBezTo>
                    <a:pt x="7142" y="3315"/>
                    <a:pt x="5887" y="2994"/>
                    <a:pt x="4790" y="2994"/>
                  </a:cubicBezTo>
                  <a:cubicBezTo>
                    <a:pt x="3339" y="2994"/>
                    <a:pt x="1575" y="3956"/>
                    <a:pt x="634" y="4545"/>
                  </a:cubicBezTo>
                  <a:cubicBezTo>
                    <a:pt x="1536" y="5293"/>
                    <a:pt x="3692" y="7592"/>
                    <a:pt x="3692" y="11762"/>
                  </a:cubicBezTo>
                  <a:cubicBezTo>
                    <a:pt x="3692" y="20745"/>
                    <a:pt x="3692" y="20745"/>
                    <a:pt x="3692" y="20745"/>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124" name="Shape 2124"/>
            <p:cNvSpPr/>
            <p:nvPr/>
          </p:nvSpPr>
          <p:spPr>
            <a:xfrm>
              <a:off x="1470666" y="1067219"/>
              <a:ext cx="1467380" cy="1066058"/>
            </a:xfrm>
            <a:custGeom>
              <a:avLst/>
              <a:gdLst/>
              <a:ahLst/>
              <a:cxnLst>
                <a:cxn ang="0">
                  <a:pos x="wd2" y="hd2"/>
                </a:cxn>
                <a:cxn ang="5400000">
                  <a:pos x="wd2" y="hd2"/>
                </a:cxn>
                <a:cxn ang="10800000">
                  <a:pos x="wd2" y="hd2"/>
                </a:cxn>
                <a:cxn ang="16200000">
                  <a:pos x="wd2" y="hd2"/>
                </a:cxn>
              </a:cxnLst>
              <a:rect l="0" t="0" r="r" b="b"/>
              <a:pathLst>
                <a:path w="21525" h="21600" fill="norm" stroke="1" extrusionOk="0">
                  <a:moveTo>
                    <a:pt x="9315" y="612"/>
                  </a:moveTo>
                  <a:cubicBezTo>
                    <a:pt x="9395" y="891"/>
                    <a:pt x="9476" y="1280"/>
                    <a:pt x="9516" y="1837"/>
                  </a:cubicBezTo>
                  <a:cubicBezTo>
                    <a:pt x="9556" y="2839"/>
                    <a:pt x="8831" y="3563"/>
                    <a:pt x="8186" y="3173"/>
                  </a:cubicBezTo>
                  <a:cubicBezTo>
                    <a:pt x="7259" y="2672"/>
                    <a:pt x="5929" y="2227"/>
                    <a:pt x="4600" y="2227"/>
                  </a:cubicBezTo>
                  <a:cubicBezTo>
                    <a:pt x="3028" y="2227"/>
                    <a:pt x="1134" y="3285"/>
                    <a:pt x="167" y="3841"/>
                  </a:cubicBezTo>
                  <a:cubicBezTo>
                    <a:pt x="-35" y="4008"/>
                    <a:pt x="-75" y="4454"/>
                    <a:pt x="167" y="4621"/>
                  </a:cubicBezTo>
                  <a:cubicBezTo>
                    <a:pt x="1134" y="5511"/>
                    <a:pt x="3149" y="7738"/>
                    <a:pt x="3149" y="11802"/>
                  </a:cubicBezTo>
                  <a:cubicBezTo>
                    <a:pt x="3149" y="21600"/>
                    <a:pt x="3149" y="21600"/>
                    <a:pt x="3149" y="21600"/>
                  </a:cubicBezTo>
                  <a:cubicBezTo>
                    <a:pt x="21525" y="21600"/>
                    <a:pt x="21525" y="21600"/>
                    <a:pt x="21525" y="21600"/>
                  </a:cubicBezTo>
                  <a:cubicBezTo>
                    <a:pt x="21525" y="8239"/>
                    <a:pt x="21525" y="8239"/>
                    <a:pt x="21525" y="8239"/>
                  </a:cubicBezTo>
                  <a:cubicBezTo>
                    <a:pt x="21525" y="2227"/>
                    <a:pt x="18059" y="111"/>
                    <a:pt x="9597" y="0"/>
                  </a:cubicBezTo>
                  <a:cubicBezTo>
                    <a:pt x="9355" y="0"/>
                    <a:pt x="9194" y="334"/>
                    <a:pt x="9315" y="612"/>
                  </a:cubicBezTo>
                </a:path>
              </a:pathLst>
            </a:custGeom>
            <a:solidFill>
              <a:srgbClr val="E9E9E9"/>
            </a:solidFill>
            <a:ln w="12700" cap="flat">
              <a:noFill/>
              <a:miter lim="400000"/>
            </a:ln>
            <a:effectLst/>
          </p:spPr>
          <p:txBody>
            <a:bodyPr wrap="square" lIns="71436" tIns="71436" rIns="71436" bIns="71436" numCol="1" anchor="t">
              <a:noAutofit/>
            </a:bodyPr>
            <a:lstStyle/>
            <a:p>
              <a:pPr lvl="0"/>
            </a:p>
          </p:txBody>
        </p:sp>
        <p:sp>
          <p:nvSpPr>
            <p:cNvPr id="2125" name="Shape 2125"/>
            <p:cNvSpPr/>
            <p:nvPr/>
          </p:nvSpPr>
          <p:spPr>
            <a:xfrm>
              <a:off x="1448019" y="1045154"/>
              <a:ext cx="1512092" cy="1110187"/>
            </a:xfrm>
            <a:custGeom>
              <a:avLst/>
              <a:gdLst/>
              <a:ahLst/>
              <a:cxnLst>
                <a:cxn ang="0">
                  <a:pos x="wd2" y="hd2"/>
                </a:cxn>
                <a:cxn ang="5400000">
                  <a:pos x="wd2" y="hd2"/>
                </a:cxn>
                <a:cxn ang="10800000">
                  <a:pos x="wd2" y="hd2"/>
                </a:cxn>
                <a:cxn ang="16200000">
                  <a:pos x="wd2" y="hd2"/>
                </a:cxn>
              </a:cxnLst>
              <a:rect l="0" t="0" r="r" b="b"/>
              <a:pathLst>
                <a:path w="21568" h="21600" fill="norm" stroke="1" extrusionOk="0">
                  <a:moveTo>
                    <a:pt x="21254" y="21600"/>
                  </a:moveTo>
                  <a:cubicBezTo>
                    <a:pt x="3379" y="21600"/>
                    <a:pt x="3379" y="21600"/>
                    <a:pt x="3379" y="21600"/>
                  </a:cubicBezTo>
                  <a:cubicBezTo>
                    <a:pt x="3222" y="21600"/>
                    <a:pt x="3065" y="21386"/>
                    <a:pt x="3065" y="21172"/>
                  </a:cubicBezTo>
                  <a:cubicBezTo>
                    <a:pt x="3065" y="11762"/>
                    <a:pt x="3065" y="11762"/>
                    <a:pt x="3065" y="11762"/>
                  </a:cubicBezTo>
                  <a:cubicBezTo>
                    <a:pt x="3065" y="8127"/>
                    <a:pt x="1340" y="6149"/>
                    <a:pt x="282" y="5240"/>
                  </a:cubicBezTo>
                  <a:cubicBezTo>
                    <a:pt x="86" y="5079"/>
                    <a:pt x="-32" y="4758"/>
                    <a:pt x="7" y="4438"/>
                  </a:cubicBezTo>
                  <a:cubicBezTo>
                    <a:pt x="7" y="4117"/>
                    <a:pt x="164" y="3850"/>
                    <a:pt x="360" y="3743"/>
                  </a:cubicBezTo>
                  <a:cubicBezTo>
                    <a:pt x="1340" y="3154"/>
                    <a:pt x="3222" y="2139"/>
                    <a:pt x="4790" y="2139"/>
                  </a:cubicBezTo>
                  <a:cubicBezTo>
                    <a:pt x="5966" y="2139"/>
                    <a:pt x="7299" y="2459"/>
                    <a:pt x="8396" y="3101"/>
                  </a:cubicBezTo>
                  <a:cubicBezTo>
                    <a:pt x="8632" y="3208"/>
                    <a:pt x="8906" y="3154"/>
                    <a:pt x="9102" y="2887"/>
                  </a:cubicBezTo>
                  <a:cubicBezTo>
                    <a:pt x="9220" y="2727"/>
                    <a:pt x="9259" y="2459"/>
                    <a:pt x="9259" y="2246"/>
                  </a:cubicBezTo>
                  <a:cubicBezTo>
                    <a:pt x="9220" y="1818"/>
                    <a:pt x="9180" y="1444"/>
                    <a:pt x="9102" y="1230"/>
                  </a:cubicBezTo>
                  <a:cubicBezTo>
                    <a:pt x="8984" y="962"/>
                    <a:pt x="9024" y="642"/>
                    <a:pt x="9141" y="374"/>
                  </a:cubicBezTo>
                  <a:cubicBezTo>
                    <a:pt x="9259" y="160"/>
                    <a:pt x="9455" y="0"/>
                    <a:pt x="9651" y="0"/>
                  </a:cubicBezTo>
                  <a:cubicBezTo>
                    <a:pt x="13963" y="53"/>
                    <a:pt x="16825" y="642"/>
                    <a:pt x="18667" y="1871"/>
                  </a:cubicBezTo>
                  <a:cubicBezTo>
                    <a:pt x="20666" y="3154"/>
                    <a:pt x="21568" y="5240"/>
                    <a:pt x="21568" y="8341"/>
                  </a:cubicBezTo>
                  <a:cubicBezTo>
                    <a:pt x="21568" y="21172"/>
                    <a:pt x="21568" y="21172"/>
                    <a:pt x="21568" y="21172"/>
                  </a:cubicBezTo>
                  <a:cubicBezTo>
                    <a:pt x="21568" y="21386"/>
                    <a:pt x="21450" y="21600"/>
                    <a:pt x="21254" y="21600"/>
                  </a:cubicBezTo>
                  <a:moveTo>
                    <a:pt x="3692" y="20745"/>
                  </a:moveTo>
                  <a:cubicBezTo>
                    <a:pt x="20941" y="20745"/>
                    <a:pt x="20941" y="20745"/>
                    <a:pt x="20941" y="20745"/>
                  </a:cubicBezTo>
                  <a:cubicBezTo>
                    <a:pt x="20941" y="8341"/>
                    <a:pt x="20941" y="8341"/>
                    <a:pt x="20941" y="8341"/>
                  </a:cubicBezTo>
                  <a:cubicBezTo>
                    <a:pt x="20941" y="2994"/>
                    <a:pt x="17883" y="962"/>
                    <a:pt x="9651" y="855"/>
                  </a:cubicBezTo>
                  <a:cubicBezTo>
                    <a:pt x="9768" y="1176"/>
                    <a:pt x="9847" y="1604"/>
                    <a:pt x="9886" y="2192"/>
                  </a:cubicBezTo>
                  <a:cubicBezTo>
                    <a:pt x="9886" y="2673"/>
                    <a:pt x="9768" y="3101"/>
                    <a:pt x="9533" y="3475"/>
                  </a:cubicBezTo>
                  <a:cubicBezTo>
                    <a:pt x="9180" y="3956"/>
                    <a:pt x="8632" y="4170"/>
                    <a:pt x="8161" y="3903"/>
                  </a:cubicBezTo>
                  <a:cubicBezTo>
                    <a:pt x="7142" y="3315"/>
                    <a:pt x="5887" y="2994"/>
                    <a:pt x="4790" y="2994"/>
                  </a:cubicBezTo>
                  <a:cubicBezTo>
                    <a:pt x="3339" y="2994"/>
                    <a:pt x="1575" y="3956"/>
                    <a:pt x="634" y="4545"/>
                  </a:cubicBezTo>
                  <a:cubicBezTo>
                    <a:pt x="1536" y="5293"/>
                    <a:pt x="3692" y="7592"/>
                    <a:pt x="3692" y="11762"/>
                  </a:cubicBezTo>
                  <a:cubicBezTo>
                    <a:pt x="3692" y="20745"/>
                    <a:pt x="3692" y="20745"/>
                    <a:pt x="3692" y="20745"/>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126" name="Shape 2126"/>
            <p:cNvSpPr/>
            <p:nvPr/>
          </p:nvSpPr>
          <p:spPr>
            <a:xfrm>
              <a:off x="1676892" y="1439990"/>
              <a:ext cx="1239091" cy="6712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741" y="0"/>
                  </a:moveTo>
                  <a:cubicBezTo>
                    <a:pt x="2347" y="0"/>
                    <a:pt x="671" y="974"/>
                    <a:pt x="0" y="1505"/>
                  </a:cubicBezTo>
                  <a:cubicBezTo>
                    <a:pt x="335" y="3010"/>
                    <a:pt x="527" y="4692"/>
                    <a:pt x="527" y="6728"/>
                  </a:cubicBezTo>
                  <a:cubicBezTo>
                    <a:pt x="527" y="21600"/>
                    <a:pt x="527" y="21600"/>
                    <a:pt x="527" y="21600"/>
                  </a:cubicBezTo>
                  <a:cubicBezTo>
                    <a:pt x="1102" y="21600"/>
                    <a:pt x="1102" y="21600"/>
                    <a:pt x="1102" y="21600"/>
                  </a:cubicBezTo>
                  <a:cubicBezTo>
                    <a:pt x="1102" y="6639"/>
                    <a:pt x="1102" y="6639"/>
                    <a:pt x="1102" y="6639"/>
                  </a:cubicBezTo>
                  <a:cubicBezTo>
                    <a:pt x="1102" y="6639"/>
                    <a:pt x="1102" y="6639"/>
                    <a:pt x="1102" y="6639"/>
                  </a:cubicBezTo>
                  <a:cubicBezTo>
                    <a:pt x="1102" y="6285"/>
                    <a:pt x="1102" y="5931"/>
                    <a:pt x="2251" y="5400"/>
                  </a:cubicBezTo>
                  <a:cubicBezTo>
                    <a:pt x="2730" y="5223"/>
                    <a:pt x="3592" y="4957"/>
                    <a:pt x="4694" y="4957"/>
                  </a:cubicBezTo>
                  <a:cubicBezTo>
                    <a:pt x="6418" y="4957"/>
                    <a:pt x="8238" y="5577"/>
                    <a:pt x="10058" y="6728"/>
                  </a:cubicBezTo>
                  <a:cubicBezTo>
                    <a:pt x="12357" y="8321"/>
                    <a:pt x="14129" y="9030"/>
                    <a:pt x="15661" y="9030"/>
                  </a:cubicBezTo>
                  <a:cubicBezTo>
                    <a:pt x="17529" y="9030"/>
                    <a:pt x="19062" y="7879"/>
                    <a:pt x="20403" y="5400"/>
                  </a:cubicBezTo>
                  <a:cubicBezTo>
                    <a:pt x="20451" y="5223"/>
                    <a:pt x="20546" y="5134"/>
                    <a:pt x="20642" y="5134"/>
                  </a:cubicBezTo>
                  <a:cubicBezTo>
                    <a:pt x="20690" y="5134"/>
                    <a:pt x="20738" y="5134"/>
                    <a:pt x="20786" y="5223"/>
                  </a:cubicBezTo>
                  <a:cubicBezTo>
                    <a:pt x="20929" y="5311"/>
                    <a:pt x="21025" y="5577"/>
                    <a:pt x="21025" y="5843"/>
                  </a:cubicBezTo>
                  <a:cubicBezTo>
                    <a:pt x="21025" y="21600"/>
                    <a:pt x="21025" y="21600"/>
                    <a:pt x="21025" y="21600"/>
                  </a:cubicBezTo>
                  <a:cubicBezTo>
                    <a:pt x="21600" y="21600"/>
                    <a:pt x="21600" y="21600"/>
                    <a:pt x="21600" y="21600"/>
                  </a:cubicBezTo>
                  <a:cubicBezTo>
                    <a:pt x="21600" y="2036"/>
                    <a:pt x="21600" y="2036"/>
                    <a:pt x="21600" y="2036"/>
                  </a:cubicBezTo>
                  <a:cubicBezTo>
                    <a:pt x="20738" y="2567"/>
                    <a:pt x="18439" y="3895"/>
                    <a:pt x="15805" y="3895"/>
                  </a:cubicBezTo>
                  <a:cubicBezTo>
                    <a:pt x="14416" y="3895"/>
                    <a:pt x="12883" y="3541"/>
                    <a:pt x="11447" y="2479"/>
                  </a:cubicBezTo>
                  <a:cubicBezTo>
                    <a:pt x="8908" y="620"/>
                    <a:pt x="6609" y="0"/>
                    <a:pt x="4741" y="0"/>
                  </a:cubicBezTo>
                </a:path>
              </a:pathLst>
            </a:custGeom>
            <a:solidFill>
              <a:srgbClr val="C1CAD4"/>
            </a:solidFill>
            <a:ln w="12700" cap="flat">
              <a:noFill/>
              <a:miter lim="400000"/>
            </a:ln>
            <a:effectLst/>
          </p:spPr>
          <p:txBody>
            <a:bodyPr wrap="square" lIns="71436" tIns="71436" rIns="71436" bIns="71436" numCol="1" anchor="t">
              <a:noAutofit/>
            </a:bodyPr>
            <a:lstStyle/>
            <a:p>
              <a:pPr lvl="0"/>
            </a:p>
          </p:txBody>
        </p:sp>
        <p:sp>
          <p:nvSpPr>
            <p:cNvPr id="2127" name="Shape 2127"/>
            <p:cNvSpPr/>
            <p:nvPr/>
          </p:nvSpPr>
          <p:spPr>
            <a:xfrm>
              <a:off x="1654828" y="1487603"/>
              <a:ext cx="1283219" cy="6456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76"/>
                  </a:moveTo>
                  <a:cubicBezTo>
                    <a:pt x="21600" y="276"/>
                    <a:pt x="21461" y="368"/>
                    <a:pt x="21230" y="551"/>
                  </a:cubicBezTo>
                  <a:cubicBezTo>
                    <a:pt x="21230" y="20865"/>
                    <a:pt x="21230" y="20865"/>
                    <a:pt x="21230" y="20865"/>
                  </a:cubicBezTo>
                  <a:cubicBezTo>
                    <a:pt x="20675" y="20865"/>
                    <a:pt x="20675" y="20865"/>
                    <a:pt x="20675" y="20865"/>
                  </a:cubicBezTo>
                  <a:cubicBezTo>
                    <a:pt x="20675" y="21600"/>
                    <a:pt x="20675" y="21600"/>
                    <a:pt x="20675" y="21600"/>
                  </a:cubicBezTo>
                  <a:cubicBezTo>
                    <a:pt x="21600" y="21600"/>
                    <a:pt x="21600" y="21600"/>
                    <a:pt x="21600" y="21600"/>
                  </a:cubicBezTo>
                  <a:cubicBezTo>
                    <a:pt x="21600" y="276"/>
                    <a:pt x="21600" y="276"/>
                    <a:pt x="21600" y="276"/>
                  </a:cubicBezTo>
                  <a:moveTo>
                    <a:pt x="370" y="0"/>
                  </a:moveTo>
                  <a:cubicBezTo>
                    <a:pt x="139" y="184"/>
                    <a:pt x="0" y="276"/>
                    <a:pt x="0" y="276"/>
                  </a:cubicBezTo>
                  <a:cubicBezTo>
                    <a:pt x="324" y="1746"/>
                    <a:pt x="509" y="3401"/>
                    <a:pt x="509" y="5423"/>
                  </a:cubicBezTo>
                  <a:cubicBezTo>
                    <a:pt x="509" y="21600"/>
                    <a:pt x="509" y="21600"/>
                    <a:pt x="509" y="21600"/>
                  </a:cubicBezTo>
                  <a:cubicBezTo>
                    <a:pt x="1434" y="21600"/>
                    <a:pt x="1434" y="21600"/>
                    <a:pt x="1434" y="21600"/>
                  </a:cubicBezTo>
                  <a:cubicBezTo>
                    <a:pt x="1434" y="20865"/>
                    <a:pt x="1434" y="20865"/>
                    <a:pt x="1434" y="20865"/>
                  </a:cubicBezTo>
                  <a:cubicBezTo>
                    <a:pt x="879" y="20865"/>
                    <a:pt x="879" y="20865"/>
                    <a:pt x="879" y="20865"/>
                  </a:cubicBezTo>
                  <a:cubicBezTo>
                    <a:pt x="879" y="5423"/>
                    <a:pt x="879" y="5423"/>
                    <a:pt x="879" y="5423"/>
                  </a:cubicBezTo>
                  <a:cubicBezTo>
                    <a:pt x="879" y="3309"/>
                    <a:pt x="694" y="1563"/>
                    <a:pt x="37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128" name="Shape 2128"/>
            <p:cNvSpPr/>
            <p:nvPr/>
          </p:nvSpPr>
          <p:spPr>
            <a:xfrm>
              <a:off x="1630441" y="2003213"/>
              <a:ext cx="131226" cy="2647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900" y="0"/>
                    <a:pt x="0" y="4725"/>
                    <a:pt x="0" y="10800"/>
                  </a:cubicBezTo>
                  <a:cubicBezTo>
                    <a:pt x="0" y="16650"/>
                    <a:pt x="9900" y="21600"/>
                    <a:pt x="21600" y="21600"/>
                  </a:cubicBezTo>
                  <a:lnTo>
                    <a:pt x="21600" y="0"/>
                  </a:lnTo>
                  <a:close/>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2129" name="Shape 2129"/>
            <p:cNvSpPr/>
            <p:nvPr/>
          </p:nvSpPr>
          <p:spPr>
            <a:xfrm>
              <a:off x="1608377" y="1981149"/>
              <a:ext cx="175354" cy="3077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8" y="21600"/>
                    <a:pt x="0" y="16779"/>
                    <a:pt x="0" y="10800"/>
                  </a:cubicBezTo>
                  <a:cubicBezTo>
                    <a:pt x="0" y="4821"/>
                    <a:pt x="8438" y="0"/>
                    <a:pt x="18900" y="0"/>
                  </a:cubicBezTo>
                  <a:cubicBezTo>
                    <a:pt x="20587" y="0"/>
                    <a:pt x="21600" y="771"/>
                    <a:pt x="21600" y="1543"/>
                  </a:cubicBezTo>
                  <a:cubicBezTo>
                    <a:pt x="21600" y="20057"/>
                    <a:pt x="21600" y="20057"/>
                    <a:pt x="21600" y="20057"/>
                  </a:cubicBezTo>
                  <a:cubicBezTo>
                    <a:pt x="21600" y="20829"/>
                    <a:pt x="20587" y="21600"/>
                    <a:pt x="18900" y="21600"/>
                  </a:cubicBezTo>
                  <a:close/>
                  <a:moveTo>
                    <a:pt x="16200" y="3279"/>
                  </a:moveTo>
                  <a:cubicBezTo>
                    <a:pt x="10125" y="3857"/>
                    <a:pt x="5400" y="7136"/>
                    <a:pt x="5400" y="10800"/>
                  </a:cubicBezTo>
                  <a:cubicBezTo>
                    <a:pt x="5400" y="14464"/>
                    <a:pt x="10125" y="17550"/>
                    <a:pt x="16200" y="18321"/>
                  </a:cubicBezTo>
                  <a:lnTo>
                    <a:pt x="16200" y="327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130" name="Shape 2130"/>
            <p:cNvSpPr/>
            <p:nvPr/>
          </p:nvSpPr>
          <p:spPr>
            <a:xfrm>
              <a:off x="2861401" y="2003213"/>
              <a:ext cx="132387" cy="2647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650"/>
                    <a:pt x="12150" y="21600"/>
                    <a:pt x="0" y="21600"/>
                  </a:cubicBezTo>
                  <a:lnTo>
                    <a:pt x="0" y="0"/>
                  </a:lnTo>
                  <a:close/>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2131" name="Shape 2131"/>
            <p:cNvSpPr/>
            <p:nvPr/>
          </p:nvSpPr>
          <p:spPr>
            <a:xfrm>
              <a:off x="2839336" y="1981149"/>
              <a:ext cx="176517" cy="3077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771"/>
                    <a:pt x="1350" y="0"/>
                    <a:pt x="2700" y="0"/>
                  </a:cubicBezTo>
                  <a:cubicBezTo>
                    <a:pt x="13162" y="0"/>
                    <a:pt x="21600" y="4821"/>
                    <a:pt x="21600" y="10800"/>
                  </a:cubicBezTo>
                  <a:cubicBezTo>
                    <a:pt x="21600" y="16779"/>
                    <a:pt x="13162" y="21600"/>
                    <a:pt x="2700" y="21600"/>
                  </a:cubicBezTo>
                  <a:close/>
                  <a:moveTo>
                    <a:pt x="5400" y="3279"/>
                  </a:moveTo>
                  <a:cubicBezTo>
                    <a:pt x="5400" y="18321"/>
                    <a:pt x="5400" y="18321"/>
                    <a:pt x="5400" y="18321"/>
                  </a:cubicBezTo>
                  <a:cubicBezTo>
                    <a:pt x="11475" y="17550"/>
                    <a:pt x="16200" y="14464"/>
                    <a:pt x="16200" y="10800"/>
                  </a:cubicBezTo>
                  <a:cubicBezTo>
                    <a:pt x="16200" y="7136"/>
                    <a:pt x="11475" y="3857"/>
                    <a:pt x="5400" y="3279"/>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132" name="Shape 2132"/>
            <p:cNvSpPr/>
            <p:nvPr/>
          </p:nvSpPr>
          <p:spPr>
            <a:xfrm>
              <a:off x="1761666" y="1615588"/>
              <a:ext cx="1099735" cy="1294987"/>
            </a:xfrm>
            <a:custGeom>
              <a:avLst/>
              <a:gdLst/>
              <a:ahLst/>
              <a:cxnLst>
                <a:cxn ang="0">
                  <a:pos x="wd2" y="hd2"/>
                </a:cxn>
                <a:cxn ang="5400000">
                  <a:pos x="wd2" y="hd2"/>
                </a:cxn>
                <a:cxn ang="10800000">
                  <a:pos x="wd2" y="hd2"/>
                </a:cxn>
                <a:cxn ang="16200000">
                  <a:pos x="wd2" y="hd2"/>
                </a:cxn>
              </a:cxnLst>
              <a:rect l="0" t="0" r="r" b="b"/>
              <a:pathLst>
                <a:path w="21600" h="20729" fill="norm" stroke="1" extrusionOk="0">
                  <a:moveTo>
                    <a:pt x="9504" y="887"/>
                  </a:moveTo>
                  <a:cubicBezTo>
                    <a:pt x="3780" y="-785"/>
                    <a:pt x="0" y="403"/>
                    <a:pt x="0" y="491"/>
                  </a:cubicBezTo>
                  <a:cubicBezTo>
                    <a:pt x="0" y="11797"/>
                    <a:pt x="0" y="11797"/>
                    <a:pt x="0" y="11797"/>
                  </a:cubicBezTo>
                  <a:cubicBezTo>
                    <a:pt x="0" y="16592"/>
                    <a:pt x="4698" y="20639"/>
                    <a:pt x="10638" y="20727"/>
                  </a:cubicBezTo>
                  <a:cubicBezTo>
                    <a:pt x="16686" y="20815"/>
                    <a:pt x="21600" y="16856"/>
                    <a:pt x="21600" y="11929"/>
                  </a:cubicBezTo>
                  <a:cubicBezTo>
                    <a:pt x="21600" y="95"/>
                    <a:pt x="21600" y="95"/>
                    <a:pt x="21600" y="95"/>
                  </a:cubicBezTo>
                  <a:cubicBezTo>
                    <a:pt x="18792" y="2426"/>
                    <a:pt x="15282" y="2558"/>
                    <a:pt x="9504" y="887"/>
                  </a:cubicBezTo>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2133" name="Shape 2133"/>
            <p:cNvSpPr/>
            <p:nvPr/>
          </p:nvSpPr>
          <p:spPr>
            <a:xfrm>
              <a:off x="1739601" y="1594441"/>
              <a:ext cx="1143865" cy="13377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748" y="21600"/>
                    <a:pt x="10696" y="21600"/>
                    <a:pt x="10644" y="21600"/>
                  </a:cubicBezTo>
                  <a:cubicBezTo>
                    <a:pt x="4777" y="21511"/>
                    <a:pt x="0" y="17298"/>
                    <a:pt x="0" y="12241"/>
                  </a:cubicBezTo>
                  <a:cubicBezTo>
                    <a:pt x="0" y="843"/>
                    <a:pt x="0" y="843"/>
                    <a:pt x="0" y="843"/>
                  </a:cubicBezTo>
                  <a:cubicBezTo>
                    <a:pt x="0" y="665"/>
                    <a:pt x="0" y="488"/>
                    <a:pt x="1246" y="222"/>
                  </a:cubicBezTo>
                  <a:cubicBezTo>
                    <a:pt x="1765" y="133"/>
                    <a:pt x="2700" y="0"/>
                    <a:pt x="3894" y="0"/>
                  </a:cubicBezTo>
                  <a:cubicBezTo>
                    <a:pt x="5763" y="0"/>
                    <a:pt x="7737" y="310"/>
                    <a:pt x="9710" y="887"/>
                  </a:cubicBezTo>
                  <a:cubicBezTo>
                    <a:pt x="12202" y="1685"/>
                    <a:pt x="14123" y="2040"/>
                    <a:pt x="15785" y="2040"/>
                  </a:cubicBezTo>
                  <a:cubicBezTo>
                    <a:pt x="17810" y="2040"/>
                    <a:pt x="19471" y="1464"/>
                    <a:pt x="20925" y="222"/>
                  </a:cubicBezTo>
                  <a:cubicBezTo>
                    <a:pt x="21029" y="89"/>
                    <a:pt x="21185" y="89"/>
                    <a:pt x="21340" y="133"/>
                  </a:cubicBezTo>
                  <a:cubicBezTo>
                    <a:pt x="21496" y="177"/>
                    <a:pt x="21600" y="310"/>
                    <a:pt x="21600" y="444"/>
                  </a:cubicBezTo>
                  <a:cubicBezTo>
                    <a:pt x="21600" y="12375"/>
                    <a:pt x="21600" y="12375"/>
                    <a:pt x="21600" y="12375"/>
                  </a:cubicBezTo>
                  <a:cubicBezTo>
                    <a:pt x="21600" y="17475"/>
                    <a:pt x="16771" y="21600"/>
                    <a:pt x="10800" y="21600"/>
                  </a:cubicBezTo>
                  <a:moveTo>
                    <a:pt x="831" y="1064"/>
                  </a:moveTo>
                  <a:cubicBezTo>
                    <a:pt x="831" y="12241"/>
                    <a:pt x="831" y="12241"/>
                    <a:pt x="831" y="12241"/>
                  </a:cubicBezTo>
                  <a:cubicBezTo>
                    <a:pt x="831" y="16943"/>
                    <a:pt x="5244" y="20802"/>
                    <a:pt x="10644" y="20890"/>
                  </a:cubicBezTo>
                  <a:cubicBezTo>
                    <a:pt x="16200" y="20979"/>
                    <a:pt x="20769" y="17120"/>
                    <a:pt x="20769" y="12375"/>
                  </a:cubicBezTo>
                  <a:cubicBezTo>
                    <a:pt x="20769" y="1242"/>
                    <a:pt x="20769" y="1242"/>
                    <a:pt x="20769" y="1242"/>
                  </a:cubicBezTo>
                  <a:cubicBezTo>
                    <a:pt x="19315" y="2262"/>
                    <a:pt x="17706" y="2750"/>
                    <a:pt x="15785" y="2750"/>
                  </a:cubicBezTo>
                  <a:cubicBezTo>
                    <a:pt x="14019" y="2750"/>
                    <a:pt x="11994" y="2351"/>
                    <a:pt x="9450" y="1552"/>
                  </a:cubicBezTo>
                  <a:cubicBezTo>
                    <a:pt x="7529" y="976"/>
                    <a:pt x="5660" y="710"/>
                    <a:pt x="3894" y="710"/>
                  </a:cubicBezTo>
                  <a:cubicBezTo>
                    <a:pt x="2285" y="710"/>
                    <a:pt x="1246" y="931"/>
                    <a:pt x="831" y="1064"/>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134" name="Shape 2134"/>
            <p:cNvSpPr/>
            <p:nvPr/>
          </p:nvSpPr>
          <p:spPr>
            <a:xfrm>
              <a:off x="1761666" y="1615588"/>
              <a:ext cx="1099735" cy="1294987"/>
            </a:xfrm>
            <a:custGeom>
              <a:avLst/>
              <a:gdLst/>
              <a:ahLst/>
              <a:cxnLst>
                <a:cxn ang="0">
                  <a:pos x="wd2" y="hd2"/>
                </a:cxn>
                <a:cxn ang="5400000">
                  <a:pos x="wd2" y="hd2"/>
                </a:cxn>
                <a:cxn ang="10800000">
                  <a:pos x="wd2" y="hd2"/>
                </a:cxn>
                <a:cxn ang="16200000">
                  <a:pos x="wd2" y="hd2"/>
                </a:cxn>
              </a:cxnLst>
              <a:rect l="0" t="0" r="r" b="b"/>
              <a:pathLst>
                <a:path w="21600" h="20729" fill="norm" stroke="1" extrusionOk="0">
                  <a:moveTo>
                    <a:pt x="9504" y="887"/>
                  </a:moveTo>
                  <a:cubicBezTo>
                    <a:pt x="3780" y="-785"/>
                    <a:pt x="0" y="403"/>
                    <a:pt x="0" y="491"/>
                  </a:cubicBezTo>
                  <a:cubicBezTo>
                    <a:pt x="0" y="11797"/>
                    <a:pt x="0" y="11797"/>
                    <a:pt x="0" y="11797"/>
                  </a:cubicBezTo>
                  <a:cubicBezTo>
                    <a:pt x="0" y="16592"/>
                    <a:pt x="4698" y="20639"/>
                    <a:pt x="10638" y="20727"/>
                  </a:cubicBezTo>
                  <a:cubicBezTo>
                    <a:pt x="16686" y="20815"/>
                    <a:pt x="21600" y="16856"/>
                    <a:pt x="21600" y="11929"/>
                  </a:cubicBezTo>
                  <a:cubicBezTo>
                    <a:pt x="21600" y="95"/>
                    <a:pt x="21600" y="95"/>
                    <a:pt x="21600" y="95"/>
                  </a:cubicBezTo>
                  <a:cubicBezTo>
                    <a:pt x="18792" y="2426"/>
                    <a:pt x="15282" y="2558"/>
                    <a:pt x="9504" y="887"/>
                  </a:cubicBezTo>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2135" name="Shape 2135"/>
            <p:cNvSpPr/>
            <p:nvPr/>
          </p:nvSpPr>
          <p:spPr>
            <a:xfrm>
              <a:off x="1739601" y="1594441"/>
              <a:ext cx="1143865" cy="13377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748" y="21600"/>
                    <a:pt x="10696" y="21600"/>
                    <a:pt x="10644" y="21600"/>
                  </a:cubicBezTo>
                  <a:cubicBezTo>
                    <a:pt x="4777" y="21511"/>
                    <a:pt x="0" y="17298"/>
                    <a:pt x="0" y="12241"/>
                  </a:cubicBezTo>
                  <a:cubicBezTo>
                    <a:pt x="0" y="843"/>
                    <a:pt x="0" y="843"/>
                    <a:pt x="0" y="843"/>
                  </a:cubicBezTo>
                  <a:cubicBezTo>
                    <a:pt x="0" y="665"/>
                    <a:pt x="0" y="488"/>
                    <a:pt x="1246" y="222"/>
                  </a:cubicBezTo>
                  <a:cubicBezTo>
                    <a:pt x="1765" y="133"/>
                    <a:pt x="2700" y="0"/>
                    <a:pt x="3894" y="0"/>
                  </a:cubicBezTo>
                  <a:cubicBezTo>
                    <a:pt x="5763" y="0"/>
                    <a:pt x="7737" y="310"/>
                    <a:pt x="9710" y="887"/>
                  </a:cubicBezTo>
                  <a:cubicBezTo>
                    <a:pt x="12202" y="1685"/>
                    <a:pt x="14123" y="2040"/>
                    <a:pt x="15785" y="2040"/>
                  </a:cubicBezTo>
                  <a:cubicBezTo>
                    <a:pt x="17810" y="2040"/>
                    <a:pt x="19471" y="1464"/>
                    <a:pt x="20925" y="222"/>
                  </a:cubicBezTo>
                  <a:cubicBezTo>
                    <a:pt x="21029" y="89"/>
                    <a:pt x="21185" y="89"/>
                    <a:pt x="21340" y="133"/>
                  </a:cubicBezTo>
                  <a:cubicBezTo>
                    <a:pt x="21496" y="177"/>
                    <a:pt x="21600" y="310"/>
                    <a:pt x="21600" y="444"/>
                  </a:cubicBezTo>
                  <a:cubicBezTo>
                    <a:pt x="21600" y="12375"/>
                    <a:pt x="21600" y="12375"/>
                    <a:pt x="21600" y="12375"/>
                  </a:cubicBezTo>
                  <a:cubicBezTo>
                    <a:pt x="21600" y="17475"/>
                    <a:pt x="16771" y="21600"/>
                    <a:pt x="10800" y="21600"/>
                  </a:cubicBezTo>
                  <a:moveTo>
                    <a:pt x="831" y="1064"/>
                  </a:moveTo>
                  <a:cubicBezTo>
                    <a:pt x="831" y="12241"/>
                    <a:pt x="831" y="12241"/>
                    <a:pt x="831" y="12241"/>
                  </a:cubicBezTo>
                  <a:cubicBezTo>
                    <a:pt x="831" y="16943"/>
                    <a:pt x="5244" y="20802"/>
                    <a:pt x="10644" y="20890"/>
                  </a:cubicBezTo>
                  <a:cubicBezTo>
                    <a:pt x="16200" y="20979"/>
                    <a:pt x="20769" y="17120"/>
                    <a:pt x="20769" y="12375"/>
                  </a:cubicBezTo>
                  <a:cubicBezTo>
                    <a:pt x="20769" y="1242"/>
                    <a:pt x="20769" y="1242"/>
                    <a:pt x="20769" y="1242"/>
                  </a:cubicBezTo>
                  <a:cubicBezTo>
                    <a:pt x="19315" y="2262"/>
                    <a:pt x="17706" y="2750"/>
                    <a:pt x="15785" y="2750"/>
                  </a:cubicBezTo>
                  <a:cubicBezTo>
                    <a:pt x="14019" y="2750"/>
                    <a:pt x="11994" y="2351"/>
                    <a:pt x="9450" y="1552"/>
                  </a:cubicBezTo>
                  <a:cubicBezTo>
                    <a:pt x="7529" y="976"/>
                    <a:pt x="5660" y="710"/>
                    <a:pt x="3894" y="710"/>
                  </a:cubicBezTo>
                  <a:cubicBezTo>
                    <a:pt x="2285" y="710"/>
                    <a:pt x="1246" y="931"/>
                    <a:pt x="831" y="1064"/>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136" name="Shape 2136"/>
            <p:cNvSpPr/>
            <p:nvPr/>
          </p:nvSpPr>
          <p:spPr>
            <a:xfrm>
              <a:off x="1783730" y="1638570"/>
              <a:ext cx="1055607" cy="1997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319" y="0"/>
                  </a:moveTo>
                  <a:cubicBezTo>
                    <a:pt x="1575" y="0"/>
                    <a:pt x="450" y="1479"/>
                    <a:pt x="0" y="2367"/>
                  </a:cubicBezTo>
                  <a:cubicBezTo>
                    <a:pt x="0" y="10356"/>
                    <a:pt x="0" y="10356"/>
                    <a:pt x="0" y="10356"/>
                  </a:cubicBezTo>
                  <a:cubicBezTo>
                    <a:pt x="619" y="9173"/>
                    <a:pt x="1744" y="7989"/>
                    <a:pt x="3319" y="7989"/>
                  </a:cubicBezTo>
                  <a:cubicBezTo>
                    <a:pt x="4950" y="7989"/>
                    <a:pt x="7031" y="9173"/>
                    <a:pt x="9450" y="13907"/>
                  </a:cubicBezTo>
                  <a:cubicBezTo>
                    <a:pt x="12094" y="18937"/>
                    <a:pt x="14288" y="21304"/>
                    <a:pt x="16144" y="21600"/>
                  </a:cubicBezTo>
                  <a:cubicBezTo>
                    <a:pt x="16200" y="21600"/>
                    <a:pt x="16200" y="21600"/>
                    <a:pt x="16200" y="21600"/>
                  </a:cubicBezTo>
                  <a:cubicBezTo>
                    <a:pt x="18338" y="21304"/>
                    <a:pt x="20081" y="18049"/>
                    <a:pt x="21600" y="10948"/>
                  </a:cubicBezTo>
                  <a:cubicBezTo>
                    <a:pt x="21600" y="3551"/>
                    <a:pt x="21600" y="3551"/>
                    <a:pt x="21600" y="3551"/>
                  </a:cubicBezTo>
                  <a:cubicBezTo>
                    <a:pt x="20025" y="10356"/>
                    <a:pt x="18281" y="13611"/>
                    <a:pt x="16200" y="13611"/>
                  </a:cubicBezTo>
                  <a:cubicBezTo>
                    <a:pt x="14288" y="13611"/>
                    <a:pt x="12094" y="10948"/>
                    <a:pt x="9337" y="5622"/>
                  </a:cubicBezTo>
                  <a:cubicBezTo>
                    <a:pt x="7256" y="1775"/>
                    <a:pt x="5231" y="0"/>
                    <a:pt x="3319" y="0"/>
                  </a:cubicBezTo>
                </a:path>
              </a:pathLst>
            </a:custGeom>
            <a:solidFill>
              <a:srgbClr val="AA795B"/>
            </a:solidFill>
            <a:ln w="12700" cap="flat">
              <a:noFill/>
              <a:miter lim="400000"/>
            </a:ln>
            <a:effectLst/>
          </p:spPr>
          <p:txBody>
            <a:bodyPr wrap="square" lIns="71436" tIns="71436" rIns="71436" bIns="71436" numCol="1" anchor="t">
              <a:noAutofit/>
            </a:bodyPr>
            <a:lstStyle/>
            <a:p>
              <a:pPr lvl="0"/>
            </a:p>
          </p:txBody>
        </p:sp>
        <p:sp>
          <p:nvSpPr>
            <p:cNvPr id="2137" name="Shape 2137"/>
            <p:cNvSpPr/>
            <p:nvPr/>
          </p:nvSpPr>
          <p:spPr>
            <a:xfrm>
              <a:off x="1761666" y="1616506"/>
              <a:ext cx="1099735" cy="1486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18" y="0"/>
                  </a:moveTo>
                  <a:cubicBezTo>
                    <a:pt x="1350" y="0"/>
                    <a:pt x="0" y="4000"/>
                    <a:pt x="0" y="4400"/>
                  </a:cubicBezTo>
                  <a:cubicBezTo>
                    <a:pt x="0" y="18400"/>
                    <a:pt x="0" y="18400"/>
                    <a:pt x="0" y="18400"/>
                  </a:cubicBezTo>
                  <a:cubicBezTo>
                    <a:pt x="0" y="18400"/>
                    <a:pt x="162" y="17600"/>
                    <a:pt x="432" y="17200"/>
                  </a:cubicBezTo>
                  <a:cubicBezTo>
                    <a:pt x="432" y="6400"/>
                    <a:pt x="432" y="6400"/>
                    <a:pt x="432" y="6400"/>
                  </a:cubicBezTo>
                  <a:cubicBezTo>
                    <a:pt x="864" y="5200"/>
                    <a:pt x="1944" y="3200"/>
                    <a:pt x="3618" y="3200"/>
                  </a:cubicBezTo>
                  <a:cubicBezTo>
                    <a:pt x="5454" y="3200"/>
                    <a:pt x="7398" y="5600"/>
                    <a:pt x="9396" y="10800"/>
                  </a:cubicBezTo>
                  <a:cubicBezTo>
                    <a:pt x="12042" y="18000"/>
                    <a:pt x="14148" y="21600"/>
                    <a:pt x="15984" y="21600"/>
                  </a:cubicBezTo>
                  <a:cubicBezTo>
                    <a:pt x="17982" y="21600"/>
                    <a:pt x="19656" y="17200"/>
                    <a:pt x="21168" y="8000"/>
                  </a:cubicBezTo>
                  <a:cubicBezTo>
                    <a:pt x="21168" y="18000"/>
                    <a:pt x="21168" y="18000"/>
                    <a:pt x="21168" y="18000"/>
                  </a:cubicBezTo>
                  <a:cubicBezTo>
                    <a:pt x="21330" y="16800"/>
                    <a:pt x="21492" y="16000"/>
                    <a:pt x="21600" y="14800"/>
                  </a:cubicBezTo>
                  <a:cubicBezTo>
                    <a:pt x="21600" y="800"/>
                    <a:pt x="21600" y="800"/>
                    <a:pt x="21600" y="800"/>
                  </a:cubicBezTo>
                  <a:cubicBezTo>
                    <a:pt x="20034" y="12800"/>
                    <a:pt x="18252" y="18400"/>
                    <a:pt x="15984" y="18400"/>
                  </a:cubicBezTo>
                  <a:cubicBezTo>
                    <a:pt x="14148" y="18400"/>
                    <a:pt x="12042" y="14800"/>
                    <a:pt x="9504" y="8000"/>
                  </a:cubicBezTo>
                  <a:cubicBezTo>
                    <a:pt x="7182" y="1600"/>
                    <a:pt x="5184" y="0"/>
                    <a:pt x="3618"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138" name="Shape 2138"/>
            <p:cNvSpPr/>
            <p:nvPr/>
          </p:nvSpPr>
          <p:spPr>
            <a:xfrm>
              <a:off x="2267985" y="2682564"/>
              <a:ext cx="88259" cy="882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0800" y="0"/>
                    <a:pt x="10800" y="0"/>
                    <a:pt x="10800" y="0"/>
                  </a:cubicBezTo>
                  <a:cubicBezTo>
                    <a:pt x="4725" y="0"/>
                    <a:pt x="0" y="4725"/>
                    <a:pt x="0" y="10800"/>
                  </a:cubicBezTo>
                  <a:cubicBezTo>
                    <a:pt x="0" y="16875"/>
                    <a:pt x="4725" y="21600"/>
                    <a:pt x="10800" y="21600"/>
                  </a:cubicBezTo>
                  <a:cubicBezTo>
                    <a:pt x="16875" y="21600"/>
                    <a:pt x="21600" y="16875"/>
                    <a:pt x="21600" y="10800"/>
                  </a:cubicBezTo>
                  <a:cubicBezTo>
                    <a:pt x="21600" y="10800"/>
                    <a:pt x="21600" y="10800"/>
                    <a:pt x="21600" y="10800"/>
                  </a:cubicBezTo>
                  <a:cubicBezTo>
                    <a:pt x="21600" y="4725"/>
                    <a:pt x="16875" y="0"/>
                    <a:pt x="10800" y="0"/>
                  </a:cubicBezTo>
                </a:path>
              </a:pathLst>
            </a:custGeom>
            <a:solidFill>
              <a:srgbClr val="BA7E57"/>
            </a:solidFill>
            <a:ln w="12700" cap="flat">
              <a:noFill/>
              <a:miter lim="400000"/>
            </a:ln>
            <a:effectLst/>
          </p:spPr>
          <p:txBody>
            <a:bodyPr wrap="square" lIns="71436" tIns="71436" rIns="71436" bIns="71436" numCol="1" anchor="t">
              <a:noAutofit/>
            </a:bodyPr>
            <a:lstStyle/>
            <a:p>
              <a:pPr lvl="0"/>
            </a:p>
          </p:txBody>
        </p:sp>
        <p:sp>
          <p:nvSpPr>
            <p:cNvPr id="2139" name="Shape 2139"/>
            <p:cNvSpPr/>
            <p:nvPr/>
          </p:nvSpPr>
          <p:spPr>
            <a:xfrm>
              <a:off x="2014826" y="2083341"/>
              <a:ext cx="110322" cy="11032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140" name="Shape 2140"/>
            <p:cNvSpPr/>
            <p:nvPr/>
          </p:nvSpPr>
          <p:spPr>
            <a:xfrm>
              <a:off x="2499081" y="2083341"/>
              <a:ext cx="109162" cy="11032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141" name="Shape 2141"/>
            <p:cNvSpPr/>
            <p:nvPr/>
          </p:nvSpPr>
          <p:spPr>
            <a:xfrm>
              <a:off x="1962464" y="1928891"/>
              <a:ext cx="218523" cy="111563"/>
            </a:xfrm>
            <a:custGeom>
              <a:avLst/>
              <a:gdLst/>
              <a:ahLst/>
              <a:cxnLst>
                <a:cxn ang="0">
                  <a:pos x="wd2" y="hd2"/>
                </a:cxn>
                <a:cxn ang="5400000">
                  <a:pos x="wd2" y="hd2"/>
                </a:cxn>
                <a:cxn ang="10800000">
                  <a:pos x="wd2" y="hd2"/>
                </a:cxn>
                <a:cxn ang="16200000">
                  <a:pos x="wd2" y="hd2"/>
                </a:cxn>
              </a:cxnLst>
              <a:rect l="0" t="0" r="r" b="b"/>
              <a:pathLst>
                <a:path w="21169" h="21174" fill="norm" stroke="1" extrusionOk="0">
                  <a:moveTo>
                    <a:pt x="18985" y="21073"/>
                  </a:moveTo>
                  <a:cubicBezTo>
                    <a:pt x="17918" y="21073"/>
                    <a:pt x="17118" y="19493"/>
                    <a:pt x="16852" y="17385"/>
                  </a:cubicBezTo>
                  <a:cubicBezTo>
                    <a:pt x="16318" y="12644"/>
                    <a:pt x="13652" y="8429"/>
                    <a:pt x="10718" y="8429"/>
                  </a:cubicBezTo>
                  <a:cubicBezTo>
                    <a:pt x="7518" y="8429"/>
                    <a:pt x="4585" y="12644"/>
                    <a:pt x="4052" y="17385"/>
                  </a:cubicBezTo>
                  <a:cubicBezTo>
                    <a:pt x="4052" y="20020"/>
                    <a:pt x="2985" y="21600"/>
                    <a:pt x="1652" y="21073"/>
                  </a:cubicBezTo>
                  <a:cubicBezTo>
                    <a:pt x="585" y="20546"/>
                    <a:pt x="-215" y="18439"/>
                    <a:pt x="52" y="16332"/>
                  </a:cubicBezTo>
                  <a:cubicBezTo>
                    <a:pt x="585" y="6849"/>
                    <a:pt x="5385" y="0"/>
                    <a:pt x="10718" y="0"/>
                  </a:cubicBezTo>
                  <a:cubicBezTo>
                    <a:pt x="15785" y="0"/>
                    <a:pt x="20318" y="6849"/>
                    <a:pt x="21118" y="16332"/>
                  </a:cubicBezTo>
                  <a:cubicBezTo>
                    <a:pt x="21385" y="18439"/>
                    <a:pt x="20585" y="20546"/>
                    <a:pt x="19252" y="21073"/>
                  </a:cubicBezTo>
                  <a:cubicBezTo>
                    <a:pt x="19252" y="21073"/>
                    <a:pt x="18985" y="21073"/>
                    <a:pt x="18985"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142" name="Shape 2142"/>
            <p:cNvSpPr/>
            <p:nvPr/>
          </p:nvSpPr>
          <p:spPr>
            <a:xfrm>
              <a:off x="2446823" y="2693015"/>
              <a:ext cx="274064" cy="1788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8424" y="0"/>
                    <a:pt x="8424" y="0"/>
                    <a:pt x="8424" y="0"/>
                  </a:cubicBezTo>
                  <a:cubicBezTo>
                    <a:pt x="0" y="21600"/>
                    <a:pt x="0" y="21600"/>
                    <a:pt x="0" y="21600"/>
                  </a:cubicBezTo>
                  <a:cubicBezTo>
                    <a:pt x="8640" y="17945"/>
                    <a:pt x="16200" y="10302"/>
                    <a:pt x="21600" y="0"/>
                  </a:cubicBezTo>
                </a:path>
              </a:pathLst>
            </a:custGeom>
            <a:solidFill>
              <a:srgbClr val="BA7E57"/>
            </a:solidFill>
            <a:ln w="12700" cap="flat">
              <a:noFill/>
              <a:miter lim="400000"/>
            </a:ln>
            <a:effectLst/>
          </p:spPr>
          <p:txBody>
            <a:bodyPr wrap="square" lIns="71436" tIns="71436" rIns="71436" bIns="71436" numCol="1" anchor="t">
              <a:noAutofit/>
            </a:bodyPr>
            <a:lstStyle/>
            <a:p>
              <a:pPr lvl="0"/>
            </a:p>
          </p:txBody>
        </p:sp>
        <p:sp>
          <p:nvSpPr>
            <p:cNvPr id="2143" name="Shape 2143"/>
            <p:cNvSpPr/>
            <p:nvPr/>
          </p:nvSpPr>
          <p:spPr>
            <a:xfrm>
              <a:off x="2430565" y="2693015"/>
              <a:ext cx="318193" cy="2032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9738" y="0"/>
                    <a:pt x="19738" y="0"/>
                    <a:pt x="19738" y="0"/>
                  </a:cubicBezTo>
                  <a:cubicBezTo>
                    <a:pt x="15083" y="9049"/>
                    <a:pt x="8566" y="15762"/>
                    <a:pt x="1117" y="18973"/>
                  </a:cubicBezTo>
                  <a:cubicBezTo>
                    <a:pt x="0" y="21600"/>
                    <a:pt x="0" y="21600"/>
                    <a:pt x="0" y="21600"/>
                  </a:cubicBezTo>
                  <a:cubicBezTo>
                    <a:pt x="0" y="21600"/>
                    <a:pt x="0" y="21600"/>
                    <a:pt x="0" y="21600"/>
                  </a:cubicBezTo>
                  <a:cubicBezTo>
                    <a:pt x="8752" y="18681"/>
                    <a:pt x="16386" y="10800"/>
                    <a:pt x="216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144" name="Shape 2144"/>
            <p:cNvSpPr/>
            <p:nvPr/>
          </p:nvSpPr>
          <p:spPr>
            <a:xfrm>
              <a:off x="1907987" y="2693015"/>
              <a:ext cx="269419" cy="1765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004" y="0"/>
                  </a:moveTo>
                  <a:cubicBezTo>
                    <a:pt x="0" y="0"/>
                    <a:pt x="0" y="0"/>
                    <a:pt x="0" y="0"/>
                  </a:cubicBezTo>
                  <a:cubicBezTo>
                    <a:pt x="5510" y="10463"/>
                    <a:pt x="13004" y="18225"/>
                    <a:pt x="21600" y="21600"/>
                  </a:cubicBezTo>
                  <a:cubicBezTo>
                    <a:pt x="13004" y="0"/>
                    <a:pt x="13004" y="0"/>
                    <a:pt x="13004" y="0"/>
                  </a:cubicBezTo>
                </a:path>
              </a:pathLst>
            </a:custGeom>
            <a:solidFill>
              <a:srgbClr val="BA7E57"/>
            </a:solidFill>
            <a:ln w="12700" cap="flat">
              <a:noFill/>
              <a:miter lim="400000"/>
            </a:ln>
            <a:effectLst/>
          </p:spPr>
          <p:txBody>
            <a:bodyPr wrap="square" lIns="71436" tIns="71436" rIns="71436" bIns="71436" numCol="1" anchor="t">
              <a:noAutofit/>
            </a:bodyPr>
            <a:lstStyle/>
            <a:p>
              <a:pPr lvl="0"/>
            </a:p>
          </p:txBody>
        </p:sp>
        <p:sp>
          <p:nvSpPr>
            <p:cNvPr id="2145" name="Shape 2145"/>
            <p:cNvSpPr/>
            <p:nvPr/>
          </p:nvSpPr>
          <p:spPr>
            <a:xfrm>
              <a:off x="1874310" y="2693015"/>
              <a:ext cx="319354" cy="2032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34" y="0"/>
                  </a:moveTo>
                  <a:cubicBezTo>
                    <a:pt x="0" y="0"/>
                    <a:pt x="0" y="0"/>
                    <a:pt x="0" y="0"/>
                  </a:cubicBezTo>
                  <a:cubicBezTo>
                    <a:pt x="5214" y="10800"/>
                    <a:pt x="12848" y="18681"/>
                    <a:pt x="21600" y="21600"/>
                  </a:cubicBezTo>
                  <a:cubicBezTo>
                    <a:pt x="21600" y="21600"/>
                    <a:pt x="21600" y="21600"/>
                    <a:pt x="21600" y="21600"/>
                  </a:cubicBezTo>
                  <a:cubicBezTo>
                    <a:pt x="20483" y="18681"/>
                    <a:pt x="20483" y="18681"/>
                    <a:pt x="20483" y="18681"/>
                  </a:cubicBezTo>
                  <a:cubicBezTo>
                    <a:pt x="13221" y="15762"/>
                    <a:pt x="6890" y="9049"/>
                    <a:pt x="2234"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146" name="Shape 2146"/>
            <p:cNvSpPr/>
            <p:nvPr/>
          </p:nvSpPr>
          <p:spPr>
            <a:xfrm>
              <a:off x="2445558" y="1928891"/>
              <a:ext cx="218523" cy="111563"/>
            </a:xfrm>
            <a:custGeom>
              <a:avLst/>
              <a:gdLst/>
              <a:ahLst/>
              <a:cxnLst>
                <a:cxn ang="0">
                  <a:pos x="wd2" y="hd2"/>
                </a:cxn>
                <a:cxn ang="5400000">
                  <a:pos x="wd2" y="hd2"/>
                </a:cxn>
                <a:cxn ang="10800000">
                  <a:pos x="wd2" y="hd2"/>
                </a:cxn>
                <a:cxn ang="16200000">
                  <a:pos x="wd2" y="hd2"/>
                </a:cxn>
              </a:cxnLst>
              <a:rect l="0" t="0" r="r" b="b"/>
              <a:pathLst>
                <a:path w="21169" h="21174" fill="norm" stroke="1" extrusionOk="0">
                  <a:moveTo>
                    <a:pt x="18985" y="21073"/>
                  </a:moveTo>
                  <a:cubicBezTo>
                    <a:pt x="17918" y="21073"/>
                    <a:pt x="17118" y="19493"/>
                    <a:pt x="16852" y="17385"/>
                  </a:cubicBezTo>
                  <a:cubicBezTo>
                    <a:pt x="16318" y="12644"/>
                    <a:pt x="13652" y="8429"/>
                    <a:pt x="10718" y="8429"/>
                  </a:cubicBezTo>
                  <a:cubicBezTo>
                    <a:pt x="7518" y="8429"/>
                    <a:pt x="4585" y="12644"/>
                    <a:pt x="4052" y="17385"/>
                  </a:cubicBezTo>
                  <a:cubicBezTo>
                    <a:pt x="4052" y="20020"/>
                    <a:pt x="2985" y="21600"/>
                    <a:pt x="1652" y="21073"/>
                  </a:cubicBezTo>
                  <a:cubicBezTo>
                    <a:pt x="585" y="20546"/>
                    <a:pt x="-215" y="18439"/>
                    <a:pt x="52" y="16332"/>
                  </a:cubicBezTo>
                  <a:cubicBezTo>
                    <a:pt x="585" y="6849"/>
                    <a:pt x="5385" y="0"/>
                    <a:pt x="10718" y="0"/>
                  </a:cubicBezTo>
                  <a:cubicBezTo>
                    <a:pt x="15785" y="0"/>
                    <a:pt x="20318" y="6849"/>
                    <a:pt x="21118" y="16332"/>
                  </a:cubicBezTo>
                  <a:cubicBezTo>
                    <a:pt x="21385" y="18439"/>
                    <a:pt x="20585" y="20546"/>
                    <a:pt x="19252" y="21073"/>
                  </a:cubicBezTo>
                  <a:cubicBezTo>
                    <a:pt x="19252" y="21073"/>
                    <a:pt x="18985" y="21073"/>
                    <a:pt x="18985"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147" name="Shape 2147"/>
            <p:cNvSpPr/>
            <p:nvPr/>
          </p:nvSpPr>
          <p:spPr>
            <a:xfrm>
              <a:off x="2064761" y="2336501"/>
              <a:ext cx="494707" cy="614830"/>
            </a:xfrm>
            <a:custGeom>
              <a:avLst/>
              <a:gdLst/>
              <a:ahLst/>
              <a:cxnLst>
                <a:cxn ang="0">
                  <a:pos x="wd2" y="hd2"/>
                </a:cxn>
                <a:cxn ang="5400000">
                  <a:pos x="wd2" y="hd2"/>
                </a:cxn>
                <a:cxn ang="10800000">
                  <a:pos x="wd2" y="hd2"/>
                </a:cxn>
                <a:cxn ang="16200000">
                  <a:pos x="wd2" y="hd2"/>
                </a:cxn>
              </a:cxnLst>
              <a:rect l="0" t="0" r="r" b="b"/>
              <a:pathLst>
                <a:path w="21600" h="21416" fill="norm" stroke="1" extrusionOk="0">
                  <a:moveTo>
                    <a:pt x="17640" y="478"/>
                  </a:moveTo>
                  <a:cubicBezTo>
                    <a:pt x="16920" y="287"/>
                    <a:pt x="16920" y="287"/>
                    <a:pt x="16920" y="287"/>
                  </a:cubicBezTo>
                  <a:cubicBezTo>
                    <a:pt x="16440" y="96"/>
                    <a:pt x="15960" y="96"/>
                    <a:pt x="15480" y="0"/>
                  </a:cubicBezTo>
                  <a:cubicBezTo>
                    <a:pt x="15240" y="1912"/>
                    <a:pt x="13200" y="3441"/>
                    <a:pt x="10680" y="3441"/>
                  </a:cubicBezTo>
                  <a:cubicBezTo>
                    <a:pt x="8160" y="3441"/>
                    <a:pt x="6240" y="1912"/>
                    <a:pt x="5880" y="96"/>
                  </a:cubicBezTo>
                  <a:cubicBezTo>
                    <a:pt x="5520" y="96"/>
                    <a:pt x="5160" y="191"/>
                    <a:pt x="4680" y="287"/>
                  </a:cubicBezTo>
                  <a:cubicBezTo>
                    <a:pt x="4080" y="478"/>
                    <a:pt x="4080" y="478"/>
                    <a:pt x="4080" y="478"/>
                  </a:cubicBezTo>
                  <a:cubicBezTo>
                    <a:pt x="1680" y="1147"/>
                    <a:pt x="0" y="2963"/>
                    <a:pt x="0" y="5065"/>
                  </a:cubicBezTo>
                  <a:cubicBezTo>
                    <a:pt x="0" y="12616"/>
                    <a:pt x="0" y="12616"/>
                    <a:pt x="0" y="12616"/>
                  </a:cubicBezTo>
                  <a:cubicBezTo>
                    <a:pt x="0" y="17299"/>
                    <a:pt x="4560" y="21218"/>
                    <a:pt x="10440" y="21409"/>
                  </a:cubicBezTo>
                  <a:cubicBezTo>
                    <a:pt x="16560" y="21600"/>
                    <a:pt x="21600" y="17681"/>
                    <a:pt x="21600" y="12807"/>
                  </a:cubicBezTo>
                  <a:cubicBezTo>
                    <a:pt x="21600" y="5065"/>
                    <a:pt x="21600" y="5065"/>
                    <a:pt x="21600" y="5065"/>
                  </a:cubicBezTo>
                  <a:cubicBezTo>
                    <a:pt x="21600" y="2963"/>
                    <a:pt x="20040" y="1147"/>
                    <a:pt x="17640" y="478"/>
                  </a:cubicBezTo>
                </a:path>
              </a:pathLst>
            </a:custGeom>
            <a:solidFill>
              <a:srgbClr val="E9E9E9"/>
            </a:solidFill>
            <a:ln w="12700" cap="flat">
              <a:noFill/>
              <a:miter lim="400000"/>
            </a:ln>
            <a:effectLst/>
          </p:spPr>
          <p:txBody>
            <a:bodyPr wrap="square" lIns="71436" tIns="71436" rIns="71436" bIns="71436" numCol="1" anchor="t">
              <a:noAutofit/>
            </a:bodyPr>
            <a:lstStyle/>
            <a:p>
              <a:pPr lvl="0"/>
            </a:p>
          </p:txBody>
        </p:sp>
        <p:sp>
          <p:nvSpPr>
            <p:cNvPr id="2148" name="Shape 2148"/>
            <p:cNvSpPr/>
            <p:nvPr/>
          </p:nvSpPr>
          <p:spPr>
            <a:xfrm>
              <a:off x="2042696" y="2314437"/>
              <a:ext cx="538837" cy="6596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800" y="21600"/>
                    <a:pt x="10800" y="21600"/>
                    <a:pt x="10800" y="21600"/>
                  </a:cubicBezTo>
                  <a:cubicBezTo>
                    <a:pt x="10690" y="21600"/>
                    <a:pt x="10580" y="21600"/>
                    <a:pt x="10469" y="21600"/>
                  </a:cubicBezTo>
                  <a:cubicBezTo>
                    <a:pt x="4739" y="21420"/>
                    <a:pt x="0" y="17370"/>
                    <a:pt x="0" y="12600"/>
                  </a:cubicBezTo>
                  <a:cubicBezTo>
                    <a:pt x="0" y="5490"/>
                    <a:pt x="0" y="5490"/>
                    <a:pt x="0" y="5490"/>
                  </a:cubicBezTo>
                  <a:cubicBezTo>
                    <a:pt x="0" y="3240"/>
                    <a:pt x="1763" y="1260"/>
                    <a:pt x="4298" y="450"/>
                  </a:cubicBezTo>
                  <a:cubicBezTo>
                    <a:pt x="4959" y="270"/>
                    <a:pt x="4959" y="270"/>
                    <a:pt x="4959" y="270"/>
                  </a:cubicBezTo>
                  <a:cubicBezTo>
                    <a:pt x="5290" y="180"/>
                    <a:pt x="5731" y="90"/>
                    <a:pt x="6171" y="90"/>
                  </a:cubicBezTo>
                  <a:cubicBezTo>
                    <a:pt x="6392" y="0"/>
                    <a:pt x="6612" y="90"/>
                    <a:pt x="6833" y="180"/>
                  </a:cubicBezTo>
                  <a:cubicBezTo>
                    <a:pt x="7053" y="360"/>
                    <a:pt x="7163" y="450"/>
                    <a:pt x="7163" y="720"/>
                  </a:cubicBezTo>
                  <a:cubicBezTo>
                    <a:pt x="7384" y="2160"/>
                    <a:pt x="8927" y="3240"/>
                    <a:pt x="10690" y="3240"/>
                  </a:cubicBezTo>
                  <a:cubicBezTo>
                    <a:pt x="12453" y="3240"/>
                    <a:pt x="13996" y="2160"/>
                    <a:pt x="14216" y="630"/>
                  </a:cubicBezTo>
                  <a:cubicBezTo>
                    <a:pt x="14216" y="270"/>
                    <a:pt x="14657" y="0"/>
                    <a:pt x="15208" y="0"/>
                  </a:cubicBezTo>
                  <a:cubicBezTo>
                    <a:pt x="15649" y="90"/>
                    <a:pt x="16200" y="180"/>
                    <a:pt x="16751" y="270"/>
                  </a:cubicBezTo>
                  <a:cubicBezTo>
                    <a:pt x="17302" y="450"/>
                    <a:pt x="17302" y="450"/>
                    <a:pt x="17302" y="450"/>
                  </a:cubicBezTo>
                  <a:cubicBezTo>
                    <a:pt x="19947" y="1260"/>
                    <a:pt x="21600" y="3240"/>
                    <a:pt x="21600" y="5490"/>
                  </a:cubicBezTo>
                  <a:cubicBezTo>
                    <a:pt x="21600" y="12780"/>
                    <a:pt x="21600" y="12780"/>
                    <a:pt x="21600" y="12780"/>
                  </a:cubicBezTo>
                  <a:cubicBezTo>
                    <a:pt x="21600" y="15120"/>
                    <a:pt x="20498" y="17370"/>
                    <a:pt x="18514" y="18990"/>
                  </a:cubicBezTo>
                  <a:cubicBezTo>
                    <a:pt x="16420" y="20700"/>
                    <a:pt x="13665" y="21600"/>
                    <a:pt x="10800" y="21600"/>
                  </a:cubicBezTo>
                  <a:close/>
                  <a:moveTo>
                    <a:pt x="5620" y="1620"/>
                  </a:moveTo>
                  <a:cubicBezTo>
                    <a:pt x="5620" y="1620"/>
                    <a:pt x="5510" y="1620"/>
                    <a:pt x="5510" y="1620"/>
                  </a:cubicBezTo>
                  <a:cubicBezTo>
                    <a:pt x="4959" y="1800"/>
                    <a:pt x="4959" y="1800"/>
                    <a:pt x="4959" y="1800"/>
                  </a:cubicBezTo>
                  <a:cubicBezTo>
                    <a:pt x="3086" y="2340"/>
                    <a:pt x="1763" y="3870"/>
                    <a:pt x="1763" y="5490"/>
                  </a:cubicBezTo>
                  <a:cubicBezTo>
                    <a:pt x="1763" y="12600"/>
                    <a:pt x="1763" y="12600"/>
                    <a:pt x="1763" y="12600"/>
                  </a:cubicBezTo>
                  <a:cubicBezTo>
                    <a:pt x="1763" y="16650"/>
                    <a:pt x="5731" y="19980"/>
                    <a:pt x="10469" y="20160"/>
                  </a:cubicBezTo>
                  <a:cubicBezTo>
                    <a:pt x="13004" y="20250"/>
                    <a:pt x="15429" y="19440"/>
                    <a:pt x="17192" y="18000"/>
                  </a:cubicBezTo>
                  <a:cubicBezTo>
                    <a:pt x="18955" y="16560"/>
                    <a:pt x="19837" y="14760"/>
                    <a:pt x="19837" y="12780"/>
                  </a:cubicBezTo>
                  <a:cubicBezTo>
                    <a:pt x="19837" y="5490"/>
                    <a:pt x="19837" y="5490"/>
                    <a:pt x="19837" y="5490"/>
                  </a:cubicBezTo>
                  <a:cubicBezTo>
                    <a:pt x="19837" y="3870"/>
                    <a:pt x="18624" y="2340"/>
                    <a:pt x="16751" y="1800"/>
                  </a:cubicBezTo>
                  <a:cubicBezTo>
                    <a:pt x="16090" y="1620"/>
                    <a:pt x="16090" y="1620"/>
                    <a:pt x="16090" y="1620"/>
                  </a:cubicBezTo>
                  <a:cubicBezTo>
                    <a:pt x="15980" y="1620"/>
                    <a:pt x="15869" y="1620"/>
                    <a:pt x="15759" y="1530"/>
                  </a:cubicBezTo>
                  <a:cubicBezTo>
                    <a:pt x="15098" y="3420"/>
                    <a:pt x="13114" y="4680"/>
                    <a:pt x="10690" y="4680"/>
                  </a:cubicBezTo>
                  <a:cubicBezTo>
                    <a:pt x="8376" y="4680"/>
                    <a:pt x="6282" y="3420"/>
                    <a:pt x="5620" y="162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149" name="Shape 2149"/>
            <p:cNvSpPr/>
            <p:nvPr/>
          </p:nvSpPr>
          <p:spPr>
            <a:xfrm>
              <a:off x="2182050" y="2588500"/>
              <a:ext cx="258967" cy="132387"/>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6010"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150" name="Shape 2150"/>
            <p:cNvSpPr/>
            <p:nvPr/>
          </p:nvSpPr>
          <p:spPr>
            <a:xfrm>
              <a:off x="769930" y="3418817"/>
              <a:ext cx="2990305" cy="44130"/>
            </a:xfrm>
            <a:prstGeom prst="rect">
              <a:avLst/>
            </a:prstGeom>
            <a:solidFill>
              <a:srgbClr val="205081"/>
            </a:solidFill>
            <a:ln w="12700" cap="flat">
              <a:noFill/>
              <a:miter lim="400000"/>
            </a:ln>
            <a:effectLst/>
          </p:spPr>
          <p:txBody>
            <a:bodyPr wrap="square" lIns="71436" tIns="71436" rIns="71436" bIns="71436" numCol="1" anchor="t">
              <a:noAutofit/>
            </a:bodyPr>
            <a:lstStyle/>
            <a:p>
              <a:pPr lvl="0"/>
            </a:p>
          </p:txBody>
        </p:sp>
      </p:grpSp>
      <p:pic>
        <p:nvPicPr>
          <p:cNvPr id="2152" name="pasted-image.pdf"/>
          <p:cNvPicPr/>
          <p:nvPr/>
        </p:nvPicPr>
        <p:blipFill>
          <a:blip r:embed="rId6">
            <a:extLst/>
          </a:blip>
          <a:stretch>
            <a:fillRect/>
          </a:stretch>
        </p:blipFill>
        <p:spPr>
          <a:xfrm rot="1080000">
            <a:off x="9249862" y="2557624"/>
            <a:ext cx="1272465" cy="2120708"/>
          </a:xfrm>
          <a:prstGeom prst="rect">
            <a:avLst/>
          </a:prstGeom>
          <a:ln w="12700">
            <a:miter lim="400000"/>
          </a:ln>
        </p:spPr>
      </p:pic>
    </p:spTree>
  </p:cSld>
  <p:clrMapOvr>
    <a:masterClrMapping/>
  </p:clrMapOvr>
  <p:transition spd="fast"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9" grpId="1" fill="hold">
                                  <p:stCondLst>
                                    <p:cond delay="0"/>
                                  </p:stCondLst>
                                  <p:iterate type="el" backwards="0">
                                    <p:tmAbs val="0"/>
                                  </p:iterate>
                                  <p:childTnLst>
                                    <p:set>
                                      <p:cBhvr>
                                        <p:cTn id="6" fill="hold"/>
                                        <p:tgtEl>
                                          <p:spTgt spid="2152"/>
                                        </p:tgtEl>
                                        <p:attrNameLst>
                                          <p:attrName>style.visibility</p:attrName>
                                        </p:attrNameLst>
                                      </p:cBhvr>
                                      <p:to>
                                        <p:strVal val="visible"/>
                                      </p:to>
                                    </p:set>
                                    <p:animEffect filter="dissolve" transition="in">
                                      <p:cBhvr>
                                        <p:cTn id="7" dur="700"/>
                                        <p:tgtEl>
                                          <p:spTgt spid="21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52" grpId="1"/>
    </p:bldLst>
  </p:timing>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EC5D57"/>
        </a:solidFill>
      </p:bgPr>
    </p:bg>
    <p:spTree>
      <p:nvGrpSpPr>
        <p:cNvPr id="1" name=""/>
        <p:cNvGrpSpPr/>
        <p:nvPr/>
      </p:nvGrpSpPr>
      <p:grpSpPr>
        <a:xfrm>
          <a:off x="0" y="0"/>
          <a:ext cx="0" cy="0"/>
          <a:chOff x="0" y="0"/>
          <a:chExt cx="0" cy="0"/>
        </a:xfrm>
      </p:grpSpPr>
      <p:sp>
        <p:nvSpPr>
          <p:cNvPr id="2156" name="Shape 2156"/>
          <p:cNvSpPr/>
          <p:nvPr/>
        </p:nvSpPr>
        <p:spPr>
          <a:xfrm>
            <a:off x="2614114" y="4717739"/>
            <a:ext cx="20560833" cy="3051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0">
              <a:lnSpc>
                <a:spcPct val="90000"/>
              </a:lnSpc>
              <a:spcBef>
                <a:spcPts val="2000"/>
              </a:spcBef>
              <a:buClr>
                <a:srgbClr val="58AEE1"/>
              </a:buClr>
              <a:defRPr sz="1800">
                <a:solidFill>
                  <a:srgbClr val="000000"/>
                </a:solidFill>
              </a:defRPr>
            </a:pPr>
            <a:r>
              <a:rPr b="1" spc="-91" sz="9200">
                <a:solidFill>
                  <a:srgbClr val="FFFFFF"/>
                </a:solidFill>
                <a:latin typeface="Helvetica"/>
                <a:ea typeface="Helvetica"/>
                <a:cs typeface="Helvetica"/>
                <a:sym typeface="Helvetica"/>
              </a:rPr>
              <a:t>I cannot fix that bug…</a:t>
            </a:r>
            <a:endParaRPr b="1" spc="-91" sz="9200">
              <a:solidFill>
                <a:srgbClr val="FFFFFF"/>
              </a:solidFill>
              <a:latin typeface="Helvetica"/>
              <a:ea typeface="Helvetica"/>
              <a:cs typeface="Helvetica"/>
              <a:sym typeface="Helvetica"/>
            </a:endParaRPr>
          </a:p>
          <a:p>
            <a:pPr lvl="0">
              <a:lnSpc>
                <a:spcPct val="90000"/>
              </a:lnSpc>
              <a:spcBef>
                <a:spcPts val="2000"/>
              </a:spcBef>
              <a:buClr>
                <a:srgbClr val="58AEE1"/>
              </a:buClr>
              <a:defRPr sz="1800">
                <a:solidFill>
                  <a:srgbClr val="000000"/>
                </a:solidFill>
              </a:defRPr>
            </a:pPr>
            <a:r>
              <a:rPr b="1" spc="-91" sz="9200">
                <a:solidFill>
                  <a:srgbClr val="FFFFFF"/>
                </a:solidFill>
                <a:latin typeface="Helvetica"/>
                <a:ea typeface="Helvetica"/>
                <a:cs typeface="Helvetica"/>
                <a:sym typeface="Helvetica"/>
              </a:rPr>
              <a:t>I’m busy writing a new one.</a:t>
            </a:r>
          </a:p>
        </p:txBody>
      </p:sp>
      <p:sp>
        <p:nvSpPr>
          <p:cNvPr id="2157" name="Shape 2157"/>
          <p:cNvSpPr/>
          <p:nvPr/>
        </p:nvSpPr>
        <p:spPr>
          <a:xfrm>
            <a:off x="1510569" y="3829542"/>
            <a:ext cx="1476376" cy="3495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60000"/>
              </a:lnSpc>
              <a:spcBef>
                <a:spcPts val="300"/>
              </a:spcBef>
              <a:defRPr spc="-220" sz="22000">
                <a:solidFill>
                  <a:srgbClr val="FFFFFF"/>
                </a:solidFill>
                <a:latin typeface="Helvetica"/>
                <a:ea typeface="Helvetica"/>
                <a:cs typeface="Helvetica"/>
                <a:sym typeface="Helvetica"/>
              </a:defRPr>
            </a:lvl1pPr>
          </a:lstStyle>
          <a:p>
            <a:pPr lvl="0">
              <a:defRPr spc="0" sz="1800">
                <a:solidFill>
                  <a:srgbClr val="000000"/>
                </a:solidFill>
              </a:defRPr>
            </a:pPr>
            <a:r>
              <a:rPr spc="-220" sz="22000">
                <a:solidFill>
                  <a:srgbClr val="FFFFFF"/>
                </a:solidFill>
              </a:rPr>
              <a:t>“</a:t>
            </a:r>
          </a:p>
        </p:txBody>
      </p:sp>
      <p:sp>
        <p:nvSpPr>
          <p:cNvPr id="2158" name="Shape 2158"/>
          <p:cNvSpPr/>
          <p:nvPr/>
        </p:nvSpPr>
        <p:spPr>
          <a:xfrm>
            <a:off x="17683351" y="6327469"/>
            <a:ext cx="1120776" cy="3495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60000"/>
              </a:lnSpc>
              <a:spcBef>
                <a:spcPts val="300"/>
              </a:spcBef>
              <a:defRPr spc="-220" sz="22000">
                <a:solidFill>
                  <a:srgbClr val="FFFFFF"/>
                </a:solidFill>
                <a:latin typeface="Helvetica"/>
                <a:ea typeface="Helvetica"/>
                <a:cs typeface="Helvetica"/>
                <a:sym typeface="Helvetica"/>
              </a:defRPr>
            </a:lvl1pPr>
          </a:lstStyle>
          <a:p>
            <a:pPr lvl="0">
              <a:defRPr spc="0" sz="1800">
                <a:solidFill>
                  <a:srgbClr val="000000"/>
                </a:solidFill>
              </a:defRPr>
            </a:pPr>
            <a:r>
              <a:rPr spc="-220" sz="22000">
                <a:solidFill>
                  <a:srgbClr val="FFFFFF"/>
                </a:solidFill>
              </a:rPr>
              <a:t>”</a:t>
            </a:r>
          </a:p>
        </p:txBody>
      </p:sp>
      <p:sp>
        <p:nvSpPr>
          <p:cNvPr id="2159" name="Shape 2159"/>
          <p:cNvSpPr/>
          <p:nvPr/>
        </p:nvSpPr>
        <p:spPr>
          <a:xfrm>
            <a:off x="2361788" y="10370608"/>
            <a:ext cx="13554076" cy="473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b="1" cap="all" spc="308">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08" sz="2200">
                <a:solidFill>
                  <a:srgbClr val="FFFFFF"/>
                </a:solidFill>
              </a:rPr>
              <a:t>- me, or you, or any developer affected by the lack of cd </a:t>
            </a:r>
          </a:p>
        </p:txBody>
      </p:sp>
    </p:spTree>
  </p:cSld>
  <p:clrMapOvr>
    <a:masterClrMapping/>
  </p:clrMapOvr>
  <p:transition spd="fast" advClick="1"/>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63" name="Shape 2163"/>
          <p:cNvSpPr/>
          <p:nvPr/>
        </p:nvSpPr>
        <p:spPr>
          <a:xfrm>
            <a:off x="755465" y="745026"/>
            <a:ext cx="20970876"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Question yourself, challenge your team</a:t>
            </a:r>
          </a:p>
        </p:txBody>
      </p:sp>
      <p:sp>
        <p:nvSpPr>
          <p:cNvPr id="2164" name="Shape 2164"/>
          <p:cNvSpPr/>
          <p:nvPr/>
        </p:nvSpPr>
        <p:spPr>
          <a:xfrm>
            <a:off x="8927821" y="10397743"/>
            <a:ext cx="7158709"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ct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Is it automated?</a:t>
            </a:r>
          </a:p>
        </p:txBody>
      </p:sp>
      <p:pic>
        <p:nvPicPr>
          <p:cNvPr id="2165" name="pasted-image.pdf"/>
          <p:cNvPicPr/>
          <p:nvPr/>
        </p:nvPicPr>
        <p:blipFill>
          <a:blip r:embed="rId3">
            <a:extLst/>
          </a:blip>
          <a:stretch>
            <a:fillRect/>
          </a:stretch>
        </p:blipFill>
        <p:spPr>
          <a:xfrm>
            <a:off x="9213536" y="2714279"/>
            <a:ext cx="5956928" cy="4980034"/>
          </a:xfrm>
          <a:prstGeom prst="rect">
            <a:avLst/>
          </a:prstGeom>
          <a:ln w="12700">
            <a:miter lim="400000"/>
          </a:ln>
        </p:spPr>
      </p:pic>
      <p:sp>
        <p:nvSpPr>
          <p:cNvPr id="2166" name="Shape 2166"/>
          <p:cNvSpPr/>
          <p:nvPr/>
        </p:nvSpPr>
        <p:spPr>
          <a:xfrm>
            <a:off x="5690318" y="8428490"/>
            <a:ext cx="13003364"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About your release process…</a:t>
            </a:r>
          </a:p>
        </p:txBody>
      </p:sp>
      <p:sp>
        <p:nvSpPr>
          <p:cNvPr id="2167" name="Shape 2167"/>
          <p:cNvSpPr/>
          <p:nvPr/>
        </p:nvSpPr>
        <p:spPr>
          <a:xfrm>
            <a:off x="9233399" y="10397743"/>
            <a:ext cx="6547553"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ct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Is it traceable?</a:t>
            </a:r>
          </a:p>
        </p:txBody>
      </p:sp>
      <p:sp>
        <p:nvSpPr>
          <p:cNvPr id="2168" name="Shape 2168"/>
          <p:cNvSpPr/>
          <p:nvPr/>
        </p:nvSpPr>
        <p:spPr>
          <a:xfrm>
            <a:off x="10340540" y="10397743"/>
            <a:ext cx="4333272"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ct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Is it safe?</a:t>
            </a:r>
          </a:p>
        </p:txBody>
      </p:sp>
      <p:sp>
        <p:nvSpPr>
          <p:cNvPr id="2169" name="Shape 2169"/>
          <p:cNvSpPr/>
          <p:nvPr/>
        </p:nvSpPr>
        <p:spPr>
          <a:xfrm>
            <a:off x="9712438" y="10397743"/>
            <a:ext cx="5589475"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ct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Is it secure?</a:t>
            </a:r>
          </a:p>
        </p:txBody>
      </p:sp>
      <p:sp>
        <p:nvSpPr>
          <p:cNvPr id="2170" name="Shape 2170"/>
          <p:cNvSpPr/>
          <p:nvPr/>
        </p:nvSpPr>
        <p:spPr>
          <a:xfrm>
            <a:off x="8423048" y="10397743"/>
            <a:ext cx="8168256"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ct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Is it documented?</a:t>
            </a:r>
          </a:p>
        </p:txBody>
      </p:sp>
      <p:sp>
        <p:nvSpPr>
          <p:cNvPr id="2171" name="Shape 2171"/>
          <p:cNvSpPr/>
          <p:nvPr/>
        </p:nvSpPr>
        <p:spPr>
          <a:xfrm>
            <a:off x="9301391" y="10397743"/>
            <a:ext cx="6411569"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ct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Is it reviewed?</a:t>
            </a:r>
          </a:p>
        </p:txBody>
      </p:sp>
      <p:sp>
        <p:nvSpPr>
          <p:cNvPr id="2172" name="Shape 2172"/>
          <p:cNvSpPr/>
          <p:nvPr/>
        </p:nvSpPr>
        <p:spPr>
          <a:xfrm>
            <a:off x="9613931" y="10397743"/>
            <a:ext cx="5786490"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ct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Does it hurt?</a:t>
            </a:r>
          </a:p>
        </p:txBody>
      </p:sp>
      <p:sp>
        <p:nvSpPr>
          <p:cNvPr id="2173" name="Shape 2173"/>
          <p:cNvSpPr/>
          <p:nvPr/>
        </p:nvSpPr>
        <p:spPr>
          <a:xfrm>
            <a:off x="9613931" y="10397743"/>
            <a:ext cx="5786490"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ct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Who runs it?</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2" presetID="2" grpId="1" fill="hold">
                                  <p:stCondLst>
                                    <p:cond delay="0"/>
                                  </p:stCondLst>
                                  <p:iterate type="el" backwards="0">
                                    <p:tmAbs val="0"/>
                                  </p:iterate>
                                  <p:childTnLst>
                                    <p:set>
                                      <p:cBhvr>
                                        <p:cTn id="6" fill="hold"/>
                                        <p:tgtEl>
                                          <p:spTgt spid="2164"/>
                                        </p:tgtEl>
                                        <p:attrNameLst>
                                          <p:attrName>style.visibility</p:attrName>
                                        </p:attrNameLst>
                                      </p:cBhvr>
                                      <p:to>
                                        <p:strVal val="visible"/>
                                      </p:to>
                                    </p:set>
                                    <p:anim calcmode="lin" valueType="num">
                                      <p:cBhvr>
                                        <p:cTn id="7" dur="500" fill="hold"/>
                                        <p:tgtEl>
                                          <p:spTgt spid="2164"/>
                                        </p:tgtEl>
                                        <p:attrNameLst>
                                          <p:attrName>ppt_x</p:attrName>
                                        </p:attrNameLst>
                                      </p:cBhvr>
                                      <p:tavLst>
                                        <p:tav tm="0">
                                          <p:val>
                                            <p:strVal val="1+#ppt_w/2"/>
                                          </p:val>
                                        </p:tav>
                                        <p:tav tm="100000">
                                          <p:val>
                                            <p:strVal val="#ppt_x"/>
                                          </p:val>
                                        </p:tav>
                                      </p:tavLst>
                                    </p:anim>
                                    <p:anim calcmode="lin" valueType="num">
                                      <p:cBhvr>
                                        <p:cTn id="8" dur="500" fill="hold"/>
                                        <p:tgtEl>
                                          <p:spTgt spid="216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nodeType="clickEffect" presetClass="exit" presetSubtype="8" presetID="2" grpId="2" fill="hold">
                                  <p:stCondLst>
                                    <p:cond delay="0"/>
                                  </p:stCondLst>
                                  <p:iterate type="el" backwards="0">
                                    <p:tmAbs val="0"/>
                                  </p:iterate>
                                  <p:childTnLst>
                                    <p:anim calcmode="lin" valueType="num">
                                      <p:cBhvr>
                                        <p:cTn id="12" dur="1000" fill="hold"/>
                                        <p:tgtEl>
                                          <p:spTgt spid="2164"/>
                                        </p:tgtEl>
                                        <p:attrNameLst>
                                          <p:attrName>ppt_x</p:attrName>
                                        </p:attrNameLst>
                                      </p:cBhvr>
                                      <p:tavLst>
                                        <p:tav tm="0">
                                          <p:val>
                                            <p:strVal val="ppt_x"/>
                                          </p:val>
                                        </p:tav>
                                        <p:tav tm="100000">
                                          <p:val>
                                            <p:strVal val="0-ppt_w/2"/>
                                          </p:val>
                                        </p:tav>
                                      </p:tavLst>
                                    </p:anim>
                                    <p:anim calcmode="lin" valueType="num">
                                      <p:cBhvr>
                                        <p:cTn id="13" dur="1000" fill="hold"/>
                                        <p:tgtEl>
                                          <p:spTgt spid="2164"/>
                                        </p:tgtEl>
                                        <p:attrNameLst>
                                          <p:attrName>ppt_y</p:attrName>
                                        </p:attrNameLst>
                                      </p:cBhvr>
                                      <p:tavLst>
                                        <p:tav tm="0">
                                          <p:val>
                                            <p:strVal val="ppt_y"/>
                                          </p:val>
                                        </p:tav>
                                        <p:tav tm="100000">
                                          <p:val>
                                            <p:strVal val="ppt_y"/>
                                          </p:val>
                                        </p:tav>
                                      </p:tavLst>
                                    </p:anim>
                                    <p:set>
                                      <p:cBhvr>
                                        <p:cTn id="14" fill="hold">
                                          <p:stCondLst>
                                            <p:cond delay="999"/>
                                          </p:stCondLst>
                                        </p:cTn>
                                        <p:tgtEl>
                                          <p:spTgt spid="2164"/>
                                        </p:tgtEl>
                                        <p:attrNameLst>
                                          <p:attrName>style.visibility</p:attrName>
                                        </p:attrNameLst>
                                      </p:cBhvr>
                                      <p:to>
                                        <p:strVal val="hidden"/>
                                      </p:to>
                                    </p:set>
                                  </p:childTnLst>
                                </p:cTn>
                              </p:par>
                            </p:childTnLst>
                          </p:cTn>
                        </p:par>
                        <p:par>
                          <p:cTn id="15" fill="hold">
                            <p:stCondLst>
                              <p:cond delay="1000"/>
                            </p:stCondLst>
                            <p:childTnLst>
                              <p:par>
                                <p:cTn id="16" nodeType="afterEffect" presetClass="entr" presetSubtype="2" presetID="2" grpId="3" fill="hold">
                                  <p:stCondLst>
                                    <p:cond delay="100"/>
                                  </p:stCondLst>
                                  <p:iterate type="el" backwards="0">
                                    <p:tmAbs val="0"/>
                                  </p:iterate>
                                  <p:childTnLst>
                                    <p:set>
                                      <p:cBhvr>
                                        <p:cTn id="17" fill="hold"/>
                                        <p:tgtEl>
                                          <p:spTgt spid="2167"/>
                                        </p:tgtEl>
                                        <p:attrNameLst>
                                          <p:attrName>style.visibility</p:attrName>
                                        </p:attrNameLst>
                                      </p:cBhvr>
                                      <p:to>
                                        <p:strVal val="visible"/>
                                      </p:to>
                                    </p:set>
                                    <p:anim calcmode="lin" valueType="num">
                                      <p:cBhvr>
                                        <p:cTn id="18" dur="1000" fill="hold"/>
                                        <p:tgtEl>
                                          <p:spTgt spid="2167"/>
                                        </p:tgtEl>
                                        <p:attrNameLst>
                                          <p:attrName>ppt_x</p:attrName>
                                        </p:attrNameLst>
                                      </p:cBhvr>
                                      <p:tavLst>
                                        <p:tav tm="0">
                                          <p:val>
                                            <p:strVal val="1+#ppt_w/2"/>
                                          </p:val>
                                        </p:tav>
                                        <p:tav tm="100000">
                                          <p:val>
                                            <p:strVal val="#ppt_x"/>
                                          </p:val>
                                        </p:tav>
                                      </p:tavLst>
                                    </p:anim>
                                    <p:anim calcmode="lin" valueType="num">
                                      <p:cBhvr>
                                        <p:cTn id="19" dur="1000" fill="hold"/>
                                        <p:tgtEl>
                                          <p:spTgt spid="216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nodeType="clickEffect" presetClass="exit" presetSubtype="8" presetID="2" grpId="4" fill="hold">
                                  <p:stCondLst>
                                    <p:cond delay="0"/>
                                  </p:stCondLst>
                                  <p:iterate type="el" backwards="0">
                                    <p:tmAbs val="0"/>
                                  </p:iterate>
                                  <p:childTnLst>
                                    <p:anim calcmode="lin" valueType="num">
                                      <p:cBhvr>
                                        <p:cTn id="23" dur="1000" fill="hold"/>
                                        <p:tgtEl>
                                          <p:spTgt spid="2167"/>
                                        </p:tgtEl>
                                        <p:attrNameLst>
                                          <p:attrName>ppt_x</p:attrName>
                                        </p:attrNameLst>
                                      </p:cBhvr>
                                      <p:tavLst>
                                        <p:tav tm="0">
                                          <p:val>
                                            <p:strVal val="ppt_x"/>
                                          </p:val>
                                        </p:tav>
                                        <p:tav tm="100000">
                                          <p:val>
                                            <p:strVal val="0-ppt_w/2"/>
                                          </p:val>
                                        </p:tav>
                                      </p:tavLst>
                                    </p:anim>
                                    <p:anim calcmode="lin" valueType="num">
                                      <p:cBhvr>
                                        <p:cTn id="24" dur="1000" fill="hold"/>
                                        <p:tgtEl>
                                          <p:spTgt spid="2167"/>
                                        </p:tgtEl>
                                        <p:attrNameLst>
                                          <p:attrName>ppt_y</p:attrName>
                                        </p:attrNameLst>
                                      </p:cBhvr>
                                      <p:tavLst>
                                        <p:tav tm="0">
                                          <p:val>
                                            <p:strVal val="ppt_y"/>
                                          </p:val>
                                        </p:tav>
                                        <p:tav tm="100000">
                                          <p:val>
                                            <p:strVal val="ppt_y"/>
                                          </p:val>
                                        </p:tav>
                                      </p:tavLst>
                                    </p:anim>
                                    <p:set>
                                      <p:cBhvr>
                                        <p:cTn id="25" fill="hold">
                                          <p:stCondLst>
                                            <p:cond delay="999"/>
                                          </p:stCondLst>
                                        </p:cTn>
                                        <p:tgtEl>
                                          <p:spTgt spid="2167"/>
                                        </p:tgtEl>
                                        <p:attrNameLst>
                                          <p:attrName>style.visibility</p:attrName>
                                        </p:attrNameLst>
                                      </p:cBhvr>
                                      <p:to>
                                        <p:strVal val="hidden"/>
                                      </p:to>
                                    </p:set>
                                  </p:childTnLst>
                                </p:cTn>
                              </p:par>
                            </p:childTnLst>
                          </p:cTn>
                        </p:par>
                        <p:par>
                          <p:cTn id="26" fill="hold">
                            <p:stCondLst>
                              <p:cond delay="1000"/>
                            </p:stCondLst>
                            <p:childTnLst>
                              <p:par>
                                <p:cTn id="27" nodeType="afterEffect" presetClass="entr" presetSubtype="2" presetID="2" grpId="5" fill="hold">
                                  <p:stCondLst>
                                    <p:cond delay="100"/>
                                  </p:stCondLst>
                                  <p:iterate type="el" backwards="0">
                                    <p:tmAbs val="0"/>
                                  </p:iterate>
                                  <p:childTnLst>
                                    <p:set>
                                      <p:cBhvr>
                                        <p:cTn id="28" fill="hold"/>
                                        <p:tgtEl>
                                          <p:spTgt spid="2168"/>
                                        </p:tgtEl>
                                        <p:attrNameLst>
                                          <p:attrName>style.visibility</p:attrName>
                                        </p:attrNameLst>
                                      </p:cBhvr>
                                      <p:to>
                                        <p:strVal val="visible"/>
                                      </p:to>
                                    </p:set>
                                    <p:anim calcmode="lin" valueType="num">
                                      <p:cBhvr>
                                        <p:cTn id="29" dur="1000" fill="hold"/>
                                        <p:tgtEl>
                                          <p:spTgt spid="2168"/>
                                        </p:tgtEl>
                                        <p:attrNameLst>
                                          <p:attrName>ppt_x</p:attrName>
                                        </p:attrNameLst>
                                      </p:cBhvr>
                                      <p:tavLst>
                                        <p:tav tm="0">
                                          <p:val>
                                            <p:strVal val="1+#ppt_w/2"/>
                                          </p:val>
                                        </p:tav>
                                        <p:tav tm="100000">
                                          <p:val>
                                            <p:strVal val="#ppt_x"/>
                                          </p:val>
                                        </p:tav>
                                      </p:tavLst>
                                    </p:anim>
                                    <p:anim calcmode="lin" valueType="num">
                                      <p:cBhvr>
                                        <p:cTn id="30" dur="1000" fill="hold"/>
                                        <p:tgtEl>
                                          <p:spTgt spid="216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nodeType="clickEffect" presetClass="exit" presetSubtype="8" presetID="2" grpId="6" fill="hold">
                                  <p:stCondLst>
                                    <p:cond delay="0"/>
                                  </p:stCondLst>
                                  <p:iterate type="el" backwards="0">
                                    <p:tmAbs val="0"/>
                                  </p:iterate>
                                  <p:childTnLst>
                                    <p:anim calcmode="lin" valueType="num">
                                      <p:cBhvr>
                                        <p:cTn id="34" dur="1000" fill="hold"/>
                                        <p:tgtEl>
                                          <p:spTgt spid="2168"/>
                                        </p:tgtEl>
                                        <p:attrNameLst>
                                          <p:attrName>ppt_x</p:attrName>
                                        </p:attrNameLst>
                                      </p:cBhvr>
                                      <p:tavLst>
                                        <p:tav tm="0">
                                          <p:val>
                                            <p:strVal val="ppt_x"/>
                                          </p:val>
                                        </p:tav>
                                        <p:tav tm="100000">
                                          <p:val>
                                            <p:strVal val="0-ppt_w/2"/>
                                          </p:val>
                                        </p:tav>
                                      </p:tavLst>
                                    </p:anim>
                                    <p:anim calcmode="lin" valueType="num">
                                      <p:cBhvr>
                                        <p:cTn id="35" dur="1000" fill="hold"/>
                                        <p:tgtEl>
                                          <p:spTgt spid="2168"/>
                                        </p:tgtEl>
                                        <p:attrNameLst>
                                          <p:attrName>ppt_y</p:attrName>
                                        </p:attrNameLst>
                                      </p:cBhvr>
                                      <p:tavLst>
                                        <p:tav tm="0">
                                          <p:val>
                                            <p:strVal val="ppt_y"/>
                                          </p:val>
                                        </p:tav>
                                        <p:tav tm="100000">
                                          <p:val>
                                            <p:strVal val="ppt_y"/>
                                          </p:val>
                                        </p:tav>
                                      </p:tavLst>
                                    </p:anim>
                                    <p:set>
                                      <p:cBhvr>
                                        <p:cTn id="36" fill="hold">
                                          <p:stCondLst>
                                            <p:cond delay="999"/>
                                          </p:stCondLst>
                                        </p:cTn>
                                        <p:tgtEl>
                                          <p:spTgt spid="2168"/>
                                        </p:tgtEl>
                                        <p:attrNameLst>
                                          <p:attrName>style.visibility</p:attrName>
                                        </p:attrNameLst>
                                      </p:cBhvr>
                                      <p:to>
                                        <p:strVal val="hidden"/>
                                      </p:to>
                                    </p:set>
                                  </p:childTnLst>
                                </p:cTn>
                              </p:par>
                            </p:childTnLst>
                          </p:cTn>
                        </p:par>
                        <p:par>
                          <p:cTn id="37" fill="hold">
                            <p:stCondLst>
                              <p:cond delay="1000"/>
                            </p:stCondLst>
                            <p:childTnLst>
                              <p:par>
                                <p:cTn id="38" nodeType="afterEffect" presetClass="entr" presetSubtype="2" presetID="2" grpId="7" fill="hold">
                                  <p:stCondLst>
                                    <p:cond delay="100"/>
                                  </p:stCondLst>
                                  <p:iterate type="el" backwards="0">
                                    <p:tmAbs val="0"/>
                                  </p:iterate>
                                  <p:childTnLst>
                                    <p:set>
                                      <p:cBhvr>
                                        <p:cTn id="39" fill="hold"/>
                                        <p:tgtEl>
                                          <p:spTgt spid="2169"/>
                                        </p:tgtEl>
                                        <p:attrNameLst>
                                          <p:attrName>style.visibility</p:attrName>
                                        </p:attrNameLst>
                                      </p:cBhvr>
                                      <p:to>
                                        <p:strVal val="visible"/>
                                      </p:to>
                                    </p:set>
                                    <p:anim calcmode="lin" valueType="num">
                                      <p:cBhvr>
                                        <p:cTn id="40" dur="1000" fill="hold"/>
                                        <p:tgtEl>
                                          <p:spTgt spid="2169"/>
                                        </p:tgtEl>
                                        <p:attrNameLst>
                                          <p:attrName>ppt_x</p:attrName>
                                        </p:attrNameLst>
                                      </p:cBhvr>
                                      <p:tavLst>
                                        <p:tav tm="0">
                                          <p:val>
                                            <p:strVal val="1+#ppt_w/2"/>
                                          </p:val>
                                        </p:tav>
                                        <p:tav tm="100000">
                                          <p:val>
                                            <p:strVal val="#ppt_x"/>
                                          </p:val>
                                        </p:tav>
                                      </p:tavLst>
                                    </p:anim>
                                    <p:anim calcmode="lin" valueType="num">
                                      <p:cBhvr>
                                        <p:cTn id="41" dur="1000" fill="hold"/>
                                        <p:tgtEl>
                                          <p:spTgt spid="2169"/>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nodeType="clickEffect" presetClass="exit" presetSubtype="8" presetID="2" grpId="8" fill="hold">
                                  <p:stCondLst>
                                    <p:cond delay="0"/>
                                  </p:stCondLst>
                                  <p:iterate type="el" backwards="0">
                                    <p:tmAbs val="0"/>
                                  </p:iterate>
                                  <p:childTnLst>
                                    <p:anim calcmode="lin" valueType="num">
                                      <p:cBhvr>
                                        <p:cTn id="45" dur="1000" fill="hold"/>
                                        <p:tgtEl>
                                          <p:spTgt spid="2169"/>
                                        </p:tgtEl>
                                        <p:attrNameLst>
                                          <p:attrName>ppt_x</p:attrName>
                                        </p:attrNameLst>
                                      </p:cBhvr>
                                      <p:tavLst>
                                        <p:tav tm="0">
                                          <p:val>
                                            <p:strVal val="ppt_x"/>
                                          </p:val>
                                        </p:tav>
                                        <p:tav tm="100000">
                                          <p:val>
                                            <p:strVal val="0-ppt_w/2"/>
                                          </p:val>
                                        </p:tav>
                                      </p:tavLst>
                                    </p:anim>
                                    <p:anim calcmode="lin" valueType="num">
                                      <p:cBhvr>
                                        <p:cTn id="46" dur="1000" fill="hold"/>
                                        <p:tgtEl>
                                          <p:spTgt spid="2169"/>
                                        </p:tgtEl>
                                        <p:attrNameLst>
                                          <p:attrName>ppt_y</p:attrName>
                                        </p:attrNameLst>
                                      </p:cBhvr>
                                      <p:tavLst>
                                        <p:tav tm="0">
                                          <p:val>
                                            <p:strVal val="ppt_y"/>
                                          </p:val>
                                        </p:tav>
                                        <p:tav tm="100000">
                                          <p:val>
                                            <p:strVal val="ppt_y"/>
                                          </p:val>
                                        </p:tav>
                                      </p:tavLst>
                                    </p:anim>
                                    <p:set>
                                      <p:cBhvr>
                                        <p:cTn id="47" fill="hold">
                                          <p:stCondLst>
                                            <p:cond delay="999"/>
                                          </p:stCondLst>
                                        </p:cTn>
                                        <p:tgtEl>
                                          <p:spTgt spid="2169"/>
                                        </p:tgtEl>
                                        <p:attrNameLst>
                                          <p:attrName>style.visibility</p:attrName>
                                        </p:attrNameLst>
                                      </p:cBhvr>
                                      <p:to>
                                        <p:strVal val="hidden"/>
                                      </p:to>
                                    </p:set>
                                  </p:childTnLst>
                                </p:cTn>
                              </p:par>
                            </p:childTnLst>
                          </p:cTn>
                        </p:par>
                        <p:par>
                          <p:cTn id="48" fill="hold">
                            <p:stCondLst>
                              <p:cond delay="1000"/>
                            </p:stCondLst>
                            <p:childTnLst>
                              <p:par>
                                <p:cTn id="49" nodeType="afterEffect" presetClass="entr" presetSubtype="2" presetID="2" grpId="9" fill="hold">
                                  <p:stCondLst>
                                    <p:cond delay="100"/>
                                  </p:stCondLst>
                                  <p:iterate type="el" backwards="0">
                                    <p:tmAbs val="0"/>
                                  </p:iterate>
                                  <p:childTnLst>
                                    <p:set>
                                      <p:cBhvr>
                                        <p:cTn id="50" fill="hold"/>
                                        <p:tgtEl>
                                          <p:spTgt spid="2170"/>
                                        </p:tgtEl>
                                        <p:attrNameLst>
                                          <p:attrName>style.visibility</p:attrName>
                                        </p:attrNameLst>
                                      </p:cBhvr>
                                      <p:to>
                                        <p:strVal val="visible"/>
                                      </p:to>
                                    </p:set>
                                    <p:anim calcmode="lin" valueType="num">
                                      <p:cBhvr>
                                        <p:cTn id="51" dur="1000" fill="hold"/>
                                        <p:tgtEl>
                                          <p:spTgt spid="2170"/>
                                        </p:tgtEl>
                                        <p:attrNameLst>
                                          <p:attrName>ppt_x</p:attrName>
                                        </p:attrNameLst>
                                      </p:cBhvr>
                                      <p:tavLst>
                                        <p:tav tm="0">
                                          <p:val>
                                            <p:strVal val="1+#ppt_w/2"/>
                                          </p:val>
                                        </p:tav>
                                        <p:tav tm="100000">
                                          <p:val>
                                            <p:strVal val="#ppt_x"/>
                                          </p:val>
                                        </p:tav>
                                      </p:tavLst>
                                    </p:anim>
                                    <p:anim calcmode="lin" valueType="num">
                                      <p:cBhvr>
                                        <p:cTn id="52" dur="1000" fill="hold"/>
                                        <p:tgtEl>
                                          <p:spTgt spid="2170"/>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nodeType="clickEffect" presetClass="exit" presetSubtype="8" presetID="2" grpId="10" fill="hold">
                                  <p:stCondLst>
                                    <p:cond delay="0"/>
                                  </p:stCondLst>
                                  <p:iterate type="el" backwards="0">
                                    <p:tmAbs val="0"/>
                                  </p:iterate>
                                  <p:childTnLst>
                                    <p:anim calcmode="lin" valueType="num">
                                      <p:cBhvr>
                                        <p:cTn id="56" dur="1000" fill="hold"/>
                                        <p:tgtEl>
                                          <p:spTgt spid="2170"/>
                                        </p:tgtEl>
                                        <p:attrNameLst>
                                          <p:attrName>ppt_x</p:attrName>
                                        </p:attrNameLst>
                                      </p:cBhvr>
                                      <p:tavLst>
                                        <p:tav tm="0">
                                          <p:val>
                                            <p:strVal val="ppt_x"/>
                                          </p:val>
                                        </p:tav>
                                        <p:tav tm="100000">
                                          <p:val>
                                            <p:strVal val="0-ppt_w/2"/>
                                          </p:val>
                                        </p:tav>
                                      </p:tavLst>
                                    </p:anim>
                                    <p:anim calcmode="lin" valueType="num">
                                      <p:cBhvr>
                                        <p:cTn id="57" dur="1000" fill="hold"/>
                                        <p:tgtEl>
                                          <p:spTgt spid="2170"/>
                                        </p:tgtEl>
                                        <p:attrNameLst>
                                          <p:attrName>ppt_y</p:attrName>
                                        </p:attrNameLst>
                                      </p:cBhvr>
                                      <p:tavLst>
                                        <p:tav tm="0">
                                          <p:val>
                                            <p:strVal val="ppt_y"/>
                                          </p:val>
                                        </p:tav>
                                        <p:tav tm="100000">
                                          <p:val>
                                            <p:strVal val="ppt_y"/>
                                          </p:val>
                                        </p:tav>
                                      </p:tavLst>
                                    </p:anim>
                                    <p:set>
                                      <p:cBhvr>
                                        <p:cTn id="58" fill="hold">
                                          <p:stCondLst>
                                            <p:cond delay="999"/>
                                          </p:stCondLst>
                                        </p:cTn>
                                        <p:tgtEl>
                                          <p:spTgt spid="2170"/>
                                        </p:tgtEl>
                                        <p:attrNameLst>
                                          <p:attrName>style.visibility</p:attrName>
                                        </p:attrNameLst>
                                      </p:cBhvr>
                                      <p:to>
                                        <p:strVal val="hidden"/>
                                      </p:to>
                                    </p:set>
                                  </p:childTnLst>
                                </p:cTn>
                              </p:par>
                            </p:childTnLst>
                          </p:cTn>
                        </p:par>
                        <p:par>
                          <p:cTn id="59" fill="hold">
                            <p:stCondLst>
                              <p:cond delay="1000"/>
                            </p:stCondLst>
                            <p:childTnLst>
                              <p:par>
                                <p:cTn id="60" nodeType="afterEffect" presetClass="entr" presetSubtype="2" presetID="2" grpId="11" fill="hold">
                                  <p:stCondLst>
                                    <p:cond delay="100"/>
                                  </p:stCondLst>
                                  <p:iterate type="el" backwards="0">
                                    <p:tmAbs val="0"/>
                                  </p:iterate>
                                  <p:childTnLst>
                                    <p:set>
                                      <p:cBhvr>
                                        <p:cTn id="61" fill="hold"/>
                                        <p:tgtEl>
                                          <p:spTgt spid="2171"/>
                                        </p:tgtEl>
                                        <p:attrNameLst>
                                          <p:attrName>style.visibility</p:attrName>
                                        </p:attrNameLst>
                                      </p:cBhvr>
                                      <p:to>
                                        <p:strVal val="visible"/>
                                      </p:to>
                                    </p:set>
                                    <p:anim calcmode="lin" valueType="num">
                                      <p:cBhvr>
                                        <p:cTn id="62" dur="1000" fill="hold"/>
                                        <p:tgtEl>
                                          <p:spTgt spid="2171"/>
                                        </p:tgtEl>
                                        <p:attrNameLst>
                                          <p:attrName>ppt_x</p:attrName>
                                        </p:attrNameLst>
                                      </p:cBhvr>
                                      <p:tavLst>
                                        <p:tav tm="0">
                                          <p:val>
                                            <p:strVal val="1+#ppt_w/2"/>
                                          </p:val>
                                        </p:tav>
                                        <p:tav tm="100000">
                                          <p:val>
                                            <p:strVal val="#ppt_x"/>
                                          </p:val>
                                        </p:tav>
                                      </p:tavLst>
                                    </p:anim>
                                    <p:anim calcmode="lin" valueType="num">
                                      <p:cBhvr>
                                        <p:cTn id="63" dur="1000" fill="hold"/>
                                        <p:tgtEl>
                                          <p:spTgt spid="2171"/>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nodeType="clickEffect" presetClass="exit" presetSubtype="8" presetID="2" grpId="12" fill="hold">
                                  <p:stCondLst>
                                    <p:cond delay="0"/>
                                  </p:stCondLst>
                                  <p:iterate type="el" backwards="0">
                                    <p:tmAbs val="0"/>
                                  </p:iterate>
                                  <p:childTnLst>
                                    <p:anim calcmode="lin" valueType="num">
                                      <p:cBhvr>
                                        <p:cTn id="67" dur="1000" fill="hold"/>
                                        <p:tgtEl>
                                          <p:spTgt spid="2171"/>
                                        </p:tgtEl>
                                        <p:attrNameLst>
                                          <p:attrName>ppt_x</p:attrName>
                                        </p:attrNameLst>
                                      </p:cBhvr>
                                      <p:tavLst>
                                        <p:tav tm="0">
                                          <p:val>
                                            <p:strVal val="ppt_x"/>
                                          </p:val>
                                        </p:tav>
                                        <p:tav tm="100000">
                                          <p:val>
                                            <p:strVal val="0-ppt_w/2"/>
                                          </p:val>
                                        </p:tav>
                                      </p:tavLst>
                                    </p:anim>
                                    <p:anim calcmode="lin" valueType="num">
                                      <p:cBhvr>
                                        <p:cTn id="68" dur="1000" fill="hold"/>
                                        <p:tgtEl>
                                          <p:spTgt spid="2171"/>
                                        </p:tgtEl>
                                        <p:attrNameLst>
                                          <p:attrName>ppt_y</p:attrName>
                                        </p:attrNameLst>
                                      </p:cBhvr>
                                      <p:tavLst>
                                        <p:tav tm="0">
                                          <p:val>
                                            <p:strVal val="ppt_y"/>
                                          </p:val>
                                        </p:tav>
                                        <p:tav tm="100000">
                                          <p:val>
                                            <p:strVal val="ppt_y"/>
                                          </p:val>
                                        </p:tav>
                                      </p:tavLst>
                                    </p:anim>
                                    <p:set>
                                      <p:cBhvr>
                                        <p:cTn id="69" fill="hold">
                                          <p:stCondLst>
                                            <p:cond delay="999"/>
                                          </p:stCondLst>
                                        </p:cTn>
                                        <p:tgtEl>
                                          <p:spTgt spid="2171"/>
                                        </p:tgtEl>
                                        <p:attrNameLst>
                                          <p:attrName>style.visibility</p:attrName>
                                        </p:attrNameLst>
                                      </p:cBhvr>
                                      <p:to>
                                        <p:strVal val="hidden"/>
                                      </p:to>
                                    </p:set>
                                  </p:childTnLst>
                                </p:cTn>
                              </p:par>
                            </p:childTnLst>
                          </p:cTn>
                        </p:par>
                        <p:par>
                          <p:cTn id="70" fill="hold">
                            <p:stCondLst>
                              <p:cond delay="1000"/>
                            </p:stCondLst>
                            <p:childTnLst>
                              <p:par>
                                <p:cTn id="71" nodeType="afterEffect" presetClass="entr" presetSubtype="2" presetID="2" grpId="13" fill="hold">
                                  <p:stCondLst>
                                    <p:cond delay="100"/>
                                  </p:stCondLst>
                                  <p:iterate type="el" backwards="0">
                                    <p:tmAbs val="0"/>
                                  </p:iterate>
                                  <p:childTnLst>
                                    <p:set>
                                      <p:cBhvr>
                                        <p:cTn id="72" fill="hold"/>
                                        <p:tgtEl>
                                          <p:spTgt spid="2172"/>
                                        </p:tgtEl>
                                        <p:attrNameLst>
                                          <p:attrName>style.visibility</p:attrName>
                                        </p:attrNameLst>
                                      </p:cBhvr>
                                      <p:to>
                                        <p:strVal val="visible"/>
                                      </p:to>
                                    </p:set>
                                    <p:anim calcmode="lin" valueType="num">
                                      <p:cBhvr>
                                        <p:cTn id="73" dur="1000" fill="hold"/>
                                        <p:tgtEl>
                                          <p:spTgt spid="2172"/>
                                        </p:tgtEl>
                                        <p:attrNameLst>
                                          <p:attrName>ppt_x</p:attrName>
                                        </p:attrNameLst>
                                      </p:cBhvr>
                                      <p:tavLst>
                                        <p:tav tm="0">
                                          <p:val>
                                            <p:strVal val="1+#ppt_w/2"/>
                                          </p:val>
                                        </p:tav>
                                        <p:tav tm="100000">
                                          <p:val>
                                            <p:strVal val="#ppt_x"/>
                                          </p:val>
                                        </p:tav>
                                      </p:tavLst>
                                    </p:anim>
                                    <p:anim calcmode="lin" valueType="num">
                                      <p:cBhvr>
                                        <p:cTn id="74" dur="1000" fill="hold"/>
                                        <p:tgtEl>
                                          <p:spTgt spid="2172"/>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nodeType="clickEffect" presetClass="exit" presetSubtype="8" presetID="2" grpId="14" fill="hold">
                                  <p:stCondLst>
                                    <p:cond delay="0"/>
                                  </p:stCondLst>
                                  <p:iterate type="el" backwards="0">
                                    <p:tmAbs val="0"/>
                                  </p:iterate>
                                  <p:childTnLst>
                                    <p:anim calcmode="lin" valueType="num">
                                      <p:cBhvr>
                                        <p:cTn id="78" dur="1000" fill="hold"/>
                                        <p:tgtEl>
                                          <p:spTgt spid="2172"/>
                                        </p:tgtEl>
                                        <p:attrNameLst>
                                          <p:attrName>ppt_x</p:attrName>
                                        </p:attrNameLst>
                                      </p:cBhvr>
                                      <p:tavLst>
                                        <p:tav tm="0">
                                          <p:val>
                                            <p:strVal val="ppt_x"/>
                                          </p:val>
                                        </p:tav>
                                        <p:tav tm="100000">
                                          <p:val>
                                            <p:strVal val="0-ppt_w/2"/>
                                          </p:val>
                                        </p:tav>
                                      </p:tavLst>
                                    </p:anim>
                                    <p:anim calcmode="lin" valueType="num">
                                      <p:cBhvr>
                                        <p:cTn id="79" dur="1000" fill="hold"/>
                                        <p:tgtEl>
                                          <p:spTgt spid="2172"/>
                                        </p:tgtEl>
                                        <p:attrNameLst>
                                          <p:attrName>ppt_y</p:attrName>
                                        </p:attrNameLst>
                                      </p:cBhvr>
                                      <p:tavLst>
                                        <p:tav tm="0">
                                          <p:val>
                                            <p:strVal val="ppt_y"/>
                                          </p:val>
                                        </p:tav>
                                        <p:tav tm="100000">
                                          <p:val>
                                            <p:strVal val="ppt_y"/>
                                          </p:val>
                                        </p:tav>
                                      </p:tavLst>
                                    </p:anim>
                                    <p:set>
                                      <p:cBhvr>
                                        <p:cTn id="80" fill="hold">
                                          <p:stCondLst>
                                            <p:cond delay="999"/>
                                          </p:stCondLst>
                                        </p:cTn>
                                        <p:tgtEl>
                                          <p:spTgt spid="2172"/>
                                        </p:tgtEl>
                                        <p:attrNameLst>
                                          <p:attrName>style.visibility</p:attrName>
                                        </p:attrNameLst>
                                      </p:cBhvr>
                                      <p:to>
                                        <p:strVal val="hidden"/>
                                      </p:to>
                                    </p:set>
                                  </p:childTnLst>
                                </p:cTn>
                              </p:par>
                            </p:childTnLst>
                          </p:cTn>
                        </p:par>
                        <p:par>
                          <p:cTn id="81" fill="hold">
                            <p:stCondLst>
                              <p:cond delay="1000"/>
                            </p:stCondLst>
                            <p:childTnLst>
                              <p:par>
                                <p:cTn id="82" nodeType="afterEffect" presetClass="entr" presetSubtype="2" presetID="2" grpId="15" fill="hold">
                                  <p:stCondLst>
                                    <p:cond delay="100"/>
                                  </p:stCondLst>
                                  <p:iterate type="el" backwards="0">
                                    <p:tmAbs val="0"/>
                                  </p:iterate>
                                  <p:childTnLst>
                                    <p:set>
                                      <p:cBhvr>
                                        <p:cTn id="83" fill="hold"/>
                                        <p:tgtEl>
                                          <p:spTgt spid="2173"/>
                                        </p:tgtEl>
                                        <p:attrNameLst>
                                          <p:attrName>style.visibility</p:attrName>
                                        </p:attrNameLst>
                                      </p:cBhvr>
                                      <p:to>
                                        <p:strVal val="visible"/>
                                      </p:to>
                                    </p:set>
                                    <p:anim calcmode="lin" valueType="num">
                                      <p:cBhvr>
                                        <p:cTn id="84" dur="1000" fill="hold"/>
                                        <p:tgtEl>
                                          <p:spTgt spid="2173"/>
                                        </p:tgtEl>
                                        <p:attrNameLst>
                                          <p:attrName>ppt_x</p:attrName>
                                        </p:attrNameLst>
                                      </p:cBhvr>
                                      <p:tavLst>
                                        <p:tav tm="0">
                                          <p:val>
                                            <p:strVal val="1+#ppt_w/2"/>
                                          </p:val>
                                        </p:tav>
                                        <p:tav tm="100000">
                                          <p:val>
                                            <p:strVal val="#ppt_x"/>
                                          </p:val>
                                        </p:tav>
                                      </p:tavLst>
                                    </p:anim>
                                    <p:anim calcmode="lin" valueType="num">
                                      <p:cBhvr>
                                        <p:cTn id="85" dur="1000" fill="hold"/>
                                        <p:tgtEl>
                                          <p:spTgt spid="2173"/>
                                        </p:tgtEl>
                                        <p:attrNameLst>
                                          <p:attrName>ppt_y</p:attrName>
                                        </p:attrNameLst>
                                      </p:cBhvr>
                                      <p:tavLst>
                                        <p:tav tm="0">
                                          <p:val>
                                            <p:strVal val="#ppt_y"/>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nodeType="clickEffect" presetClass="exit" presetSubtype="8" presetID="2" grpId="16" fill="hold">
                                  <p:stCondLst>
                                    <p:cond delay="0"/>
                                  </p:stCondLst>
                                  <p:iterate type="el" backwards="0">
                                    <p:tmAbs val="0"/>
                                  </p:iterate>
                                  <p:childTnLst>
                                    <p:anim calcmode="lin" valueType="num">
                                      <p:cBhvr>
                                        <p:cTn id="89" dur="1000" fill="hold"/>
                                        <p:tgtEl>
                                          <p:spTgt spid="2173"/>
                                        </p:tgtEl>
                                        <p:attrNameLst>
                                          <p:attrName>ppt_x</p:attrName>
                                        </p:attrNameLst>
                                      </p:cBhvr>
                                      <p:tavLst>
                                        <p:tav tm="0">
                                          <p:val>
                                            <p:strVal val="ppt_x"/>
                                          </p:val>
                                        </p:tav>
                                        <p:tav tm="100000">
                                          <p:val>
                                            <p:strVal val="0-ppt_w/2"/>
                                          </p:val>
                                        </p:tav>
                                      </p:tavLst>
                                    </p:anim>
                                    <p:anim calcmode="lin" valueType="num">
                                      <p:cBhvr>
                                        <p:cTn id="90" dur="1000" fill="hold"/>
                                        <p:tgtEl>
                                          <p:spTgt spid="2173"/>
                                        </p:tgtEl>
                                        <p:attrNameLst>
                                          <p:attrName>ppt_y</p:attrName>
                                        </p:attrNameLst>
                                      </p:cBhvr>
                                      <p:tavLst>
                                        <p:tav tm="0">
                                          <p:val>
                                            <p:strVal val="ppt_y"/>
                                          </p:val>
                                        </p:tav>
                                        <p:tav tm="100000">
                                          <p:val>
                                            <p:strVal val="ppt_y"/>
                                          </p:val>
                                        </p:tav>
                                      </p:tavLst>
                                    </p:anim>
                                    <p:set>
                                      <p:cBhvr>
                                        <p:cTn id="91" fill="hold">
                                          <p:stCondLst>
                                            <p:cond delay="999"/>
                                          </p:stCondLst>
                                        </p:cTn>
                                        <p:tgtEl>
                                          <p:spTgt spid="217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73" grpId="15"/>
      <p:bldP build="whole" bldLvl="1" animBg="1" rev="0" advAuto="0" spid="2173" grpId="16"/>
      <p:bldP build="whole" bldLvl="1" animBg="1" rev="0" advAuto="0" spid="2169" grpId="7"/>
      <p:bldP build="whole" bldLvl="1" animBg="1" rev="0" advAuto="0" spid="2169" grpId="8"/>
      <p:bldP build="whole" bldLvl="1" animBg="1" rev="0" advAuto="0" spid="2167" grpId="3"/>
      <p:bldP build="whole" bldLvl="1" animBg="1" rev="0" advAuto="0" spid="2167" grpId="4"/>
      <p:bldP build="whole" bldLvl="1" animBg="1" rev="0" advAuto="0" spid="2168" grpId="6"/>
      <p:bldP build="whole" bldLvl="1" animBg="1" rev="0" advAuto="0" spid="2168" grpId="5"/>
      <p:bldP build="whole" bldLvl="1" animBg="1" rev="0" advAuto="0" spid="2170" grpId="9"/>
      <p:bldP build="whole" bldLvl="1" animBg="1" rev="0" advAuto="0" spid="2170" grpId="10"/>
      <p:bldP build="whole" bldLvl="1" animBg="1" rev="0" advAuto="0" spid="2164" grpId="1"/>
      <p:bldP build="whole" bldLvl="1" animBg="1" rev="0" advAuto="0" spid="2171" grpId="11"/>
      <p:bldP build="whole" bldLvl="1" animBg="1" rev="0" advAuto="0" spid="2164" grpId="2"/>
      <p:bldP build="whole" bldLvl="1" animBg="1" rev="0" advAuto="0" spid="2171" grpId="12"/>
      <p:bldP build="whole" bldLvl="1" animBg="1" rev="0" advAuto="0" spid="2172" grpId="13"/>
      <p:bldP build="whole" bldLvl="1" animBg="1" rev="0" advAuto="0" spid="2172" grpId="14"/>
    </p:bldLst>
  </p:timing>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77" name="Shape 2177"/>
          <p:cNvSpPr/>
          <p:nvPr/>
        </p:nvSpPr>
        <p:spPr>
          <a:xfrm>
            <a:off x="8466087" y="6816435"/>
            <a:ext cx="7447361" cy="715065"/>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FFFFFF"/>
                </a:solidFill>
              </a:rPr>
              <a:t>ci ANATOMY</a:t>
            </a:r>
          </a:p>
        </p:txBody>
      </p:sp>
      <p:sp>
        <p:nvSpPr>
          <p:cNvPr id="2178" name="Shape 2178"/>
          <p:cNvSpPr/>
          <p:nvPr/>
        </p:nvSpPr>
        <p:spPr>
          <a:xfrm>
            <a:off x="8466087" y="5722046"/>
            <a:ext cx="7447361" cy="715066"/>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FFFFFF"/>
                </a:solidFill>
              </a:rPr>
              <a:t>THE CI BATTLE, AT ATLASSIAN</a:t>
            </a:r>
          </a:p>
        </p:txBody>
      </p:sp>
      <p:sp>
        <p:nvSpPr>
          <p:cNvPr id="2179" name="Shape 2179"/>
          <p:cNvSpPr/>
          <p:nvPr/>
        </p:nvSpPr>
        <p:spPr>
          <a:xfrm>
            <a:off x="8466087" y="7910823"/>
            <a:ext cx="7447361" cy="715065"/>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FFFFFF"/>
                </a:solidFill>
              </a:rPr>
              <a:t>ci culture</a:t>
            </a:r>
          </a:p>
        </p:txBody>
      </p:sp>
      <p:sp>
        <p:nvSpPr>
          <p:cNvPr id="2180" name="Shape 2180"/>
          <p:cNvSpPr/>
          <p:nvPr/>
        </p:nvSpPr>
        <p:spPr>
          <a:xfrm>
            <a:off x="8466087" y="4627658"/>
            <a:ext cx="7447361" cy="715066"/>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FFFFFF"/>
                </a:solidFill>
              </a:rPr>
              <a:t>ci introduction</a:t>
            </a:r>
          </a:p>
        </p:txBody>
      </p:sp>
      <p:sp>
        <p:nvSpPr>
          <p:cNvPr id="2181" name="Shape 2181"/>
          <p:cNvSpPr/>
          <p:nvPr/>
        </p:nvSpPr>
        <p:spPr>
          <a:xfrm>
            <a:off x="8470552" y="10099599"/>
            <a:ext cx="7447361" cy="715066"/>
          </a:xfrm>
          <a:prstGeom prst="roundRect">
            <a:avLst>
              <a:gd name="adj" fmla="val 8880"/>
            </a:avLst>
          </a:prstGeom>
          <a:solidFill>
            <a:srgbClr val="FFFFFF"/>
          </a:solidFill>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205080"/>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205080"/>
                </a:solidFill>
              </a:rPr>
              <a:t>the cd battle, AT atlassian</a:t>
            </a:r>
          </a:p>
        </p:txBody>
      </p:sp>
      <p:sp>
        <p:nvSpPr>
          <p:cNvPr id="2182" name="Shape 2182"/>
          <p:cNvSpPr/>
          <p:nvPr/>
        </p:nvSpPr>
        <p:spPr>
          <a:xfrm>
            <a:off x="8470552" y="11193988"/>
            <a:ext cx="7447361" cy="715065"/>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FFFFFF"/>
                </a:solidFill>
              </a:rPr>
              <a:t>conclusion</a:t>
            </a:r>
          </a:p>
        </p:txBody>
      </p:sp>
      <p:sp>
        <p:nvSpPr>
          <p:cNvPr id="2183" name="Shape 2183"/>
          <p:cNvSpPr/>
          <p:nvPr/>
        </p:nvSpPr>
        <p:spPr>
          <a:xfrm>
            <a:off x="8470552" y="9005211"/>
            <a:ext cx="7447361" cy="715066"/>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FFFFFF"/>
                </a:solidFill>
              </a:rPr>
              <a:t>thinking beyond ci</a:t>
            </a:r>
          </a:p>
        </p:txBody>
      </p:sp>
    </p:spTree>
  </p:cSld>
  <p:clrMapOvr>
    <a:masterClrMapping/>
  </p:clrMapOvr>
  <p:transition spd="med" advClick="1"/>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87" name="Shape 2187"/>
          <p:cNvSpPr/>
          <p:nvPr/>
        </p:nvSpPr>
        <p:spPr>
          <a:xfrm>
            <a:off x="2735064" y="3784798"/>
            <a:ext cx="18341976" cy="5311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457200">
              <a:lnSpc>
                <a:spcPct val="120000"/>
              </a:lnSpc>
              <a:defRPr sz="4800">
                <a:solidFill>
                  <a:srgbClr val="FFFFFF"/>
                </a:solidFill>
                <a:latin typeface="Helvetica"/>
                <a:ea typeface="Helvetica"/>
                <a:cs typeface="Helvetica"/>
                <a:sym typeface="Helvetica"/>
              </a:defRPr>
            </a:lvl1pPr>
          </a:lstStyle>
          <a:p>
            <a:pPr lvl="0">
              <a:defRPr sz="1800">
                <a:solidFill>
                  <a:srgbClr val="000000"/>
                </a:solidFill>
              </a:defRPr>
            </a:pPr>
            <a:r>
              <a:rPr sz="4800">
                <a:solidFill>
                  <a:srgbClr val="FFFFFF"/>
                </a:solidFill>
              </a:rPr>
              <a:t>Continuous Delivery is a software development discipline where you build software in such a way that the software can be released to production at any time.</a:t>
            </a:r>
          </a:p>
        </p:txBody>
      </p:sp>
      <p:sp>
        <p:nvSpPr>
          <p:cNvPr id="2188" name="Shape 2188"/>
          <p:cNvSpPr/>
          <p:nvPr/>
        </p:nvSpPr>
        <p:spPr>
          <a:xfrm>
            <a:off x="9661568" y="6705127"/>
            <a:ext cx="1120776" cy="2428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spc="-150" sz="15000">
                <a:solidFill>
                  <a:srgbClr val="FFFFFF"/>
                </a:solidFill>
                <a:latin typeface="Helvetica"/>
                <a:ea typeface="Helvetica"/>
                <a:cs typeface="Helvetica"/>
                <a:sym typeface="Helvetica"/>
              </a:defRPr>
            </a:lvl1pPr>
          </a:lstStyle>
          <a:p>
            <a:pPr lvl="0">
              <a:defRPr spc="0" sz="1800">
                <a:solidFill>
                  <a:srgbClr val="000000"/>
                </a:solidFill>
              </a:defRPr>
            </a:pPr>
            <a:r>
              <a:rPr spc="-150" sz="15000">
                <a:solidFill>
                  <a:srgbClr val="FFFFFF"/>
                </a:solidFill>
              </a:rPr>
              <a:t>”</a:t>
            </a:r>
          </a:p>
        </p:txBody>
      </p:sp>
      <p:sp>
        <p:nvSpPr>
          <p:cNvPr id="2189" name="Shape 2189"/>
          <p:cNvSpPr/>
          <p:nvPr/>
        </p:nvSpPr>
        <p:spPr>
          <a:xfrm>
            <a:off x="1950027" y="4368912"/>
            <a:ext cx="1476376" cy="2428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60000"/>
              </a:lnSpc>
              <a:spcBef>
                <a:spcPts val="300"/>
              </a:spcBef>
              <a:defRPr spc="-150" sz="15000">
                <a:solidFill>
                  <a:srgbClr val="FFFFFF"/>
                </a:solidFill>
                <a:latin typeface="Helvetica"/>
                <a:ea typeface="Helvetica"/>
                <a:cs typeface="Helvetica"/>
                <a:sym typeface="Helvetica"/>
              </a:defRPr>
            </a:lvl1pPr>
          </a:lstStyle>
          <a:p>
            <a:pPr lvl="0">
              <a:defRPr spc="0" sz="1800">
                <a:solidFill>
                  <a:srgbClr val="000000"/>
                </a:solidFill>
              </a:defRPr>
            </a:pPr>
            <a:r>
              <a:rPr spc="-150" sz="15000">
                <a:solidFill>
                  <a:srgbClr val="FFFFFF"/>
                </a:solidFill>
              </a:rPr>
              <a:t>“</a:t>
            </a:r>
          </a:p>
        </p:txBody>
      </p:sp>
      <p:sp>
        <p:nvSpPr>
          <p:cNvPr id="2190" name="Shape 2190"/>
          <p:cNvSpPr/>
          <p:nvPr/>
        </p:nvSpPr>
        <p:spPr>
          <a:xfrm>
            <a:off x="2691988" y="10027708"/>
            <a:ext cx="13554076" cy="473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b="1" cap="all" spc="308">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08" sz="2200">
                <a:solidFill>
                  <a:srgbClr val="FFFFFF"/>
                </a:solidFill>
              </a:rPr>
              <a:t>- martin fowler, thoughtworks</a:t>
            </a:r>
          </a:p>
        </p:txBody>
      </p:sp>
    </p:spTree>
  </p:cSld>
  <p:clrMapOvr>
    <a:masterClrMapping/>
  </p:clrMapOvr>
  <p:transition spd="med" advClick="1"/>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53585F"/>
        </a:solidFill>
      </p:bgPr>
    </p:bg>
    <p:spTree>
      <p:nvGrpSpPr>
        <p:cNvPr id="1" name=""/>
        <p:cNvGrpSpPr/>
        <p:nvPr/>
      </p:nvGrpSpPr>
      <p:grpSpPr>
        <a:xfrm>
          <a:off x="0" y="0"/>
          <a:ext cx="0" cy="0"/>
          <a:chOff x="0" y="0"/>
          <a:chExt cx="0" cy="0"/>
        </a:xfrm>
      </p:grpSpPr>
      <p:sp>
        <p:nvSpPr>
          <p:cNvPr id="2194" name="Shape 2194"/>
          <p:cNvSpPr/>
          <p:nvPr/>
        </p:nvSpPr>
        <p:spPr>
          <a:xfrm>
            <a:off x="2253447" y="8179962"/>
            <a:ext cx="19877106" cy="356679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0" algn="ctr">
              <a:lnSpc>
                <a:spcPct val="90000"/>
              </a:lnSpc>
              <a:spcBef>
                <a:spcPts val="2000"/>
              </a:spcBef>
              <a:buClr>
                <a:srgbClr val="58AEE1"/>
              </a:buClr>
              <a:defRPr sz="1800">
                <a:solidFill>
                  <a:srgbClr val="000000"/>
                </a:solidFill>
              </a:defRPr>
            </a:pPr>
            <a:r>
              <a:rPr b="1" spc="-74" sz="7400">
                <a:solidFill>
                  <a:srgbClr val="FFFFFF"/>
                </a:solidFill>
                <a:latin typeface="PT Mono"/>
                <a:ea typeface="PT Mono"/>
                <a:cs typeface="PT Mono"/>
                <a:sym typeface="PT Mono"/>
              </a:rPr>
              <a:t>'Cuz there's a party over here, </a:t>
            </a:r>
            <a:endParaRPr b="1" spc="-74" sz="7400">
              <a:solidFill>
                <a:srgbClr val="FFFFFF"/>
              </a:solidFill>
              <a:latin typeface="PT Mono"/>
              <a:ea typeface="PT Mono"/>
              <a:cs typeface="PT Mono"/>
              <a:sym typeface="PT Mono"/>
            </a:endParaRPr>
          </a:p>
          <a:p>
            <a:pPr lvl="0" algn="ctr">
              <a:lnSpc>
                <a:spcPct val="90000"/>
              </a:lnSpc>
              <a:spcBef>
                <a:spcPts val="2000"/>
              </a:spcBef>
              <a:buClr>
                <a:srgbClr val="58AEE1"/>
              </a:buClr>
              <a:defRPr sz="1800">
                <a:solidFill>
                  <a:srgbClr val="000000"/>
                </a:solidFill>
              </a:defRPr>
            </a:pPr>
            <a:r>
              <a:rPr b="1" spc="-74" sz="7400">
                <a:solidFill>
                  <a:srgbClr val="FFFFFF"/>
                </a:solidFill>
                <a:latin typeface="PT Mono"/>
                <a:ea typeface="PT Mono"/>
                <a:cs typeface="PT Mono"/>
                <a:sym typeface="PT Mono"/>
              </a:rPr>
              <a:t>so you might as well be here</a:t>
            </a:r>
            <a:endParaRPr b="1" spc="-74" sz="7400">
              <a:solidFill>
                <a:srgbClr val="FFFFFF"/>
              </a:solidFill>
              <a:latin typeface="PT Mono"/>
              <a:ea typeface="PT Mono"/>
              <a:cs typeface="PT Mono"/>
              <a:sym typeface="PT Mono"/>
            </a:endParaRPr>
          </a:p>
          <a:p>
            <a:pPr lvl="0" algn="ctr">
              <a:lnSpc>
                <a:spcPct val="90000"/>
              </a:lnSpc>
              <a:spcBef>
                <a:spcPts val="2000"/>
              </a:spcBef>
              <a:buClr>
                <a:srgbClr val="58AEE1"/>
              </a:buClr>
              <a:defRPr sz="1800">
                <a:solidFill>
                  <a:srgbClr val="000000"/>
                </a:solidFill>
              </a:defRPr>
            </a:pPr>
            <a:r>
              <a:rPr b="1" spc="-74" sz="7400">
                <a:solidFill>
                  <a:srgbClr val="FFFFFF"/>
                </a:solidFill>
                <a:latin typeface="PT Mono"/>
                <a:ea typeface="PT Mono"/>
                <a:cs typeface="PT Mono"/>
                <a:sym typeface="PT Mono"/>
              </a:rPr>
              <a:t>Where the people care</a:t>
            </a:r>
          </a:p>
        </p:txBody>
      </p:sp>
      <p:sp>
        <p:nvSpPr>
          <p:cNvPr id="2195" name="Shape 2195"/>
          <p:cNvSpPr/>
          <p:nvPr/>
        </p:nvSpPr>
        <p:spPr>
          <a:xfrm>
            <a:off x="2253447" y="3066840"/>
            <a:ext cx="19877106" cy="1330323"/>
          </a:xfrm>
          <a:prstGeom prst="rect">
            <a:avLst/>
          </a:prstGeom>
          <a:solidFill>
            <a:srgbClr val="53585F"/>
          </a:solidFill>
          <a:ln w="114300">
            <a:solidFill>
              <a:srgbClr val="F5D328"/>
            </a:solidFill>
            <a:custDash>
              <a:ds d="200000" sp="200000"/>
            </a:custDash>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a:lnSpc>
                <a:spcPct val="90000"/>
              </a:lnSpc>
              <a:spcBef>
                <a:spcPts val="2000"/>
              </a:spcBef>
              <a:buClr>
                <a:srgbClr val="58AEE1"/>
              </a:buClr>
              <a:defRPr spc="-70" sz="7000">
                <a:solidFill>
                  <a:srgbClr val="FFFFFF"/>
                </a:solidFill>
                <a:latin typeface="Phosphate"/>
                <a:ea typeface="Phosphate"/>
                <a:cs typeface="Phosphate"/>
                <a:sym typeface="Phosphate"/>
              </a:defRPr>
            </a:lvl1pPr>
          </a:lstStyle>
          <a:p>
            <a:pPr lvl="0">
              <a:defRPr spc="0" sz="1800">
                <a:solidFill>
                  <a:srgbClr val="000000"/>
                </a:solidFill>
              </a:defRPr>
            </a:pPr>
            <a:r>
              <a:rPr spc="-70" sz="7000">
                <a:solidFill>
                  <a:srgbClr val="FFFFFF"/>
                </a:solidFill>
              </a:rPr>
              <a:t>Don't hold back!</a:t>
            </a:r>
          </a:p>
        </p:txBody>
      </p:sp>
      <p:sp>
        <p:nvSpPr>
          <p:cNvPr id="2196" name="Shape 2196"/>
          <p:cNvSpPr/>
          <p:nvPr/>
        </p:nvSpPr>
        <p:spPr>
          <a:xfrm>
            <a:off x="2024242" y="5745162"/>
            <a:ext cx="19877106" cy="2225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a:lnSpc>
                <a:spcPct val="100000"/>
              </a:lnSpc>
              <a:spcBef>
                <a:spcPts val="2000"/>
              </a:spcBef>
              <a:buClr>
                <a:srgbClr val="58AEE1"/>
              </a:buClr>
              <a:defRPr b="1" spc="-74" sz="7400">
                <a:solidFill>
                  <a:srgbClr val="FFFFFF"/>
                </a:solidFill>
                <a:latin typeface="PT Mono"/>
                <a:ea typeface="PT Mono"/>
                <a:cs typeface="PT Mono"/>
                <a:sym typeface="PT Mono"/>
              </a:defRPr>
            </a:lvl1pPr>
          </a:lstStyle>
          <a:p>
            <a:pPr lvl="0">
              <a:defRPr b="0" spc="0" sz="1800">
                <a:solidFill>
                  <a:srgbClr val="000000"/>
                </a:solidFill>
              </a:defRPr>
            </a:pPr>
            <a:r>
              <a:rPr b="1" spc="-74" sz="7400">
                <a:solidFill>
                  <a:srgbClr val="FFFFFF"/>
                </a:solidFill>
              </a:rPr>
              <a:t>'Cuz you woke up in the morning with initiative to move</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32" presetID="4" grpId="1" fill="hold">
                                  <p:stCondLst>
                                    <p:cond delay="200"/>
                                  </p:stCondLst>
                                  <p:iterate type="el" backwards="0">
                                    <p:tmAbs val="0"/>
                                  </p:iterate>
                                  <p:childTnLst>
                                    <p:set>
                                      <p:cBhvr>
                                        <p:cTn id="6" fill="hold"/>
                                        <p:tgtEl>
                                          <p:spTgt spid="2195">
                                            <p:bg/>
                                          </p:spTgt>
                                        </p:tgtEl>
                                        <p:attrNameLst>
                                          <p:attrName>style.visibility</p:attrName>
                                        </p:attrNameLst>
                                      </p:cBhvr>
                                      <p:to>
                                        <p:strVal val="visible"/>
                                      </p:to>
                                    </p:set>
                                    <p:animEffect filter="box(out)" transition="in">
                                      <p:cBhvr>
                                        <p:cTn id="7" dur="700"/>
                                        <p:tgtEl>
                                          <p:spTgt spid="2195">
                                            <p:bg/>
                                          </p:spTgt>
                                        </p:tgtEl>
                                      </p:cBhvr>
                                    </p:animEffect>
                                  </p:childTnLst>
                                </p:cTn>
                              </p:par>
                              <p:par>
                                <p:cTn id="8" presetClass="entr" presetSubtype="32" presetID="4" grpId="1" fill="hold">
                                  <p:stCondLst>
                                    <p:cond delay="0"/>
                                  </p:stCondLst>
                                  <p:iterate type="el" backwards="0">
                                    <p:tmAbs val="0"/>
                                  </p:iterate>
                                  <p:childTnLst>
                                    <p:set>
                                      <p:cBhvr>
                                        <p:cTn id="9" fill="hold"/>
                                        <p:tgtEl>
                                          <p:spTgt spid="2195">
                                            <p:txEl>
                                              <p:pRg st="0" end="0"/>
                                            </p:txEl>
                                          </p:spTgt>
                                        </p:tgtEl>
                                        <p:attrNameLst>
                                          <p:attrName>style.visibility</p:attrName>
                                        </p:attrNameLst>
                                      </p:cBhvr>
                                      <p:to>
                                        <p:strVal val="visible"/>
                                      </p:to>
                                    </p:set>
                                    <p:animEffect filter="box(out)" transition="in">
                                      <p:cBhvr>
                                        <p:cTn id="10" dur="700"/>
                                        <p:tgtEl>
                                          <p:spTgt spid="219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2" fill="hold">
                                  <p:stCondLst>
                                    <p:cond delay="0"/>
                                  </p:stCondLst>
                                  <p:iterate type="lt" backwards="0">
                                    <p:tmAbs val="100"/>
                                  </p:iterate>
                                  <p:childTnLst>
                                    <p:set>
                                      <p:cBhvr>
                                        <p:cTn id="14" fill="hold"/>
                                        <p:tgtEl>
                                          <p:spTgt spid="2196">
                                            <p:bg/>
                                          </p:spTgt>
                                        </p:tgtEl>
                                        <p:attrNameLst>
                                          <p:attrName>style.visibility</p:attrName>
                                        </p:attrNameLst>
                                      </p:cBhvr>
                                      <p:to>
                                        <p:strVal val="visible"/>
                                      </p:to>
                                    </p:set>
                                  </p:childTnLst>
                                </p:cTn>
                              </p:par>
                              <p:par>
                                <p:cTn id="15" presetClass="entr" presetSubtype="0" presetID="1" grpId="2" fill="hold">
                                  <p:stCondLst>
                                    <p:cond delay="0"/>
                                  </p:stCondLst>
                                  <p:iterate type="lt" backwards="0">
                                    <p:tmAbs val="100"/>
                                  </p:iterate>
                                  <p:childTnLst>
                                    <p:set>
                                      <p:cBhvr>
                                        <p:cTn id="16" fill="hold"/>
                                        <p:tgtEl>
                                          <p:spTgt spid="2196">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 grpId="3" fill="hold">
                                  <p:stCondLst>
                                    <p:cond delay="0"/>
                                  </p:stCondLst>
                                  <p:iterate type="lt" backwards="0">
                                    <p:tmAbs val="0"/>
                                  </p:iterate>
                                  <p:childTnLst>
                                    <p:set>
                                      <p:cBhvr>
                                        <p:cTn id="20" fill="hold"/>
                                        <p:tgtEl>
                                          <p:spTgt spid="21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96" grpId="2"/>
      <p:bldP build="whole" bldLvl="1" animBg="1" rev="0" advAuto="0" spid="2194" grpId="3"/>
      <p:bldP build="p" bldLvl="5" animBg="1" rev="0" advAuto="0" spid="2195" grpId="1"/>
    </p:bldLst>
  </p:timing>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53585F"/>
        </a:solidFill>
      </p:bgPr>
    </p:bg>
    <p:spTree>
      <p:nvGrpSpPr>
        <p:cNvPr id="1" name=""/>
        <p:cNvGrpSpPr/>
        <p:nvPr/>
      </p:nvGrpSpPr>
      <p:grpSpPr>
        <a:xfrm>
          <a:off x="0" y="0"/>
          <a:ext cx="0" cy="0"/>
          <a:chOff x="0" y="0"/>
          <a:chExt cx="0" cy="0"/>
        </a:xfrm>
      </p:grpSpPr>
      <p:sp>
        <p:nvSpPr>
          <p:cNvPr id="2200" name="Shape 2200"/>
          <p:cNvSpPr/>
          <p:nvPr/>
        </p:nvSpPr>
        <p:spPr>
          <a:xfrm>
            <a:off x="2253447" y="6274996"/>
            <a:ext cx="19877106" cy="3317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0" algn="ctr">
              <a:lnSpc>
                <a:spcPct val="100000"/>
              </a:lnSpc>
              <a:spcBef>
                <a:spcPts val="2000"/>
              </a:spcBef>
              <a:buClr>
                <a:srgbClr val="58AEE1"/>
              </a:buClr>
              <a:defRPr sz="1800">
                <a:solidFill>
                  <a:srgbClr val="000000"/>
                </a:solidFill>
              </a:defRPr>
            </a:pPr>
            <a:r>
              <a:rPr spc="-90" sz="9000">
                <a:solidFill>
                  <a:srgbClr val="F5D328"/>
                </a:solidFill>
                <a:latin typeface="Synchro LET"/>
                <a:ea typeface="Synchro LET"/>
                <a:cs typeface="Synchro LET"/>
                <a:sym typeface="Synchro LET"/>
              </a:rPr>
              <a:t>World, the time has come to</a:t>
            </a:r>
            <a:endParaRPr spc="-90" sz="9000">
              <a:solidFill>
                <a:srgbClr val="F5D328"/>
              </a:solidFill>
              <a:latin typeface="Synchro LET"/>
              <a:ea typeface="Synchro LET"/>
              <a:cs typeface="Synchro LET"/>
              <a:sym typeface="Synchro LET"/>
            </a:endParaRPr>
          </a:p>
          <a:p>
            <a:pPr lvl="0" algn="ctr">
              <a:lnSpc>
                <a:spcPct val="100000"/>
              </a:lnSpc>
              <a:spcBef>
                <a:spcPts val="2000"/>
              </a:spcBef>
              <a:buClr>
                <a:srgbClr val="58AEE1"/>
              </a:buClr>
              <a:defRPr sz="1800">
                <a:solidFill>
                  <a:srgbClr val="000000"/>
                </a:solidFill>
              </a:defRPr>
            </a:pPr>
            <a:r>
              <a:rPr spc="-90" sz="9000">
                <a:solidFill>
                  <a:srgbClr val="F5D328"/>
                </a:solidFill>
                <a:latin typeface="Synchro LET"/>
                <a:ea typeface="Synchro LET"/>
                <a:cs typeface="Synchro LET"/>
                <a:sym typeface="Synchro LET"/>
              </a:rPr>
              <a:t>push the button</a:t>
            </a:r>
          </a:p>
        </p:txBody>
      </p:sp>
      <p:sp>
        <p:nvSpPr>
          <p:cNvPr id="2201" name="Shape 2201"/>
          <p:cNvSpPr/>
          <p:nvPr/>
        </p:nvSpPr>
        <p:spPr>
          <a:xfrm>
            <a:off x="2253447" y="3066840"/>
            <a:ext cx="19877106" cy="1330323"/>
          </a:xfrm>
          <a:prstGeom prst="rect">
            <a:avLst/>
          </a:prstGeom>
          <a:solidFill>
            <a:srgbClr val="53585F"/>
          </a:solidFill>
          <a:ln w="114300">
            <a:solidFill>
              <a:srgbClr val="F5D328"/>
            </a:solidFill>
            <a:custDash>
              <a:ds d="200000" sp="200000"/>
            </a:custDash>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a:lnSpc>
                <a:spcPct val="90000"/>
              </a:lnSpc>
              <a:spcBef>
                <a:spcPts val="2000"/>
              </a:spcBef>
              <a:buClr>
                <a:srgbClr val="58AEE1"/>
              </a:buClr>
              <a:defRPr spc="-70" sz="7000">
                <a:solidFill>
                  <a:srgbClr val="FFFFFF"/>
                </a:solidFill>
                <a:latin typeface="Phosphate"/>
                <a:ea typeface="Phosphate"/>
                <a:cs typeface="Phosphate"/>
                <a:sym typeface="Phosphate"/>
              </a:defRPr>
            </a:lvl1pPr>
          </a:lstStyle>
          <a:p>
            <a:pPr lvl="0">
              <a:defRPr spc="0" sz="1800">
                <a:solidFill>
                  <a:srgbClr val="000000"/>
                </a:solidFill>
              </a:defRPr>
            </a:pPr>
            <a:r>
              <a:rPr spc="-70" sz="7000">
                <a:solidFill>
                  <a:srgbClr val="FFFFFF"/>
                </a:solidFill>
              </a:rPr>
              <a:t>Don't hold back!</a:t>
            </a:r>
          </a:p>
        </p:txBody>
      </p:sp>
      <p:pic>
        <p:nvPicPr>
          <p:cNvPr id="2202" name="push the button.jpg"/>
          <p:cNvPicPr/>
          <p:nvPr/>
        </p:nvPicPr>
        <p:blipFill>
          <a:blip r:embed="rId3">
            <a:extLst/>
          </a:blip>
          <a:stretch>
            <a:fillRect/>
          </a:stretch>
        </p:blipFill>
        <p:spPr>
          <a:xfrm>
            <a:off x="20829393" y="10258316"/>
            <a:ext cx="2952143" cy="2952143"/>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400"/>
                                  </p:stCondLst>
                                  <p:iterate type="el" backwards="0">
                                    <p:tmAbs val="0"/>
                                  </p:iterate>
                                  <p:childTnLst>
                                    <p:set>
                                      <p:cBhvr>
                                        <p:cTn id="6" fill="hold"/>
                                        <p:tgtEl>
                                          <p:spTgt spid="2200"/>
                                        </p:tgtEl>
                                        <p:attrNameLst>
                                          <p:attrName>style.visibility</p:attrName>
                                        </p:attrNameLst>
                                      </p:cBhvr>
                                      <p:to>
                                        <p:strVal val="visible"/>
                                      </p:to>
                                    </p:set>
                                    <p:animEffect filter="fade" transition="in">
                                      <p:cBhvr>
                                        <p:cTn id="7" dur="1000"/>
                                        <p:tgtEl>
                                          <p:spTgt spid="2200"/>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1" presetID="2" grpId="2" fill="hold">
                                  <p:stCondLst>
                                    <p:cond delay="0"/>
                                  </p:stCondLst>
                                  <p:iterate type="el" backwards="0">
                                    <p:tmAbs val="0"/>
                                  </p:iterate>
                                  <p:childTnLst>
                                    <p:set>
                                      <p:cBhvr>
                                        <p:cTn id="11" fill="hold"/>
                                        <p:tgtEl>
                                          <p:spTgt spid="2202"/>
                                        </p:tgtEl>
                                        <p:attrNameLst>
                                          <p:attrName>style.visibility</p:attrName>
                                        </p:attrNameLst>
                                      </p:cBhvr>
                                      <p:to>
                                        <p:strVal val="visible"/>
                                      </p:to>
                                    </p:set>
                                    <p:anim calcmode="lin" valueType="num">
                                      <p:cBhvr>
                                        <p:cTn id="12" dur="2000" fill="hold"/>
                                        <p:tgtEl>
                                          <p:spTgt spid="2202"/>
                                        </p:tgtEl>
                                        <p:attrNameLst>
                                          <p:attrName>ppt_x</p:attrName>
                                        </p:attrNameLst>
                                      </p:cBhvr>
                                      <p:tavLst>
                                        <p:tav tm="0">
                                          <p:val>
                                            <p:strVal val="#ppt_x"/>
                                          </p:val>
                                        </p:tav>
                                        <p:tav tm="100000">
                                          <p:val>
                                            <p:strVal val="#ppt_x"/>
                                          </p:val>
                                        </p:tav>
                                      </p:tavLst>
                                    </p:anim>
                                    <p:anim calcmode="lin" valueType="num">
                                      <p:cBhvr>
                                        <p:cTn id="13" dur="2000" fill="hold"/>
                                        <p:tgtEl>
                                          <p:spTgt spid="220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00" grpId="1"/>
      <p:bldP build="whole" bldLvl="1" animBg="1" rev="0" advAuto="0" spid="2202" grpId="2"/>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D04437"/>
        </a:solidFill>
      </p:bgPr>
    </p:bg>
    <p:spTree>
      <p:nvGrpSpPr>
        <p:cNvPr id="1" name=""/>
        <p:cNvGrpSpPr/>
        <p:nvPr/>
      </p:nvGrpSpPr>
      <p:grpSpPr>
        <a:xfrm>
          <a:off x="0" y="0"/>
          <a:ext cx="0" cy="0"/>
          <a:chOff x="0" y="0"/>
          <a:chExt cx="0" cy="0"/>
        </a:xfrm>
      </p:grpSpPr>
      <p:sp>
        <p:nvSpPr>
          <p:cNvPr id="174" name="Shape 174"/>
          <p:cNvSpPr/>
          <p:nvPr/>
        </p:nvSpPr>
        <p:spPr>
          <a:xfrm>
            <a:off x="2074716" y="6661663"/>
            <a:ext cx="14010535" cy="182258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lvl="0" algn="r">
              <a:lnSpc>
                <a:spcPct val="90000"/>
              </a:lnSpc>
              <a:defRPr sz="1800">
                <a:solidFill>
                  <a:srgbClr val="000000"/>
                </a:solidFill>
              </a:defRPr>
            </a:pPr>
            <a:r>
              <a:rPr b="1" spc="-90" sz="9000">
                <a:latin typeface="Helvetica"/>
                <a:ea typeface="Helvetica"/>
                <a:cs typeface="Helvetica"/>
                <a:sym typeface="Helvetica"/>
              </a:rPr>
              <a:t>FASTER  </a:t>
            </a:r>
            <a:r>
              <a:rPr spc="-91" sz="9200">
                <a:solidFill>
                  <a:srgbClr val="FFFFFF"/>
                </a:solidFill>
                <a:latin typeface="Santa Fe LET"/>
                <a:ea typeface="Santa Fe LET"/>
                <a:cs typeface="Santa Fe LET"/>
                <a:sym typeface="Santa Fe LET"/>
              </a:rPr>
              <a:t>delivery</a:t>
            </a:r>
            <a:r>
              <a:rPr b="1" spc="-90" sz="9000">
                <a:latin typeface="Helvetica"/>
                <a:ea typeface="Helvetica"/>
                <a:cs typeface="Helvetica"/>
                <a:sym typeface="Helvetica"/>
              </a:rPr>
              <a:t>.</a:t>
            </a:r>
          </a:p>
        </p:txBody>
      </p:sp>
      <p:sp>
        <p:nvSpPr>
          <p:cNvPr id="175" name="Shape 175"/>
          <p:cNvSpPr/>
          <p:nvPr/>
        </p:nvSpPr>
        <p:spPr>
          <a:xfrm>
            <a:off x="1459163" y="8091577"/>
            <a:ext cx="14010535" cy="182258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lvl="0" algn="r">
              <a:lnSpc>
                <a:spcPct val="90000"/>
              </a:lnSpc>
              <a:defRPr sz="1800">
                <a:solidFill>
                  <a:srgbClr val="000000"/>
                </a:solidFill>
              </a:defRPr>
            </a:pPr>
            <a:r>
              <a:rPr b="1" spc="-90" sz="9000">
                <a:latin typeface="Helvetica"/>
                <a:ea typeface="Helvetica"/>
                <a:cs typeface="Helvetica"/>
                <a:sym typeface="Helvetica"/>
              </a:rPr>
              <a:t>STRONGER  </a:t>
            </a:r>
            <a:r>
              <a:rPr spc="-91" sz="9200">
                <a:solidFill>
                  <a:srgbClr val="FFFFFF"/>
                </a:solidFill>
                <a:latin typeface="Santa Fe LET"/>
                <a:ea typeface="Santa Fe LET"/>
                <a:cs typeface="Santa Fe LET"/>
                <a:sym typeface="Santa Fe LET"/>
              </a:rPr>
              <a:t>teams</a:t>
            </a:r>
            <a:r>
              <a:rPr b="1" spc="-90" sz="9000">
                <a:latin typeface="Helvetica"/>
                <a:ea typeface="Helvetica"/>
                <a:cs typeface="Helvetica"/>
                <a:sym typeface="Helvetica"/>
              </a:rPr>
              <a:t>.</a:t>
            </a:r>
          </a:p>
        </p:txBody>
      </p:sp>
      <p:sp>
        <p:nvSpPr>
          <p:cNvPr id="176" name="Shape 176"/>
          <p:cNvSpPr/>
          <p:nvPr/>
        </p:nvSpPr>
        <p:spPr>
          <a:xfrm>
            <a:off x="1837240" y="5231750"/>
            <a:ext cx="14010535" cy="182258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lvl="0" algn="r">
              <a:lnSpc>
                <a:spcPct val="90000"/>
              </a:lnSpc>
              <a:defRPr sz="1800">
                <a:solidFill>
                  <a:srgbClr val="000000"/>
                </a:solidFill>
              </a:defRPr>
            </a:pPr>
            <a:r>
              <a:rPr b="1" spc="-90" sz="9000">
                <a:latin typeface="Helvetica"/>
                <a:ea typeface="Helvetica"/>
                <a:cs typeface="Helvetica"/>
                <a:sym typeface="Helvetica"/>
              </a:rPr>
              <a:t>BETTER  </a:t>
            </a:r>
            <a:r>
              <a:rPr spc="-91" sz="9200">
                <a:solidFill>
                  <a:srgbClr val="FFFFFF"/>
                </a:solidFill>
                <a:latin typeface="Santa Fe LET"/>
                <a:ea typeface="Santa Fe LET"/>
                <a:cs typeface="Santa Fe LET"/>
                <a:sym typeface="Santa Fe LET"/>
              </a:rPr>
              <a:t>quality</a:t>
            </a:r>
            <a:r>
              <a:rPr b="1" spc="-90" sz="9000">
                <a:latin typeface="Helvetica"/>
                <a:ea typeface="Helvetica"/>
                <a:cs typeface="Helvetica"/>
                <a:sym typeface="Helvetica"/>
              </a:rPr>
              <a:t>.</a:t>
            </a:r>
          </a:p>
        </p:txBody>
      </p:sp>
      <p:sp>
        <p:nvSpPr>
          <p:cNvPr id="177" name="Shape 177"/>
          <p:cNvSpPr/>
          <p:nvPr/>
        </p:nvSpPr>
        <p:spPr>
          <a:xfrm>
            <a:off x="2720371" y="3801837"/>
            <a:ext cx="14010535" cy="182258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lvl="0" algn="r">
              <a:lnSpc>
                <a:spcPct val="90000"/>
              </a:lnSpc>
              <a:defRPr sz="1800">
                <a:solidFill>
                  <a:srgbClr val="000000"/>
                </a:solidFill>
              </a:defRPr>
            </a:pPr>
            <a:r>
              <a:rPr b="1" spc="-90" sz="9000">
                <a:latin typeface="Helvetica"/>
                <a:ea typeface="Helvetica"/>
                <a:cs typeface="Helvetica"/>
                <a:sym typeface="Helvetica"/>
              </a:rPr>
              <a:t>HARDER  </a:t>
            </a:r>
            <a:r>
              <a:rPr spc="-91" sz="9200">
                <a:solidFill>
                  <a:srgbClr val="FFFFFF"/>
                </a:solidFill>
                <a:latin typeface="Santa Fe LET"/>
                <a:ea typeface="Santa Fe LET"/>
                <a:cs typeface="Santa Fe LET"/>
                <a:sym typeface="Santa Fe LET"/>
              </a:rPr>
              <a:t>processes</a:t>
            </a:r>
            <a:r>
              <a:rPr b="1" spc="-90" sz="9000">
                <a:latin typeface="Helvetica"/>
                <a:ea typeface="Helvetica"/>
                <a:cs typeface="Helvetica"/>
                <a:sym typeface="Helvetica"/>
              </a:rPr>
              <a:t>.</a:t>
            </a:r>
          </a:p>
        </p:txBody>
      </p:sp>
    </p:spTree>
  </p:cSld>
  <p:clrMapOvr>
    <a:masterClrMapping/>
  </p:clrMapOvr>
  <p:transition spd="med" advClick="1">
    <p:wipe dir="r"/>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177"/>
                                        </p:tgtEl>
                                        <p:attrNameLst>
                                          <p:attrName>style.visibility</p:attrName>
                                        </p:attrNameLst>
                                      </p:cBhvr>
                                      <p:to>
                                        <p:strVal val="visible"/>
                                      </p:to>
                                    </p:set>
                                    <p:animEffect filter="wipe(left)" transition="in">
                                      <p:cBhvr>
                                        <p:cTn id="7" dur="1250"/>
                                        <p:tgtEl>
                                          <p:spTgt spid="177"/>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2" fill="hold">
                                  <p:stCondLst>
                                    <p:cond delay="0"/>
                                  </p:stCondLst>
                                  <p:iterate type="el" backwards="0">
                                    <p:tmAbs val="0"/>
                                  </p:iterate>
                                  <p:childTnLst>
                                    <p:set>
                                      <p:cBhvr>
                                        <p:cTn id="11" fill="hold"/>
                                        <p:tgtEl>
                                          <p:spTgt spid="176"/>
                                        </p:tgtEl>
                                        <p:attrNameLst>
                                          <p:attrName>style.visibility</p:attrName>
                                        </p:attrNameLst>
                                      </p:cBhvr>
                                      <p:to>
                                        <p:strVal val="visible"/>
                                      </p:to>
                                    </p:set>
                                    <p:animEffect filter="wipe(left)" transition="in">
                                      <p:cBhvr>
                                        <p:cTn id="12" dur="1250"/>
                                        <p:tgtEl>
                                          <p:spTgt spid="176"/>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8" presetID="22" grpId="3" fill="hold">
                                  <p:stCondLst>
                                    <p:cond delay="0"/>
                                  </p:stCondLst>
                                  <p:iterate type="el" backwards="0">
                                    <p:tmAbs val="0"/>
                                  </p:iterate>
                                  <p:childTnLst>
                                    <p:set>
                                      <p:cBhvr>
                                        <p:cTn id="16" fill="hold"/>
                                        <p:tgtEl>
                                          <p:spTgt spid="174"/>
                                        </p:tgtEl>
                                        <p:attrNameLst>
                                          <p:attrName>style.visibility</p:attrName>
                                        </p:attrNameLst>
                                      </p:cBhvr>
                                      <p:to>
                                        <p:strVal val="visible"/>
                                      </p:to>
                                    </p:set>
                                    <p:animEffect filter="wipe(left)" transition="in">
                                      <p:cBhvr>
                                        <p:cTn id="17" dur="1250"/>
                                        <p:tgtEl>
                                          <p:spTgt spid="174"/>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8" presetID="22" grpId="4" fill="hold">
                                  <p:stCondLst>
                                    <p:cond delay="0"/>
                                  </p:stCondLst>
                                  <p:iterate type="el" backwards="0">
                                    <p:tmAbs val="0"/>
                                  </p:iterate>
                                  <p:childTnLst>
                                    <p:set>
                                      <p:cBhvr>
                                        <p:cTn id="21" fill="hold"/>
                                        <p:tgtEl>
                                          <p:spTgt spid="175"/>
                                        </p:tgtEl>
                                        <p:attrNameLst>
                                          <p:attrName>style.visibility</p:attrName>
                                        </p:attrNameLst>
                                      </p:cBhvr>
                                      <p:to>
                                        <p:strVal val="visible"/>
                                      </p:to>
                                    </p:set>
                                    <p:animEffect filter="wipe(left)" transition="in">
                                      <p:cBhvr>
                                        <p:cTn id="22" dur="1250"/>
                                        <p:tgtEl>
                                          <p:spTgt spid="1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7" grpId="1"/>
      <p:bldP build="whole" bldLvl="1" animBg="1" rev="0" advAuto="0" spid="174" grpId="3"/>
      <p:bldP build="whole" bldLvl="1" animBg="1" rev="0" advAuto="0" spid="176" grpId="2"/>
      <p:bldP build="whole" bldLvl="1" animBg="1" rev="0" advAuto="0" spid="175" grpId="4"/>
    </p:bldLst>
  </p:timing>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5F327C"/>
        </a:solidFill>
      </p:bgPr>
    </p:bg>
    <p:spTree>
      <p:nvGrpSpPr>
        <p:cNvPr id="1" name=""/>
        <p:cNvGrpSpPr/>
        <p:nvPr/>
      </p:nvGrpSpPr>
      <p:grpSpPr>
        <a:xfrm>
          <a:off x="0" y="0"/>
          <a:ext cx="0" cy="0"/>
          <a:chOff x="0" y="0"/>
          <a:chExt cx="0" cy="0"/>
        </a:xfrm>
      </p:grpSpPr>
      <p:grpSp>
        <p:nvGrpSpPr>
          <p:cNvPr id="2208" name="Group 2208"/>
          <p:cNvGrpSpPr/>
          <p:nvPr/>
        </p:nvGrpSpPr>
        <p:grpSpPr>
          <a:xfrm>
            <a:off x="1736652" y="4293953"/>
            <a:ext cx="5989255" cy="5128094"/>
            <a:chOff x="0" y="0"/>
            <a:chExt cx="5989253" cy="5128093"/>
          </a:xfrm>
        </p:grpSpPr>
        <p:sp>
          <p:nvSpPr>
            <p:cNvPr id="2206" name="Shape 2206"/>
            <p:cNvSpPr/>
            <p:nvPr/>
          </p:nvSpPr>
          <p:spPr>
            <a:xfrm>
              <a:off x="0" y="3156752"/>
              <a:ext cx="5989254" cy="19713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p>
              <a:pPr lvl="0" algn="ctr">
                <a:lnSpc>
                  <a:spcPct val="110000"/>
                </a:lnSpc>
                <a:defRPr sz="1800">
                  <a:solidFill>
                    <a:srgbClr val="000000"/>
                  </a:solidFill>
                </a:defRPr>
              </a:pPr>
              <a:r>
                <a:rPr b="1" spc="-70" sz="7000">
                  <a:solidFill>
                    <a:srgbClr val="DCDEE0"/>
                  </a:solidFill>
                  <a:latin typeface="Helvetica"/>
                  <a:ea typeface="Helvetica"/>
                  <a:cs typeface="Helvetica"/>
                  <a:sym typeface="Helvetica"/>
                </a:rPr>
                <a:t>Infrastructure</a:t>
              </a:r>
              <a:r>
                <a:rPr b="1" spc="-70" sz="7000">
                  <a:solidFill>
                    <a:srgbClr val="DCDEE0"/>
                  </a:solidFill>
                  <a:latin typeface="Helvetica"/>
                  <a:ea typeface="Helvetica"/>
                  <a:cs typeface="Helvetica"/>
                  <a:sym typeface="Helvetica"/>
                </a:rPr>
                <a:t> </a:t>
              </a:r>
              <a:endParaRPr b="1" spc="-70" sz="7000">
                <a:solidFill>
                  <a:srgbClr val="DCDEE0"/>
                </a:solidFill>
                <a:latin typeface="Helvetica"/>
                <a:ea typeface="Helvetica"/>
                <a:cs typeface="Helvetica"/>
                <a:sym typeface="Helvetica"/>
              </a:endParaRPr>
            </a:p>
          </p:txBody>
        </p:sp>
        <p:pic>
          <p:nvPicPr>
            <p:cNvPr id="2207" name="pasted-image.pdf"/>
            <p:cNvPicPr/>
            <p:nvPr/>
          </p:nvPicPr>
          <p:blipFill>
            <a:blip r:embed="rId3">
              <a:extLst/>
            </a:blip>
            <a:stretch>
              <a:fillRect/>
            </a:stretch>
          </p:blipFill>
          <p:spPr>
            <a:xfrm>
              <a:off x="1284600" y="0"/>
              <a:ext cx="3420054" cy="2870868"/>
            </a:xfrm>
            <a:prstGeom prst="rect">
              <a:avLst/>
            </a:prstGeom>
            <a:ln w="12700" cap="flat">
              <a:noFill/>
              <a:miter lim="400000"/>
            </a:ln>
            <a:effectLst/>
          </p:spPr>
        </p:pic>
      </p:grpSp>
      <p:grpSp>
        <p:nvGrpSpPr>
          <p:cNvPr id="2211" name="Group 2211"/>
          <p:cNvGrpSpPr/>
          <p:nvPr/>
        </p:nvGrpSpPr>
        <p:grpSpPr>
          <a:xfrm>
            <a:off x="8679512" y="4883963"/>
            <a:ext cx="4699107" cy="4538084"/>
            <a:chOff x="0" y="0"/>
            <a:chExt cx="4699106" cy="4538083"/>
          </a:xfrm>
        </p:grpSpPr>
        <p:pic>
          <p:nvPicPr>
            <p:cNvPr id="2209" name="pasted-image.pdf"/>
            <p:cNvPicPr/>
            <p:nvPr/>
          </p:nvPicPr>
          <p:blipFill>
            <a:blip r:embed="rId4">
              <a:extLst/>
            </a:blip>
            <a:stretch>
              <a:fillRect/>
            </a:stretch>
          </p:blipFill>
          <p:spPr>
            <a:xfrm>
              <a:off x="1063919" y="0"/>
              <a:ext cx="2571268" cy="2605148"/>
            </a:xfrm>
            <a:prstGeom prst="rect">
              <a:avLst/>
            </a:prstGeom>
            <a:ln w="12700" cap="flat">
              <a:noFill/>
              <a:miter lim="400000"/>
            </a:ln>
            <a:effectLst/>
          </p:spPr>
        </p:pic>
        <p:sp>
          <p:nvSpPr>
            <p:cNvPr id="2210" name="Shape 2210"/>
            <p:cNvSpPr/>
            <p:nvPr/>
          </p:nvSpPr>
          <p:spPr>
            <a:xfrm>
              <a:off x="0" y="2566742"/>
              <a:ext cx="4699107" cy="19713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ctr">
                <a:lnSpc>
                  <a:spcPct val="110000"/>
                </a:lnSpc>
                <a:defRPr b="1" spc="-70" sz="7000">
                  <a:solidFill>
                    <a:srgbClr val="DCDEE0"/>
                  </a:solidFill>
                  <a:latin typeface="Helvetica"/>
                  <a:ea typeface="Helvetica"/>
                  <a:cs typeface="Helvetica"/>
                  <a:sym typeface="Helvetica"/>
                </a:defRPr>
              </a:lvl1pPr>
            </a:lstStyle>
            <a:p>
              <a:pPr lvl="0">
                <a:defRPr b="0" spc="0" sz="1800">
                  <a:solidFill>
                    <a:srgbClr val="000000"/>
                  </a:solidFill>
                </a:defRPr>
              </a:pPr>
              <a:r>
                <a:rPr b="1" spc="-70" sz="7000">
                  <a:solidFill>
                    <a:srgbClr val="DCDEE0"/>
                  </a:solidFill>
                </a:rPr>
                <a:t>Processes </a:t>
              </a:r>
              <a:endParaRPr b="1" spc="-70" sz="7000">
                <a:solidFill>
                  <a:srgbClr val="DCDEE0"/>
                </a:solidFill>
              </a:endParaRPr>
            </a:p>
          </p:txBody>
        </p:sp>
      </p:grpSp>
      <p:grpSp>
        <p:nvGrpSpPr>
          <p:cNvPr id="2287" name="Group 2287"/>
          <p:cNvGrpSpPr/>
          <p:nvPr/>
        </p:nvGrpSpPr>
        <p:grpSpPr>
          <a:xfrm>
            <a:off x="19160101" y="4646265"/>
            <a:ext cx="3080545" cy="4775783"/>
            <a:chOff x="0" y="0"/>
            <a:chExt cx="3080544" cy="4775781"/>
          </a:xfrm>
        </p:grpSpPr>
        <p:grpSp>
          <p:nvGrpSpPr>
            <p:cNvPr id="2285" name="Group 2285"/>
            <p:cNvGrpSpPr/>
            <p:nvPr/>
          </p:nvGrpSpPr>
          <p:grpSpPr>
            <a:xfrm>
              <a:off x="-1" y="-1"/>
              <a:ext cx="3080546" cy="3080546"/>
              <a:chOff x="0" y="0"/>
              <a:chExt cx="3080544" cy="3080544"/>
            </a:xfrm>
          </p:grpSpPr>
          <p:sp>
            <p:nvSpPr>
              <p:cNvPr id="2212" name="Shape 2212"/>
              <p:cNvSpPr/>
              <p:nvPr/>
            </p:nvSpPr>
            <p:spPr>
              <a:xfrm>
                <a:off x="0" y="0"/>
                <a:ext cx="3080545" cy="308054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AC6C6"/>
              </a:solidFill>
              <a:ln w="12700" cap="flat">
                <a:noFill/>
                <a:miter lim="400000"/>
              </a:ln>
              <a:effectLst/>
            </p:spPr>
            <p:txBody>
              <a:bodyPr wrap="square" lIns="71436" tIns="71436" rIns="71436" bIns="71436" numCol="1" anchor="t">
                <a:noAutofit/>
              </a:bodyPr>
              <a:lstStyle/>
              <a:p>
                <a:pPr lvl="0"/>
              </a:p>
            </p:txBody>
          </p:sp>
          <p:sp>
            <p:nvSpPr>
              <p:cNvPr id="2213" name="Shape 2213"/>
              <p:cNvSpPr/>
              <p:nvPr/>
            </p:nvSpPr>
            <p:spPr>
              <a:xfrm>
                <a:off x="526256" y="2336800"/>
                <a:ext cx="2043114" cy="30163"/>
              </a:xfrm>
              <a:prstGeom prst="rect">
                <a:avLst/>
              </a:prstGeom>
              <a:solidFill>
                <a:srgbClr val="205081"/>
              </a:solidFill>
              <a:ln w="12700" cap="flat">
                <a:noFill/>
                <a:miter lim="400000"/>
              </a:ln>
              <a:effectLst/>
            </p:spPr>
            <p:txBody>
              <a:bodyPr wrap="square" lIns="71436" tIns="71436" rIns="71436" bIns="71436" numCol="1" anchor="t">
                <a:noAutofit/>
              </a:bodyPr>
              <a:lstStyle/>
              <a:p>
                <a:pPr lvl="0"/>
              </a:p>
            </p:txBody>
          </p:sp>
          <p:sp>
            <p:nvSpPr>
              <p:cNvPr id="2214" name="Shape 2214"/>
              <p:cNvSpPr/>
              <p:nvPr/>
            </p:nvSpPr>
            <p:spPr>
              <a:xfrm>
                <a:off x="673893" y="2074069"/>
                <a:ext cx="569121" cy="2627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87" y="0"/>
                    </a:moveTo>
                    <a:cubicBezTo>
                      <a:pt x="21244" y="2314"/>
                      <a:pt x="21244" y="2314"/>
                      <a:pt x="21244" y="2314"/>
                    </a:cubicBezTo>
                    <a:cubicBezTo>
                      <a:pt x="21386" y="2006"/>
                      <a:pt x="21457" y="1697"/>
                      <a:pt x="21600" y="1389"/>
                    </a:cubicBezTo>
                    <a:cubicBezTo>
                      <a:pt x="21386" y="926"/>
                      <a:pt x="21101" y="463"/>
                      <a:pt x="20887" y="0"/>
                    </a:cubicBezTo>
                    <a:moveTo>
                      <a:pt x="3065" y="0"/>
                    </a:moveTo>
                    <a:cubicBezTo>
                      <a:pt x="1212" y="3086"/>
                      <a:pt x="0" y="8023"/>
                      <a:pt x="0" y="13577"/>
                    </a:cubicBezTo>
                    <a:cubicBezTo>
                      <a:pt x="0" y="21600"/>
                      <a:pt x="0" y="21600"/>
                      <a:pt x="0" y="21600"/>
                    </a:cubicBezTo>
                    <a:cubicBezTo>
                      <a:pt x="19675" y="21600"/>
                      <a:pt x="19675" y="21600"/>
                      <a:pt x="19675" y="21600"/>
                    </a:cubicBezTo>
                    <a:cubicBezTo>
                      <a:pt x="19675" y="13577"/>
                      <a:pt x="19675" y="13577"/>
                      <a:pt x="19675" y="13577"/>
                    </a:cubicBezTo>
                    <a:cubicBezTo>
                      <a:pt x="19675" y="12806"/>
                      <a:pt x="19675" y="12034"/>
                      <a:pt x="19747" y="11263"/>
                    </a:cubicBezTo>
                    <a:cubicBezTo>
                      <a:pt x="19675" y="11263"/>
                      <a:pt x="19675" y="11263"/>
                      <a:pt x="19675" y="11263"/>
                    </a:cubicBezTo>
                    <a:cubicBezTo>
                      <a:pt x="19248" y="11263"/>
                      <a:pt x="11976" y="20366"/>
                      <a:pt x="11976" y="20366"/>
                    </a:cubicBezTo>
                    <a:cubicBezTo>
                      <a:pt x="11976" y="20366"/>
                      <a:pt x="11976" y="20366"/>
                      <a:pt x="11976" y="20366"/>
                    </a:cubicBezTo>
                    <a:cubicBezTo>
                      <a:pt x="11905" y="20366"/>
                      <a:pt x="4420" y="11263"/>
                      <a:pt x="3921" y="11263"/>
                    </a:cubicBezTo>
                    <a:cubicBezTo>
                      <a:pt x="1212" y="11263"/>
                      <a:pt x="1212" y="11263"/>
                      <a:pt x="1212" y="11263"/>
                    </a:cubicBezTo>
                    <a:cubicBezTo>
                      <a:pt x="1782" y="7714"/>
                      <a:pt x="1782" y="7714"/>
                      <a:pt x="1782" y="7714"/>
                    </a:cubicBezTo>
                    <a:cubicBezTo>
                      <a:pt x="1782" y="7406"/>
                      <a:pt x="1782" y="7251"/>
                      <a:pt x="1853" y="7097"/>
                    </a:cubicBezTo>
                    <a:cubicBezTo>
                      <a:pt x="3065" y="0"/>
                      <a:pt x="3065" y="0"/>
                      <a:pt x="3065" y="0"/>
                    </a:cubicBezTo>
                  </a:path>
                </a:pathLst>
              </a:custGeom>
              <a:solidFill>
                <a:srgbClr val="108C8C"/>
              </a:solidFill>
              <a:ln w="12700" cap="flat">
                <a:noFill/>
                <a:miter lim="400000"/>
              </a:ln>
              <a:effectLst/>
            </p:spPr>
            <p:txBody>
              <a:bodyPr wrap="square" lIns="71436" tIns="71436" rIns="71436" bIns="71436" numCol="1" anchor="t">
                <a:noAutofit/>
              </a:bodyPr>
              <a:lstStyle/>
              <a:p>
                <a:pPr lvl="0"/>
              </a:p>
            </p:txBody>
          </p:sp>
          <p:sp>
            <p:nvSpPr>
              <p:cNvPr id="2215" name="Shape 2215"/>
              <p:cNvSpPr/>
              <p:nvPr/>
            </p:nvSpPr>
            <p:spPr>
              <a:xfrm>
                <a:off x="644525" y="2027237"/>
                <a:ext cx="619920" cy="3095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571" y="0"/>
                    </a:moveTo>
                    <a:cubicBezTo>
                      <a:pt x="19636" y="131"/>
                      <a:pt x="19636" y="262"/>
                      <a:pt x="19702" y="393"/>
                    </a:cubicBezTo>
                    <a:cubicBezTo>
                      <a:pt x="20225" y="3273"/>
                      <a:pt x="20225" y="3273"/>
                      <a:pt x="20225" y="3273"/>
                    </a:cubicBezTo>
                    <a:cubicBezTo>
                      <a:pt x="20422" y="3665"/>
                      <a:pt x="20684" y="4058"/>
                      <a:pt x="20880" y="4451"/>
                    </a:cubicBezTo>
                    <a:cubicBezTo>
                      <a:pt x="21076" y="3927"/>
                      <a:pt x="21338" y="3404"/>
                      <a:pt x="21600" y="2880"/>
                    </a:cubicBezTo>
                    <a:cubicBezTo>
                      <a:pt x="21011" y="1702"/>
                      <a:pt x="20291" y="785"/>
                      <a:pt x="19571" y="0"/>
                    </a:cubicBezTo>
                    <a:moveTo>
                      <a:pt x="4451" y="0"/>
                    </a:moveTo>
                    <a:cubicBezTo>
                      <a:pt x="1833" y="2749"/>
                      <a:pt x="0" y="8378"/>
                      <a:pt x="0" y="14793"/>
                    </a:cubicBezTo>
                    <a:cubicBezTo>
                      <a:pt x="0" y="21600"/>
                      <a:pt x="0" y="21600"/>
                      <a:pt x="0" y="21600"/>
                    </a:cubicBezTo>
                    <a:cubicBezTo>
                      <a:pt x="19113" y="21600"/>
                      <a:pt x="19113" y="21600"/>
                      <a:pt x="19113" y="21600"/>
                    </a:cubicBezTo>
                    <a:cubicBezTo>
                      <a:pt x="1047" y="21600"/>
                      <a:pt x="1047" y="21600"/>
                      <a:pt x="1047" y="21600"/>
                    </a:cubicBezTo>
                    <a:cubicBezTo>
                      <a:pt x="1047" y="14793"/>
                      <a:pt x="1047" y="14793"/>
                      <a:pt x="1047" y="14793"/>
                    </a:cubicBezTo>
                    <a:cubicBezTo>
                      <a:pt x="1047" y="10080"/>
                      <a:pt x="2160" y="5891"/>
                      <a:pt x="3862" y="3273"/>
                    </a:cubicBezTo>
                    <a:cubicBezTo>
                      <a:pt x="4385" y="393"/>
                      <a:pt x="4385" y="393"/>
                      <a:pt x="4385" y="393"/>
                    </a:cubicBezTo>
                    <a:cubicBezTo>
                      <a:pt x="4385" y="262"/>
                      <a:pt x="4451" y="131"/>
                      <a:pt x="4451"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2216" name="Shape 2216"/>
              <p:cNvSpPr/>
              <p:nvPr/>
            </p:nvSpPr>
            <p:spPr>
              <a:xfrm>
                <a:off x="644525" y="2336800"/>
                <a:ext cx="677863" cy="301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471" y="0"/>
                    </a:moveTo>
                    <a:cubicBezTo>
                      <a:pt x="0" y="0"/>
                      <a:pt x="0" y="0"/>
                      <a:pt x="0" y="0"/>
                    </a:cubicBezTo>
                    <a:cubicBezTo>
                      <a:pt x="0" y="10800"/>
                      <a:pt x="0" y="10800"/>
                      <a:pt x="0" y="10800"/>
                    </a:cubicBezTo>
                    <a:cubicBezTo>
                      <a:pt x="0" y="16200"/>
                      <a:pt x="180" y="21600"/>
                      <a:pt x="479" y="21600"/>
                    </a:cubicBezTo>
                    <a:cubicBezTo>
                      <a:pt x="21540" y="21600"/>
                      <a:pt x="21540" y="21600"/>
                      <a:pt x="21540" y="21600"/>
                    </a:cubicBezTo>
                    <a:cubicBezTo>
                      <a:pt x="21540" y="21600"/>
                      <a:pt x="21540" y="21600"/>
                      <a:pt x="21600" y="21600"/>
                    </a:cubicBezTo>
                    <a:cubicBezTo>
                      <a:pt x="17950" y="21600"/>
                      <a:pt x="17950" y="21600"/>
                      <a:pt x="17950" y="21600"/>
                    </a:cubicBezTo>
                    <a:cubicBezTo>
                      <a:pt x="17711" y="21600"/>
                      <a:pt x="17471" y="16200"/>
                      <a:pt x="17471" y="10800"/>
                    </a:cubicBezTo>
                    <a:cubicBezTo>
                      <a:pt x="17471" y="0"/>
                      <a:pt x="17471" y="0"/>
                      <a:pt x="17471"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217" name="Shape 2217"/>
              <p:cNvSpPr/>
              <p:nvPr/>
            </p:nvSpPr>
            <p:spPr>
              <a:xfrm>
                <a:off x="706437" y="2167731"/>
                <a:ext cx="493713" cy="1539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57" y="0"/>
                    </a:moveTo>
                    <a:cubicBezTo>
                      <a:pt x="0" y="6059"/>
                      <a:pt x="0" y="6059"/>
                      <a:pt x="0" y="6059"/>
                    </a:cubicBezTo>
                    <a:cubicBezTo>
                      <a:pt x="3121" y="6059"/>
                      <a:pt x="3121" y="6059"/>
                      <a:pt x="3121" y="6059"/>
                    </a:cubicBezTo>
                    <a:cubicBezTo>
                      <a:pt x="3696" y="6059"/>
                      <a:pt x="12319" y="21600"/>
                      <a:pt x="12402" y="21600"/>
                    </a:cubicBezTo>
                    <a:cubicBezTo>
                      <a:pt x="12402" y="21600"/>
                      <a:pt x="12402" y="21600"/>
                      <a:pt x="12402" y="21600"/>
                    </a:cubicBezTo>
                    <a:cubicBezTo>
                      <a:pt x="12402" y="21600"/>
                      <a:pt x="20779" y="6059"/>
                      <a:pt x="21271" y="6059"/>
                    </a:cubicBezTo>
                    <a:cubicBezTo>
                      <a:pt x="21354" y="6059"/>
                      <a:pt x="21354" y="6059"/>
                      <a:pt x="21354" y="6059"/>
                    </a:cubicBezTo>
                    <a:cubicBezTo>
                      <a:pt x="21436" y="4478"/>
                      <a:pt x="21518" y="3161"/>
                      <a:pt x="21600" y="1844"/>
                    </a:cubicBezTo>
                    <a:cubicBezTo>
                      <a:pt x="19383" y="1844"/>
                      <a:pt x="19383" y="1844"/>
                      <a:pt x="19383" y="1844"/>
                    </a:cubicBezTo>
                    <a:cubicBezTo>
                      <a:pt x="19300" y="2107"/>
                      <a:pt x="19136" y="2898"/>
                      <a:pt x="19054" y="3688"/>
                    </a:cubicBezTo>
                    <a:cubicBezTo>
                      <a:pt x="18808" y="4741"/>
                      <a:pt x="18479" y="6322"/>
                      <a:pt x="18151" y="7376"/>
                    </a:cubicBezTo>
                    <a:cubicBezTo>
                      <a:pt x="17494" y="9220"/>
                      <a:pt x="13469" y="15805"/>
                      <a:pt x="12648" y="17122"/>
                    </a:cubicBezTo>
                    <a:cubicBezTo>
                      <a:pt x="12648" y="17122"/>
                      <a:pt x="12648" y="17122"/>
                      <a:pt x="12566" y="17385"/>
                    </a:cubicBezTo>
                    <a:cubicBezTo>
                      <a:pt x="12566" y="17385"/>
                      <a:pt x="12566" y="17385"/>
                      <a:pt x="12566" y="17385"/>
                    </a:cubicBezTo>
                    <a:cubicBezTo>
                      <a:pt x="12566" y="17385"/>
                      <a:pt x="12566" y="17385"/>
                      <a:pt x="12566" y="17385"/>
                    </a:cubicBezTo>
                    <a:cubicBezTo>
                      <a:pt x="12566" y="17385"/>
                      <a:pt x="12566" y="17385"/>
                      <a:pt x="12566" y="17385"/>
                    </a:cubicBezTo>
                    <a:cubicBezTo>
                      <a:pt x="12566" y="17385"/>
                      <a:pt x="12566" y="17385"/>
                      <a:pt x="12566" y="17385"/>
                    </a:cubicBezTo>
                    <a:cubicBezTo>
                      <a:pt x="12566"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02" y="17385"/>
                      <a:pt x="12402" y="17385"/>
                    </a:cubicBezTo>
                    <a:cubicBezTo>
                      <a:pt x="12402" y="17385"/>
                      <a:pt x="12402" y="17385"/>
                      <a:pt x="12402" y="17385"/>
                    </a:cubicBezTo>
                    <a:cubicBezTo>
                      <a:pt x="12402" y="17385"/>
                      <a:pt x="12402" y="17385"/>
                      <a:pt x="12402" y="17385"/>
                    </a:cubicBezTo>
                    <a:cubicBezTo>
                      <a:pt x="12402" y="17385"/>
                      <a:pt x="12402" y="17385"/>
                      <a:pt x="12402" y="17385"/>
                    </a:cubicBezTo>
                    <a:cubicBezTo>
                      <a:pt x="12402" y="17385"/>
                      <a:pt x="12402" y="17385"/>
                      <a:pt x="12402" y="17385"/>
                    </a:cubicBezTo>
                    <a:cubicBezTo>
                      <a:pt x="12237" y="17385"/>
                      <a:pt x="12155" y="17385"/>
                      <a:pt x="12073" y="17122"/>
                    </a:cubicBezTo>
                    <a:cubicBezTo>
                      <a:pt x="11498" y="16068"/>
                      <a:pt x="7392" y="8956"/>
                      <a:pt x="6652" y="7376"/>
                    </a:cubicBezTo>
                    <a:cubicBezTo>
                      <a:pt x="6242" y="6322"/>
                      <a:pt x="5913" y="4741"/>
                      <a:pt x="5667" y="3424"/>
                    </a:cubicBezTo>
                    <a:cubicBezTo>
                      <a:pt x="5585" y="2898"/>
                      <a:pt x="5421" y="2107"/>
                      <a:pt x="5338" y="1844"/>
                    </a:cubicBezTo>
                    <a:cubicBezTo>
                      <a:pt x="1314" y="1844"/>
                      <a:pt x="1314" y="1844"/>
                      <a:pt x="1314" y="1844"/>
                    </a:cubicBezTo>
                    <a:cubicBezTo>
                      <a:pt x="1150" y="1844"/>
                      <a:pt x="903" y="1317"/>
                      <a:pt x="821" y="790"/>
                    </a:cubicBezTo>
                    <a:cubicBezTo>
                      <a:pt x="739" y="527"/>
                      <a:pt x="657" y="263"/>
                      <a:pt x="657" y="0"/>
                    </a:cubicBezTo>
                  </a:path>
                </a:pathLst>
              </a:custGeom>
              <a:solidFill>
                <a:srgbClr val="068282"/>
              </a:solidFill>
              <a:ln w="12700" cap="flat">
                <a:noFill/>
                <a:miter lim="400000"/>
              </a:ln>
              <a:effectLst/>
            </p:spPr>
            <p:txBody>
              <a:bodyPr wrap="square" lIns="71436" tIns="71436" rIns="71436" bIns="71436" numCol="1" anchor="t">
                <a:noAutofit/>
              </a:bodyPr>
              <a:lstStyle/>
              <a:p>
                <a:pPr lvl="0"/>
              </a:p>
            </p:txBody>
          </p:sp>
          <p:sp>
            <p:nvSpPr>
              <p:cNvPr id="2218" name="Shape 2218"/>
              <p:cNvSpPr/>
              <p:nvPr/>
            </p:nvSpPr>
            <p:spPr>
              <a:xfrm>
                <a:off x="758825" y="2002631"/>
                <a:ext cx="456407" cy="2309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222" y="0"/>
                    </a:moveTo>
                    <a:cubicBezTo>
                      <a:pt x="17956" y="351"/>
                      <a:pt x="17600" y="527"/>
                      <a:pt x="17333" y="702"/>
                    </a:cubicBezTo>
                    <a:cubicBezTo>
                      <a:pt x="17333" y="4566"/>
                      <a:pt x="17333" y="4566"/>
                      <a:pt x="17333" y="4566"/>
                    </a:cubicBezTo>
                    <a:cubicBezTo>
                      <a:pt x="17333" y="8956"/>
                      <a:pt x="14933" y="16507"/>
                      <a:pt x="13244" y="21600"/>
                    </a:cubicBezTo>
                    <a:cubicBezTo>
                      <a:pt x="14667" y="20195"/>
                      <a:pt x="15911" y="18615"/>
                      <a:pt x="16178" y="18263"/>
                    </a:cubicBezTo>
                    <a:cubicBezTo>
                      <a:pt x="16444" y="17737"/>
                      <a:pt x="16711" y="17034"/>
                      <a:pt x="16889" y="16332"/>
                    </a:cubicBezTo>
                    <a:cubicBezTo>
                      <a:pt x="17244" y="15102"/>
                      <a:pt x="17689" y="13873"/>
                      <a:pt x="18400" y="13873"/>
                    </a:cubicBezTo>
                    <a:cubicBezTo>
                      <a:pt x="21333" y="13873"/>
                      <a:pt x="21333" y="13873"/>
                      <a:pt x="21333" y="13873"/>
                    </a:cubicBezTo>
                    <a:cubicBezTo>
                      <a:pt x="21422" y="13346"/>
                      <a:pt x="21511" y="12995"/>
                      <a:pt x="21600" y="12468"/>
                    </a:cubicBezTo>
                    <a:cubicBezTo>
                      <a:pt x="20000" y="3863"/>
                      <a:pt x="20000" y="3863"/>
                      <a:pt x="20000" y="3863"/>
                    </a:cubicBezTo>
                    <a:cubicBezTo>
                      <a:pt x="19644" y="2107"/>
                      <a:pt x="19022" y="878"/>
                      <a:pt x="18222" y="0"/>
                    </a:cubicBezTo>
                    <a:moveTo>
                      <a:pt x="3644" y="0"/>
                    </a:moveTo>
                    <a:cubicBezTo>
                      <a:pt x="2844" y="702"/>
                      <a:pt x="2133" y="2107"/>
                      <a:pt x="1867" y="3863"/>
                    </a:cubicBezTo>
                    <a:cubicBezTo>
                      <a:pt x="0" y="13873"/>
                      <a:pt x="0" y="13873"/>
                      <a:pt x="0" y="13873"/>
                    </a:cubicBezTo>
                    <a:cubicBezTo>
                      <a:pt x="3378" y="13873"/>
                      <a:pt x="3378" y="13873"/>
                      <a:pt x="3378" y="13873"/>
                    </a:cubicBezTo>
                    <a:cubicBezTo>
                      <a:pt x="4089" y="13873"/>
                      <a:pt x="4533" y="15102"/>
                      <a:pt x="4889" y="16332"/>
                    </a:cubicBezTo>
                    <a:cubicBezTo>
                      <a:pt x="5067" y="17034"/>
                      <a:pt x="5333" y="17737"/>
                      <a:pt x="5511" y="18088"/>
                    </a:cubicBezTo>
                    <a:cubicBezTo>
                      <a:pt x="5867" y="18615"/>
                      <a:pt x="7200" y="20020"/>
                      <a:pt x="8533" y="21424"/>
                    </a:cubicBezTo>
                    <a:cubicBezTo>
                      <a:pt x="6844" y="16507"/>
                      <a:pt x="4533" y="8956"/>
                      <a:pt x="4533" y="4566"/>
                    </a:cubicBezTo>
                    <a:cubicBezTo>
                      <a:pt x="4533" y="702"/>
                      <a:pt x="4533" y="702"/>
                      <a:pt x="4533" y="702"/>
                    </a:cubicBezTo>
                    <a:cubicBezTo>
                      <a:pt x="4178" y="527"/>
                      <a:pt x="3911" y="176"/>
                      <a:pt x="3644" y="0"/>
                    </a:cubicBezTo>
                  </a:path>
                </a:pathLst>
              </a:custGeom>
              <a:solidFill>
                <a:srgbClr val="108C8C"/>
              </a:solidFill>
              <a:ln w="12700" cap="flat">
                <a:noFill/>
                <a:miter lim="400000"/>
              </a:ln>
              <a:effectLst/>
            </p:spPr>
            <p:txBody>
              <a:bodyPr wrap="square" lIns="71436" tIns="71436" rIns="71436" bIns="71436" numCol="1" anchor="t">
                <a:noAutofit/>
              </a:bodyPr>
              <a:lstStyle/>
              <a:p>
                <a:pPr lvl="0"/>
              </a:p>
            </p:txBody>
          </p:sp>
          <p:sp>
            <p:nvSpPr>
              <p:cNvPr id="2219" name="Shape 2219"/>
              <p:cNvSpPr/>
              <p:nvPr/>
            </p:nvSpPr>
            <p:spPr>
              <a:xfrm>
                <a:off x="721518" y="1985169"/>
                <a:ext cx="512764" cy="306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314" y="21600"/>
                    </a:moveTo>
                    <a:cubicBezTo>
                      <a:pt x="11314" y="21600"/>
                      <a:pt x="11314" y="21600"/>
                      <a:pt x="11314" y="21600"/>
                    </a:cubicBezTo>
                    <a:cubicBezTo>
                      <a:pt x="11314" y="21600"/>
                      <a:pt x="11314" y="21600"/>
                      <a:pt x="11314" y="21600"/>
                    </a:cubicBezTo>
                    <a:cubicBezTo>
                      <a:pt x="11314" y="21600"/>
                      <a:pt x="11314" y="21600"/>
                      <a:pt x="11314" y="21600"/>
                    </a:cubicBezTo>
                    <a:moveTo>
                      <a:pt x="11393" y="21600"/>
                    </a:moveTo>
                    <a:cubicBezTo>
                      <a:pt x="11393" y="21600"/>
                      <a:pt x="11314" y="21600"/>
                      <a:pt x="11314" y="21600"/>
                    </a:cubicBezTo>
                    <a:cubicBezTo>
                      <a:pt x="11314" y="21600"/>
                      <a:pt x="11393" y="21600"/>
                      <a:pt x="11393" y="21600"/>
                    </a:cubicBezTo>
                    <a:moveTo>
                      <a:pt x="11393" y="21600"/>
                    </a:moveTo>
                    <a:cubicBezTo>
                      <a:pt x="11393" y="21600"/>
                      <a:pt x="11393" y="21600"/>
                      <a:pt x="11393" y="21600"/>
                    </a:cubicBezTo>
                    <a:cubicBezTo>
                      <a:pt x="11393" y="21600"/>
                      <a:pt x="11393" y="21600"/>
                      <a:pt x="11393" y="21600"/>
                    </a:cubicBezTo>
                    <a:moveTo>
                      <a:pt x="11393" y="21600"/>
                    </a:moveTo>
                    <a:cubicBezTo>
                      <a:pt x="11393" y="21600"/>
                      <a:pt x="11393" y="21600"/>
                      <a:pt x="11393" y="21600"/>
                    </a:cubicBezTo>
                    <a:cubicBezTo>
                      <a:pt x="11393" y="21600"/>
                      <a:pt x="11393" y="21600"/>
                      <a:pt x="11393" y="21600"/>
                    </a:cubicBezTo>
                    <a:moveTo>
                      <a:pt x="11393" y="21600"/>
                    </a:moveTo>
                    <a:cubicBezTo>
                      <a:pt x="11393" y="21600"/>
                      <a:pt x="11393" y="21600"/>
                      <a:pt x="11393" y="21600"/>
                    </a:cubicBezTo>
                    <a:cubicBezTo>
                      <a:pt x="11393" y="21600"/>
                      <a:pt x="11393" y="21600"/>
                      <a:pt x="11393" y="21600"/>
                    </a:cubicBezTo>
                    <a:moveTo>
                      <a:pt x="11393" y="21600"/>
                    </a:moveTo>
                    <a:cubicBezTo>
                      <a:pt x="11393" y="21600"/>
                      <a:pt x="11393" y="21600"/>
                      <a:pt x="11393" y="21600"/>
                    </a:cubicBezTo>
                    <a:cubicBezTo>
                      <a:pt x="11393" y="21600"/>
                      <a:pt x="11393" y="21600"/>
                      <a:pt x="11393" y="21600"/>
                    </a:cubicBezTo>
                    <a:moveTo>
                      <a:pt x="11393" y="21600"/>
                    </a:moveTo>
                    <a:cubicBezTo>
                      <a:pt x="11393" y="21600"/>
                      <a:pt x="11393" y="21600"/>
                      <a:pt x="11393" y="21600"/>
                    </a:cubicBezTo>
                    <a:cubicBezTo>
                      <a:pt x="11393" y="21600"/>
                      <a:pt x="11393" y="21600"/>
                      <a:pt x="11393" y="21600"/>
                    </a:cubicBezTo>
                    <a:moveTo>
                      <a:pt x="11393" y="21600"/>
                    </a:moveTo>
                    <a:cubicBezTo>
                      <a:pt x="11393" y="21600"/>
                      <a:pt x="11393" y="21600"/>
                      <a:pt x="11393" y="21600"/>
                    </a:cubicBezTo>
                    <a:cubicBezTo>
                      <a:pt x="11393" y="21600"/>
                      <a:pt x="11393" y="21600"/>
                      <a:pt x="11393" y="21600"/>
                    </a:cubicBezTo>
                    <a:moveTo>
                      <a:pt x="11393" y="21600"/>
                    </a:moveTo>
                    <a:cubicBezTo>
                      <a:pt x="11393" y="21600"/>
                      <a:pt x="11393" y="21600"/>
                      <a:pt x="11393" y="21600"/>
                    </a:cubicBezTo>
                    <a:cubicBezTo>
                      <a:pt x="11393" y="21600"/>
                      <a:pt x="11393" y="21600"/>
                      <a:pt x="11393" y="21600"/>
                    </a:cubicBezTo>
                    <a:moveTo>
                      <a:pt x="11393" y="21600"/>
                    </a:moveTo>
                    <a:cubicBezTo>
                      <a:pt x="11393" y="21600"/>
                      <a:pt x="11393" y="21600"/>
                      <a:pt x="11393" y="21600"/>
                    </a:cubicBezTo>
                    <a:cubicBezTo>
                      <a:pt x="11393" y="21600"/>
                      <a:pt x="11393" y="21600"/>
                      <a:pt x="11393" y="21600"/>
                    </a:cubicBezTo>
                    <a:moveTo>
                      <a:pt x="11473" y="21600"/>
                    </a:moveTo>
                    <a:cubicBezTo>
                      <a:pt x="11473" y="21600"/>
                      <a:pt x="11473" y="21600"/>
                      <a:pt x="11473" y="21600"/>
                    </a:cubicBezTo>
                    <a:cubicBezTo>
                      <a:pt x="11473" y="21600"/>
                      <a:pt x="11473" y="21600"/>
                      <a:pt x="11473" y="21600"/>
                    </a:cubicBezTo>
                    <a:moveTo>
                      <a:pt x="11473" y="21600"/>
                    </a:moveTo>
                    <a:cubicBezTo>
                      <a:pt x="11473" y="21600"/>
                      <a:pt x="11473" y="21600"/>
                      <a:pt x="11473" y="21600"/>
                    </a:cubicBezTo>
                    <a:cubicBezTo>
                      <a:pt x="11473" y="21600"/>
                      <a:pt x="11473" y="21600"/>
                      <a:pt x="11473" y="21600"/>
                    </a:cubicBezTo>
                    <a:moveTo>
                      <a:pt x="20571" y="11661"/>
                    </a:moveTo>
                    <a:cubicBezTo>
                      <a:pt x="17960" y="11661"/>
                      <a:pt x="17960" y="11661"/>
                      <a:pt x="17960" y="11661"/>
                    </a:cubicBezTo>
                    <a:cubicBezTo>
                      <a:pt x="17327" y="11661"/>
                      <a:pt x="16932" y="12589"/>
                      <a:pt x="16615" y="13517"/>
                    </a:cubicBezTo>
                    <a:cubicBezTo>
                      <a:pt x="16457" y="14047"/>
                      <a:pt x="16220" y="14577"/>
                      <a:pt x="15982" y="14974"/>
                    </a:cubicBezTo>
                    <a:cubicBezTo>
                      <a:pt x="15745" y="15239"/>
                      <a:pt x="14637" y="16432"/>
                      <a:pt x="13371" y="17492"/>
                    </a:cubicBezTo>
                    <a:cubicBezTo>
                      <a:pt x="12580" y="19347"/>
                      <a:pt x="11947" y="20805"/>
                      <a:pt x="11789" y="21202"/>
                    </a:cubicBezTo>
                    <a:cubicBezTo>
                      <a:pt x="11710" y="21335"/>
                      <a:pt x="11631" y="21467"/>
                      <a:pt x="11473" y="21600"/>
                    </a:cubicBezTo>
                    <a:cubicBezTo>
                      <a:pt x="11552" y="21467"/>
                      <a:pt x="11552" y="21467"/>
                      <a:pt x="11552" y="21467"/>
                    </a:cubicBezTo>
                    <a:cubicBezTo>
                      <a:pt x="12343" y="20805"/>
                      <a:pt x="16220" y="17492"/>
                      <a:pt x="16853" y="16564"/>
                    </a:cubicBezTo>
                    <a:cubicBezTo>
                      <a:pt x="17169" y="16034"/>
                      <a:pt x="17486" y="15239"/>
                      <a:pt x="17723" y="14709"/>
                    </a:cubicBezTo>
                    <a:cubicBezTo>
                      <a:pt x="17802" y="14312"/>
                      <a:pt x="17960" y="13914"/>
                      <a:pt x="18040" y="13782"/>
                    </a:cubicBezTo>
                    <a:cubicBezTo>
                      <a:pt x="20176" y="13782"/>
                      <a:pt x="20176" y="13782"/>
                      <a:pt x="20176" y="13782"/>
                    </a:cubicBezTo>
                    <a:cubicBezTo>
                      <a:pt x="20255" y="12987"/>
                      <a:pt x="20413" y="12324"/>
                      <a:pt x="20571" y="11661"/>
                    </a:cubicBezTo>
                    <a:moveTo>
                      <a:pt x="19147" y="133"/>
                    </a:moveTo>
                    <a:cubicBezTo>
                      <a:pt x="18673" y="530"/>
                      <a:pt x="18277" y="928"/>
                      <a:pt x="17802" y="1193"/>
                    </a:cubicBezTo>
                    <a:cubicBezTo>
                      <a:pt x="18514" y="1855"/>
                      <a:pt x="19068" y="2783"/>
                      <a:pt x="19385" y="4108"/>
                    </a:cubicBezTo>
                    <a:cubicBezTo>
                      <a:pt x="20809" y="10601"/>
                      <a:pt x="20809" y="10601"/>
                      <a:pt x="20809" y="10601"/>
                    </a:cubicBezTo>
                    <a:cubicBezTo>
                      <a:pt x="21046" y="9806"/>
                      <a:pt x="21363" y="9011"/>
                      <a:pt x="21600" y="8216"/>
                    </a:cubicBezTo>
                    <a:cubicBezTo>
                      <a:pt x="21204" y="6228"/>
                      <a:pt x="21204" y="6228"/>
                      <a:pt x="21204" y="6228"/>
                    </a:cubicBezTo>
                    <a:cubicBezTo>
                      <a:pt x="20571" y="3313"/>
                      <a:pt x="20571" y="3313"/>
                      <a:pt x="20571" y="3313"/>
                    </a:cubicBezTo>
                    <a:cubicBezTo>
                      <a:pt x="20492" y="3180"/>
                      <a:pt x="20492" y="3048"/>
                      <a:pt x="20413" y="2915"/>
                    </a:cubicBezTo>
                    <a:cubicBezTo>
                      <a:pt x="20176" y="1723"/>
                      <a:pt x="19701" y="795"/>
                      <a:pt x="19147" y="133"/>
                    </a:cubicBezTo>
                    <a:moveTo>
                      <a:pt x="3481" y="0"/>
                    </a:moveTo>
                    <a:cubicBezTo>
                      <a:pt x="2927" y="795"/>
                      <a:pt x="2453" y="1723"/>
                      <a:pt x="2136" y="2915"/>
                    </a:cubicBezTo>
                    <a:cubicBezTo>
                      <a:pt x="2136" y="3048"/>
                      <a:pt x="2057" y="3180"/>
                      <a:pt x="2057" y="3313"/>
                    </a:cubicBezTo>
                    <a:cubicBezTo>
                      <a:pt x="1424" y="6228"/>
                      <a:pt x="1424" y="6228"/>
                      <a:pt x="1424" y="6228"/>
                    </a:cubicBezTo>
                    <a:cubicBezTo>
                      <a:pt x="79" y="12324"/>
                      <a:pt x="79" y="12324"/>
                      <a:pt x="79" y="12324"/>
                    </a:cubicBezTo>
                    <a:cubicBezTo>
                      <a:pt x="0" y="12456"/>
                      <a:pt x="0" y="12589"/>
                      <a:pt x="0" y="12854"/>
                    </a:cubicBezTo>
                    <a:cubicBezTo>
                      <a:pt x="0" y="12987"/>
                      <a:pt x="79" y="13119"/>
                      <a:pt x="158" y="13252"/>
                    </a:cubicBezTo>
                    <a:cubicBezTo>
                      <a:pt x="237" y="13517"/>
                      <a:pt x="475" y="13782"/>
                      <a:pt x="633" y="13782"/>
                    </a:cubicBezTo>
                    <a:cubicBezTo>
                      <a:pt x="4510" y="13782"/>
                      <a:pt x="4510" y="13782"/>
                      <a:pt x="4510" y="13782"/>
                    </a:cubicBezTo>
                    <a:cubicBezTo>
                      <a:pt x="4589" y="13914"/>
                      <a:pt x="4747" y="14312"/>
                      <a:pt x="4826" y="14577"/>
                    </a:cubicBezTo>
                    <a:cubicBezTo>
                      <a:pt x="5064" y="15239"/>
                      <a:pt x="5380" y="16034"/>
                      <a:pt x="5776" y="16564"/>
                    </a:cubicBezTo>
                    <a:cubicBezTo>
                      <a:pt x="6488" y="17360"/>
                      <a:pt x="10444" y="20937"/>
                      <a:pt x="10998" y="21467"/>
                    </a:cubicBezTo>
                    <a:cubicBezTo>
                      <a:pt x="10919" y="21335"/>
                      <a:pt x="10840" y="21335"/>
                      <a:pt x="10760" y="21202"/>
                    </a:cubicBezTo>
                    <a:cubicBezTo>
                      <a:pt x="10602" y="20805"/>
                      <a:pt x="9969" y="19347"/>
                      <a:pt x="9178" y="17360"/>
                    </a:cubicBezTo>
                    <a:cubicBezTo>
                      <a:pt x="7991" y="16299"/>
                      <a:pt x="6804" y="15239"/>
                      <a:pt x="6488" y="14842"/>
                    </a:cubicBezTo>
                    <a:cubicBezTo>
                      <a:pt x="6330" y="14577"/>
                      <a:pt x="6092" y="14047"/>
                      <a:pt x="5934" y="13517"/>
                    </a:cubicBezTo>
                    <a:cubicBezTo>
                      <a:pt x="5618" y="12589"/>
                      <a:pt x="5222" y="11661"/>
                      <a:pt x="4589" y="11661"/>
                    </a:cubicBezTo>
                    <a:cubicBezTo>
                      <a:pt x="1582" y="11661"/>
                      <a:pt x="1582" y="11661"/>
                      <a:pt x="1582" y="11661"/>
                    </a:cubicBezTo>
                    <a:cubicBezTo>
                      <a:pt x="3244" y="4108"/>
                      <a:pt x="3244" y="4108"/>
                      <a:pt x="3244" y="4108"/>
                    </a:cubicBezTo>
                    <a:cubicBezTo>
                      <a:pt x="3481" y="2783"/>
                      <a:pt x="4114" y="1723"/>
                      <a:pt x="4826" y="1193"/>
                    </a:cubicBezTo>
                    <a:cubicBezTo>
                      <a:pt x="4352" y="795"/>
                      <a:pt x="3956" y="398"/>
                      <a:pt x="3481"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2220" name="Shape 2220"/>
              <p:cNvSpPr/>
              <p:nvPr/>
            </p:nvSpPr>
            <p:spPr>
              <a:xfrm>
                <a:off x="885031" y="2020887"/>
                <a:ext cx="210345" cy="2309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2810"/>
                      <a:pt x="0" y="2810"/>
                      <a:pt x="0" y="2810"/>
                    </a:cubicBezTo>
                    <a:cubicBezTo>
                      <a:pt x="0" y="7024"/>
                      <a:pt x="6943" y="16683"/>
                      <a:pt x="10800" y="21600"/>
                    </a:cubicBezTo>
                    <a:cubicBezTo>
                      <a:pt x="14657" y="16683"/>
                      <a:pt x="21600" y="7024"/>
                      <a:pt x="21600" y="2810"/>
                    </a:cubicBezTo>
                    <a:cubicBezTo>
                      <a:pt x="21600" y="0"/>
                      <a:pt x="21600" y="0"/>
                      <a:pt x="21600" y="0"/>
                    </a:cubicBezTo>
                    <a:cubicBezTo>
                      <a:pt x="18707" y="702"/>
                      <a:pt x="15814" y="1229"/>
                      <a:pt x="12921" y="1229"/>
                    </a:cubicBezTo>
                    <a:cubicBezTo>
                      <a:pt x="8679" y="1229"/>
                      <a:pt x="8679" y="1229"/>
                      <a:pt x="8679" y="1229"/>
                    </a:cubicBezTo>
                    <a:cubicBezTo>
                      <a:pt x="5593" y="1229"/>
                      <a:pt x="2700" y="702"/>
                      <a:pt x="0" y="0"/>
                    </a:cubicBezTo>
                  </a:path>
                </a:pathLst>
              </a:custGeom>
              <a:solidFill>
                <a:srgbClr val="A2FFFF"/>
              </a:solidFill>
              <a:ln w="12700" cap="flat">
                <a:noFill/>
                <a:miter lim="400000"/>
              </a:ln>
              <a:effectLst/>
            </p:spPr>
            <p:txBody>
              <a:bodyPr wrap="square" lIns="71436" tIns="71436" rIns="71436" bIns="71436" numCol="1" anchor="t">
                <a:noAutofit/>
              </a:bodyPr>
              <a:lstStyle/>
              <a:p>
                <a:pPr lvl="0"/>
              </a:p>
            </p:txBody>
          </p:sp>
          <p:sp>
            <p:nvSpPr>
              <p:cNvPr id="2221" name="Shape 2221"/>
              <p:cNvSpPr/>
              <p:nvPr/>
            </p:nvSpPr>
            <p:spPr>
              <a:xfrm>
                <a:off x="854868" y="2009775"/>
                <a:ext cx="269876" cy="2817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3168"/>
                      <a:pt x="0" y="3168"/>
                      <a:pt x="0" y="3168"/>
                    </a:cubicBezTo>
                    <a:cubicBezTo>
                      <a:pt x="0" y="6768"/>
                      <a:pt x="3900" y="12960"/>
                      <a:pt x="6750" y="16992"/>
                    </a:cubicBezTo>
                    <a:cubicBezTo>
                      <a:pt x="8250" y="19152"/>
                      <a:pt x="9450" y="20736"/>
                      <a:pt x="9750" y="21168"/>
                    </a:cubicBezTo>
                    <a:cubicBezTo>
                      <a:pt x="9900" y="21312"/>
                      <a:pt x="10050" y="21312"/>
                      <a:pt x="10200" y="21456"/>
                    </a:cubicBezTo>
                    <a:cubicBezTo>
                      <a:pt x="10350" y="21600"/>
                      <a:pt x="10500" y="21600"/>
                      <a:pt x="10800" y="21600"/>
                    </a:cubicBezTo>
                    <a:cubicBezTo>
                      <a:pt x="10800" y="21600"/>
                      <a:pt x="10800" y="21600"/>
                      <a:pt x="10800" y="21600"/>
                    </a:cubicBezTo>
                    <a:cubicBezTo>
                      <a:pt x="10800" y="21600"/>
                      <a:pt x="10800" y="21600"/>
                      <a:pt x="10800" y="21600"/>
                    </a:cubicBezTo>
                    <a:cubicBezTo>
                      <a:pt x="10800" y="21600"/>
                      <a:pt x="10800" y="21600"/>
                      <a:pt x="10800" y="21600"/>
                    </a:cubicBezTo>
                    <a:cubicBezTo>
                      <a:pt x="1080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1100" y="21600"/>
                      <a:pt x="11100" y="21600"/>
                    </a:cubicBezTo>
                    <a:cubicBezTo>
                      <a:pt x="11100" y="21600"/>
                      <a:pt x="11100" y="21600"/>
                      <a:pt x="11100" y="21600"/>
                    </a:cubicBezTo>
                    <a:cubicBezTo>
                      <a:pt x="11100" y="21600"/>
                      <a:pt x="11100" y="21600"/>
                      <a:pt x="11100" y="21600"/>
                    </a:cubicBezTo>
                    <a:cubicBezTo>
                      <a:pt x="11100" y="21600"/>
                      <a:pt x="11100" y="21600"/>
                      <a:pt x="11100" y="21600"/>
                    </a:cubicBezTo>
                    <a:cubicBezTo>
                      <a:pt x="11100" y="21600"/>
                      <a:pt x="11100" y="21600"/>
                      <a:pt x="11100" y="21600"/>
                    </a:cubicBezTo>
                    <a:cubicBezTo>
                      <a:pt x="11400" y="21456"/>
                      <a:pt x="11550" y="21312"/>
                      <a:pt x="11700" y="21168"/>
                    </a:cubicBezTo>
                    <a:cubicBezTo>
                      <a:pt x="12000" y="20736"/>
                      <a:pt x="13200" y="19152"/>
                      <a:pt x="14700" y="17136"/>
                    </a:cubicBezTo>
                    <a:cubicBezTo>
                      <a:pt x="17550" y="12960"/>
                      <a:pt x="21600" y="6768"/>
                      <a:pt x="21600" y="3168"/>
                    </a:cubicBezTo>
                    <a:cubicBezTo>
                      <a:pt x="21600" y="0"/>
                      <a:pt x="21600" y="0"/>
                      <a:pt x="21600" y="0"/>
                    </a:cubicBezTo>
                    <a:cubicBezTo>
                      <a:pt x="20850" y="288"/>
                      <a:pt x="19950" y="576"/>
                      <a:pt x="19200" y="864"/>
                    </a:cubicBezTo>
                    <a:cubicBezTo>
                      <a:pt x="19200" y="3168"/>
                      <a:pt x="19200" y="3168"/>
                      <a:pt x="19200" y="3168"/>
                    </a:cubicBezTo>
                    <a:cubicBezTo>
                      <a:pt x="19200" y="6624"/>
                      <a:pt x="13800" y="14544"/>
                      <a:pt x="10800" y="18576"/>
                    </a:cubicBezTo>
                    <a:cubicBezTo>
                      <a:pt x="7800" y="14544"/>
                      <a:pt x="2400" y="6624"/>
                      <a:pt x="2400" y="3168"/>
                    </a:cubicBezTo>
                    <a:cubicBezTo>
                      <a:pt x="2400" y="864"/>
                      <a:pt x="2400" y="864"/>
                      <a:pt x="2400" y="864"/>
                    </a:cubicBezTo>
                    <a:cubicBezTo>
                      <a:pt x="1500" y="576"/>
                      <a:pt x="750" y="288"/>
                      <a:pt x="0"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2222" name="Shape 2222"/>
              <p:cNvSpPr/>
              <p:nvPr/>
            </p:nvSpPr>
            <p:spPr>
              <a:xfrm>
                <a:off x="588168" y="922337"/>
                <a:ext cx="503239" cy="4905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7893" y="83"/>
                      <a:pt x="13701" y="331"/>
                      <a:pt x="10639" y="993"/>
                    </a:cubicBezTo>
                    <a:cubicBezTo>
                      <a:pt x="6690" y="2152"/>
                      <a:pt x="6206" y="3310"/>
                      <a:pt x="6206" y="3724"/>
                    </a:cubicBezTo>
                    <a:cubicBezTo>
                      <a:pt x="6206" y="4138"/>
                      <a:pt x="5964" y="4386"/>
                      <a:pt x="5561" y="4386"/>
                    </a:cubicBezTo>
                    <a:cubicBezTo>
                      <a:pt x="1531" y="4386"/>
                      <a:pt x="0" y="5545"/>
                      <a:pt x="0" y="8524"/>
                    </a:cubicBezTo>
                    <a:cubicBezTo>
                      <a:pt x="0" y="21600"/>
                      <a:pt x="0" y="21600"/>
                      <a:pt x="0" y="21600"/>
                    </a:cubicBezTo>
                    <a:cubicBezTo>
                      <a:pt x="322" y="21434"/>
                      <a:pt x="645" y="21352"/>
                      <a:pt x="1048" y="21269"/>
                    </a:cubicBezTo>
                    <a:cubicBezTo>
                      <a:pt x="1048" y="14234"/>
                      <a:pt x="1048" y="14234"/>
                      <a:pt x="1048" y="14234"/>
                    </a:cubicBezTo>
                    <a:cubicBezTo>
                      <a:pt x="1048" y="13986"/>
                      <a:pt x="1048" y="13738"/>
                      <a:pt x="1128" y="13490"/>
                    </a:cubicBezTo>
                    <a:cubicBezTo>
                      <a:pt x="1128" y="11917"/>
                      <a:pt x="1128" y="11917"/>
                      <a:pt x="1128" y="11917"/>
                    </a:cubicBezTo>
                    <a:cubicBezTo>
                      <a:pt x="1128" y="10841"/>
                      <a:pt x="2015" y="9931"/>
                      <a:pt x="3063" y="9931"/>
                    </a:cubicBezTo>
                    <a:cubicBezTo>
                      <a:pt x="16764" y="9931"/>
                      <a:pt x="16764" y="9931"/>
                      <a:pt x="16764" y="9931"/>
                    </a:cubicBezTo>
                    <a:cubicBezTo>
                      <a:pt x="17651" y="6207"/>
                      <a:pt x="19343" y="2814"/>
                      <a:pt x="21600" y="0"/>
                    </a:cubicBezTo>
                  </a:path>
                </a:pathLst>
              </a:custGeom>
              <a:solidFill>
                <a:srgbClr val="B6FFFF"/>
              </a:solidFill>
              <a:ln w="12700" cap="flat">
                <a:noFill/>
                <a:miter lim="400000"/>
              </a:ln>
              <a:effectLst/>
            </p:spPr>
            <p:txBody>
              <a:bodyPr wrap="square" lIns="71436" tIns="71436" rIns="71436" bIns="71436" numCol="1" anchor="t">
                <a:noAutofit/>
              </a:bodyPr>
              <a:lstStyle/>
              <a:p>
                <a:pPr lvl="0"/>
              </a:p>
            </p:txBody>
          </p:sp>
          <p:sp>
            <p:nvSpPr>
              <p:cNvPr id="2223" name="Shape 2223"/>
              <p:cNvSpPr/>
              <p:nvPr/>
            </p:nvSpPr>
            <p:spPr>
              <a:xfrm>
                <a:off x="835819" y="901700"/>
                <a:ext cx="273845" cy="436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9381" y="939"/>
                      <a:pt x="17162" y="2817"/>
                      <a:pt x="14942" y="4696"/>
                    </a:cubicBezTo>
                    <a:cubicBezTo>
                      <a:pt x="8137" y="9391"/>
                      <a:pt x="3403" y="15965"/>
                      <a:pt x="0" y="21600"/>
                    </a:cubicBezTo>
                    <a:cubicBezTo>
                      <a:pt x="0" y="21600"/>
                      <a:pt x="0" y="21600"/>
                      <a:pt x="0" y="21600"/>
                    </a:cubicBezTo>
                    <a:cubicBezTo>
                      <a:pt x="5622" y="14087"/>
                      <a:pt x="13315" y="11270"/>
                      <a:pt x="20121" y="10330"/>
                    </a:cubicBezTo>
                    <a:cubicBezTo>
                      <a:pt x="20564" y="6574"/>
                      <a:pt x="21156" y="2817"/>
                      <a:pt x="21600" y="0"/>
                    </a:cubicBezTo>
                  </a:path>
                </a:pathLst>
              </a:custGeom>
              <a:solidFill>
                <a:srgbClr val="FFFFFF"/>
              </a:solidFill>
              <a:ln w="12700" cap="flat">
                <a:noFill/>
                <a:miter lim="400000"/>
              </a:ln>
              <a:effectLst/>
            </p:spPr>
            <p:txBody>
              <a:bodyPr wrap="square" lIns="71436" tIns="71436" rIns="71436" bIns="71436" numCol="1" anchor="t">
                <a:noAutofit/>
              </a:bodyPr>
              <a:lstStyle/>
              <a:p>
                <a:pPr lvl="0"/>
              </a:p>
            </p:txBody>
          </p:sp>
          <p:sp>
            <p:nvSpPr>
              <p:cNvPr id="2224" name="Shape 2224"/>
              <p:cNvSpPr/>
              <p:nvPr/>
            </p:nvSpPr>
            <p:spPr>
              <a:xfrm>
                <a:off x="558006" y="868362"/>
                <a:ext cx="584201" cy="5627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211" y="144"/>
                      <a:pt x="18683" y="288"/>
                      <a:pt x="17155" y="504"/>
                    </a:cubicBezTo>
                    <a:cubicBezTo>
                      <a:pt x="7918" y="1656"/>
                      <a:pt x="5834" y="3384"/>
                      <a:pt x="5417" y="4752"/>
                    </a:cubicBezTo>
                    <a:cubicBezTo>
                      <a:pt x="2848" y="4824"/>
                      <a:pt x="0" y="5544"/>
                      <a:pt x="0" y="9504"/>
                    </a:cubicBezTo>
                    <a:cubicBezTo>
                      <a:pt x="0" y="9504"/>
                      <a:pt x="0" y="9504"/>
                      <a:pt x="0" y="9504"/>
                    </a:cubicBezTo>
                    <a:cubicBezTo>
                      <a:pt x="0" y="21600"/>
                      <a:pt x="0" y="21600"/>
                      <a:pt x="0" y="21600"/>
                    </a:cubicBezTo>
                    <a:cubicBezTo>
                      <a:pt x="347" y="21312"/>
                      <a:pt x="695" y="21024"/>
                      <a:pt x="1111" y="20880"/>
                    </a:cubicBezTo>
                    <a:cubicBezTo>
                      <a:pt x="1111" y="9504"/>
                      <a:pt x="1111" y="9504"/>
                      <a:pt x="1111" y="9504"/>
                    </a:cubicBezTo>
                    <a:cubicBezTo>
                      <a:pt x="1111" y="6912"/>
                      <a:pt x="2431" y="5904"/>
                      <a:pt x="5904" y="5904"/>
                    </a:cubicBezTo>
                    <a:cubicBezTo>
                      <a:pt x="6251" y="5904"/>
                      <a:pt x="6459" y="5688"/>
                      <a:pt x="6459" y="5328"/>
                    </a:cubicBezTo>
                    <a:cubicBezTo>
                      <a:pt x="6459" y="4968"/>
                      <a:pt x="6876" y="3960"/>
                      <a:pt x="10279" y="2952"/>
                    </a:cubicBezTo>
                    <a:cubicBezTo>
                      <a:pt x="11877" y="2520"/>
                      <a:pt x="14099" y="2016"/>
                      <a:pt x="17294" y="1656"/>
                    </a:cubicBezTo>
                    <a:cubicBezTo>
                      <a:pt x="18336" y="1512"/>
                      <a:pt x="19377" y="1368"/>
                      <a:pt x="20419" y="1296"/>
                    </a:cubicBezTo>
                    <a:cubicBezTo>
                      <a:pt x="20767" y="864"/>
                      <a:pt x="21183" y="432"/>
                      <a:pt x="21600"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2225" name="Shape 2225"/>
              <p:cNvSpPr/>
              <p:nvPr/>
            </p:nvSpPr>
            <p:spPr>
              <a:xfrm>
                <a:off x="614362" y="1147762"/>
                <a:ext cx="364333" cy="809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672" y="0"/>
                      <a:pt x="2672" y="0"/>
                      <a:pt x="2672" y="0"/>
                    </a:cubicBezTo>
                    <a:cubicBezTo>
                      <a:pt x="1225" y="0"/>
                      <a:pt x="0" y="5526"/>
                      <a:pt x="0" y="12056"/>
                    </a:cubicBezTo>
                    <a:cubicBezTo>
                      <a:pt x="0" y="21600"/>
                      <a:pt x="0" y="21600"/>
                      <a:pt x="0" y="21600"/>
                    </a:cubicBezTo>
                    <a:cubicBezTo>
                      <a:pt x="445" y="15070"/>
                      <a:pt x="1781" y="10549"/>
                      <a:pt x="3340" y="10549"/>
                    </a:cubicBezTo>
                    <a:cubicBezTo>
                      <a:pt x="21155" y="10549"/>
                      <a:pt x="21155" y="10549"/>
                      <a:pt x="21155" y="10549"/>
                    </a:cubicBezTo>
                    <a:cubicBezTo>
                      <a:pt x="21266" y="7033"/>
                      <a:pt x="21377" y="3516"/>
                      <a:pt x="21600" y="0"/>
                    </a:cubicBezTo>
                  </a:path>
                </a:pathLst>
              </a:custGeom>
              <a:solidFill>
                <a:srgbClr val="7AF6F6"/>
              </a:solidFill>
              <a:ln w="12700" cap="flat">
                <a:noFill/>
                <a:miter lim="400000"/>
              </a:ln>
              <a:effectLst/>
            </p:spPr>
            <p:txBody>
              <a:bodyPr wrap="square" lIns="71436" tIns="71436" rIns="71436" bIns="71436" numCol="1" anchor="t">
                <a:noAutofit/>
              </a:bodyPr>
              <a:lstStyle/>
              <a:p>
                <a:pPr lvl="0"/>
              </a:p>
            </p:txBody>
          </p:sp>
          <p:sp>
            <p:nvSpPr>
              <p:cNvPr id="2226" name="Shape 2226"/>
              <p:cNvSpPr/>
              <p:nvPr/>
            </p:nvSpPr>
            <p:spPr>
              <a:xfrm>
                <a:off x="642143" y="1217612"/>
                <a:ext cx="608808" cy="7889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333" y="17743"/>
                    </a:moveTo>
                    <a:cubicBezTo>
                      <a:pt x="10800" y="17743"/>
                      <a:pt x="9600" y="16920"/>
                      <a:pt x="9267" y="15789"/>
                    </a:cubicBezTo>
                    <a:cubicBezTo>
                      <a:pt x="9200" y="15583"/>
                      <a:pt x="9467" y="15326"/>
                      <a:pt x="9800" y="15326"/>
                    </a:cubicBezTo>
                    <a:cubicBezTo>
                      <a:pt x="14867" y="15326"/>
                      <a:pt x="14867" y="15326"/>
                      <a:pt x="14867" y="15326"/>
                    </a:cubicBezTo>
                    <a:cubicBezTo>
                      <a:pt x="15133" y="15326"/>
                      <a:pt x="15400" y="15583"/>
                      <a:pt x="15333" y="15789"/>
                    </a:cubicBezTo>
                    <a:cubicBezTo>
                      <a:pt x="15067" y="16920"/>
                      <a:pt x="13800" y="17743"/>
                      <a:pt x="12333" y="17743"/>
                    </a:cubicBezTo>
                    <a:moveTo>
                      <a:pt x="6667" y="8331"/>
                    </a:moveTo>
                    <a:cubicBezTo>
                      <a:pt x="5933" y="8331"/>
                      <a:pt x="5400" y="7869"/>
                      <a:pt x="5400" y="7303"/>
                    </a:cubicBezTo>
                    <a:cubicBezTo>
                      <a:pt x="5400" y="6789"/>
                      <a:pt x="5933" y="6326"/>
                      <a:pt x="6667" y="6326"/>
                    </a:cubicBezTo>
                    <a:cubicBezTo>
                      <a:pt x="7400" y="6326"/>
                      <a:pt x="7933" y="6789"/>
                      <a:pt x="7933" y="7303"/>
                    </a:cubicBezTo>
                    <a:cubicBezTo>
                      <a:pt x="7933" y="7869"/>
                      <a:pt x="7400" y="8331"/>
                      <a:pt x="6667" y="8331"/>
                    </a:cubicBezTo>
                    <a:moveTo>
                      <a:pt x="4600" y="5554"/>
                    </a:moveTo>
                    <a:cubicBezTo>
                      <a:pt x="4600" y="5554"/>
                      <a:pt x="4533" y="5554"/>
                      <a:pt x="4533" y="5554"/>
                    </a:cubicBezTo>
                    <a:cubicBezTo>
                      <a:pt x="4267" y="5503"/>
                      <a:pt x="4067" y="5297"/>
                      <a:pt x="4067" y="5091"/>
                    </a:cubicBezTo>
                    <a:cubicBezTo>
                      <a:pt x="4267" y="4217"/>
                      <a:pt x="5400" y="3549"/>
                      <a:pt x="6667" y="3549"/>
                    </a:cubicBezTo>
                    <a:cubicBezTo>
                      <a:pt x="7933" y="3549"/>
                      <a:pt x="9067" y="4217"/>
                      <a:pt x="9200" y="5040"/>
                    </a:cubicBezTo>
                    <a:cubicBezTo>
                      <a:pt x="9267" y="5297"/>
                      <a:pt x="9067" y="5503"/>
                      <a:pt x="8800" y="5554"/>
                    </a:cubicBezTo>
                    <a:cubicBezTo>
                      <a:pt x="8733" y="5554"/>
                      <a:pt x="8733" y="5554"/>
                      <a:pt x="8667" y="5554"/>
                    </a:cubicBezTo>
                    <a:cubicBezTo>
                      <a:pt x="8467" y="5554"/>
                      <a:pt x="8200" y="5400"/>
                      <a:pt x="8200" y="5194"/>
                    </a:cubicBezTo>
                    <a:cubicBezTo>
                      <a:pt x="8067" y="4731"/>
                      <a:pt x="7400" y="4371"/>
                      <a:pt x="6667" y="4371"/>
                    </a:cubicBezTo>
                    <a:cubicBezTo>
                      <a:pt x="5933" y="4371"/>
                      <a:pt x="5267" y="4731"/>
                      <a:pt x="5133" y="5194"/>
                    </a:cubicBezTo>
                    <a:cubicBezTo>
                      <a:pt x="5133" y="5400"/>
                      <a:pt x="4867" y="5554"/>
                      <a:pt x="4600" y="5554"/>
                    </a:cubicBezTo>
                    <a:moveTo>
                      <a:pt x="11467" y="0"/>
                    </a:moveTo>
                    <a:cubicBezTo>
                      <a:pt x="1000" y="0"/>
                      <a:pt x="1000" y="0"/>
                      <a:pt x="1000" y="0"/>
                    </a:cubicBezTo>
                    <a:cubicBezTo>
                      <a:pt x="467" y="0"/>
                      <a:pt x="0" y="360"/>
                      <a:pt x="0" y="771"/>
                    </a:cubicBezTo>
                    <a:cubicBezTo>
                      <a:pt x="0" y="5554"/>
                      <a:pt x="0" y="5554"/>
                      <a:pt x="0" y="5554"/>
                    </a:cubicBezTo>
                    <a:cubicBezTo>
                      <a:pt x="0" y="5554"/>
                      <a:pt x="0" y="5554"/>
                      <a:pt x="0" y="5554"/>
                    </a:cubicBezTo>
                    <a:cubicBezTo>
                      <a:pt x="0" y="10286"/>
                      <a:pt x="0" y="10286"/>
                      <a:pt x="0" y="10286"/>
                    </a:cubicBezTo>
                    <a:cubicBezTo>
                      <a:pt x="0" y="10286"/>
                      <a:pt x="0" y="10286"/>
                      <a:pt x="0" y="10286"/>
                    </a:cubicBezTo>
                    <a:cubicBezTo>
                      <a:pt x="0" y="11931"/>
                      <a:pt x="0" y="11931"/>
                      <a:pt x="0" y="11931"/>
                    </a:cubicBezTo>
                    <a:cubicBezTo>
                      <a:pt x="0" y="17177"/>
                      <a:pt x="5400" y="21497"/>
                      <a:pt x="12133" y="21600"/>
                    </a:cubicBezTo>
                    <a:cubicBezTo>
                      <a:pt x="12200" y="21600"/>
                      <a:pt x="12267" y="21600"/>
                      <a:pt x="12333" y="21600"/>
                    </a:cubicBezTo>
                    <a:cubicBezTo>
                      <a:pt x="12333" y="21600"/>
                      <a:pt x="12333" y="21600"/>
                      <a:pt x="12333" y="21600"/>
                    </a:cubicBezTo>
                    <a:cubicBezTo>
                      <a:pt x="15600" y="21600"/>
                      <a:pt x="18733" y="20571"/>
                      <a:pt x="21000" y="18823"/>
                    </a:cubicBezTo>
                    <a:cubicBezTo>
                      <a:pt x="21200" y="18669"/>
                      <a:pt x="21400" y="18514"/>
                      <a:pt x="21600" y="18360"/>
                    </a:cubicBezTo>
                    <a:cubicBezTo>
                      <a:pt x="20133" y="17126"/>
                      <a:pt x="19067" y="15583"/>
                      <a:pt x="18467" y="13937"/>
                    </a:cubicBezTo>
                    <a:cubicBezTo>
                      <a:pt x="17133" y="13011"/>
                      <a:pt x="15933" y="11983"/>
                      <a:pt x="14933" y="10851"/>
                    </a:cubicBezTo>
                    <a:cubicBezTo>
                      <a:pt x="14800" y="11880"/>
                      <a:pt x="13667" y="12703"/>
                      <a:pt x="12333" y="12703"/>
                    </a:cubicBezTo>
                    <a:cubicBezTo>
                      <a:pt x="10867" y="12703"/>
                      <a:pt x="9733" y="11777"/>
                      <a:pt x="9733" y="10697"/>
                    </a:cubicBezTo>
                    <a:cubicBezTo>
                      <a:pt x="9733" y="10440"/>
                      <a:pt x="9933" y="10286"/>
                      <a:pt x="10267" y="10286"/>
                    </a:cubicBezTo>
                    <a:cubicBezTo>
                      <a:pt x="10533" y="10286"/>
                      <a:pt x="10800" y="10440"/>
                      <a:pt x="10800" y="10697"/>
                    </a:cubicBezTo>
                    <a:cubicBezTo>
                      <a:pt x="10800" y="11314"/>
                      <a:pt x="11467" y="11880"/>
                      <a:pt x="12333" y="11880"/>
                    </a:cubicBezTo>
                    <a:cubicBezTo>
                      <a:pt x="13133" y="11880"/>
                      <a:pt x="13867" y="11314"/>
                      <a:pt x="13867" y="10697"/>
                    </a:cubicBezTo>
                    <a:cubicBezTo>
                      <a:pt x="13867" y="10440"/>
                      <a:pt x="14067" y="10286"/>
                      <a:pt x="14400" y="10286"/>
                    </a:cubicBezTo>
                    <a:cubicBezTo>
                      <a:pt x="14400" y="10286"/>
                      <a:pt x="14400" y="10286"/>
                      <a:pt x="14400" y="10286"/>
                    </a:cubicBezTo>
                    <a:cubicBezTo>
                      <a:pt x="12467" y="7869"/>
                      <a:pt x="11333" y="4989"/>
                      <a:pt x="11333" y="1903"/>
                    </a:cubicBezTo>
                    <a:cubicBezTo>
                      <a:pt x="11333" y="1903"/>
                      <a:pt x="11333" y="1903"/>
                      <a:pt x="11333" y="1903"/>
                    </a:cubicBezTo>
                    <a:cubicBezTo>
                      <a:pt x="11333" y="1903"/>
                      <a:pt x="11333" y="1903"/>
                      <a:pt x="11333" y="1903"/>
                    </a:cubicBezTo>
                    <a:cubicBezTo>
                      <a:pt x="11333" y="1286"/>
                      <a:pt x="11400" y="617"/>
                      <a:pt x="11467" y="0"/>
                    </a:cubicBezTo>
                  </a:path>
                </a:pathLst>
              </a:custGeom>
              <a:solidFill>
                <a:srgbClr val="A2FFFF"/>
              </a:solidFill>
              <a:ln w="12700" cap="flat">
                <a:noFill/>
                <a:miter lim="400000"/>
              </a:ln>
              <a:effectLst/>
            </p:spPr>
            <p:txBody>
              <a:bodyPr wrap="square" lIns="71436" tIns="71436" rIns="71436" bIns="71436" numCol="1" anchor="t">
                <a:noAutofit/>
              </a:bodyPr>
              <a:lstStyle/>
              <a:p>
                <a:pPr lvl="0"/>
              </a:p>
            </p:txBody>
          </p:sp>
          <p:sp>
            <p:nvSpPr>
              <p:cNvPr id="2227" name="Shape 2227"/>
              <p:cNvSpPr/>
              <p:nvPr/>
            </p:nvSpPr>
            <p:spPr>
              <a:xfrm>
                <a:off x="611981" y="1187450"/>
                <a:ext cx="659608" cy="8469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85" y="10345"/>
                    </a:moveTo>
                    <a:cubicBezTo>
                      <a:pt x="985" y="10584"/>
                      <a:pt x="738" y="10728"/>
                      <a:pt x="492" y="10728"/>
                    </a:cubicBezTo>
                    <a:cubicBezTo>
                      <a:pt x="308" y="10728"/>
                      <a:pt x="185" y="10728"/>
                      <a:pt x="0" y="10728"/>
                    </a:cubicBezTo>
                    <a:cubicBezTo>
                      <a:pt x="0" y="11878"/>
                      <a:pt x="0" y="11878"/>
                      <a:pt x="0" y="11878"/>
                    </a:cubicBezTo>
                    <a:cubicBezTo>
                      <a:pt x="0" y="15470"/>
                      <a:pt x="2523" y="18678"/>
                      <a:pt x="6277" y="20355"/>
                    </a:cubicBezTo>
                    <a:cubicBezTo>
                      <a:pt x="6646" y="20498"/>
                      <a:pt x="6954" y="20642"/>
                      <a:pt x="7323" y="20786"/>
                    </a:cubicBezTo>
                    <a:cubicBezTo>
                      <a:pt x="7508" y="20834"/>
                      <a:pt x="7692" y="20929"/>
                      <a:pt x="7938" y="20977"/>
                    </a:cubicBezTo>
                    <a:cubicBezTo>
                      <a:pt x="8246" y="21073"/>
                      <a:pt x="8554" y="21169"/>
                      <a:pt x="8923" y="21265"/>
                    </a:cubicBezTo>
                    <a:cubicBezTo>
                      <a:pt x="9785" y="21456"/>
                      <a:pt x="10708" y="21600"/>
                      <a:pt x="11692" y="21600"/>
                    </a:cubicBezTo>
                    <a:cubicBezTo>
                      <a:pt x="13046" y="21600"/>
                      <a:pt x="13046" y="21600"/>
                      <a:pt x="13046" y="21600"/>
                    </a:cubicBezTo>
                    <a:cubicBezTo>
                      <a:pt x="13969" y="21600"/>
                      <a:pt x="14892" y="21456"/>
                      <a:pt x="15815" y="21265"/>
                    </a:cubicBezTo>
                    <a:cubicBezTo>
                      <a:pt x="16123" y="21169"/>
                      <a:pt x="16492" y="21073"/>
                      <a:pt x="16800" y="20977"/>
                    </a:cubicBezTo>
                    <a:cubicBezTo>
                      <a:pt x="16985" y="20929"/>
                      <a:pt x="17231" y="20882"/>
                      <a:pt x="17415" y="20786"/>
                    </a:cubicBezTo>
                    <a:cubicBezTo>
                      <a:pt x="17785" y="20690"/>
                      <a:pt x="18092" y="20546"/>
                      <a:pt x="18462" y="20403"/>
                    </a:cubicBezTo>
                    <a:cubicBezTo>
                      <a:pt x="19385" y="19972"/>
                      <a:pt x="20308" y="19445"/>
                      <a:pt x="21108" y="18822"/>
                    </a:cubicBezTo>
                    <a:cubicBezTo>
                      <a:pt x="21231" y="18678"/>
                      <a:pt x="21415" y="18535"/>
                      <a:pt x="21600" y="18439"/>
                    </a:cubicBezTo>
                    <a:cubicBezTo>
                      <a:pt x="21354" y="18247"/>
                      <a:pt x="21108" y="18056"/>
                      <a:pt x="20923" y="17864"/>
                    </a:cubicBezTo>
                    <a:cubicBezTo>
                      <a:pt x="20738" y="18008"/>
                      <a:pt x="20554" y="18152"/>
                      <a:pt x="20369" y="18295"/>
                    </a:cubicBezTo>
                    <a:cubicBezTo>
                      <a:pt x="18277" y="19924"/>
                      <a:pt x="15385" y="20882"/>
                      <a:pt x="12369" y="20882"/>
                    </a:cubicBezTo>
                    <a:cubicBezTo>
                      <a:pt x="12369" y="20882"/>
                      <a:pt x="12369" y="20882"/>
                      <a:pt x="12369" y="20882"/>
                    </a:cubicBezTo>
                    <a:cubicBezTo>
                      <a:pt x="12308" y="20882"/>
                      <a:pt x="12246" y="20882"/>
                      <a:pt x="12185" y="20882"/>
                    </a:cubicBezTo>
                    <a:cubicBezTo>
                      <a:pt x="5969" y="20786"/>
                      <a:pt x="985" y="16763"/>
                      <a:pt x="985" y="11878"/>
                    </a:cubicBezTo>
                    <a:cubicBezTo>
                      <a:pt x="985" y="10345"/>
                      <a:pt x="985" y="10345"/>
                      <a:pt x="985" y="10345"/>
                    </a:cubicBezTo>
                    <a:moveTo>
                      <a:pt x="11754" y="0"/>
                    </a:moveTo>
                    <a:cubicBezTo>
                      <a:pt x="1908" y="0"/>
                      <a:pt x="1908" y="0"/>
                      <a:pt x="1908" y="0"/>
                    </a:cubicBezTo>
                    <a:cubicBezTo>
                      <a:pt x="1046" y="0"/>
                      <a:pt x="308" y="431"/>
                      <a:pt x="62" y="1054"/>
                    </a:cubicBezTo>
                    <a:cubicBezTo>
                      <a:pt x="0" y="1197"/>
                      <a:pt x="0" y="1341"/>
                      <a:pt x="0" y="1485"/>
                    </a:cubicBezTo>
                    <a:cubicBezTo>
                      <a:pt x="0" y="5556"/>
                      <a:pt x="0" y="5556"/>
                      <a:pt x="0" y="5556"/>
                    </a:cubicBezTo>
                    <a:cubicBezTo>
                      <a:pt x="185" y="5556"/>
                      <a:pt x="308" y="5556"/>
                      <a:pt x="492" y="5556"/>
                    </a:cubicBezTo>
                    <a:cubicBezTo>
                      <a:pt x="738" y="5556"/>
                      <a:pt x="985" y="5699"/>
                      <a:pt x="985" y="5939"/>
                    </a:cubicBezTo>
                    <a:cubicBezTo>
                      <a:pt x="985" y="1485"/>
                      <a:pt x="985" y="1485"/>
                      <a:pt x="985" y="1485"/>
                    </a:cubicBezTo>
                    <a:cubicBezTo>
                      <a:pt x="985" y="1102"/>
                      <a:pt x="1415" y="766"/>
                      <a:pt x="1908" y="766"/>
                    </a:cubicBezTo>
                    <a:cubicBezTo>
                      <a:pt x="11569" y="766"/>
                      <a:pt x="11569" y="766"/>
                      <a:pt x="11569" y="766"/>
                    </a:cubicBezTo>
                    <a:cubicBezTo>
                      <a:pt x="11631" y="479"/>
                      <a:pt x="11692" y="239"/>
                      <a:pt x="11754"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2228" name="Shape 2228"/>
              <p:cNvSpPr/>
              <p:nvPr/>
            </p:nvSpPr>
            <p:spPr>
              <a:xfrm>
                <a:off x="555624" y="1435100"/>
                <a:ext cx="56358" cy="1412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360" y="1152"/>
                      <a:pt x="0" y="5472"/>
                      <a:pt x="0" y="10944"/>
                    </a:cubicBezTo>
                    <a:cubicBezTo>
                      <a:pt x="0" y="16128"/>
                      <a:pt x="9360" y="20736"/>
                      <a:pt x="21600" y="21600"/>
                    </a:cubicBezTo>
                    <a:cubicBezTo>
                      <a:pt x="21600" y="0"/>
                      <a:pt x="21600" y="0"/>
                      <a:pt x="21600" y="0"/>
                    </a:cubicBezTo>
                  </a:path>
                </a:pathLst>
              </a:custGeom>
              <a:solidFill>
                <a:srgbClr val="A2FFFF"/>
              </a:solidFill>
              <a:ln w="12700" cap="flat">
                <a:noFill/>
                <a:miter lim="400000"/>
              </a:ln>
              <a:effectLst/>
            </p:spPr>
            <p:txBody>
              <a:bodyPr wrap="square" lIns="71436" tIns="71436" rIns="71436" bIns="71436" numCol="1" anchor="t">
                <a:noAutofit/>
              </a:bodyPr>
              <a:lstStyle/>
              <a:p>
                <a:pPr lvl="0"/>
              </a:p>
            </p:txBody>
          </p:sp>
          <p:sp>
            <p:nvSpPr>
              <p:cNvPr id="2229" name="Shape 2229"/>
              <p:cNvSpPr/>
              <p:nvPr/>
            </p:nvSpPr>
            <p:spPr>
              <a:xfrm>
                <a:off x="526256" y="1404937"/>
                <a:ext cx="115889" cy="203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026" y="18200"/>
                    </a:moveTo>
                    <a:cubicBezTo>
                      <a:pt x="10103" y="17600"/>
                      <a:pt x="5574" y="14400"/>
                      <a:pt x="5574" y="10800"/>
                    </a:cubicBezTo>
                    <a:cubicBezTo>
                      <a:pt x="5574" y="7000"/>
                      <a:pt x="10103" y="4000"/>
                      <a:pt x="16026" y="3200"/>
                    </a:cubicBezTo>
                    <a:cubicBezTo>
                      <a:pt x="16026" y="18200"/>
                      <a:pt x="16026" y="18200"/>
                      <a:pt x="16026" y="18200"/>
                    </a:cubicBezTo>
                    <a:moveTo>
                      <a:pt x="18813" y="0"/>
                    </a:moveTo>
                    <a:cubicBezTo>
                      <a:pt x="17768" y="0"/>
                      <a:pt x="17071" y="0"/>
                      <a:pt x="16026" y="0"/>
                    </a:cubicBezTo>
                    <a:cubicBezTo>
                      <a:pt x="14284" y="200"/>
                      <a:pt x="12890" y="400"/>
                      <a:pt x="11497" y="800"/>
                    </a:cubicBezTo>
                    <a:cubicBezTo>
                      <a:pt x="9406" y="1200"/>
                      <a:pt x="7665" y="2000"/>
                      <a:pt x="5923" y="2800"/>
                    </a:cubicBezTo>
                    <a:cubicBezTo>
                      <a:pt x="5923" y="2800"/>
                      <a:pt x="5923" y="2800"/>
                      <a:pt x="5923" y="2800"/>
                    </a:cubicBezTo>
                    <a:cubicBezTo>
                      <a:pt x="2787" y="4600"/>
                      <a:pt x="348" y="7000"/>
                      <a:pt x="0" y="9600"/>
                    </a:cubicBezTo>
                    <a:cubicBezTo>
                      <a:pt x="0" y="11800"/>
                      <a:pt x="0" y="11800"/>
                      <a:pt x="0" y="11800"/>
                    </a:cubicBezTo>
                    <a:cubicBezTo>
                      <a:pt x="697" y="16800"/>
                      <a:pt x="7665" y="20800"/>
                      <a:pt x="16026" y="21600"/>
                    </a:cubicBezTo>
                    <a:cubicBezTo>
                      <a:pt x="17071" y="21600"/>
                      <a:pt x="17768" y="21600"/>
                      <a:pt x="18813" y="21600"/>
                    </a:cubicBezTo>
                    <a:cubicBezTo>
                      <a:pt x="20206" y="21600"/>
                      <a:pt x="21600" y="21000"/>
                      <a:pt x="21600" y="20000"/>
                    </a:cubicBezTo>
                    <a:cubicBezTo>
                      <a:pt x="21600" y="20000"/>
                      <a:pt x="21600" y="20000"/>
                      <a:pt x="21600" y="20000"/>
                    </a:cubicBezTo>
                    <a:cubicBezTo>
                      <a:pt x="21600" y="1600"/>
                      <a:pt x="21600" y="1600"/>
                      <a:pt x="21600" y="1600"/>
                    </a:cubicBezTo>
                    <a:cubicBezTo>
                      <a:pt x="21600" y="1600"/>
                      <a:pt x="21600" y="1600"/>
                      <a:pt x="21600" y="1600"/>
                    </a:cubicBezTo>
                    <a:cubicBezTo>
                      <a:pt x="21600" y="600"/>
                      <a:pt x="20206" y="0"/>
                      <a:pt x="18813"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2230" name="Shape 2230"/>
              <p:cNvSpPr/>
              <p:nvPr/>
            </p:nvSpPr>
            <p:spPr>
              <a:xfrm>
                <a:off x="794543" y="1448593"/>
                <a:ext cx="71439" cy="7302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2231" name="Shape 2231"/>
              <p:cNvSpPr/>
              <p:nvPr/>
            </p:nvSpPr>
            <p:spPr>
              <a:xfrm>
                <a:off x="757237" y="1346994"/>
                <a:ext cx="144541" cy="73026"/>
              </a:xfrm>
              <a:custGeom>
                <a:avLst/>
                <a:gdLst/>
                <a:ahLst/>
                <a:cxnLst>
                  <a:cxn ang="0">
                    <a:pos x="wd2" y="hd2"/>
                  </a:cxn>
                  <a:cxn ang="5400000">
                    <a:pos x="wd2" y="hd2"/>
                  </a:cxn>
                  <a:cxn ang="10800000">
                    <a:pos x="wd2" y="hd2"/>
                  </a:cxn>
                  <a:cxn ang="16200000">
                    <a:pos x="wd2" y="hd2"/>
                  </a:cxn>
                </a:cxnLst>
                <a:rect l="0" t="0" r="r" b="b"/>
                <a:pathLst>
                  <a:path w="21377" h="21600" fill="norm" stroke="1" extrusionOk="0">
                    <a:moveTo>
                      <a:pt x="10800" y="0"/>
                    </a:moveTo>
                    <a:cubicBezTo>
                      <a:pt x="5538" y="0"/>
                      <a:pt x="831" y="7200"/>
                      <a:pt x="0" y="16615"/>
                    </a:cubicBezTo>
                    <a:cubicBezTo>
                      <a:pt x="0" y="18831"/>
                      <a:pt x="831" y="21046"/>
                      <a:pt x="1938" y="21600"/>
                    </a:cubicBezTo>
                    <a:cubicBezTo>
                      <a:pt x="1938" y="21600"/>
                      <a:pt x="2215" y="21600"/>
                      <a:pt x="2215" y="21600"/>
                    </a:cubicBezTo>
                    <a:cubicBezTo>
                      <a:pt x="3323" y="21600"/>
                      <a:pt x="4431" y="19938"/>
                      <a:pt x="4431" y="17723"/>
                    </a:cubicBezTo>
                    <a:cubicBezTo>
                      <a:pt x="4985" y="12738"/>
                      <a:pt x="7754" y="8862"/>
                      <a:pt x="10800" y="8862"/>
                    </a:cubicBezTo>
                    <a:cubicBezTo>
                      <a:pt x="13846" y="8862"/>
                      <a:pt x="16615" y="12738"/>
                      <a:pt x="17169" y="17723"/>
                    </a:cubicBezTo>
                    <a:cubicBezTo>
                      <a:pt x="17169" y="19938"/>
                      <a:pt x="18277" y="21600"/>
                      <a:pt x="19108" y="21600"/>
                    </a:cubicBezTo>
                    <a:cubicBezTo>
                      <a:pt x="19385" y="21600"/>
                      <a:pt x="19385" y="21600"/>
                      <a:pt x="19662" y="21600"/>
                    </a:cubicBezTo>
                    <a:cubicBezTo>
                      <a:pt x="20769" y="21046"/>
                      <a:pt x="21600" y="18831"/>
                      <a:pt x="21323" y="16062"/>
                    </a:cubicBezTo>
                    <a:cubicBezTo>
                      <a:pt x="20769" y="7200"/>
                      <a:pt x="16062" y="0"/>
                      <a:pt x="10800"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2232" name="Shape 2232"/>
              <p:cNvSpPr/>
              <p:nvPr/>
            </p:nvSpPr>
            <p:spPr>
              <a:xfrm>
                <a:off x="916781" y="1593056"/>
                <a:ext cx="146051" cy="881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385" y="0"/>
                    </a:moveTo>
                    <a:cubicBezTo>
                      <a:pt x="18000" y="0"/>
                      <a:pt x="17169" y="1379"/>
                      <a:pt x="17169" y="3677"/>
                    </a:cubicBezTo>
                    <a:cubicBezTo>
                      <a:pt x="17169" y="9191"/>
                      <a:pt x="14123" y="14247"/>
                      <a:pt x="10800" y="14247"/>
                    </a:cubicBezTo>
                    <a:cubicBezTo>
                      <a:pt x="7200" y="14247"/>
                      <a:pt x="4431" y="9191"/>
                      <a:pt x="4431" y="3677"/>
                    </a:cubicBezTo>
                    <a:cubicBezTo>
                      <a:pt x="4431" y="1379"/>
                      <a:pt x="3323" y="0"/>
                      <a:pt x="2215" y="0"/>
                    </a:cubicBezTo>
                    <a:cubicBezTo>
                      <a:pt x="831" y="0"/>
                      <a:pt x="0" y="1379"/>
                      <a:pt x="0" y="3677"/>
                    </a:cubicBezTo>
                    <a:cubicBezTo>
                      <a:pt x="0" y="13328"/>
                      <a:pt x="4708" y="21600"/>
                      <a:pt x="10800" y="21600"/>
                    </a:cubicBezTo>
                    <a:cubicBezTo>
                      <a:pt x="16338" y="21600"/>
                      <a:pt x="21046" y="14247"/>
                      <a:pt x="21600" y="5055"/>
                    </a:cubicBezTo>
                    <a:cubicBezTo>
                      <a:pt x="20769" y="3217"/>
                      <a:pt x="20215" y="1838"/>
                      <a:pt x="19385" y="0"/>
                    </a:cubicBezTo>
                    <a:cubicBezTo>
                      <a:pt x="19385" y="0"/>
                      <a:pt x="19385" y="0"/>
                      <a:pt x="19385"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2233" name="Shape 2233"/>
              <p:cNvSpPr/>
              <p:nvPr/>
            </p:nvSpPr>
            <p:spPr>
              <a:xfrm>
                <a:off x="903288" y="1777206"/>
                <a:ext cx="171452" cy="88108"/>
              </a:xfrm>
              <a:custGeom>
                <a:avLst/>
                <a:gdLst/>
                <a:ahLst/>
                <a:cxnLst>
                  <a:cxn ang="0">
                    <a:pos x="wd2" y="hd2"/>
                  </a:cxn>
                  <a:cxn ang="5400000">
                    <a:pos x="wd2" y="hd2"/>
                  </a:cxn>
                  <a:cxn ang="10800000">
                    <a:pos x="wd2" y="hd2"/>
                  </a:cxn>
                  <a:cxn ang="16200000">
                    <a:pos x="wd2" y="hd2"/>
                  </a:cxn>
                </a:cxnLst>
                <a:rect l="0" t="0" r="r" b="b"/>
                <a:pathLst>
                  <a:path w="21207" h="21600" fill="norm" stroke="1" extrusionOk="0">
                    <a:moveTo>
                      <a:pt x="19546" y="0"/>
                    </a:moveTo>
                    <a:cubicBezTo>
                      <a:pt x="1894" y="0"/>
                      <a:pt x="1894" y="0"/>
                      <a:pt x="1894" y="0"/>
                    </a:cubicBezTo>
                    <a:cubicBezTo>
                      <a:pt x="733" y="0"/>
                      <a:pt x="-196" y="2298"/>
                      <a:pt x="36" y="4136"/>
                    </a:cubicBezTo>
                    <a:cubicBezTo>
                      <a:pt x="1198" y="14247"/>
                      <a:pt x="5378" y="21600"/>
                      <a:pt x="10720" y="21600"/>
                    </a:cubicBezTo>
                    <a:cubicBezTo>
                      <a:pt x="15830" y="21600"/>
                      <a:pt x="20243" y="14247"/>
                      <a:pt x="21172" y="4136"/>
                    </a:cubicBezTo>
                    <a:cubicBezTo>
                      <a:pt x="21404" y="2298"/>
                      <a:pt x="20475" y="0"/>
                      <a:pt x="19546"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2234" name="Shape 2234"/>
              <p:cNvSpPr/>
              <p:nvPr/>
            </p:nvSpPr>
            <p:spPr>
              <a:xfrm>
                <a:off x="1855787" y="2118519"/>
                <a:ext cx="596901" cy="2182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0"/>
                      <a:pt x="0" y="0"/>
                      <a:pt x="0" y="0"/>
                    </a:cubicBezTo>
                    <a:cubicBezTo>
                      <a:pt x="747" y="3538"/>
                      <a:pt x="1155" y="7634"/>
                      <a:pt x="1155" y="11917"/>
                    </a:cubicBezTo>
                    <a:cubicBezTo>
                      <a:pt x="1155" y="21600"/>
                      <a:pt x="1155" y="21600"/>
                      <a:pt x="1155" y="21600"/>
                    </a:cubicBezTo>
                    <a:cubicBezTo>
                      <a:pt x="21600" y="21600"/>
                      <a:pt x="21600" y="21600"/>
                      <a:pt x="21600" y="21600"/>
                    </a:cubicBezTo>
                    <a:cubicBezTo>
                      <a:pt x="21600" y="11917"/>
                      <a:pt x="21600" y="11917"/>
                      <a:pt x="21600" y="11917"/>
                    </a:cubicBezTo>
                    <a:cubicBezTo>
                      <a:pt x="21600" y="9869"/>
                      <a:pt x="21532" y="8007"/>
                      <a:pt x="21328" y="6331"/>
                    </a:cubicBezTo>
                    <a:cubicBezTo>
                      <a:pt x="20581" y="8752"/>
                      <a:pt x="19766" y="10800"/>
                      <a:pt x="18883" y="12662"/>
                    </a:cubicBezTo>
                    <a:cubicBezTo>
                      <a:pt x="18747" y="12848"/>
                      <a:pt x="18679" y="13034"/>
                      <a:pt x="18543" y="13034"/>
                    </a:cubicBezTo>
                    <a:cubicBezTo>
                      <a:pt x="16098" y="13034"/>
                      <a:pt x="13789" y="12662"/>
                      <a:pt x="11683" y="11731"/>
                    </a:cubicBezTo>
                    <a:cubicBezTo>
                      <a:pt x="11411" y="12662"/>
                      <a:pt x="11140" y="13779"/>
                      <a:pt x="10800" y="14897"/>
                    </a:cubicBezTo>
                    <a:cubicBezTo>
                      <a:pt x="10664" y="15455"/>
                      <a:pt x="10596" y="15828"/>
                      <a:pt x="10596" y="15828"/>
                    </a:cubicBezTo>
                    <a:cubicBezTo>
                      <a:pt x="10460" y="16200"/>
                      <a:pt x="10325" y="16386"/>
                      <a:pt x="10121" y="16386"/>
                    </a:cubicBezTo>
                    <a:cubicBezTo>
                      <a:pt x="10121" y="16386"/>
                      <a:pt x="10121" y="16386"/>
                      <a:pt x="10121" y="16386"/>
                    </a:cubicBezTo>
                    <a:cubicBezTo>
                      <a:pt x="10121" y="16386"/>
                      <a:pt x="10121" y="16386"/>
                      <a:pt x="10121" y="16386"/>
                    </a:cubicBezTo>
                    <a:cubicBezTo>
                      <a:pt x="9985" y="16386"/>
                      <a:pt x="9781" y="16200"/>
                      <a:pt x="9713" y="15828"/>
                    </a:cubicBezTo>
                    <a:cubicBezTo>
                      <a:pt x="9034" y="13407"/>
                      <a:pt x="8491" y="11545"/>
                      <a:pt x="8015" y="9869"/>
                    </a:cubicBezTo>
                    <a:cubicBezTo>
                      <a:pt x="4823" y="7821"/>
                      <a:pt x="2174" y="4469"/>
                      <a:pt x="0" y="0"/>
                    </a:cubicBezTo>
                  </a:path>
                </a:pathLst>
              </a:custGeom>
              <a:solidFill>
                <a:srgbClr val="108C8C"/>
              </a:solidFill>
              <a:ln w="12700" cap="flat">
                <a:noFill/>
                <a:miter lim="400000"/>
              </a:ln>
              <a:effectLst/>
            </p:spPr>
            <p:txBody>
              <a:bodyPr wrap="square" lIns="71436" tIns="71436" rIns="71436" bIns="71436" numCol="1" anchor="t">
                <a:noAutofit/>
              </a:bodyPr>
              <a:lstStyle/>
              <a:p>
                <a:pPr lvl="0"/>
              </a:p>
            </p:txBody>
          </p:sp>
          <p:sp>
            <p:nvSpPr>
              <p:cNvPr id="2235" name="Shape 2235"/>
              <p:cNvSpPr/>
              <p:nvPr/>
            </p:nvSpPr>
            <p:spPr>
              <a:xfrm>
                <a:off x="1854200" y="2116931"/>
                <a:ext cx="628651" cy="2198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84" y="3692"/>
                    </a:moveTo>
                    <a:cubicBezTo>
                      <a:pt x="20826" y="4615"/>
                      <a:pt x="20568" y="5538"/>
                      <a:pt x="20310" y="6462"/>
                    </a:cubicBezTo>
                    <a:cubicBezTo>
                      <a:pt x="20504" y="8123"/>
                      <a:pt x="20568" y="9969"/>
                      <a:pt x="20568" y="12000"/>
                    </a:cubicBezTo>
                    <a:cubicBezTo>
                      <a:pt x="20568" y="21600"/>
                      <a:pt x="20568" y="21600"/>
                      <a:pt x="20568" y="21600"/>
                    </a:cubicBezTo>
                    <a:cubicBezTo>
                      <a:pt x="1161" y="21600"/>
                      <a:pt x="1161" y="21600"/>
                      <a:pt x="1161" y="21600"/>
                    </a:cubicBezTo>
                    <a:cubicBezTo>
                      <a:pt x="1161" y="21600"/>
                      <a:pt x="1161" y="21600"/>
                      <a:pt x="1161" y="21600"/>
                    </a:cubicBezTo>
                    <a:cubicBezTo>
                      <a:pt x="21600" y="21600"/>
                      <a:pt x="21600" y="21600"/>
                      <a:pt x="21600" y="21600"/>
                    </a:cubicBezTo>
                    <a:cubicBezTo>
                      <a:pt x="21600" y="12000"/>
                      <a:pt x="21600" y="12000"/>
                      <a:pt x="21600" y="12000"/>
                    </a:cubicBezTo>
                    <a:cubicBezTo>
                      <a:pt x="21600" y="9046"/>
                      <a:pt x="21407" y="6277"/>
                      <a:pt x="21084" y="3692"/>
                    </a:cubicBezTo>
                    <a:moveTo>
                      <a:pt x="0" y="0"/>
                    </a:moveTo>
                    <a:cubicBezTo>
                      <a:pt x="64" y="0"/>
                      <a:pt x="64" y="185"/>
                      <a:pt x="64" y="185"/>
                    </a:cubicBezTo>
                    <a:cubicBezTo>
                      <a:pt x="64" y="185"/>
                      <a:pt x="64" y="185"/>
                      <a:pt x="64" y="185"/>
                    </a:cubicBezTo>
                    <a:cubicBezTo>
                      <a:pt x="64" y="0"/>
                      <a:pt x="64" y="0"/>
                      <a:pt x="0"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2236" name="Shape 2236"/>
              <p:cNvSpPr/>
              <p:nvPr/>
            </p:nvSpPr>
            <p:spPr>
              <a:xfrm>
                <a:off x="1803400" y="2336800"/>
                <a:ext cx="679451" cy="301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685" y="0"/>
                      <a:pt x="2685" y="0"/>
                      <a:pt x="2685" y="0"/>
                    </a:cubicBezTo>
                    <a:cubicBezTo>
                      <a:pt x="2685" y="10800"/>
                      <a:pt x="2685" y="10800"/>
                      <a:pt x="2685" y="10800"/>
                    </a:cubicBezTo>
                    <a:cubicBezTo>
                      <a:pt x="2685" y="16200"/>
                      <a:pt x="2446" y="21600"/>
                      <a:pt x="2208" y="21600"/>
                    </a:cubicBezTo>
                    <a:cubicBezTo>
                      <a:pt x="0" y="21600"/>
                      <a:pt x="0" y="21600"/>
                      <a:pt x="0" y="21600"/>
                    </a:cubicBezTo>
                    <a:cubicBezTo>
                      <a:pt x="0" y="21600"/>
                      <a:pt x="0" y="21600"/>
                      <a:pt x="0" y="21600"/>
                    </a:cubicBezTo>
                    <a:cubicBezTo>
                      <a:pt x="21123" y="21600"/>
                      <a:pt x="21123" y="21600"/>
                      <a:pt x="21123" y="21600"/>
                    </a:cubicBezTo>
                    <a:cubicBezTo>
                      <a:pt x="21421" y="21600"/>
                      <a:pt x="21600" y="16200"/>
                      <a:pt x="21600" y="10800"/>
                    </a:cubicBezTo>
                    <a:cubicBezTo>
                      <a:pt x="21600" y="0"/>
                      <a:pt x="21600" y="0"/>
                      <a:pt x="216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237" name="Shape 2237"/>
              <p:cNvSpPr/>
              <p:nvPr/>
            </p:nvSpPr>
            <p:spPr>
              <a:xfrm>
                <a:off x="2077244" y="2218531"/>
                <a:ext cx="101601" cy="658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6171"/>
                    </a:moveTo>
                    <a:cubicBezTo>
                      <a:pt x="19600" y="10491"/>
                      <a:pt x="17600" y="14194"/>
                      <a:pt x="16400" y="16663"/>
                    </a:cubicBezTo>
                    <a:cubicBezTo>
                      <a:pt x="18400" y="12960"/>
                      <a:pt x="20000" y="9257"/>
                      <a:pt x="21600" y="6171"/>
                    </a:cubicBezTo>
                    <a:cubicBezTo>
                      <a:pt x="21600" y="6171"/>
                      <a:pt x="21600" y="6171"/>
                      <a:pt x="21600" y="6171"/>
                    </a:cubicBezTo>
                    <a:moveTo>
                      <a:pt x="0" y="0"/>
                    </a:moveTo>
                    <a:cubicBezTo>
                      <a:pt x="2800" y="5554"/>
                      <a:pt x="6000" y="11726"/>
                      <a:pt x="10000" y="19749"/>
                    </a:cubicBezTo>
                    <a:cubicBezTo>
                      <a:pt x="10400" y="20983"/>
                      <a:pt x="11600" y="21600"/>
                      <a:pt x="12400" y="21600"/>
                    </a:cubicBezTo>
                    <a:cubicBezTo>
                      <a:pt x="12400" y="21600"/>
                      <a:pt x="12400" y="21600"/>
                      <a:pt x="12400" y="21600"/>
                    </a:cubicBezTo>
                    <a:cubicBezTo>
                      <a:pt x="11600" y="21600"/>
                      <a:pt x="10400" y="20983"/>
                      <a:pt x="10000" y="19749"/>
                    </a:cubicBezTo>
                    <a:cubicBezTo>
                      <a:pt x="10000" y="19749"/>
                      <a:pt x="5200" y="9874"/>
                      <a:pt x="0" y="0"/>
                    </a:cubicBezTo>
                    <a:cubicBezTo>
                      <a:pt x="0" y="0"/>
                      <a:pt x="0" y="0"/>
                      <a:pt x="0"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2238" name="Shape 2238"/>
              <p:cNvSpPr/>
              <p:nvPr/>
            </p:nvSpPr>
            <p:spPr>
              <a:xfrm>
                <a:off x="2124075" y="2229643"/>
                <a:ext cx="20638" cy="150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3927" y="8100"/>
                      <a:pt x="7855" y="13500"/>
                      <a:pt x="11782" y="21600"/>
                    </a:cubicBezTo>
                    <a:cubicBezTo>
                      <a:pt x="15709" y="16200"/>
                      <a:pt x="17673" y="10800"/>
                      <a:pt x="21600" y="5400"/>
                    </a:cubicBezTo>
                    <a:cubicBezTo>
                      <a:pt x="13745" y="2700"/>
                      <a:pt x="7855" y="0"/>
                      <a:pt x="0" y="0"/>
                    </a:cubicBezTo>
                  </a:path>
                </a:pathLst>
              </a:custGeom>
              <a:solidFill>
                <a:srgbClr val="B6FFFF"/>
              </a:solidFill>
              <a:ln w="12700" cap="flat">
                <a:noFill/>
                <a:miter lim="400000"/>
              </a:ln>
              <a:effectLst/>
            </p:spPr>
            <p:txBody>
              <a:bodyPr wrap="square" lIns="71436" tIns="71436" rIns="71436" bIns="71436" numCol="1" anchor="t">
                <a:noAutofit/>
              </a:bodyPr>
              <a:lstStyle/>
              <a:p>
                <a:pPr lvl="0"/>
              </a:p>
            </p:txBody>
          </p:sp>
          <p:sp>
            <p:nvSpPr>
              <p:cNvPr id="2239" name="Shape 2239"/>
              <p:cNvSpPr/>
              <p:nvPr/>
            </p:nvSpPr>
            <p:spPr>
              <a:xfrm>
                <a:off x="2077244" y="2218531"/>
                <a:ext cx="101601" cy="658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200" y="9874"/>
                      <a:pt x="10000" y="19749"/>
                      <a:pt x="10000" y="19749"/>
                    </a:cubicBezTo>
                    <a:cubicBezTo>
                      <a:pt x="10400" y="20983"/>
                      <a:pt x="11600" y="21600"/>
                      <a:pt x="12400" y="21600"/>
                    </a:cubicBezTo>
                    <a:cubicBezTo>
                      <a:pt x="12400" y="21600"/>
                      <a:pt x="12400" y="21600"/>
                      <a:pt x="12400" y="21600"/>
                    </a:cubicBezTo>
                    <a:cubicBezTo>
                      <a:pt x="13600" y="21600"/>
                      <a:pt x="14400" y="20983"/>
                      <a:pt x="15200" y="19749"/>
                    </a:cubicBezTo>
                    <a:cubicBezTo>
                      <a:pt x="15200" y="19749"/>
                      <a:pt x="15600" y="18514"/>
                      <a:pt x="16400" y="16663"/>
                    </a:cubicBezTo>
                    <a:cubicBezTo>
                      <a:pt x="17600" y="14194"/>
                      <a:pt x="19600" y="10491"/>
                      <a:pt x="21600" y="6171"/>
                    </a:cubicBezTo>
                    <a:cubicBezTo>
                      <a:pt x="19200" y="5554"/>
                      <a:pt x="16800" y="5554"/>
                      <a:pt x="14400" y="4937"/>
                    </a:cubicBezTo>
                    <a:cubicBezTo>
                      <a:pt x="13600" y="6171"/>
                      <a:pt x="13200" y="7406"/>
                      <a:pt x="12400" y="8640"/>
                    </a:cubicBezTo>
                    <a:cubicBezTo>
                      <a:pt x="11600" y="6789"/>
                      <a:pt x="10800" y="5554"/>
                      <a:pt x="10000" y="3703"/>
                    </a:cubicBezTo>
                    <a:cubicBezTo>
                      <a:pt x="6800" y="2469"/>
                      <a:pt x="3200" y="1234"/>
                      <a:pt x="0"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2240" name="Shape 2240"/>
              <p:cNvSpPr/>
              <p:nvPr/>
            </p:nvSpPr>
            <p:spPr>
              <a:xfrm>
                <a:off x="1968500" y="865981"/>
                <a:ext cx="606426" cy="8866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952" y="0"/>
                    </a:moveTo>
                    <a:cubicBezTo>
                      <a:pt x="3879" y="0"/>
                      <a:pt x="1872" y="320"/>
                      <a:pt x="0" y="824"/>
                    </a:cubicBezTo>
                    <a:cubicBezTo>
                      <a:pt x="936" y="1510"/>
                      <a:pt x="1739" y="2242"/>
                      <a:pt x="2407" y="3066"/>
                    </a:cubicBezTo>
                    <a:cubicBezTo>
                      <a:pt x="3544" y="2837"/>
                      <a:pt x="4748" y="2700"/>
                      <a:pt x="5952" y="2700"/>
                    </a:cubicBezTo>
                    <a:cubicBezTo>
                      <a:pt x="6219" y="2700"/>
                      <a:pt x="6487" y="2700"/>
                      <a:pt x="6754" y="2746"/>
                    </a:cubicBezTo>
                    <a:cubicBezTo>
                      <a:pt x="6754" y="2700"/>
                      <a:pt x="6754" y="2700"/>
                      <a:pt x="6754" y="2700"/>
                    </a:cubicBezTo>
                    <a:cubicBezTo>
                      <a:pt x="7557" y="2792"/>
                      <a:pt x="7557" y="2792"/>
                      <a:pt x="7557" y="2792"/>
                    </a:cubicBezTo>
                    <a:cubicBezTo>
                      <a:pt x="13709" y="3295"/>
                      <a:pt x="18524" y="6819"/>
                      <a:pt x="18858" y="11120"/>
                    </a:cubicBezTo>
                    <a:cubicBezTo>
                      <a:pt x="18858" y="11120"/>
                      <a:pt x="18858" y="11120"/>
                      <a:pt x="18858" y="11120"/>
                    </a:cubicBezTo>
                    <a:cubicBezTo>
                      <a:pt x="18858" y="11441"/>
                      <a:pt x="18858" y="11441"/>
                      <a:pt x="18858" y="11441"/>
                    </a:cubicBezTo>
                    <a:cubicBezTo>
                      <a:pt x="18858" y="11486"/>
                      <a:pt x="18858" y="11486"/>
                      <a:pt x="18858" y="11486"/>
                    </a:cubicBezTo>
                    <a:cubicBezTo>
                      <a:pt x="18858" y="12173"/>
                      <a:pt x="18858" y="12173"/>
                      <a:pt x="18858" y="12173"/>
                    </a:cubicBezTo>
                    <a:cubicBezTo>
                      <a:pt x="18858" y="12219"/>
                      <a:pt x="18858" y="12219"/>
                      <a:pt x="18858" y="12219"/>
                    </a:cubicBezTo>
                    <a:cubicBezTo>
                      <a:pt x="18858" y="12219"/>
                      <a:pt x="18858" y="12219"/>
                      <a:pt x="18858" y="12219"/>
                    </a:cubicBezTo>
                    <a:cubicBezTo>
                      <a:pt x="18858" y="18488"/>
                      <a:pt x="18858" y="18488"/>
                      <a:pt x="18858" y="18488"/>
                    </a:cubicBezTo>
                    <a:cubicBezTo>
                      <a:pt x="18858" y="19541"/>
                      <a:pt x="18591" y="20593"/>
                      <a:pt x="18056" y="21600"/>
                    </a:cubicBezTo>
                    <a:cubicBezTo>
                      <a:pt x="19861" y="20364"/>
                      <a:pt x="20998" y="19037"/>
                      <a:pt x="21600" y="18259"/>
                    </a:cubicBezTo>
                    <a:cubicBezTo>
                      <a:pt x="21600" y="10663"/>
                      <a:pt x="21600" y="10663"/>
                      <a:pt x="21600" y="10663"/>
                    </a:cubicBezTo>
                    <a:cubicBezTo>
                      <a:pt x="21600" y="4805"/>
                      <a:pt x="14578" y="0"/>
                      <a:pt x="5952" y="0"/>
                    </a:cubicBezTo>
                  </a:path>
                </a:pathLst>
              </a:custGeom>
              <a:solidFill>
                <a:srgbClr val="2CA8A8"/>
              </a:solidFill>
              <a:ln w="12700" cap="flat">
                <a:noFill/>
                <a:miter lim="400000"/>
              </a:ln>
              <a:effectLst/>
            </p:spPr>
            <p:txBody>
              <a:bodyPr wrap="square" lIns="71436" tIns="71436" rIns="71436" bIns="71436" numCol="1" anchor="t">
                <a:noAutofit/>
              </a:bodyPr>
              <a:lstStyle/>
              <a:p>
                <a:pPr lvl="0"/>
              </a:p>
            </p:txBody>
          </p:sp>
          <p:sp>
            <p:nvSpPr>
              <p:cNvPr id="2241" name="Shape 2241"/>
              <p:cNvSpPr/>
              <p:nvPr/>
            </p:nvSpPr>
            <p:spPr>
              <a:xfrm>
                <a:off x="1947862" y="835819"/>
                <a:ext cx="657226" cy="8286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171" y="0"/>
                    </a:moveTo>
                    <a:cubicBezTo>
                      <a:pt x="4011" y="0"/>
                      <a:pt x="1851" y="392"/>
                      <a:pt x="0" y="1078"/>
                    </a:cubicBezTo>
                    <a:cubicBezTo>
                      <a:pt x="247" y="1273"/>
                      <a:pt x="494" y="1469"/>
                      <a:pt x="679" y="1665"/>
                    </a:cubicBezTo>
                    <a:cubicBezTo>
                      <a:pt x="2407" y="1127"/>
                      <a:pt x="4258" y="784"/>
                      <a:pt x="6171" y="784"/>
                    </a:cubicBezTo>
                    <a:cubicBezTo>
                      <a:pt x="14133" y="784"/>
                      <a:pt x="20613" y="5927"/>
                      <a:pt x="20613" y="12196"/>
                    </a:cubicBezTo>
                    <a:cubicBezTo>
                      <a:pt x="20613" y="20327"/>
                      <a:pt x="20613" y="20327"/>
                      <a:pt x="20613" y="20327"/>
                    </a:cubicBezTo>
                    <a:cubicBezTo>
                      <a:pt x="20983" y="19739"/>
                      <a:pt x="21106" y="19445"/>
                      <a:pt x="21106" y="19445"/>
                    </a:cubicBezTo>
                    <a:cubicBezTo>
                      <a:pt x="21106" y="19445"/>
                      <a:pt x="21106" y="19445"/>
                      <a:pt x="21106" y="19445"/>
                    </a:cubicBezTo>
                    <a:cubicBezTo>
                      <a:pt x="21106" y="19445"/>
                      <a:pt x="21106" y="20131"/>
                      <a:pt x="20983" y="21257"/>
                    </a:cubicBezTo>
                    <a:cubicBezTo>
                      <a:pt x="21045" y="21257"/>
                      <a:pt x="21106" y="21257"/>
                      <a:pt x="21106" y="21257"/>
                    </a:cubicBezTo>
                    <a:cubicBezTo>
                      <a:pt x="21168" y="21257"/>
                      <a:pt x="21168" y="21257"/>
                      <a:pt x="21230" y="21257"/>
                    </a:cubicBezTo>
                    <a:cubicBezTo>
                      <a:pt x="21415" y="21306"/>
                      <a:pt x="21600" y="21404"/>
                      <a:pt x="21600" y="21600"/>
                    </a:cubicBezTo>
                    <a:cubicBezTo>
                      <a:pt x="21600" y="21453"/>
                      <a:pt x="21600" y="21355"/>
                      <a:pt x="21600" y="21208"/>
                    </a:cubicBezTo>
                    <a:cubicBezTo>
                      <a:pt x="21600" y="12196"/>
                      <a:pt x="21600" y="12196"/>
                      <a:pt x="21600" y="12196"/>
                    </a:cubicBezTo>
                    <a:cubicBezTo>
                      <a:pt x="21600" y="11804"/>
                      <a:pt x="21600" y="11804"/>
                      <a:pt x="21600" y="11804"/>
                    </a:cubicBezTo>
                    <a:cubicBezTo>
                      <a:pt x="21600" y="11804"/>
                      <a:pt x="21600" y="11804"/>
                      <a:pt x="21600" y="11804"/>
                    </a:cubicBezTo>
                    <a:cubicBezTo>
                      <a:pt x="21291" y="5290"/>
                      <a:pt x="14503" y="0"/>
                      <a:pt x="6171"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2242" name="Shape 2242"/>
              <p:cNvSpPr/>
              <p:nvPr/>
            </p:nvSpPr>
            <p:spPr>
              <a:xfrm>
                <a:off x="1850231" y="1615281"/>
                <a:ext cx="724695" cy="2897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0" y="17813"/>
                    </a:moveTo>
                    <a:cubicBezTo>
                      <a:pt x="168" y="18234"/>
                      <a:pt x="112" y="18514"/>
                      <a:pt x="0" y="18795"/>
                    </a:cubicBezTo>
                    <a:cubicBezTo>
                      <a:pt x="560" y="19917"/>
                      <a:pt x="1175" y="20758"/>
                      <a:pt x="1791" y="21600"/>
                    </a:cubicBezTo>
                    <a:cubicBezTo>
                      <a:pt x="1231" y="20478"/>
                      <a:pt x="727" y="19216"/>
                      <a:pt x="280" y="17813"/>
                    </a:cubicBezTo>
                    <a:moveTo>
                      <a:pt x="21600" y="0"/>
                    </a:moveTo>
                    <a:cubicBezTo>
                      <a:pt x="21096" y="2384"/>
                      <a:pt x="20145" y="6452"/>
                      <a:pt x="18634" y="10239"/>
                    </a:cubicBezTo>
                    <a:cubicBezTo>
                      <a:pt x="18075" y="13745"/>
                      <a:pt x="17235" y="16971"/>
                      <a:pt x="16116" y="19777"/>
                    </a:cubicBezTo>
                    <a:cubicBezTo>
                      <a:pt x="16004" y="20057"/>
                      <a:pt x="15892" y="20338"/>
                      <a:pt x="15780" y="20618"/>
                    </a:cubicBezTo>
                    <a:cubicBezTo>
                      <a:pt x="16899" y="18935"/>
                      <a:pt x="17907" y="16971"/>
                      <a:pt x="18802" y="14447"/>
                    </a:cubicBezTo>
                    <a:cubicBezTo>
                      <a:pt x="20593" y="9678"/>
                      <a:pt x="21432" y="4769"/>
                      <a:pt x="21600" y="3647"/>
                    </a:cubicBezTo>
                    <a:cubicBezTo>
                      <a:pt x="21600" y="3226"/>
                      <a:pt x="21600" y="2945"/>
                      <a:pt x="21600" y="2525"/>
                    </a:cubicBezTo>
                    <a:cubicBezTo>
                      <a:pt x="21600" y="0"/>
                      <a:pt x="21600" y="0"/>
                      <a:pt x="21600" y="0"/>
                    </a:cubicBezTo>
                  </a:path>
                </a:pathLst>
              </a:custGeom>
              <a:solidFill>
                <a:srgbClr val="1F9B9B"/>
              </a:solidFill>
              <a:ln w="12700" cap="flat">
                <a:noFill/>
                <a:miter lim="400000"/>
              </a:ln>
              <a:effectLst/>
            </p:spPr>
            <p:txBody>
              <a:bodyPr wrap="square" lIns="71436" tIns="71436" rIns="71436" bIns="71436" numCol="1" anchor="t">
                <a:noAutofit/>
              </a:bodyPr>
              <a:lstStyle/>
              <a:p>
                <a:pPr lvl="0"/>
              </a:p>
            </p:txBody>
          </p:sp>
          <p:sp>
            <p:nvSpPr>
              <p:cNvPr id="2243" name="Shape 2243"/>
              <p:cNvSpPr/>
              <p:nvPr/>
            </p:nvSpPr>
            <p:spPr>
              <a:xfrm>
                <a:off x="2574925" y="1581943"/>
                <a:ext cx="15082" cy="825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0"/>
                      <a:pt x="21600" y="0"/>
                      <a:pt x="21600" y="0"/>
                    </a:cubicBezTo>
                    <a:cubicBezTo>
                      <a:pt x="21600" y="0"/>
                      <a:pt x="16200" y="2945"/>
                      <a:pt x="0" y="8836"/>
                    </a:cubicBezTo>
                    <a:cubicBezTo>
                      <a:pt x="0" y="17673"/>
                      <a:pt x="0" y="17673"/>
                      <a:pt x="0" y="17673"/>
                    </a:cubicBezTo>
                    <a:cubicBezTo>
                      <a:pt x="0" y="19145"/>
                      <a:pt x="0" y="20127"/>
                      <a:pt x="0" y="21600"/>
                    </a:cubicBezTo>
                    <a:cubicBezTo>
                      <a:pt x="2700" y="21109"/>
                      <a:pt x="2700" y="20618"/>
                      <a:pt x="2700" y="20618"/>
                    </a:cubicBezTo>
                    <a:cubicBezTo>
                      <a:pt x="5400" y="19636"/>
                      <a:pt x="10800" y="18655"/>
                      <a:pt x="16200" y="18164"/>
                    </a:cubicBezTo>
                    <a:cubicBezTo>
                      <a:pt x="21600" y="6873"/>
                      <a:pt x="21600" y="0"/>
                      <a:pt x="21600"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2244" name="Shape 2244"/>
              <p:cNvSpPr/>
              <p:nvPr/>
            </p:nvSpPr>
            <p:spPr>
              <a:xfrm>
                <a:off x="1876425" y="1061244"/>
                <a:ext cx="591345" cy="8945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463" y="18514"/>
                    </a:moveTo>
                    <a:cubicBezTo>
                      <a:pt x="7817" y="18514"/>
                      <a:pt x="6446" y="17743"/>
                      <a:pt x="6171" y="16699"/>
                    </a:cubicBezTo>
                    <a:cubicBezTo>
                      <a:pt x="6103" y="16472"/>
                      <a:pt x="6377" y="16245"/>
                      <a:pt x="6720" y="16245"/>
                    </a:cubicBezTo>
                    <a:cubicBezTo>
                      <a:pt x="12274" y="16245"/>
                      <a:pt x="12274" y="16245"/>
                      <a:pt x="12274" y="16245"/>
                    </a:cubicBezTo>
                    <a:cubicBezTo>
                      <a:pt x="12617" y="16245"/>
                      <a:pt x="12891" y="16472"/>
                      <a:pt x="12823" y="16699"/>
                    </a:cubicBezTo>
                    <a:cubicBezTo>
                      <a:pt x="12480" y="17743"/>
                      <a:pt x="11109" y="18514"/>
                      <a:pt x="9463" y="18514"/>
                    </a:cubicBezTo>
                    <a:moveTo>
                      <a:pt x="9463" y="12978"/>
                    </a:moveTo>
                    <a:cubicBezTo>
                      <a:pt x="10423" y="12978"/>
                      <a:pt x="11177" y="12479"/>
                      <a:pt x="11177" y="11844"/>
                    </a:cubicBezTo>
                    <a:cubicBezTo>
                      <a:pt x="11177" y="11662"/>
                      <a:pt x="11451" y="11481"/>
                      <a:pt x="11726" y="11481"/>
                    </a:cubicBezTo>
                    <a:cubicBezTo>
                      <a:pt x="12069" y="11481"/>
                      <a:pt x="12274" y="11662"/>
                      <a:pt x="12274" y="11844"/>
                    </a:cubicBezTo>
                    <a:cubicBezTo>
                      <a:pt x="12274" y="12887"/>
                      <a:pt x="11040" y="13704"/>
                      <a:pt x="9463" y="13704"/>
                    </a:cubicBezTo>
                    <a:cubicBezTo>
                      <a:pt x="7954" y="13704"/>
                      <a:pt x="6651" y="12887"/>
                      <a:pt x="6651" y="11844"/>
                    </a:cubicBezTo>
                    <a:cubicBezTo>
                      <a:pt x="6651" y="11662"/>
                      <a:pt x="6926" y="11481"/>
                      <a:pt x="7200" y="11481"/>
                    </a:cubicBezTo>
                    <a:cubicBezTo>
                      <a:pt x="7543" y="11481"/>
                      <a:pt x="7749" y="11662"/>
                      <a:pt x="7749" y="11844"/>
                    </a:cubicBezTo>
                    <a:cubicBezTo>
                      <a:pt x="7749" y="12479"/>
                      <a:pt x="8503" y="12978"/>
                      <a:pt x="9463" y="12978"/>
                    </a:cubicBezTo>
                    <a:moveTo>
                      <a:pt x="15703" y="9575"/>
                    </a:moveTo>
                    <a:cubicBezTo>
                      <a:pt x="14949" y="9575"/>
                      <a:pt x="14263" y="9166"/>
                      <a:pt x="14263" y="8667"/>
                    </a:cubicBezTo>
                    <a:cubicBezTo>
                      <a:pt x="14263" y="8123"/>
                      <a:pt x="14949" y="7714"/>
                      <a:pt x="15703" y="7714"/>
                    </a:cubicBezTo>
                    <a:cubicBezTo>
                      <a:pt x="16526" y="7714"/>
                      <a:pt x="17143" y="8123"/>
                      <a:pt x="17143" y="8667"/>
                    </a:cubicBezTo>
                    <a:cubicBezTo>
                      <a:pt x="17143" y="9166"/>
                      <a:pt x="16526" y="9575"/>
                      <a:pt x="15703" y="9575"/>
                    </a:cubicBezTo>
                    <a:moveTo>
                      <a:pt x="13440" y="6943"/>
                    </a:moveTo>
                    <a:cubicBezTo>
                      <a:pt x="13440" y="6943"/>
                      <a:pt x="13440" y="6943"/>
                      <a:pt x="13371" y="6943"/>
                    </a:cubicBezTo>
                    <a:cubicBezTo>
                      <a:pt x="13097" y="6943"/>
                      <a:pt x="12891" y="6716"/>
                      <a:pt x="12891" y="6534"/>
                    </a:cubicBezTo>
                    <a:cubicBezTo>
                      <a:pt x="13097" y="5718"/>
                      <a:pt x="14331" y="5128"/>
                      <a:pt x="15703" y="5128"/>
                    </a:cubicBezTo>
                    <a:cubicBezTo>
                      <a:pt x="17074" y="5128"/>
                      <a:pt x="18309" y="5718"/>
                      <a:pt x="18514" y="6534"/>
                    </a:cubicBezTo>
                    <a:cubicBezTo>
                      <a:pt x="18583" y="6716"/>
                      <a:pt x="18377" y="6897"/>
                      <a:pt x="18034" y="6943"/>
                    </a:cubicBezTo>
                    <a:cubicBezTo>
                      <a:pt x="18034" y="6943"/>
                      <a:pt x="17966" y="6943"/>
                      <a:pt x="17966" y="6943"/>
                    </a:cubicBezTo>
                    <a:cubicBezTo>
                      <a:pt x="17691" y="6943"/>
                      <a:pt x="17486" y="6852"/>
                      <a:pt x="17417" y="6671"/>
                    </a:cubicBezTo>
                    <a:cubicBezTo>
                      <a:pt x="17280" y="6217"/>
                      <a:pt x="16526" y="5854"/>
                      <a:pt x="15703" y="5854"/>
                    </a:cubicBezTo>
                    <a:cubicBezTo>
                      <a:pt x="14880" y="5854"/>
                      <a:pt x="14126" y="6217"/>
                      <a:pt x="13989" y="6671"/>
                    </a:cubicBezTo>
                    <a:cubicBezTo>
                      <a:pt x="13989" y="6852"/>
                      <a:pt x="13714" y="6943"/>
                      <a:pt x="13440" y="6943"/>
                    </a:cubicBezTo>
                    <a:moveTo>
                      <a:pt x="9463" y="0"/>
                    </a:moveTo>
                    <a:cubicBezTo>
                      <a:pt x="8709" y="0"/>
                      <a:pt x="7954" y="45"/>
                      <a:pt x="7269" y="136"/>
                    </a:cubicBezTo>
                    <a:cubicBezTo>
                      <a:pt x="8297" y="1770"/>
                      <a:pt x="8846" y="3585"/>
                      <a:pt x="8846" y="5445"/>
                    </a:cubicBezTo>
                    <a:cubicBezTo>
                      <a:pt x="8846" y="5445"/>
                      <a:pt x="8846" y="5445"/>
                      <a:pt x="8846" y="5445"/>
                    </a:cubicBezTo>
                    <a:cubicBezTo>
                      <a:pt x="8846" y="5445"/>
                      <a:pt x="8846" y="5445"/>
                      <a:pt x="8846" y="5445"/>
                    </a:cubicBezTo>
                    <a:cubicBezTo>
                      <a:pt x="8846" y="5445"/>
                      <a:pt x="8846" y="5445"/>
                      <a:pt x="8846" y="5445"/>
                    </a:cubicBezTo>
                    <a:cubicBezTo>
                      <a:pt x="8846" y="9666"/>
                      <a:pt x="6034" y="13432"/>
                      <a:pt x="1577" y="16018"/>
                    </a:cubicBezTo>
                    <a:cubicBezTo>
                      <a:pt x="1234" y="16926"/>
                      <a:pt x="686" y="17743"/>
                      <a:pt x="0" y="18514"/>
                    </a:cubicBezTo>
                    <a:cubicBezTo>
                      <a:pt x="2194" y="20375"/>
                      <a:pt x="5554" y="21600"/>
                      <a:pt x="9257" y="21600"/>
                    </a:cubicBezTo>
                    <a:cubicBezTo>
                      <a:pt x="9257" y="21600"/>
                      <a:pt x="9326" y="21600"/>
                      <a:pt x="9326" y="21600"/>
                    </a:cubicBezTo>
                    <a:cubicBezTo>
                      <a:pt x="9600" y="21600"/>
                      <a:pt x="9874" y="21600"/>
                      <a:pt x="10149" y="21600"/>
                    </a:cubicBezTo>
                    <a:cubicBezTo>
                      <a:pt x="13166" y="21509"/>
                      <a:pt x="15909" y="20692"/>
                      <a:pt x="18034" y="19286"/>
                    </a:cubicBezTo>
                    <a:cubicBezTo>
                      <a:pt x="20297" y="17743"/>
                      <a:pt x="21600" y="15746"/>
                      <a:pt x="21600" y="13613"/>
                    </a:cubicBezTo>
                    <a:cubicBezTo>
                      <a:pt x="21600" y="7215"/>
                      <a:pt x="21600" y="7215"/>
                      <a:pt x="21600" y="7215"/>
                    </a:cubicBezTo>
                    <a:cubicBezTo>
                      <a:pt x="17691" y="6353"/>
                      <a:pt x="14194" y="2950"/>
                      <a:pt x="12000" y="182"/>
                    </a:cubicBezTo>
                    <a:cubicBezTo>
                      <a:pt x="11177" y="91"/>
                      <a:pt x="10354" y="0"/>
                      <a:pt x="9463" y="0"/>
                    </a:cubicBezTo>
                  </a:path>
                </a:pathLst>
              </a:custGeom>
              <a:solidFill>
                <a:srgbClr val="3DB9B9"/>
              </a:solidFill>
              <a:ln w="12700" cap="flat">
                <a:noFill/>
                <a:miter lim="400000"/>
              </a:ln>
              <a:effectLst/>
            </p:spPr>
            <p:txBody>
              <a:bodyPr wrap="square" lIns="71436" tIns="71436" rIns="71436" bIns="71436" numCol="1" anchor="t">
                <a:noAutofit/>
              </a:bodyPr>
              <a:lstStyle/>
              <a:p>
                <a:pPr lvl="0"/>
              </a:p>
            </p:txBody>
          </p:sp>
          <p:sp>
            <p:nvSpPr>
              <p:cNvPr id="2245" name="Shape 2245"/>
              <p:cNvSpPr/>
              <p:nvPr/>
            </p:nvSpPr>
            <p:spPr>
              <a:xfrm>
                <a:off x="1859756" y="977106"/>
                <a:ext cx="638176" cy="9786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72" y="18781"/>
                    </a:moveTo>
                    <a:cubicBezTo>
                      <a:pt x="381" y="18988"/>
                      <a:pt x="191" y="19195"/>
                      <a:pt x="0" y="19361"/>
                    </a:cubicBezTo>
                    <a:cubicBezTo>
                      <a:pt x="508" y="19776"/>
                      <a:pt x="1080" y="20149"/>
                      <a:pt x="1715" y="20481"/>
                    </a:cubicBezTo>
                    <a:cubicBezTo>
                      <a:pt x="3875" y="21227"/>
                      <a:pt x="6416" y="21600"/>
                      <a:pt x="9148" y="21600"/>
                    </a:cubicBezTo>
                    <a:cubicBezTo>
                      <a:pt x="5718" y="21600"/>
                      <a:pt x="2605" y="20481"/>
                      <a:pt x="572" y="18781"/>
                    </a:cubicBezTo>
                    <a:moveTo>
                      <a:pt x="20584" y="8458"/>
                    </a:moveTo>
                    <a:cubicBezTo>
                      <a:pt x="20584" y="14303"/>
                      <a:pt x="20584" y="14303"/>
                      <a:pt x="20584" y="14303"/>
                    </a:cubicBezTo>
                    <a:cubicBezTo>
                      <a:pt x="20584" y="16252"/>
                      <a:pt x="19376" y="18076"/>
                      <a:pt x="17280" y="19486"/>
                    </a:cubicBezTo>
                    <a:cubicBezTo>
                      <a:pt x="15311" y="20771"/>
                      <a:pt x="12769" y="21517"/>
                      <a:pt x="9974" y="21600"/>
                    </a:cubicBezTo>
                    <a:cubicBezTo>
                      <a:pt x="12833" y="21559"/>
                      <a:pt x="15374" y="21061"/>
                      <a:pt x="17598" y="20190"/>
                    </a:cubicBezTo>
                    <a:cubicBezTo>
                      <a:pt x="17725" y="20107"/>
                      <a:pt x="17852" y="20025"/>
                      <a:pt x="17979" y="19942"/>
                    </a:cubicBezTo>
                    <a:cubicBezTo>
                      <a:pt x="19249" y="19112"/>
                      <a:pt x="20202" y="18159"/>
                      <a:pt x="20838" y="17122"/>
                    </a:cubicBezTo>
                    <a:cubicBezTo>
                      <a:pt x="21346" y="16210"/>
                      <a:pt x="21600" y="15257"/>
                      <a:pt x="21600" y="14303"/>
                    </a:cubicBezTo>
                    <a:cubicBezTo>
                      <a:pt x="21600" y="8623"/>
                      <a:pt x="21600" y="8623"/>
                      <a:pt x="21600" y="8623"/>
                    </a:cubicBezTo>
                    <a:cubicBezTo>
                      <a:pt x="21092" y="8540"/>
                      <a:pt x="21092" y="8540"/>
                      <a:pt x="21092" y="8540"/>
                    </a:cubicBezTo>
                    <a:cubicBezTo>
                      <a:pt x="21092" y="9494"/>
                      <a:pt x="21092" y="9494"/>
                      <a:pt x="21092" y="9494"/>
                    </a:cubicBezTo>
                    <a:cubicBezTo>
                      <a:pt x="21092" y="9494"/>
                      <a:pt x="21092" y="9494"/>
                      <a:pt x="21092" y="9494"/>
                    </a:cubicBezTo>
                    <a:cubicBezTo>
                      <a:pt x="21092" y="9162"/>
                      <a:pt x="21028" y="8831"/>
                      <a:pt x="20965" y="8540"/>
                    </a:cubicBezTo>
                    <a:cubicBezTo>
                      <a:pt x="20965" y="8540"/>
                      <a:pt x="20965" y="8540"/>
                      <a:pt x="20965" y="8540"/>
                    </a:cubicBezTo>
                    <a:cubicBezTo>
                      <a:pt x="20838" y="8499"/>
                      <a:pt x="20711" y="8499"/>
                      <a:pt x="20584" y="8458"/>
                    </a:cubicBezTo>
                    <a:moveTo>
                      <a:pt x="21600" y="7919"/>
                    </a:moveTo>
                    <a:cubicBezTo>
                      <a:pt x="21600" y="8582"/>
                      <a:pt x="21600" y="8582"/>
                      <a:pt x="21600" y="8582"/>
                    </a:cubicBezTo>
                    <a:cubicBezTo>
                      <a:pt x="21600" y="7960"/>
                      <a:pt x="21600" y="7960"/>
                      <a:pt x="21600" y="7960"/>
                    </a:cubicBezTo>
                    <a:cubicBezTo>
                      <a:pt x="21600" y="7919"/>
                      <a:pt x="21600" y="7919"/>
                      <a:pt x="21600" y="7919"/>
                    </a:cubicBezTo>
                    <a:moveTo>
                      <a:pt x="10864" y="83"/>
                    </a:moveTo>
                    <a:cubicBezTo>
                      <a:pt x="11054" y="83"/>
                      <a:pt x="11054" y="83"/>
                      <a:pt x="11054" y="83"/>
                    </a:cubicBezTo>
                    <a:cubicBezTo>
                      <a:pt x="16835" y="622"/>
                      <a:pt x="21282" y="3814"/>
                      <a:pt x="21600" y="7628"/>
                    </a:cubicBezTo>
                    <a:cubicBezTo>
                      <a:pt x="21600" y="7628"/>
                      <a:pt x="21600" y="7628"/>
                      <a:pt x="21600" y="7628"/>
                    </a:cubicBezTo>
                    <a:cubicBezTo>
                      <a:pt x="21282" y="3731"/>
                      <a:pt x="16708" y="539"/>
                      <a:pt x="10864" y="83"/>
                    </a:cubicBezTo>
                    <a:moveTo>
                      <a:pt x="9339" y="0"/>
                    </a:moveTo>
                    <a:cubicBezTo>
                      <a:pt x="8195" y="0"/>
                      <a:pt x="7052" y="124"/>
                      <a:pt x="5972" y="332"/>
                    </a:cubicBezTo>
                    <a:cubicBezTo>
                      <a:pt x="6099" y="415"/>
                      <a:pt x="6162" y="498"/>
                      <a:pt x="6289" y="622"/>
                    </a:cubicBezTo>
                    <a:cubicBezTo>
                      <a:pt x="7242" y="415"/>
                      <a:pt x="8259" y="332"/>
                      <a:pt x="9339" y="332"/>
                    </a:cubicBezTo>
                    <a:cubicBezTo>
                      <a:pt x="9402" y="332"/>
                      <a:pt x="9402" y="332"/>
                      <a:pt x="9402" y="332"/>
                    </a:cubicBezTo>
                    <a:cubicBezTo>
                      <a:pt x="9720" y="332"/>
                      <a:pt x="10038" y="332"/>
                      <a:pt x="10355" y="373"/>
                    </a:cubicBezTo>
                    <a:cubicBezTo>
                      <a:pt x="10101" y="41"/>
                      <a:pt x="10101" y="41"/>
                      <a:pt x="10101" y="41"/>
                    </a:cubicBezTo>
                    <a:cubicBezTo>
                      <a:pt x="9847" y="0"/>
                      <a:pt x="9593" y="0"/>
                      <a:pt x="9339"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2246" name="Shape 2246"/>
              <p:cNvSpPr/>
              <p:nvPr/>
            </p:nvSpPr>
            <p:spPr>
              <a:xfrm>
                <a:off x="2266950" y="1381125"/>
                <a:ext cx="79375" cy="7699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2247" name="Shape 2247"/>
              <p:cNvSpPr/>
              <p:nvPr/>
            </p:nvSpPr>
            <p:spPr>
              <a:xfrm>
                <a:off x="2229643" y="1273968"/>
                <a:ext cx="154061" cy="74614"/>
              </a:xfrm>
              <a:custGeom>
                <a:avLst/>
                <a:gdLst/>
                <a:ahLst/>
                <a:cxnLst>
                  <a:cxn ang="0">
                    <a:pos x="wd2" y="hd2"/>
                  </a:cxn>
                  <a:cxn ang="5400000">
                    <a:pos x="wd2" y="hd2"/>
                  </a:cxn>
                  <a:cxn ang="10800000">
                    <a:pos x="wd2" y="hd2"/>
                  </a:cxn>
                  <a:cxn ang="16200000">
                    <a:pos x="wd2" y="hd2"/>
                  </a:cxn>
                </a:cxnLst>
                <a:rect l="0" t="0" r="r" b="b"/>
                <a:pathLst>
                  <a:path w="21390" h="21600" fill="norm" stroke="1" extrusionOk="0">
                    <a:moveTo>
                      <a:pt x="10670" y="0"/>
                    </a:moveTo>
                    <a:cubicBezTo>
                      <a:pt x="5465" y="0"/>
                      <a:pt x="781" y="7020"/>
                      <a:pt x="0" y="16740"/>
                    </a:cubicBezTo>
                    <a:cubicBezTo>
                      <a:pt x="0" y="18900"/>
                      <a:pt x="781" y="21600"/>
                      <a:pt x="1822" y="21600"/>
                    </a:cubicBezTo>
                    <a:cubicBezTo>
                      <a:pt x="2082" y="21600"/>
                      <a:pt x="2082" y="21600"/>
                      <a:pt x="2082" y="21600"/>
                    </a:cubicBezTo>
                    <a:cubicBezTo>
                      <a:pt x="3123" y="21600"/>
                      <a:pt x="4164" y="20520"/>
                      <a:pt x="4164" y="18360"/>
                    </a:cubicBezTo>
                    <a:cubicBezTo>
                      <a:pt x="4684" y="12960"/>
                      <a:pt x="7547" y="8640"/>
                      <a:pt x="10670" y="8640"/>
                    </a:cubicBezTo>
                    <a:cubicBezTo>
                      <a:pt x="13793" y="8640"/>
                      <a:pt x="16655" y="12960"/>
                      <a:pt x="17176" y="18360"/>
                    </a:cubicBezTo>
                    <a:cubicBezTo>
                      <a:pt x="17436" y="20520"/>
                      <a:pt x="18217" y="21600"/>
                      <a:pt x="19258" y="21600"/>
                    </a:cubicBezTo>
                    <a:cubicBezTo>
                      <a:pt x="19258" y="21600"/>
                      <a:pt x="19518" y="21600"/>
                      <a:pt x="19518" y="21600"/>
                    </a:cubicBezTo>
                    <a:cubicBezTo>
                      <a:pt x="20819" y="21060"/>
                      <a:pt x="21600" y="18900"/>
                      <a:pt x="21340" y="16740"/>
                    </a:cubicBezTo>
                    <a:cubicBezTo>
                      <a:pt x="20559" y="7020"/>
                      <a:pt x="15875" y="0"/>
                      <a:pt x="10670"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2248" name="Shape 2248"/>
              <p:cNvSpPr/>
              <p:nvPr/>
            </p:nvSpPr>
            <p:spPr>
              <a:xfrm>
                <a:off x="2058194" y="1536700"/>
                <a:ext cx="154782" cy="920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93" y="0"/>
                    </a:moveTo>
                    <a:cubicBezTo>
                      <a:pt x="18439" y="0"/>
                      <a:pt x="17385" y="1763"/>
                      <a:pt x="17385" y="3527"/>
                    </a:cubicBezTo>
                    <a:cubicBezTo>
                      <a:pt x="17385" y="9698"/>
                      <a:pt x="14488" y="14547"/>
                      <a:pt x="10800" y="14547"/>
                    </a:cubicBezTo>
                    <a:cubicBezTo>
                      <a:pt x="7112" y="14547"/>
                      <a:pt x="4215" y="9698"/>
                      <a:pt x="4215" y="3527"/>
                    </a:cubicBezTo>
                    <a:cubicBezTo>
                      <a:pt x="4215" y="1763"/>
                      <a:pt x="3424" y="0"/>
                      <a:pt x="2107" y="0"/>
                    </a:cubicBezTo>
                    <a:cubicBezTo>
                      <a:pt x="1054" y="0"/>
                      <a:pt x="0" y="1763"/>
                      <a:pt x="0" y="3527"/>
                    </a:cubicBezTo>
                    <a:cubicBezTo>
                      <a:pt x="0" y="13665"/>
                      <a:pt x="5005" y="21600"/>
                      <a:pt x="10800" y="21600"/>
                    </a:cubicBezTo>
                    <a:cubicBezTo>
                      <a:pt x="16859" y="21600"/>
                      <a:pt x="21600" y="13665"/>
                      <a:pt x="21600" y="3527"/>
                    </a:cubicBezTo>
                    <a:cubicBezTo>
                      <a:pt x="21600" y="1763"/>
                      <a:pt x="20810" y="0"/>
                      <a:pt x="19493"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2249" name="Shape 2249"/>
              <p:cNvSpPr/>
              <p:nvPr/>
            </p:nvSpPr>
            <p:spPr>
              <a:xfrm>
                <a:off x="2045493" y="1733550"/>
                <a:ext cx="182565" cy="94457"/>
              </a:xfrm>
              <a:custGeom>
                <a:avLst/>
                <a:gdLst/>
                <a:ahLst/>
                <a:cxnLst>
                  <a:cxn ang="0">
                    <a:pos x="wd2" y="hd2"/>
                  </a:cxn>
                  <a:cxn ang="5400000">
                    <a:pos x="wd2" y="hd2"/>
                  </a:cxn>
                  <a:cxn ang="10800000">
                    <a:pos x="wd2" y="hd2"/>
                  </a:cxn>
                  <a:cxn ang="16200000">
                    <a:pos x="wd2" y="hd2"/>
                  </a:cxn>
                </a:cxnLst>
                <a:rect l="0" t="0" r="r" b="b"/>
                <a:pathLst>
                  <a:path w="21231" h="21600" fill="norm" stroke="1" extrusionOk="0">
                    <a:moveTo>
                      <a:pt x="19451" y="0"/>
                    </a:moveTo>
                    <a:cubicBezTo>
                      <a:pt x="1779" y="0"/>
                      <a:pt x="1779" y="0"/>
                      <a:pt x="1779" y="0"/>
                    </a:cubicBezTo>
                    <a:cubicBezTo>
                      <a:pt x="688" y="0"/>
                      <a:pt x="-185" y="2160"/>
                      <a:pt x="33" y="4320"/>
                    </a:cubicBezTo>
                    <a:cubicBezTo>
                      <a:pt x="906" y="14256"/>
                      <a:pt x="5270" y="21600"/>
                      <a:pt x="10506" y="21600"/>
                    </a:cubicBezTo>
                    <a:cubicBezTo>
                      <a:pt x="15742" y="21600"/>
                      <a:pt x="20106" y="14256"/>
                      <a:pt x="21197" y="4320"/>
                    </a:cubicBezTo>
                    <a:cubicBezTo>
                      <a:pt x="21415" y="2160"/>
                      <a:pt x="20542" y="0"/>
                      <a:pt x="19451"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2250" name="Shape 2250"/>
              <p:cNvSpPr/>
              <p:nvPr/>
            </p:nvSpPr>
            <p:spPr>
              <a:xfrm>
                <a:off x="2244725" y="1080294"/>
                <a:ext cx="223045" cy="2476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445" y="8673"/>
                      <a:pt x="13250" y="18491"/>
                      <a:pt x="21600" y="21600"/>
                    </a:cubicBezTo>
                    <a:cubicBezTo>
                      <a:pt x="21600" y="20782"/>
                      <a:pt x="21418" y="19964"/>
                      <a:pt x="21418" y="19145"/>
                    </a:cubicBezTo>
                    <a:cubicBezTo>
                      <a:pt x="17970" y="10145"/>
                      <a:pt x="10165" y="2945"/>
                      <a:pt x="0" y="0"/>
                    </a:cubicBezTo>
                  </a:path>
                </a:pathLst>
              </a:custGeom>
              <a:solidFill>
                <a:srgbClr val="108C8C"/>
              </a:solidFill>
              <a:ln w="12700" cap="flat">
                <a:noFill/>
                <a:miter lim="400000"/>
              </a:ln>
              <a:effectLst/>
            </p:spPr>
            <p:txBody>
              <a:bodyPr wrap="square" lIns="71436" tIns="71436" rIns="71436" bIns="71436" numCol="1" anchor="t">
                <a:noAutofit/>
              </a:bodyPr>
              <a:lstStyle/>
              <a:p>
                <a:pPr lvl="0"/>
              </a:p>
            </p:txBody>
          </p:sp>
          <p:sp>
            <p:nvSpPr>
              <p:cNvPr id="2251" name="Shape 2251"/>
              <p:cNvSpPr/>
              <p:nvPr/>
            </p:nvSpPr>
            <p:spPr>
              <a:xfrm>
                <a:off x="2158206" y="977106"/>
                <a:ext cx="339726" cy="390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983" y="5088"/>
                    </a:moveTo>
                    <a:cubicBezTo>
                      <a:pt x="6802" y="11423"/>
                      <a:pt x="12888" y="19212"/>
                      <a:pt x="19691" y="21185"/>
                    </a:cubicBezTo>
                    <a:cubicBezTo>
                      <a:pt x="19929" y="21288"/>
                      <a:pt x="20168" y="21288"/>
                      <a:pt x="20407" y="21392"/>
                    </a:cubicBezTo>
                    <a:cubicBezTo>
                      <a:pt x="20407" y="21392"/>
                      <a:pt x="20407" y="21392"/>
                      <a:pt x="20407" y="21392"/>
                    </a:cubicBezTo>
                    <a:cubicBezTo>
                      <a:pt x="20287" y="20146"/>
                      <a:pt x="19929" y="19004"/>
                      <a:pt x="19571" y="17862"/>
                    </a:cubicBezTo>
                    <a:cubicBezTo>
                      <a:pt x="19571" y="18381"/>
                      <a:pt x="19691" y="18900"/>
                      <a:pt x="19691" y="19419"/>
                    </a:cubicBezTo>
                    <a:cubicBezTo>
                      <a:pt x="14201" y="17446"/>
                      <a:pt x="9070" y="11215"/>
                      <a:pt x="5490" y="5712"/>
                    </a:cubicBezTo>
                    <a:cubicBezTo>
                      <a:pt x="4654" y="5400"/>
                      <a:pt x="3819" y="5192"/>
                      <a:pt x="2983" y="5088"/>
                    </a:cubicBezTo>
                    <a:moveTo>
                      <a:pt x="0" y="0"/>
                    </a:moveTo>
                    <a:cubicBezTo>
                      <a:pt x="0" y="104"/>
                      <a:pt x="0" y="104"/>
                      <a:pt x="0" y="104"/>
                    </a:cubicBezTo>
                    <a:cubicBezTo>
                      <a:pt x="477" y="935"/>
                      <a:pt x="477" y="935"/>
                      <a:pt x="477" y="935"/>
                    </a:cubicBezTo>
                    <a:cubicBezTo>
                      <a:pt x="11695" y="1765"/>
                      <a:pt x="20526" y="9969"/>
                      <a:pt x="20645" y="19938"/>
                    </a:cubicBezTo>
                    <a:cubicBezTo>
                      <a:pt x="20645" y="19938"/>
                      <a:pt x="20645" y="19938"/>
                      <a:pt x="20645" y="19938"/>
                    </a:cubicBezTo>
                    <a:cubicBezTo>
                      <a:pt x="20645" y="21392"/>
                      <a:pt x="20645" y="21392"/>
                      <a:pt x="20645" y="21392"/>
                    </a:cubicBezTo>
                    <a:cubicBezTo>
                      <a:pt x="21600" y="21600"/>
                      <a:pt x="21600" y="21600"/>
                      <a:pt x="21600" y="21600"/>
                    </a:cubicBezTo>
                    <a:cubicBezTo>
                      <a:pt x="21600" y="21600"/>
                      <a:pt x="21600" y="21600"/>
                      <a:pt x="21600" y="21600"/>
                    </a:cubicBezTo>
                    <a:cubicBezTo>
                      <a:pt x="21600" y="21496"/>
                      <a:pt x="21600" y="21496"/>
                      <a:pt x="21600" y="21496"/>
                    </a:cubicBezTo>
                    <a:cubicBezTo>
                      <a:pt x="21600" y="19835"/>
                      <a:pt x="21600" y="19835"/>
                      <a:pt x="21600" y="19835"/>
                    </a:cubicBezTo>
                    <a:cubicBezTo>
                      <a:pt x="21600" y="19108"/>
                      <a:pt x="21600" y="19108"/>
                      <a:pt x="21600" y="19108"/>
                    </a:cubicBezTo>
                    <a:cubicBezTo>
                      <a:pt x="21600" y="19108"/>
                      <a:pt x="21600" y="19108"/>
                      <a:pt x="21600" y="19108"/>
                    </a:cubicBezTo>
                    <a:cubicBezTo>
                      <a:pt x="21600" y="19108"/>
                      <a:pt x="21600" y="19108"/>
                      <a:pt x="21600" y="19108"/>
                    </a:cubicBezTo>
                    <a:cubicBezTo>
                      <a:pt x="21003" y="9554"/>
                      <a:pt x="12650" y="1558"/>
                      <a:pt x="1790" y="208"/>
                    </a:cubicBezTo>
                    <a:cubicBezTo>
                      <a:pt x="1432" y="208"/>
                      <a:pt x="1432" y="208"/>
                      <a:pt x="1432" y="208"/>
                    </a:cubicBezTo>
                    <a:cubicBezTo>
                      <a:pt x="0" y="0"/>
                      <a:pt x="0" y="0"/>
                      <a:pt x="0"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2252" name="Shape 2252"/>
              <p:cNvSpPr/>
              <p:nvPr/>
            </p:nvSpPr>
            <p:spPr>
              <a:xfrm>
                <a:off x="2052637" y="1007269"/>
                <a:ext cx="152401" cy="61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733" y="0"/>
                    </a:moveTo>
                    <a:cubicBezTo>
                      <a:pt x="7733" y="0"/>
                      <a:pt x="3733" y="1309"/>
                      <a:pt x="0" y="3927"/>
                    </a:cubicBezTo>
                    <a:cubicBezTo>
                      <a:pt x="1067" y="9164"/>
                      <a:pt x="2133" y="15055"/>
                      <a:pt x="3200" y="20945"/>
                    </a:cubicBezTo>
                    <a:cubicBezTo>
                      <a:pt x="5867" y="19636"/>
                      <a:pt x="8800" y="18982"/>
                      <a:pt x="11733" y="18982"/>
                    </a:cubicBezTo>
                    <a:cubicBezTo>
                      <a:pt x="15200" y="18982"/>
                      <a:pt x="18400" y="20291"/>
                      <a:pt x="21600" y="21600"/>
                    </a:cubicBezTo>
                    <a:cubicBezTo>
                      <a:pt x="20000" y="14400"/>
                      <a:pt x="18400" y="7200"/>
                      <a:pt x="17333" y="655"/>
                    </a:cubicBezTo>
                    <a:cubicBezTo>
                      <a:pt x="15467" y="655"/>
                      <a:pt x="13600" y="0"/>
                      <a:pt x="11733" y="0"/>
                    </a:cubicBezTo>
                  </a:path>
                </a:pathLst>
              </a:custGeom>
              <a:solidFill>
                <a:srgbClr val="2DA9A9"/>
              </a:solidFill>
              <a:ln w="12700" cap="flat">
                <a:noFill/>
                <a:miter lim="400000"/>
              </a:ln>
              <a:effectLst/>
            </p:spPr>
            <p:txBody>
              <a:bodyPr wrap="square" lIns="71436" tIns="71436" rIns="71436" bIns="71436" numCol="1" anchor="t">
                <a:noAutofit/>
              </a:bodyPr>
              <a:lstStyle/>
              <a:p>
                <a:pPr lvl="0"/>
              </a:p>
            </p:txBody>
          </p:sp>
          <p:sp>
            <p:nvSpPr>
              <p:cNvPr id="2253" name="Shape 2253"/>
              <p:cNvSpPr/>
              <p:nvPr/>
            </p:nvSpPr>
            <p:spPr>
              <a:xfrm>
                <a:off x="2045494" y="992187"/>
                <a:ext cx="437357" cy="4151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15" y="19352"/>
                    </a:moveTo>
                    <a:cubicBezTo>
                      <a:pt x="21507" y="20036"/>
                      <a:pt x="21600" y="20818"/>
                      <a:pt x="21600" y="21600"/>
                    </a:cubicBezTo>
                    <a:cubicBezTo>
                      <a:pt x="21600" y="21600"/>
                      <a:pt x="21600" y="21600"/>
                      <a:pt x="21600" y="21600"/>
                    </a:cubicBezTo>
                    <a:cubicBezTo>
                      <a:pt x="21600" y="19352"/>
                      <a:pt x="21600" y="19352"/>
                      <a:pt x="21600" y="19352"/>
                    </a:cubicBezTo>
                    <a:cubicBezTo>
                      <a:pt x="21415" y="19352"/>
                      <a:pt x="21415" y="19352"/>
                      <a:pt x="21415" y="19352"/>
                    </a:cubicBezTo>
                    <a:moveTo>
                      <a:pt x="4542" y="0"/>
                    </a:moveTo>
                    <a:cubicBezTo>
                      <a:pt x="4450" y="0"/>
                      <a:pt x="4450" y="0"/>
                      <a:pt x="4450" y="0"/>
                    </a:cubicBezTo>
                    <a:cubicBezTo>
                      <a:pt x="2874" y="0"/>
                      <a:pt x="1391" y="195"/>
                      <a:pt x="0" y="684"/>
                    </a:cubicBezTo>
                    <a:cubicBezTo>
                      <a:pt x="93" y="880"/>
                      <a:pt x="185" y="1075"/>
                      <a:pt x="371" y="1368"/>
                    </a:cubicBezTo>
                    <a:cubicBezTo>
                      <a:pt x="1669" y="977"/>
                      <a:pt x="3059" y="782"/>
                      <a:pt x="4450" y="782"/>
                    </a:cubicBezTo>
                    <a:cubicBezTo>
                      <a:pt x="5099" y="782"/>
                      <a:pt x="5748" y="880"/>
                      <a:pt x="6397" y="880"/>
                    </a:cubicBezTo>
                    <a:cubicBezTo>
                      <a:pt x="6304" y="782"/>
                      <a:pt x="6211" y="684"/>
                      <a:pt x="6211" y="489"/>
                    </a:cubicBezTo>
                    <a:cubicBezTo>
                      <a:pt x="5933" y="98"/>
                      <a:pt x="5933" y="98"/>
                      <a:pt x="5933" y="98"/>
                    </a:cubicBezTo>
                    <a:cubicBezTo>
                      <a:pt x="5470" y="0"/>
                      <a:pt x="5006" y="0"/>
                      <a:pt x="4542"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2254" name="Shape 2254"/>
              <p:cNvSpPr/>
              <p:nvPr/>
            </p:nvSpPr>
            <p:spPr>
              <a:xfrm>
                <a:off x="2210594" y="1016793"/>
                <a:ext cx="255588" cy="2833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94" y="1430"/>
                      <a:pt x="1747" y="3147"/>
                      <a:pt x="2859" y="4864"/>
                    </a:cubicBezTo>
                    <a:cubicBezTo>
                      <a:pt x="11753" y="7438"/>
                      <a:pt x="18582" y="13732"/>
                      <a:pt x="21600" y="21600"/>
                    </a:cubicBezTo>
                    <a:cubicBezTo>
                      <a:pt x="20171" y="11158"/>
                      <a:pt x="11435" y="2289"/>
                      <a:pt x="0" y="0"/>
                    </a:cubicBezTo>
                  </a:path>
                </a:pathLst>
              </a:custGeom>
              <a:solidFill>
                <a:srgbClr val="098585"/>
              </a:solidFill>
              <a:ln w="12700" cap="flat">
                <a:noFill/>
                <a:miter lim="400000"/>
              </a:ln>
              <a:effectLst/>
            </p:spPr>
            <p:txBody>
              <a:bodyPr wrap="square" lIns="71436" tIns="71436" rIns="71436" bIns="71436" numCol="1" anchor="t">
                <a:noAutofit/>
              </a:bodyPr>
              <a:lstStyle/>
              <a:p>
                <a:pPr lvl="0"/>
              </a:p>
            </p:txBody>
          </p:sp>
          <p:sp>
            <p:nvSpPr>
              <p:cNvPr id="2255" name="Shape 2255"/>
              <p:cNvSpPr/>
              <p:nvPr/>
            </p:nvSpPr>
            <p:spPr>
              <a:xfrm>
                <a:off x="2165350" y="993775"/>
                <a:ext cx="317500" cy="3698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383" y="439"/>
                      <a:pt x="383" y="439"/>
                      <a:pt x="383" y="439"/>
                    </a:cubicBezTo>
                    <a:cubicBezTo>
                      <a:pt x="383" y="658"/>
                      <a:pt x="511" y="768"/>
                      <a:pt x="639" y="877"/>
                    </a:cubicBezTo>
                    <a:cubicBezTo>
                      <a:pt x="1150" y="1974"/>
                      <a:pt x="1917" y="3180"/>
                      <a:pt x="2684" y="4386"/>
                    </a:cubicBezTo>
                    <a:cubicBezTo>
                      <a:pt x="3579" y="4495"/>
                      <a:pt x="4473" y="4715"/>
                      <a:pt x="5368" y="5044"/>
                    </a:cubicBezTo>
                    <a:cubicBezTo>
                      <a:pt x="4473" y="3728"/>
                      <a:pt x="3707" y="2412"/>
                      <a:pt x="3067" y="1316"/>
                    </a:cubicBezTo>
                    <a:cubicBezTo>
                      <a:pt x="12270" y="3070"/>
                      <a:pt x="19299" y="9868"/>
                      <a:pt x="20450" y="17872"/>
                    </a:cubicBezTo>
                    <a:cubicBezTo>
                      <a:pt x="20833" y="19078"/>
                      <a:pt x="21217" y="20284"/>
                      <a:pt x="21344" y="21600"/>
                    </a:cubicBezTo>
                    <a:cubicBezTo>
                      <a:pt x="21600" y="21600"/>
                      <a:pt x="21600" y="21600"/>
                      <a:pt x="21600" y="21600"/>
                    </a:cubicBezTo>
                    <a:cubicBezTo>
                      <a:pt x="21600" y="20065"/>
                      <a:pt x="21600" y="20065"/>
                      <a:pt x="21600" y="20065"/>
                    </a:cubicBezTo>
                    <a:cubicBezTo>
                      <a:pt x="21600" y="20065"/>
                      <a:pt x="21600" y="20065"/>
                      <a:pt x="21600" y="20065"/>
                    </a:cubicBezTo>
                    <a:cubicBezTo>
                      <a:pt x="21472" y="9539"/>
                      <a:pt x="12014" y="877"/>
                      <a:pt x="0"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2256" name="Shape 2256"/>
              <p:cNvSpPr/>
              <p:nvPr/>
            </p:nvSpPr>
            <p:spPr>
              <a:xfrm>
                <a:off x="1791493" y="1737518"/>
                <a:ext cx="779464" cy="4413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039" y="4504"/>
                      <a:pt x="16447" y="12133"/>
                      <a:pt x="9421" y="12133"/>
                    </a:cubicBezTo>
                    <a:cubicBezTo>
                      <a:pt x="5777" y="12133"/>
                      <a:pt x="3071" y="10111"/>
                      <a:pt x="1093" y="7445"/>
                    </a:cubicBezTo>
                    <a:cubicBezTo>
                      <a:pt x="729" y="8089"/>
                      <a:pt x="364" y="8732"/>
                      <a:pt x="0" y="9375"/>
                    </a:cubicBezTo>
                    <a:cubicBezTo>
                      <a:pt x="3071" y="16361"/>
                      <a:pt x="8536" y="21232"/>
                      <a:pt x="17072" y="21600"/>
                    </a:cubicBezTo>
                    <a:cubicBezTo>
                      <a:pt x="20351" y="15534"/>
                      <a:pt x="21340" y="5331"/>
                      <a:pt x="21600" y="0"/>
                    </a:cubicBezTo>
                  </a:path>
                </a:pathLst>
              </a:custGeom>
              <a:solidFill>
                <a:srgbClr val="2CA8A8"/>
              </a:solidFill>
              <a:ln w="12700" cap="flat">
                <a:noFill/>
                <a:miter lim="400000"/>
              </a:ln>
              <a:effectLst/>
            </p:spPr>
            <p:txBody>
              <a:bodyPr wrap="square" lIns="71436" tIns="71436" rIns="71436" bIns="71436" numCol="1" anchor="t">
                <a:noAutofit/>
              </a:bodyPr>
              <a:lstStyle/>
              <a:p>
                <a:pPr lvl="0"/>
              </a:p>
            </p:txBody>
          </p:sp>
          <p:sp>
            <p:nvSpPr>
              <p:cNvPr id="2257" name="Shape 2257"/>
              <p:cNvSpPr/>
              <p:nvPr/>
            </p:nvSpPr>
            <p:spPr>
              <a:xfrm>
                <a:off x="1731962" y="1651000"/>
                <a:ext cx="873126" cy="5992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39" y="2844"/>
                    </a:moveTo>
                    <a:cubicBezTo>
                      <a:pt x="20996" y="1490"/>
                      <a:pt x="21228" y="542"/>
                      <a:pt x="21228" y="542"/>
                    </a:cubicBezTo>
                    <a:cubicBezTo>
                      <a:pt x="21228" y="542"/>
                      <a:pt x="21228" y="542"/>
                      <a:pt x="21228" y="542"/>
                    </a:cubicBezTo>
                    <a:cubicBezTo>
                      <a:pt x="21228" y="677"/>
                      <a:pt x="21228" y="1083"/>
                      <a:pt x="21228" y="1828"/>
                    </a:cubicBezTo>
                    <a:cubicBezTo>
                      <a:pt x="20996" y="2167"/>
                      <a:pt x="20717" y="2505"/>
                      <a:pt x="20439" y="2844"/>
                    </a:cubicBezTo>
                    <a:moveTo>
                      <a:pt x="21228" y="0"/>
                    </a:moveTo>
                    <a:cubicBezTo>
                      <a:pt x="21228" y="0"/>
                      <a:pt x="21182" y="0"/>
                      <a:pt x="21135" y="0"/>
                    </a:cubicBezTo>
                    <a:cubicBezTo>
                      <a:pt x="21043" y="68"/>
                      <a:pt x="20950" y="203"/>
                      <a:pt x="20903" y="339"/>
                    </a:cubicBezTo>
                    <a:cubicBezTo>
                      <a:pt x="20903" y="339"/>
                      <a:pt x="20903" y="406"/>
                      <a:pt x="20857" y="474"/>
                    </a:cubicBezTo>
                    <a:cubicBezTo>
                      <a:pt x="20717" y="1016"/>
                      <a:pt x="20021" y="3386"/>
                      <a:pt x="18534" y="5688"/>
                    </a:cubicBezTo>
                    <a:cubicBezTo>
                      <a:pt x="17791" y="6907"/>
                      <a:pt x="16955" y="7855"/>
                      <a:pt x="16026" y="8667"/>
                    </a:cubicBezTo>
                    <a:cubicBezTo>
                      <a:pt x="14400" y="10089"/>
                      <a:pt x="12542" y="10902"/>
                      <a:pt x="10452" y="10969"/>
                    </a:cubicBezTo>
                    <a:cubicBezTo>
                      <a:pt x="10266" y="10969"/>
                      <a:pt x="10080" y="10969"/>
                      <a:pt x="9894" y="10969"/>
                    </a:cubicBezTo>
                    <a:cubicBezTo>
                      <a:pt x="9894" y="10969"/>
                      <a:pt x="9848" y="10969"/>
                      <a:pt x="9848" y="10969"/>
                    </a:cubicBezTo>
                    <a:cubicBezTo>
                      <a:pt x="7850" y="10969"/>
                      <a:pt x="5992" y="10360"/>
                      <a:pt x="4413" y="9141"/>
                    </a:cubicBezTo>
                    <a:cubicBezTo>
                      <a:pt x="3902" y="8735"/>
                      <a:pt x="3391" y="8329"/>
                      <a:pt x="2926" y="7787"/>
                    </a:cubicBezTo>
                    <a:cubicBezTo>
                      <a:pt x="2787" y="8058"/>
                      <a:pt x="2601" y="8329"/>
                      <a:pt x="2462" y="8599"/>
                    </a:cubicBezTo>
                    <a:cubicBezTo>
                      <a:pt x="4227" y="10563"/>
                      <a:pt x="6643" y="12053"/>
                      <a:pt x="9894" y="12053"/>
                    </a:cubicBezTo>
                    <a:cubicBezTo>
                      <a:pt x="16165" y="12053"/>
                      <a:pt x="19370" y="6433"/>
                      <a:pt x="20764" y="3115"/>
                    </a:cubicBezTo>
                    <a:cubicBezTo>
                      <a:pt x="20532" y="7042"/>
                      <a:pt x="19649" y="14558"/>
                      <a:pt x="16723" y="19027"/>
                    </a:cubicBezTo>
                    <a:cubicBezTo>
                      <a:pt x="16862" y="19095"/>
                      <a:pt x="17048" y="19095"/>
                      <a:pt x="17234" y="19095"/>
                    </a:cubicBezTo>
                    <a:cubicBezTo>
                      <a:pt x="16769" y="19772"/>
                      <a:pt x="16305" y="20449"/>
                      <a:pt x="15747" y="21058"/>
                    </a:cubicBezTo>
                    <a:cubicBezTo>
                      <a:pt x="6968" y="21058"/>
                      <a:pt x="2415" y="17131"/>
                      <a:pt x="279" y="11240"/>
                    </a:cubicBezTo>
                    <a:cubicBezTo>
                      <a:pt x="186" y="11308"/>
                      <a:pt x="93" y="11376"/>
                      <a:pt x="0" y="11511"/>
                    </a:cubicBezTo>
                    <a:cubicBezTo>
                      <a:pt x="279" y="12256"/>
                      <a:pt x="557" y="13001"/>
                      <a:pt x="929" y="13678"/>
                    </a:cubicBezTo>
                    <a:cubicBezTo>
                      <a:pt x="1812" y="14423"/>
                      <a:pt x="2508" y="15506"/>
                      <a:pt x="3019" y="16792"/>
                    </a:cubicBezTo>
                    <a:cubicBezTo>
                      <a:pt x="3066" y="16792"/>
                      <a:pt x="3066" y="16792"/>
                      <a:pt x="3066" y="16860"/>
                    </a:cubicBezTo>
                    <a:cubicBezTo>
                      <a:pt x="4552" y="18485"/>
                      <a:pt x="6364" y="19704"/>
                      <a:pt x="8547" y="20449"/>
                    </a:cubicBezTo>
                    <a:cubicBezTo>
                      <a:pt x="8547" y="20449"/>
                      <a:pt x="8547" y="20449"/>
                      <a:pt x="8547" y="20449"/>
                    </a:cubicBezTo>
                    <a:cubicBezTo>
                      <a:pt x="8919" y="20584"/>
                      <a:pt x="9337" y="20720"/>
                      <a:pt x="9708" y="20855"/>
                    </a:cubicBezTo>
                    <a:cubicBezTo>
                      <a:pt x="9894" y="20855"/>
                      <a:pt x="10034" y="20923"/>
                      <a:pt x="10219" y="20991"/>
                    </a:cubicBezTo>
                    <a:cubicBezTo>
                      <a:pt x="10498" y="21058"/>
                      <a:pt x="10777" y="21058"/>
                      <a:pt x="11055" y="21126"/>
                    </a:cubicBezTo>
                    <a:cubicBezTo>
                      <a:pt x="11055" y="21126"/>
                      <a:pt x="11055" y="21126"/>
                      <a:pt x="11055" y="21126"/>
                    </a:cubicBezTo>
                    <a:cubicBezTo>
                      <a:pt x="12495" y="21465"/>
                      <a:pt x="14075" y="21600"/>
                      <a:pt x="15747" y="21600"/>
                    </a:cubicBezTo>
                    <a:cubicBezTo>
                      <a:pt x="15840" y="21600"/>
                      <a:pt x="15886" y="21532"/>
                      <a:pt x="15979" y="21465"/>
                    </a:cubicBezTo>
                    <a:cubicBezTo>
                      <a:pt x="16583" y="20787"/>
                      <a:pt x="17141" y="20043"/>
                      <a:pt x="17652" y="19162"/>
                    </a:cubicBezTo>
                    <a:cubicBezTo>
                      <a:pt x="17837" y="18824"/>
                      <a:pt x="18023" y="18485"/>
                      <a:pt x="18209" y="18147"/>
                    </a:cubicBezTo>
                    <a:cubicBezTo>
                      <a:pt x="21554" y="11376"/>
                      <a:pt x="21600" y="1083"/>
                      <a:pt x="21600" y="542"/>
                    </a:cubicBezTo>
                    <a:cubicBezTo>
                      <a:pt x="21600" y="542"/>
                      <a:pt x="21600" y="474"/>
                      <a:pt x="21600" y="474"/>
                    </a:cubicBezTo>
                    <a:cubicBezTo>
                      <a:pt x="21600" y="203"/>
                      <a:pt x="21461" y="68"/>
                      <a:pt x="21321" y="0"/>
                    </a:cubicBezTo>
                    <a:cubicBezTo>
                      <a:pt x="21275" y="0"/>
                      <a:pt x="21275" y="0"/>
                      <a:pt x="21228"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2258" name="Shape 2258"/>
              <p:cNvSpPr/>
              <p:nvPr/>
            </p:nvSpPr>
            <p:spPr>
              <a:xfrm>
                <a:off x="2558256" y="1666081"/>
                <a:ext cx="31751" cy="642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0"/>
                      <a:pt x="15247" y="8894"/>
                      <a:pt x="0" y="21600"/>
                    </a:cubicBezTo>
                    <a:cubicBezTo>
                      <a:pt x="7624" y="18424"/>
                      <a:pt x="15247" y="15247"/>
                      <a:pt x="21600" y="12071"/>
                    </a:cubicBezTo>
                    <a:cubicBezTo>
                      <a:pt x="21600" y="5082"/>
                      <a:pt x="21600" y="1271"/>
                      <a:pt x="21600" y="0"/>
                    </a:cubicBezTo>
                    <a:cubicBezTo>
                      <a:pt x="21600" y="0"/>
                      <a:pt x="21600" y="0"/>
                      <a:pt x="21600"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2259" name="Shape 2259"/>
              <p:cNvSpPr/>
              <p:nvPr/>
            </p:nvSpPr>
            <p:spPr>
              <a:xfrm>
                <a:off x="1756569" y="1929606"/>
                <a:ext cx="651670" cy="2905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83" y="0"/>
                    </a:moveTo>
                    <a:cubicBezTo>
                      <a:pt x="809" y="697"/>
                      <a:pt x="373" y="1254"/>
                      <a:pt x="0" y="1951"/>
                    </a:cubicBezTo>
                    <a:cubicBezTo>
                      <a:pt x="3050" y="15190"/>
                      <a:pt x="9648" y="21461"/>
                      <a:pt x="20106" y="21600"/>
                    </a:cubicBezTo>
                    <a:cubicBezTo>
                      <a:pt x="20666" y="20625"/>
                      <a:pt x="21164" y="19649"/>
                      <a:pt x="21600" y="18534"/>
                    </a:cubicBezTo>
                    <a:cubicBezTo>
                      <a:pt x="11391" y="17977"/>
                      <a:pt x="4855" y="10591"/>
                      <a:pt x="1183" y="0"/>
                    </a:cubicBezTo>
                  </a:path>
                </a:pathLst>
              </a:custGeom>
              <a:solidFill>
                <a:srgbClr val="1F9B9B"/>
              </a:solidFill>
              <a:ln w="12700" cap="flat">
                <a:noFill/>
                <a:miter lim="400000"/>
              </a:ln>
              <a:effectLst/>
            </p:spPr>
            <p:txBody>
              <a:bodyPr wrap="square" lIns="71436" tIns="71436" rIns="71436" bIns="71436" numCol="1" anchor="t">
                <a:noAutofit/>
              </a:bodyPr>
              <a:lstStyle/>
              <a:p>
                <a:pPr lvl="0"/>
              </a:p>
            </p:txBody>
          </p:sp>
          <p:sp>
            <p:nvSpPr>
              <p:cNvPr id="2260" name="Shape 2260"/>
              <p:cNvSpPr/>
              <p:nvPr/>
            </p:nvSpPr>
            <p:spPr>
              <a:xfrm>
                <a:off x="1743075" y="1955800"/>
                <a:ext cx="685801" cy="279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14" y="0"/>
                    </a:moveTo>
                    <a:cubicBezTo>
                      <a:pt x="296" y="145"/>
                      <a:pt x="178" y="290"/>
                      <a:pt x="0" y="580"/>
                    </a:cubicBezTo>
                    <a:cubicBezTo>
                      <a:pt x="2722" y="13192"/>
                      <a:pt x="8522" y="21600"/>
                      <a:pt x="19706" y="21600"/>
                    </a:cubicBezTo>
                    <a:cubicBezTo>
                      <a:pt x="20416" y="20295"/>
                      <a:pt x="21008" y="18846"/>
                      <a:pt x="21600" y="17396"/>
                    </a:cubicBezTo>
                    <a:cubicBezTo>
                      <a:pt x="21363" y="17396"/>
                      <a:pt x="21127" y="17396"/>
                      <a:pt x="20949" y="17251"/>
                    </a:cubicBezTo>
                    <a:cubicBezTo>
                      <a:pt x="20535" y="18411"/>
                      <a:pt x="20061" y="19426"/>
                      <a:pt x="19529" y="20440"/>
                    </a:cubicBezTo>
                    <a:cubicBezTo>
                      <a:pt x="9587" y="20295"/>
                      <a:pt x="3314" y="13772"/>
                      <a:pt x="414"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2261" name="Shape 2261"/>
              <p:cNvSpPr/>
              <p:nvPr/>
            </p:nvSpPr>
            <p:spPr>
              <a:xfrm>
                <a:off x="1208087" y="2012156"/>
                <a:ext cx="664370" cy="3397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0" y="21600"/>
                      <a:pt x="0" y="21600"/>
                      <a:pt x="0" y="21600"/>
                    </a:cubicBezTo>
                    <a:cubicBezTo>
                      <a:pt x="0" y="14440"/>
                      <a:pt x="0" y="14440"/>
                      <a:pt x="0" y="14440"/>
                    </a:cubicBezTo>
                    <a:cubicBezTo>
                      <a:pt x="0" y="6444"/>
                      <a:pt x="3295" y="0"/>
                      <a:pt x="7383" y="0"/>
                    </a:cubicBezTo>
                    <a:cubicBezTo>
                      <a:pt x="14217" y="0"/>
                      <a:pt x="14217" y="0"/>
                      <a:pt x="14217" y="0"/>
                    </a:cubicBezTo>
                    <a:cubicBezTo>
                      <a:pt x="18305" y="0"/>
                      <a:pt x="21600" y="6444"/>
                      <a:pt x="21600" y="14440"/>
                    </a:cubicBezTo>
                    <a:cubicBezTo>
                      <a:pt x="21600" y="21600"/>
                      <a:pt x="21600" y="21600"/>
                      <a:pt x="21600" y="21600"/>
                    </a:cubicBezTo>
                  </a:path>
                </a:pathLst>
              </a:custGeom>
              <a:solidFill>
                <a:srgbClr val="3572B0"/>
              </a:solidFill>
              <a:ln w="12700" cap="flat">
                <a:noFill/>
                <a:miter lim="400000"/>
              </a:ln>
              <a:effectLst/>
            </p:spPr>
            <p:txBody>
              <a:bodyPr wrap="square" lIns="71436" tIns="71436" rIns="71436" bIns="71436" numCol="1" anchor="t">
                <a:noAutofit/>
              </a:bodyPr>
              <a:lstStyle/>
              <a:p>
                <a:pPr lvl="0"/>
              </a:p>
            </p:txBody>
          </p:sp>
          <p:sp>
            <p:nvSpPr>
              <p:cNvPr id="2262" name="Shape 2262"/>
              <p:cNvSpPr/>
              <p:nvPr/>
            </p:nvSpPr>
            <p:spPr>
              <a:xfrm>
                <a:off x="1193006" y="1997075"/>
                <a:ext cx="694533" cy="3698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33" y="21600"/>
                    </a:moveTo>
                    <a:cubicBezTo>
                      <a:pt x="467" y="21600"/>
                      <a:pt x="467" y="21600"/>
                      <a:pt x="467" y="21600"/>
                    </a:cubicBezTo>
                    <a:cubicBezTo>
                      <a:pt x="234" y="21600"/>
                      <a:pt x="0" y="21161"/>
                      <a:pt x="0" y="20723"/>
                    </a:cubicBezTo>
                    <a:cubicBezTo>
                      <a:pt x="0" y="14144"/>
                      <a:pt x="0" y="14144"/>
                      <a:pt x="0" y="14144"/>
                    </a:cubicBezTo>
                    <a:cubicBezTo>
                      <a:pt x="0" y="6359"/>
                      <a:pt x="3386" y="0"/>
                      <a:pt x="7531" y="0"/>
                    </a:cubicBezTo>
                    <a:cubicBezTo>
                      <a:pt x="14069" y="0"/>
                      <a:pt x="14069" y="0"/>
                      <a:pt x="14069" y="0"/>
                    </a:cubicBezTo>
                    <a:cubicBezTo>
                      <a:pt x="18214" y="0"/>
                      <a:pt x="21600" y="6359"/>
                      <a:pt x="21600" y="14144"/>
                    </a:cubicBezTo>
                    <a:cubicBezTo>
                      <a:pt x="21600" y="20723"/>
                      <a:pt x="21600" y="20723"/>
                      <a:pt x="21600" y="20723"/>
                    </a:cubicBezTo>
                    <a:cubicBezTo>
                      <a:pt x="21600" y="21161"/>
                      <a:pt x="21366" y="21600"/>
                      <a:pt x="21133" y="21600"/>
                    </a:cubicBezTo>
                    <a:moveTo>
                      <a:pt x="934" y="19846"/>
                    </a:moveTo>
                    <a:cubicBezTo>
                      <a:pt x="20666" y="19846"/>
                      <a:pt x="20666" y="19846"/>
                      <a:pt x="20666" y="19846"/>
                    </a:cubicBezTo>
                    <a:cubicBezTo>
                      <a:pt x="20666" y="14144"/>
                      <a:pt x="20666" y="14144"/>
                      <a:pt x="20666" y="14144"/>
                    </a:cubicBezTo>
                    <a:cubicBezTo>
                      <a:pt x="20666" y="7346"/>
                      <a:pt x="17689" y="1754"/>
                      <a:pt x="14069" y="1754"/>
                    </a:cubicBezTo>
                    <a:cubicBezTo>
                      <a:pt x="7531" y="1754"/>
                      <a:pt x="7531" y="1754"/>
                      <a:pt x="7531" y="1754"/>
                    </a:cubicBezTo>
                    <a:cubicBezTo>
                      <a:pt x="3911" y="1754"/>
                      <a:pt x="934" y="7346"/>
                      <a:pt x="934" y="14144"/>
                    </a:cubicBezTo>
                    <a:cubicBezTo>
                      <a:pt x="934" y="19846"/>
                      <a:pt x="934" y="19846"/>
                      <a:pt x="934" y="19846"/>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263" name="Shape 2263"/>
              <p:cNvSpPr/>
              <p:nvPr/>
            </p:nvSpPr>
            <p:spPr>
              <a:xfrm>
                <a:off x="1420019" y="1876425"/>
                <a:ext cx="240507" cy="3929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894" y="10955"/>
                    </a:moveTo>
                    <a:cubicBezTo>
                      <a:pt x="4894" y="13125"/>
                      <a:pt x="2362" y="14159"/>
                      <a:pt x="1688" y="14366"/>
                    </a:cubicBezTo>
                    <a:cubicBezTo>
                      <a:pt x="1856" y="14469"/>
                      <a:pt x="10800" y="21600"/>
                      <a:pt x="10800" y="21600"/>
                    </a:cubicBezTo>
                    <a:cubicBezTo>
                      <a:pt x="10800" y="21600"/>
                      <a:pt x="19744" y="14469"/>
                      <a:pt x="19912" y="14366"/>
                    </a:cubicBezTo>
                    <a:cubicBezTo>
                      <a:pt x="19238" y="14159"/>
                      <a:pt x="16706" y="13125"/>
                      <a:pt x="16706" y="10955"/>
                    </a:cubicBezTo>
                    <a:cubicBezTo>
                      <a:pt x="16706" y="7648"/>
                      <a:pt x="21600" y="7441"/>
                      <a:pt x="21600" y="7441"/>
                    </a:cubicBezTo>
                    <a:cubicBezTo>
                      <a:pt x="21600" y="0"/>
                      <a:pt x="21600" y="0"/>
                      <a:pt x="21600" y="0"/>
                    </a:cubicBezTo>
                    <a:cubicBezTo>
                      <a:pt x="0" y="0"/>
                      <a:pt x="0" y="0"/>
                      <a:pt x="0" y="0"/>
                    </a:cubicBezTo>
                    <a:cubicBezTo>
                      <a:pt x="0" y="7441"/>
                      <a:pt x="0" y="7441"/>
                      <a:pt x="0" y="7441"/>
                    </a:cubicBezTo>
                    <a:cubicBezTo>
                      <a:pt x="0" y="7441"/>
                      <a:pt x="4894" y="7648"/>
                      <a:pt x="4894" y="10955"/>
                    </a:cubicBezTo>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2264" name="Shape 2264"/>
              <p:cNvSpPr/>
              <p:nvPr/>
            </p:nvSpPr>
            <p:spPr>
              <a:xfrm>
                <a:off x="1404937" y="1861344"/>
                <a:ext cx="270670" cy="4230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500" y="21600"/>
                      <a:pt x="10050" y="21504"/>
                      <a:pt x="9900" y="21312"/>
                    </a:cubicBezTo>
                    <a:cubicBezTo>
                      <a:pt x="1800" y="14688"/>
                      <a:pt x="1650" y="14496"/>
                      <a:pt x="1650" y="14400"/>
                    </a:cubicBezTo>
                    <a:cubicBezTo>
                      <a:pt x="1350" y="14016"/>
                      <a:pt x="1500" y="13632"/>
                      <a:pt x="2100" y="13440"/>
                    </a:cubicBezTo>
                    <a:cubicBezTo>
                      <a:pt x="2400" y="13248"/>
                      <a:pt x="4350" y="12480"/>
                      <a:pt x="4350" y="10944"/>
                    </a:cubicBezTo>
                    <a:cubicBezTo>
                      <a:pt x="4350" y="8640"/>
                      <a:pt x="1200" y="8448"/>
                      <a:pt x="1050" y="8448"/>
                    </a:cubicBezTo>
                    <a:cubicBezTo>
                      <a:pt x="450" y="8448"/>
                      <a:pt x="0" y="8064"/>
                      <a:pt x="0" y="7680"/>
                    </a:cubicBezTo>
                    <a:cubicBezTo>
                      <a:pt x="0" y="768"/>
                      <a:pt x="0" y="768"/>
                      <a:pt x="0" y="768"/>
                    </a:cubicBezTo>
                    <a:cubicBezTo>
                      <a:pt x="0" y="288"/>
                      <a:pt x="450" y="0"/>
                      <a:pt x="1200" y="0"/>
                    </a:cubicBezTo>
                    <a:cubicBezTo>
                      <a:pt x="20400" y="0"/>
                      <a:pt x="20400" y="0"/>
                      <a:pt x="20400" y="0"/>
                    </a:cubicBezTo>
                    <a:cubicBezTo>
                      <a:pt x="21150" y="0"/>
                      <a:pt x="21600" y="288"/>
                      <a:pt x="21600" y="768"/>
                    </a:cubicBezTo>
                    <a:cubicBezTo>
                      <a:pt x="21600" y="7680"/>
                      <a:pt x="21600" y="7680"/>
                      <a:pt x="21600" y="7680"/>
                    </a:cubicBezTo>
                    <a:cubicBezTo>
                      <a:pt x="21600" y="8064"/>
                      <a:pt x="21150" y="8448"/>
                      <a:pt x="20550" y="8448"/>
                    </a:cubicBezTo>
                    <a:cubicBezTo>
                      <a:pt x="20250" y="8448"/>
                      <a:pt x="17250" y="8736"/>
                      <a:pt x="17250" y="10944"/>
                    </a:cubicBezTo>
                    <a:cubicBezTo>
                      <a:pt x="17250" y="12480"/>
                      <a:pt x="19200" y="13248"/>
                      <a:pt x="19500" y="13440"/>
                    </a:cubicBezTo>
                    <a:cubicBezTo>
                      <a:pt x="20100" y="13632"/>
                      <a:pt x="20250" y="14016"/>
                      <a:pt x="19950" y="14400"/>
                    </a:cubicBezTo>
                    <a:cubicBezTo>
                      <a:pt x="19950" y="14496"/>
                      <a:pt x="19800" y="14688"/>
                      <a:pt x="11700" y="21312"/>
                    </a:cubicBezTo>
                    <a:cubicBezTo>
                      <a:pt x="11550" y="21504"/>
                      <a:pt x="11100" y="21600"/>
                      <a:pt x="10800" y="21600"/>
                    </a:cubicBezTo>
                    <a:moveTo>
                      <a:pt x="4350" y="14208"/>
                    </a:moveTo>
                    <a:cubicBezTo>
                      <a:pt x="5700" y="15264"/>
                      <a:pt x="8550" y="17664"/>
                      <a:pt x="10800" y="19584"/>
                    </a:cubicBezTo>
                    <a:cubicBezTo>
                      <a:pt x="13050" y="17664"/>
                      <a:pt x="15900" y="15264"/>
                      <a:pt x="17250" y="14208"/>
                    </a:cubicBezTo>
                    <a:cubicBezTo>
                      <a:pt x="15900" y="13536"/>
                      <a:pt x="14850" y="12384"/>
                      <a:pt x="14850" y="10944"/>
                    </a:cubicBezTo>
                    <a:cubicBezTo>
                      <a:pt x="14850" y="8448"/>
                      <a:pt x="17400" y="7392"/>
                      <a:pt x="19200" y="7008"/>
                    </a:cubicBezTo>
                    <a:cubicBezTo>
                      <a:pt x="19200" y="1536"/>
                      <a:pt x="19200" y="1536"/>
                      <a:pt x="19200" y="1536"/>
                    </a:cubicBezTo>
                    <a:cubicBezTo>
                      <a:pt x="2400" y="1536"/>
                      <a:pt x="2400" y="1536"/>
                      <a:pt x="2400" y="1536"/>
                    </a:cubicBezTo>
                    <a:cubicBezTo>
                      <a:pt x="2400" y="7008"/>
                      <a:pt x="2400" y="7008"/>
                      <a:pt x="2400" y="7008"/>
                    </a:cubicBezTo>
                    <a:cubicBezTo>
                      <a:pt x="4200" y="7392"/>
                      <a:pt x="6750" y="8448"/>
                      <a:pt x="6750" y="10944"/>
                    </a:cubicBezTo>
                    <a:cubicBezTo>
                      <a:pt x="6750" y="12384"/>
                      <a:pt x="5700" y="13536"/>
                      <a:pt x="4350" y="14208"/>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265" name="Shape 2265"/>
              <p:cNvSpPr/>
              <p:nvPr/>
            </p:nvSpPr>
            <p:spPr>
              <a:xfrm>
                <a:off x="1459706" y="2012156"/>
                <a:ext cx="161133"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251" y="3086"/>
                      <a:pt x="753" y="6171"/>
                      <a:pt x="1005" y="9257"/>
                    </a:cubicBezTo>
                    <a:cubicBezTo>
                      <a:pt x="3767" y="18514"/>
                      <a:pt x="6781" y="21600"/>
                      <a:pt x="10047" y="21600"/>
                    </a:cubicBezTo>
                    <a:cubicBezTo>
                      <a:pt x="10047" y="21600"/>
                      <a:pt x="10298" y="21600"/>
                      <a:pt x="10549" y="21600"/>
                    </a:cubicBezTo>
                    <a:cubicBezTo>
                      <a:pt x="11051" y="21600"/>
                      <a:pt x="11051" y="21600"/>
                      <a:pt x="11051" y="21600"/>
                    </a:cubicBezTo>
                    <a:cubicBezTo>
                      <a:pt x="14316" y="21600"/>
                      <a:pt x="17581" y="18514"/>
                      <a:pt x="20595" y="9257"/>
                    </a:cubicBezTo>
                    <a:cubicBezTo>
                      <a:pt x="20847" y="6171"/>
                      <a:pt x="21349" y="3086"/>
                      <a:pt x="21600" y="0"/>
                    </a:cubicBezTo>
                    <a:cubicBezTo>
                      <a:pt x="18084" y="9257"/>
                      <a:pt x="14567" y="12343"/>
                      <a:pt x="11051" y="12343"/>
                    </a:cubicBezTo>
                    <a:cubicBezTo>
                      <a:pt x="10549" y="12343"/>
                      <a:pt x="10549" y="12343"/>
                      <a:pt x="10549" y="12343"/>
                    </a:cubicBezTo>
                    <a:cubicBezTo>
                      <a:pt x="10298" y="12343"/>
                      <a:pt x="10047" y="12343"/>
                      <a:pt x="9795" y="12343"/>
                    </a:cubicBezTo>
                    <a:cubicBezTo>
                      <a:pt x="6530" y="12343"/>
                      <a:pt x="3265" y="6171"/>
                      <a:pt x="0" y="0"/>
                    </a:cubicBezTo>
                  </a:path>
                </a:pathLst>
              </a:custGeom>
              <a:solidFill>
                <a:srgbClr val="E8D2A0"/>
              </a:solidFill>
              <a:ln w="12700" cap="flat">
                <a:noFill/>
                <a:miter lim="400000"/>
              </a:ln>
              <a:effectLst/>
            </p:spPr>
            <p:txBody>
              <a:bodyPr wrap="square" lIns="71436" tIns="71436" rIns="71436" bIns="71436" numCol="1" anchor="t">
                <a:noAutofit/>
              </a:bodyPr>
              <a:lstStyle/>
              <a:p>
                <a:pPr lvl="0"/>
              </a:p>
            </p:txBody>
          </p:sp>
          <p:sp>
            <p:nvSpPr>
              <p:cNvPr id="2266" name="Shape 2266"/>
              <p:cNvSpPr/>
              <p:nvPr/>
            </p:nvSpPr>
            <p:spPr>
              <a:xfrm>
                <a:off x="1420019" y="2000250"/>
                <a:ext cx="240507" cy="174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419" y="4800"/>
                      <a:pt x="19238" y="9600"/>
                      <a:pt x="18056" y="14400"/>
                    </a:cubicBezTo>
                    <a:cubicBezTo>
                      <a:pt x="17887" y="16800"/>
                      <a:pt x="17550" y="19200"/>
                      <a:pt x="17381" y="21600"/>
                    </a:cubicBezTo>
                    <a:cubicBezTo>
                      <a:pt x="18900" y="19200"/>
                      <a:pt x="20250" y="12000"/>
                      <a:pt x="21600" y="4800"/>
                    </a:cubicBezTo>
                    <a:cubicBezTo>
                      <a:pt x="21600" y="0"/>
                      <a:pt x="21600" y="0"/>
                      <a:pt x="21600" y="0"/>
                    </a:cubicBezTo>
                    <a:moveTo>
                      <a:pt x="0" y="0"/>
                    </a:moveTo>
                    <a:cubicBezTo>
                      <a:pt x="0" y="4800"/>
                      <a:pt x="0" y="4800"/>
                      <a:pt x="0" y="4800"/>
                    </a:cubicBezTo>
                    <a:cubicBezTo>
                      <a:pt x="1350" y="12000"/>
                      <a:pt x="2700" y="16800"/>
                      <a:pt x="4219" y="21600"/>
                    </a:cubicBezTo>
                    <a:cubicBezTo>
                      <a:pt x="4050" y="19200"/>
                      <a:pt x="3712" y="16800"/>
                      <a:pt x="3544" y="14400"/>
                    </a:cubicBezTo>
                    <a:cubicBezTo>
                      <a:pt x="2362" y="9600"/>
                      <a:pt x="1181" y="4800"/>
                      <a:pt x="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267" name="Shape 2267"/>
              <p:cNvSpPr/>
              <p:nvPr/>
            </p:nvSpPr>
            <p:spPr>
              <a:xfrm>
                <a:off x="1465262" y="2169318"/>
                <a:ext cx="150020" cy="1000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0" y="0"/>
                      <a:pt x="0" y="0"/>
                      <a:pt x="0" y="0"/>
                    </a:cubicBezTo>
                    <a:cubicBezTo>
                      <a:pt x="4320" y="8558"/>
                      <a:pt x="10800" y="21600"/>
                      <a:pt x="10800" y="21600"/>
                    </a:cubicBezTo>
                    <a:cubicBezTo>
                      <a:pt x="10800" y="21600"/>
                      <a:pt x="17280" y="8558"/>
                      <a:pt x="21600" y="0"/>
                    </a:cubicBezTo>
                  </a:path>
                </a:pathLst>
              </a:custGeom>
              <a:solidFill>
                <a:srgbClr val="E9E9E9"/>
              </a:solidFill>
              <a:ln w="12700" cap="flat">
                <a:noFill/>
                <a:miter lim="400000"/>
              </a:ln>
              <a:effectLst/>
            </p:spPr>
            <p:txBody>
              <a:bodyPr wrap="square" lIns="71436" tIns="71436" rIns="71436" bIns="71436" numCol="1" anchor="t">
                <a:noAutofit/>
              </a:bodyPr>
              <a:lstStyle/>
              <a:p>
                <a:pPr lvl="0"/>
              </a:p>
            </p:txBody>
          </p:sp>
          <p:sp>
            <p:nvSpPr>
              <p:cNvPr id="2268" name="Shape 2268"/>
              <p:cNvSpPr/>
              <p:nvPr/>
            </p:nvSpPr>
            <p:spPr>
              <a:xfrm>
                <a:off x="1448444" y="2154237"/>
                <a:ext cx="182862" cy="130176"/>
              </a:xfrm>
              <a:custGeom>
                <a:avLst/>
                <a:gdLst/>
                <a:ahLst/>
                <a:cxnLst>
                  <a:cxn ang="0">
                    <a:pos x="wd2" y="hd2"/>
                  </a:cxn>
                  <a:cxn ang="5400000">
                    <a:pos x="wd2" y="hd2"/>
                  </a:cxn>
                  <a:cxn ang="10800000">
                    <a:pos x="wd2" y="hd2"/>
                  </a:cxn>
                  <a:cxn ang="16200000">
                    <a:pos x="wd2" y="hd2"/>
                  </a:cxn>
                </a:cxnLst>
                <a:rect l="0" t="0" r="r" b="b"/>
                <a:pathLst>
                  <a:path w="21449" h="21600" fill="norm" stroke="1" extrusionOk="0">
                    <a:moveTo>
                      <a:pt x="10724" y="21600"/>
                    </a:moveTo>
                    <a:cubicBezTo>
                      <a:pt x="10283" y="21600"/>
                      <a:pt x="9622" y="21287"/>
                      <a:pt x="9402" y="20661"/>
                    </a:cubicBezTo>
                    <a:cubicBezTo>
                      <a:pt x="9402" y="20661"/>
                      <a:pt x="3891" y="10643"/>
                      <a:pt x="365" y="4070"/>
                    </a:cubicBezTo>
                    <a:cubicBezTo>
                      <a:pt x="-76" y="3443"/>
                      <a:pt x="-76" y="2504"/>
                      <a:pt x="144" y="1565"/>
                    </a:cubicBezTo>
                    <a:cubicBezTo>
                      <a:pt x="585" y="626"/>
                      <a:pt x="1026" y="0"/>
                      <a:pt x="1908" y="0"/>
                    </a:cubicBezTo>
                    <a:cubicBezTo>
                      <a:pt x="19540" y="0"/>
                      <a:pt x="19540" y="0"/>
                      <a:pt x="19540" y="0"/>
                    </a:cubicBezTo>
                    <a:cubicBezTo>
                      <a:pt x="20422" y="0"/>
                      <a:pt x="20863" y="626"/>
                      <a:pt x="21304" y="1565"/>
                    </a:cubicBezTo>
                    <a:cubicBezTo>
                      <a:pt x="21524" y="2504"/>
                      <a:pt x="21524" y="3443"/>
                      <a:pt x="21083" y="4070"/>
                    </a:cubicBezTo>
                    <a:cubicBezTo>
                      <a:pt x="17557" y="10643"/>
                      <a:pt x="12046" y="20661"/>
                      <a:pt x="12046" y="20661"/>
                    </a:cubicBezTo>
                    <a:cubicBezTo>
                      <a:pt x="11826" y="21287"/>
                      <a:pt x="11165" y="21600"/>
                      <a:pt x="10724" y="21600"/>
                    </a:cubicBezTo>
                    <a:close/>
                    <a:moveTo>
                      <a:pt x="5434" y="5009"/>
                    </a:moveTo>
                    <a:cubicBezTo>
                      <a:pt x="7418" y="8765"/>
                      <a:pt x="9402" y="12522"/>
                      <a:pt x="10724" y="15026"/>
                    </a:cubicBezTo>
                    <a:cubicBezTo>
                      <a:pt x="12046" y="12522"/>
                      <a:pt x="14030" y="8765"/>
                      <a:pt x="16014" y="5009"/>
                    </a:cubicBezTo>
                    <a:lnTo>
                      <a:pt x="5434" y="500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269" name="Shape 2269"/>
              <p:cNvSpPr/>
              <p:nvPr/>
            </p:nvSpPr>
            <p:spPr>
              <a:xfrm>
                <a:off x="976312" y="723106"/>
                <a:ext cx="1127126" cy="112712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89920"/>
              </a:solidFill>
              <a:ln w="12700" cap="flat">
                <a:noFill/>
                <a:miter lim="400000"/>
              </a:ln>
              <a:effectLst/>
            </p:spPr>
            <p:txBody>
              <a:bodyPr wrap="square" lIns="71436" tIns="71436" rIns="71436" bIns="71436" numCol="1" anchor="t">
                <a:noAutofit/>
              </a:bodyPr>
              <a:lstStyle/>
              <a:p>
                <a:pPr lvl="0"/>
              </a:p>
            </p:txBody>
          </p:sp>
          <p:sp>
            <p:nvSpPr>
              <p:cNvPr id="2270" name="Shape 2270"/>
              <p:cNvSpPr/>
              <p:nvPr/>
            </p:nvSpPr>
            <p:spPr>
              <a:xfrm>
                <a:off x="962025" y="708025"/>
                <a:ext cx="1156495" cy="11572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39" y="21600"/>
                      <a:pt x="0" y="16761"/>
                      <a:pt x="0" y="10800"/>
                    </a:cubicBezTo>
                    <a:cubicBezTo>
                      <a:pt x="0" y="4839"/>
                      <a:pt x="4839" y="0"/>
                      <a:pt x="10800" y="0"/>
                    </a:cubicBezTo>
                    <a:cubicBezTo>
                      <a:pt x="16761" y="0"/>
                      <a:pt x="21600" y="4839"/>
                      <a:pt x="21600" y="10800"/>
                    </a:cubicBezTo>
                    <a:cubicBezTo>
                      <a:pt x="21600" y="16761"/>
                      <a:pt x="16761" y="21600"/>
                      <a:pt x="10800" y="21600"/>
                    </a:cubicBezTo>
                    <a:moveTo>
                      <a:pt x="10800" y="561"/>
                    </a:moveTo>
                    <a:cubicBezTo>
                      <a:pt x="5155" y="561"/>
                      <a:pt x="561" y="5155"/>
                      <a:pt x="561" y="10800"/>
                    </a:cubicBezTo>
                    <a:cubicBezTo>
                      <a:pt x="561" y="16445"/>
                      <a:pt x="5155" y="21039"/>
                      <a:pt x="10800" y="21039"/>
                    </a:cubicBezTo>
                    <a:cubicBezTo>
                      <a:pt x="16445" y="21039"/>
                      <a:pt x="21039" y="16445"/>
                      <a:pt x="21039" y="10800"/>
                    </a:cubicBezTo>
                    <a:cubicBezTo>
                      <a:pt x="21039" y="5155"/>
                      <a:pt x="16445" y="561"/>
                      <a:pt x="10800" y="561"/>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271" name="Shape 2271"/>
              <p:cNvSpPr/>
              <p:nvPr/>
            </p:nvSpPr>
            <p:spPr>
              <a:xfrm>
                <a:off x="976312" y="723106"/>
                <a:ext cx="1127126" cy="5865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662"/>
                    </a:moveTo>
                    <a:cubicBezTo>
                      <a:pt x="16632" y="1662"/>
                      <a:pt x="21348" y="10523"/>
                      <a:pt x="21600" y="21600"/>
                    </a:cubicBezTo>
                    <a:cubicBezTo>
                      <a:pt x="21600" y="21323"/>
                      <a:pt x="21600" y="21046"/>
                      <a:pt x="21600" y="20769"/>
                    </a:cubicBezTo>
                    <a:cubicBezTo>
                      <a:pt x="21600" y="9346"/>
                      <a:pt x="16776" y="0"/>
                      <a:pt x="10800" y="0"/>
                    </a:cubicBezTo>
                    <a:cubicBezTo>
                      <a:pt x="4824" y="0"/>
                      <a:pt x="0" y="9346"/>
                      <a:pt x="0" y="20769"/>
                    </a:cubicBezTo>
                    <a:cubicBezTo>
                      <a:pt x="0" y="21046"/>
                      <a:pt x="0" y="21323"/>
                      <a:pt x="0" y="21600"/>
                    </a:cubicBezTo>
                    <a:cubicBezTo>
                      <a:pt x="252" y="10523"/>
                      <a:pt x="4968" y="1662"/>
                      <a:pt x="10800" y="1662"/>
                    </a:cubicBezTo>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2272" name="Shape 2272"/>
              <p:cNvSpPr/>
              <p:nvPr/>
            </p:nvSpPr>
            <p:spPr>
              <a:xfrm>
                <a:off x="962025" y="708025"/>
                <a:ext cx="1156495" cy="11572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39" y="21600"/>
                      <a:pt x="0" y="16761"/>
                      <a:pt x="0" y="10800"/>
                    </a:cubicBezTo>
                    <a:cubicBezTo>
                      <a:pt x="0" y="4839"/>
                      <a:pt x="4839" y="0"/>
                      <a:pt x="10800" y="0"/>
                    </a:cubicBezTo>
                    <a:cubicBezTo>
                      <a:pt x="16761" y="0"/>
                      <a:pt x="21600" y="4839"/>
                      <a:pt x="21600" y="10800"/>
                    </a:cubicBezTo>
                    <a:cubicBezTo>
                      <a:pt x="21600" y="16761"/>
                      <a:pt x="16761" y="21600"/>
                      <a:pt x="10800" y="21600"/>
                    </a:cubicBezTo>
                    <a:moveTo>
                      <a:pt x="10800" y="561"/>
                    </a:moveTo>
                    <a:cubicBezTo>
                      <a:pt x="5155" y="561"/>
                      <a:pt x="561" y="5155"/>
                      <a:pt x="561" y="10800"/>
                    </a:cubicBezTo>
                    <a:cubicBezTo>
                      <a:pt x="561" y="16445"/>
                      <a:pt x="5155" y="21039"/>
                      <a:pt x="10800" y="21039"/>
                    </a:cubicBezTo>
                    <a:cubicBezTo>
                      <a:pt x="16445" y="21039"/>
                      <a:pt x="21039" y="16445"/>
                      <a:pt x="21039" y="10800"/>
                    </a:cubicBezTo>
                    <a:cubicBezTo>
                      <a:pt x="21039" y="5155"/>
                      <a:pt x="16445" y="561"/>
                      <a:pt x="10800" y="561"/>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273" name="Shape 2273"/>
              <p:cNvSpPr/>
              <p:nvPr/>
            </p:nvSpPr>
            <p:spPr>
              <a:xfrm>
                <a:off x="1164431" y="1137745"/>
                <a:ext cx="751683" cy="866750"/>
              </a:xfrm>
              <a:custGeom>
                <a:avLst/>
                <a:gdLst/>
                <a:ahLst/>
                <a:cxnLst>
                  <a:cxn ang="0">
                    <a:pos x="wd2" y="hd2"/>
                  </a:cxn>
                  <a:cxn ang="5400000">
                    <a:pos x="wd2" y="hd2"/>
                  </a:cxn>
                  <a:cxn ang="10800000">
                    <a:pos x="wd2" y="hd2"/>
                  </a:cxn>
                  <a:cxn ang="16200000">
                    <a:pos x="wd2" y="hd2"/>
                  </a:cxn>
                </a:cxnLst>
                <a:rect l="0" t="0" r="r" b="b"/>
                <a:pathLst>
                  <a:path w="21600" h="21307" fill="norm" stroke="1" extrusionOk="0">
                    <a:moveTo>
                      <a:pt x="0" y="4228"/>
                    </a:moveTo>
                    <a:cubicBezTo>
                      <a:pt x="0" y="11935"/>
                      <a:pt x="0" y="11935"/>
                      <a:pt x="0" y="11935"/>
                    </a:cubicBezTo>
                    <a:cubicBezTo>
                      <a:pt x="0" y="17012"/>
                      <a:pt x="4698" y="21212"/>
                      <a:pt x="10638" y="21305"/>
                    </a:cubicBezTo>
                    <a:cubicBezTo>
                      <a:pt x="16686" y="21397"/>
                      <a:pt x="21600" y="17243"/>
                      <a:pt x="21600" y="12074"/>
                    </a:cubicBezTo>
                    <a:cubicBezTo>
                      <a:pt x="21600" y="720"/>
                      <a:pt x="21600" y="720"/>
                      <a:pt x="21600" y="720"/>
                    </a:cubicBezTo>
                    <a:cubicBezTo>
                      <a:pt x="21600" y="166"/>
                      <a:pt x="20844" y="-203"/>
                      <a:pt x="20250" y="120"/>
                    </a:cubicBezTo>
                    <a:cubicBezTo>
                      <a:pt x="10368" y="5520"/>
                      <a:pt x="0" y="4228"/>
                      <a:pt x="0" y="4228"/>
                    </a:cubicBezTo>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2274" name="Shape 2274"/>
              <p:cNvSpPr/>
              <p:nvPr/>
            </p:nvSpPr>
            <p:spPr>
              <a:xfrm>
                <a:off x="1149350" y="1121569"/>
                <a:ext cx="781845" cy="8977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748" y="21600"/>
                      <a:pt x="10696" y="21600"/>
                      <a:pt x="10592" y="21600"/>
                    </a:cubicBezTo>
                    <a:cubicBezTo>
                      <a:pt x="4777" y="21510"/>
                      <a:pt x="0" y="17262"/>
                      <a:pt x="0" y="12065"/>
                    </a:cubicBezTo>
                    <a:cubicBezTo>
                      <a:pt x="0" y="4519"/>
                      <a:pt x="0" y="4519"/>
                      <a:pt x="0" y="4519"/>
                    </a:cubicBezTo>
                    <a:cubicBezTo>
                      <a:pt x="0" y="4428"/>
                      <a:pt x="52" y="4338"/>
                      <a:pt x="156" y="4248"/>
                    </a:cubicBezTo>
                    <a:cubicBezTo>
                      <a:pt x="260" y="4203"/>
                      <a:pt x="363" y="4157"/>
                      <a:pt x="467" y="4157"/>
                    </a:cubicBezTo>
                    <a:cubicBezTo>
                      <a:pt x="467" y="4157"/>
                      <a:pt x="1506" y="4293"/>
                      <a:pt x="3167" y="4293"/>
                    </a:cubicBezTo>
                    <a:cubicBezTo>
                      <a:pt x="6594" y="4293"/>
                      <a:pt x="13240" y="3751"/>
                      <a:pt x="19679" y="181"/>
                    </a:cubicBezTo>
                    <a:cubicBezTo>
                      <a:pt x="19887" y="90"/>
                      <a:pt x="20094" y="0"/>
                      <a:pt x="20354" y="0"/>
                    </a:cubicBezTo>
                    <a:cubicBezTo>
                      <a:pt x="21029" y="0"/>
                      <a:pt x="21600" y="497"/>
                      <a:pt x="21600" y="1085"/>
                    </a:cubicBezTo>
                    <a:cubicBezTo>
                      <a:pt x="21600" y="12201"/>
                      <a:pt x="21600" y="12201"/>
                      <a:pt x="21600" y="12201"/>
                    </a:cubicBezTo>
                    <a:cubicBezTo>
                      <a:pt x="21600" y="17397"/>
                      <a:pt x="16771" y="21600"/>
                      <a:pt x="10800" y="21600"/>
                    </a:cubicBezTo>
                    <a:moveTo>
                      <a:pt x="831" y="4926"/>
                    </a:moveTo>
                    <a:cubicBezTo>
                      <a:pt x="831" y="12065"/>
                      <a:pt x="831" y="12065"/>
                      <a:pt x="831" y="12065"/>
                    </a:cubicBezTo>
                    <a:cubicBezTo>
                      <a:pt x="831" y="16855"/>
                      <a:pt x="5244" y="20832"/>
                      <a:pt x="10644" y="20877"/>
                    </a:cubicBezTo>
                    <a:cubicBezTo>
                      <a:pt x="16200" y="20967"/>
                      <a:pt x="20769" y="17036"/>
                      <a:pt x="20769" y="12201"/>
                    </a:cubicBezTo>
                    <a:cubicBezTo>
                      <a:pt x="20769" y="1085"/>
                      <a:pt x="20769" y="1085"/>
                      <a:pt x="20769" y="1085"/>
                    </a:cubicBezTo>
                    <a:cubicBezTo>
                      <a:pt x="20769" y="859"/>
                      <a:pt x="20562" y="723"/>
                      <a:pt x="20354" y="723"/>
                    </a:cubicBezTo>
                    <a:cubicBezTo>
                      <a:pt x="20250" y="723"/>
                      <a:pt x="20198" y="768"/>
                      <a:pt x="20146" y="813"/>
                    </a:cubicBezTo>
                    <a:cubicBezTo>
                      <a:pt x="13500" y="4474"/>
                      <a:pt x="6698" y="5016"/>
                      <a:pt x="3167" y="5016"/>
                    </a:cubicBezTo>
                    <a:cubicBezTo>
                      <a:pt x="2129" y="5016"/>
                      <a:pt x="1298" y="4971"/>
                      <a:pt x="831" y="4926"/>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275" name="Shape 2275"/>
              <p:cNvSpPr/>
              <p:nvPr/>
            </p:nvSpPr>
            <p:spPr>
              <a:xfrm>
                <a:off x="1179512" y="1151731"/>
                <a:ext cx="721520" cy="2087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50" y="0"/>
                    </a:moveTo>
                    <a:cubicBezTo>
                      <a:pt x="21038" y="0"/>
                      <a:pt x="20981" y="195"/>
                      <a:pt x="20925" y="389"/>
                    </a:cubicBezTo>
                    <a:cubicBezTo>
                      <a:pt x="13725" y="16151"/>
                      <a:pt x="6356" y="18486"/>
                      <a:pt x="2531" y="18486"/>
                    </a:cubicBezTo>
                    <a:cubicBezTo>
                      <a:pt x="1406" y="18486"/>
                      <a:pt x="506" y="18292"/>
                      <a:pt x="0" y="18097"/>
                    </a:cubicBezTo>
                    <a:cubicBezTo>
                      <a:pt x="0" y="21211"/>
                      <a:pt x="0" y="21211"/>
                      <a:pt x="0" y="21211"/>
                    </a:cubicBezTo>
                    <a:cubicBezTo>
                      <a:pt x="506" y="21405"/>
                      <a:pt x="1406" y="21600"/>
                      <a:pt x="2531" y="21600"/>
                    </a:cubicBezTo>
                    <a:cubicBezTo>
                      <a:pt x="6469" y="21600"/>
                      <a:pt x="13669" y="19070"/>
                      <a:pt x="20644" y="3697"/>
                    </a:cubicBezTo>
                    <a:cubicBezTo>
                      <a:pt x="20813" y="3308"/>
                      <a:pt x="20981" y="3114"/>
                      <a:pt x="21150" y="3114"/>
                    </a:cubicBezTo>
                    <a:cubicBezTo>
                      <a:pt x="21319" y="3114"/>
                      <a:pt x="21487" y="3308"/>
                      <a:pt x="21600" y="3503"/>
                    </a:cubicBezTo>
                    <a:cubicBezTo>
                      <a:pt x="21600" y="1557"/>
                      <a:pt x="21600" y="1557"/>
                      <a:pt x="21600" y="1557"/>
                    </a:cubicBezTo>
                    <a:cubicBezTo>
                      <a:pt x="21600" y="584"/>
                      <a:pt x="21375" y="0"/>
                      <a:pt x="21150" y="0"/>
                    </a:cubicBezTo>
                  </a:path>
                </a:pathLst>
              </a:custGeom>
              <a:solidFill>
                <a:srgbClr val="D2C49D"/>
              </a:solidFill>
              <a:ln w="12700" cap="flat">
                <a:noFill/>
                <a:miter lim="400000"/>
              </a:ln>
              <a:effectLst/>
            </p:spPr>
            <p:txBody>
              <a:bodyPr wrap="square" lIns="71436" tIns="71436" rIns="71436" bIns="71436" numCol="1" anchor="t">
                <a:noAutofit/>
              </a:bodyPr>
              <a:lstStyle/>
              <a:p>
                <a:pPr lvl="0"/>
              </a:p>
            </p:txBody>
          </p:sp>
          <p:sp>
            <p:nvSpPr>
              <p:cNvPr id="2276" name="Shape 2276"/>
              <p:cNvSpPr/>
              <p:nvPr/>
            </p:nvSpPr>
            <p:spPr>
              <a:xfrm>
                <a:off x="1164431" y="1136650"/>
                <a:ext cx="751683" cy="2198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36" y="0"/>
                    </a:moveTo>
                    <a:cubicBezTo>
                      <a:pt x="20574" y="0"/>
                      <a:pt x="20412" y="185"/>
                      <a:pt x="20250" y="554"/>
                    </a:cubicBezTo>
                    <a:cubicBezTo>
                      <a:pt x="13554" y="15138"/>
                      <a:pt x="6642" y="17538"/>
                      <a:pt x="2862" y="17538"/>
                    </a:cubicBezTo>
                    <a:cubicBezTo>
                      <a:pt x="1080" y="17538"/>
                      <a:pt x="0" y="16985"/>
                      <a:pt x="0" y="16985"/>
                    </a:cubicBezTo>
                    <a:cubicBezTo>
                      <a:pt x="0" y="21415"/>
                      <a:pt x="0" y="21415"/>
                      <a:pt x="0" y="21415"/>
                    </a:cubicBezTo>
                    <a:cubicBezTo>
                      <a:pt x="0" y="21415"/>
                      <a:pt x="162" y="21600"/>
                      <a:pt x="432" y="21600"/>
                    </a:cubicBezTo>
                    <a:cubicBezTo>
                      <a:pt x="432" y="18646"/>
                      <a:pt x="432" y="18646"/>
                      <a:pt x="432" y="18646"/>
                    </a:cubicBezTo>
                    <a:cubicBezTo>
                      <a:pt x="918" y="18831"/>
                      <a:pt x="1782" y="19015"/>
                      <a:pt x="2862" y="19015"/>
                    </a:cubicBezTo>
                    <a:cubicBezTo>
                      <a:pt x="6534" y="19015"/>
                      <a:pt x="13608" y="16800"/>
                      <a:pt x="20520" y="1846"/>
                    </a:cubicBezTo>
                    <a:cubicBezTo>
                      <a:pt x="20574" y="1662"/>
                      <a:pt x="20628" y="1477"/>
                      <a:pt x="20736" y="1477"/>
                    </a:cubicBezTo>
                    <a:cubicBezTo>
                      <a:pt x="20952" y="1477"/>
                      <a:pt x="21168" y="2031"/>
                      <a:pt x="21168" y="2954"/>
                    </a:cubicBezTo>
                    <a:cubicBezTo>
                      <a:pt x="21168" y="4800"/>
                      <a:pt x="21168" y="4800"/>
                      <a:pt x="21168" y="4800"/>
                    </a:cubicBezTo>
                    <a:cubicBezTo>
                      <a:pt x="21438" y="5354"/>
                      <a:pt x="21600" y="6277"/>
                      <a:pt x="21600" y="7385"/>
                    </a:cubicBezTo>
                    <a:cubicBezTo>
                      <a:pt x="21600" y="2954"/>
                      <a:pt x="21600" y="2954"/>
                      <a:pt x="21600" y="2954"/>
                    </a:cubicBezTo>
                    <a:cubicBezTo>
                      <a:pt x="21600" y="1292"/>
                      <a:pt x="21168" y="0"/>
                      <a:pt x="20736"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277" name="Shape 2277"/>
              <p:cNvSpPr/>
              <p:nvPr/>
            </p:nvSpPr>
            <p:spPr>
              <a:xfrm>
                <a:off x="1074737" y="1381125"/>
                <a:ext cx="89695" cy="1801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950"/>
                      <a:pt x="0" y="10800"/>
                    </a:cubicBezTo>
                    <a:cubicBezTo>
                      <a:pt x="0" y="16875"/>
                      <a:pt x="9450" y="21600"/>
                      <a:pt x="21600" y="21600"/>
                    </a:cubicBezTo>
                    <a:lnTo>
                      <a:pt x="2160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2278" name="Shape 2278"/>
              <p:cNvSpPr/>
              <p:nvPr/>
            </p:nvSpPr>
            <p:spPr>
              <a:xfrm>
                <a:off x="1059656" y="1366044"/>
                <a:ext cx="119858" cy="2103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8" y="21600"/>
                      <a:pt x="0" y="16779"/>
                      <a:pt x="0" y="10800"/>
                    </a:cubicBezTo>
                    <a:cubicBezTo>
                      <a:pt x="0" y="4821"/>
                      <a:pt x="8438" y="0"/>
                      <a:pt x="18900" y="0"/>
                    </a:cubicBezTo>
                    <a:cubicBezTo>
                      <a:pt x="20250" y="0"/>
                      <a:pt x="21600" y="771"/>
                      <a:pt x="21600" y="1543"/>
                    </a:cubicBezTo>
                    <a:cubicBezTo>
                      <a:pt x="21600" y="20057"/>
                      <a:pt x="21600" y="20057"/>
                      <a:pt x="21600" y="20057"/>
                    </a:cubicBezTo>
                    <a:cubicBezTo>
                      <a:pt x="21600" y="21021"/>
                      <a:pt x="20250" y="21600"/>
                      <a:pt x="18900" y="21600"/>
                    </a:cubicBezTo>
                    <a:close/>
                    <a:moveTo>
                      <a:pt x="16200" y="3279"/>
                    </a:moveTo>
                    <a:cubicBezTo>
                      <a:pt x="10125" y="4050"/>
                      <a:pt x="5400" y="7136"/>
                      <a:pt x="5400" y="10800"/>
                    </a:cubicBezTo>
                    <a:cubicBezTo>
                      <a:pt x="5400" y="14657"/>
                      <a:pt x="10125" y="17743"/>
                      <a:pt x="16200" y="18514"/>
                    </a:cubicBezTo>
                    <a:lnTo>
                      <a:pt x="16200" y="327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279" name="Shape 2279"/>
              <p:cNvSpPr/>
              <p:nvPr/>
            </p:nvSpPr>
            <p:spPr>
              <a:xfrm>
                <a:off x="1916112" y="1381125"/>
                <a:ext cx="89695" cy="1801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950"/>
                      <a:pt x="21600" y="10800"/>
                    </a:cubicBezTo>
                    <a:cubicBezTo>
                      <a:pt x="21600" y="16875"/>
                      <a:pt x="12150" y="21600"/>
                      <a:pt x="0" y="21600"/>
                    </a:cubicBezTo>
                    <a:lnTo>
                      <a:pt x="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2280" name="Shape 2280"/>
              <p:cNvSpPr/>
              <p:nvPr/>
            </p:nvSpPr>
            <p:spPr>
              <a:xfrm>
                <a:off x="1901031" y="1366044"/>
                <a:ext cx="119858" cy="2103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1021"/>
                      <a:pt x="0" y="20057"/>
                    </a:cubicBezTo>
                    <a:cubicBezTo>
                      <a:pt x="0" y="1543"/>
                      <a:pt x="0" y="1543"/>
                      <a:pt x="0" y="1543"/>
                    </a:cubicBezTo>
                    <a:cubicBezTo>
                      <a:pt x="0" y="771"/>
                      <a:pt x="1350" y="0"/>
                      <a:pt x="2700" y="0"/>
                    </a:cubicBezTo>
                    <a:cubicBezTo>
                      <a:pt x="13163" y="0"/>
                      <a:pt x="21600" y="4821"/>
                      <a:pt x="21600" y="10800"/>
                    </a:cubicBezTo>
                    <a:cubicBezTo>
                      <a:pt x="21600" y="16779"/>
                      <a:pt x="13163" y="21600"/>
                      <a:pt x="2700" y="21600"/>
                    </a:cubicBezTo>
                    <a:close/>
                    <a:moveTo>
                      <a:pt x="5400" y="3279"/>
                    </a:moveTo>
                    <a:cubicBezTo>
                      <a:pt x="5400" y="18514"/>
                      <a:pt x="5400" y="18514"/>
                      <a:pt x="5400" y="18514"/>
                    </a:cubicBezTo>
                    <a:cubicBezTo>
                      <a:pt x="11475" y="17743"/>
                      <a:pt x="16200" y="14657"/>
                      <a:pt x="16200" y="10800"/>
                    </a:cubicBezTo>
                    <a:cubicBezTo>
                      <a:pt x="16200" y="7136"/>
                      <a:pt x="11475" y="4050"/>
                      <a:pt x="5400" y="3279"/>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281" name="Shape 2281"/>
              <p:cNvSpPr/>
              <p:nvPr/>
            </p:nvSpPr>
            <p:spPr>
              <a:xfrm>
                <a:off x="1337469" y="1433512"/>
                <a:ext cx="74614" cy="74614"/>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282" name="Shape 2282"/>
              <p:cNvSpPr/>
              <p:nvPr/>
            </p:nvSpPr>
            <p:spPr>
              <a:xfrm>
                <a:off x="1667669" y="1433512"/>
                <a:ext cx="75408" cy="74614"/>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283" name="Shape 2283"/>
              <p:cNvSpPr/>
              <p:nvPr/>
            </p:nvSpPr>
            <p:spPr>
              <a:xfrm>
                <a:off x="1465262" y="1583531"/>
                <a:ext cx="150020" cy="904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60" y="21600"/>
                      <a:pt x="0" y="13500"/>
                      <a:pt x="0" y="3600"/>
                    </a:cubicBezTo>
                    <a:cubicBezTo>
                      <a:pt x="0" y="1800"/>
                      <a:pt x="1080" y="0"/>
                      <a:pt x="2160" y="0"/>
                    </a:cubicBezTo>
                    <a:cubicBezTo>
                      <a:pt x="3240" y="0"/>
                      <a:pt x="4320" y="1800"/>
                      <a:pt x="4320" y="3600"/>
                    </a:cubicBezTo>
                    <a:cubicBezTo>
                      <a:pt x="4320" y="9900"/>
                      <a:pt x="7290" y="14400"/>
                      <a:pt x="10800" y="14400"/>
                    </a:cubicBezTo>
                    <a:cubicBezTo>
                      <a:pt x="14310" y="14400"/>
                      <a:pt x="17280" y="9900"/>
                      <a:pt x="17280" y="3600"/>
                    </a:cubicBezTo>
                    <a:cubicBezTo>
                      <a:pt x="17280" y="1800"/>
                      <a:pt x="18360" y="0"/>
                      <a:pt x="19440" y="0"/>
                    </a:cubicBezTo>
                    <a:cubicBezTo>
                      <a:pt x="20520" y="0"/>
                      <a:pt x="21600" y="1800"/>
                      <a:pt x="21600" y="3600"/>
                    </a:cubicBezTo>
                    <a:cubicBezTo>
                      <a:pt x="21600" y="13500"/>
                      <a:pt x="16740" y="21600"/>
                      <a:pt x="1080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284" name="Shape 2284"/>
              <p:cNvSpPr/>
              <p:nvPr/>
            </p:nvSpPr>
            <p:spPr>
              <a:xfrm>
                <a:off x="1451769" y="1774825"/>
                <a:ext cx="177007" cy="90488"/>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4400"/>
                      <a:pt x="21185" y="4500"/>
                    </a:cubicBezTo>
                    <a:cubicBezTo>
                      <a:pt x="21410" y="2250"/>
                      <a:pt x="20510" y="0"/>
                      <a:pt x="19385" y="0"/>
                    </a:cubicBezTo>
                    <a:cubicBezTo>
                      <a:pt x="1835" y="0"/>
                      <a:pt x="1835" y="0"/>
                      <a:pt x="1835" y="0"/>
                    </a:cubicBezTo>
                    <a:cubicBezTo>
                      <a:pt x="710" y="0"/>
                      <a:pt x="-190" y="2250"/>
                      <a:pt x="35" y="4500"/>
                    </a:cubicBezTo>
                    <a:cubicBezTo>
                      <a:pt x="935" y="14400"/>
                      <a:pt x="5435" y="21600"/>
                      <a:pt x="10610" y="2160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sp>
          <p:nvSpPr>
            <p:cNvPr id="2286" name="Shape 2286"/>
            <p:cNvSpPr/>
            <p:nvPr/>
          </p:nvSpPr>
          <p:spPr>
            <a:xfrm>
              <a:off x="0" y="2804440"/>
              <a:ext cx="3048771" cy="19713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ctr">
                <a:lnSpc>
                  <a:spcPct val="110000"/>
                </a:lnSpc>
                <a:defRPr b="1" spc="-70" sz="7000">
                  <a:solidFill>
                    <a:srgbClr val="DCDEE0"/>
                  </a:solidFill>
                  <a:latin typeface="Helvetica"/>
                  <a:ea typeface="Helvetica"/>
                  <a:cs typeface="Helvetica"/>
                  <a:sym typeface="Helvetica"/>
                </a:defRPr>
              </a:lvl1pPr>
            </a:lstStyle>
            <a:p>
              <a:pPr lvl="0">
                <a:defRPr b="0" spc="0" sz="1800">
                  <a:solidFill>
                    <a:srgbClr val="000000"/>
                  </a:solidFill>
                </a:defRPr>
              </a:pPr>
              <a:r>
                <a:rPr b="1" spc="-70" sz="7000">
                  <a:solidFill>
                    <a:srgbClr val="DCDEE0"/>
                  </a:solidFill>
                </a:rPr>
                <a:t>People </a:t>
              </a:r>
              <a:endParaRPr b="1" spc="-70" sz="7000">
                <a:solidFill>
                  <a:srgbClr val="DCDEE0"/>
                </a:solidFill>
              </a:endParaRPr>
            </a:p>
          </p:txBody>
        </p:sp>
      </p:grpSp>
      <p:grpSp>
        <p:nvGrpSpPr>
          <p:cNvPr id="2290" name="Group 2290"/>
          <p:cNvGrpSpPr/>
          <p:nvPr/>
        </p:nvGrpSpPr>
        <p:grpSpPr>
          <a:xfrm>
            <a:off x="14687824" y="4936992"/>
            <a:ext cx="3048771" cy="4485055"/>
            <a:chOff x="0" y="0"/>
            <a:chExt cx="3048770" cy="4485054"/>
          </a:xfrm>
        </p:grpSpPr>
        <p:pic>
          <p:nvPicPr>
            <p:cNvPr id="2288" name="pasted-image.pdf"/>
            <p:cNvPicPr/>
            <p:nvPr/>
          </p:nvPicPr>
          <p:blipFill>
            <a:blip r:embed="rId5">
              <a:extLst/>
            </a:blip>
            <a:stretch>
              <a:fillRect/>
            </a:stretch>
          </p:blipFill>
          <p:spPr>
            <a:xfrm>
              <a:off x="0" y="0"/>
              <a:ext cx="3048771" cy="2499091"/>
            </a:xfrm>
            <a:prstGeom prst="rect">
              <a:avLst/>
            </a:prstGeom>
            <a:ln w="12700" cap="flat">
              <a:noFill/>
              <a:miter lim="400000"/>
            </a:ln>
            <a:effectLst/>
          </p:spPr>
        </p:pic>
        <p:sp>
          <p:nvSpPr>
            <p:cNvPr id="2289" name="Shape 2289"/>
            <p:cNvSpPr/>
            <p:nvPr/>
          </p:nvSpPr>
          <p:spPr>
            <a:xfrm>
              <a:off x="0" y="2513713"/>
              <a:ext cx="3048771" cy="19713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ctr">
                <a:lnSpc>
                  <a:spcPct val="110000"/>
                </a:lnSpc>
                <a:defRPr b="1" spc="-70" sz="7000">
                  <a:solidFill>
                    <a:srgbClr val="DCDEE0"/>
                  </a:solidFill>
                  <a:latin typeface="Helvetica"/>
                  <a:ea typeface="Helvetica"/>
                  <a:cs typeface="Helvetica"/>
                  <a:sym typeface="Helvetica"/>
                </a:defRPr>
              </a:lvl1pPr>
            </a:lstStyle>
            <a:p>
              <a:pPr lvl="0">
                <a:defRPr b="0" spc="0" sz="1800">
                  <a:solidFill>
                    <a:srgbClr val="000000"/>
                  </a:solidFill>
                </a:defRPr>
              </a:pPr>
              <a:r>
                <a:rPr b="1" spc="-70" sz="7000">
                  <a:solidFill>
                    <a:srgbClr val="DCDEE0"/>
                  </a:solidFill>
                </a:rPr>
                <a:t>Tools</a:t>
              </a:r>
              <a:endParaRPr b="1" spc="-70" sz="7000">
                <a:solidFill>
                  <a:srgbClr val="DCDEE0"/>
                </a:solidFill>
              </a:endParaRPr>
            </a:p>
          </p:txBody>
        </p:sp>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22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22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22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22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90" grpId="3"/>
      <p:bldP build="whole" bldLvl="1" animBg="1" rev="0" advAuto="0" spid="2287" grpId="4"/>
      <p:bldP build="whole" bldLvl="1" animBg="1" rev="0" advAuto="0" spid="2211" grpId="2"/>
      <p:bldP build="whole" bldLvl="1" animBg="1" rev="0" advAuto="0" spid="2208" grpId="1"/>
    </p:bldLst>
  </p:timing>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94" name="Shape 2294"/>
          <p:cNvSpPr/>
          <p:nvPr/>
        </p:nvSpPr>
        <p:spPr>
          <a:xfrm>
            <a:off x="755465" y="745026"/>
            <a:ext cx="20970876"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A deployment pipeline</a:t>
            </a:r>
          </a:p>
        </p:txBody>
      </p:sp>
      <p:grpSp>
        <p:nvGrpSpPr>
          <p:cNvPr id="2331" name="Group 2331"/>
          <p:cNvGrpSpPr/>
          <p:nvPr/>
        </p:nvGrpSpPr>
        <p:grpSpPr>
          <a:xfrm>
            <a:off x="3114346" y="5418480"/>
            <a:ext cx="18519219" cy="2879040"/>
            <a:chOff x="0" y="0"/>
            <a:chExt cx="18519218" cy="2879038"/>
          </a:xfrm>
        </p:grpSpPr>
        <p:grpSp>
          <p:nvGrpSpPr>
            <p:cNvPr id="2325" name="Group 2325"/>
            <p:cNvGrpSpPr/>
            <p:nvPr/>
          </p:nvGrpSpPr>
          <p:grpSpPr>
            <a:xfrm>
              <a:off x="-1" y="-1"/>
              <a:ext cx="2237781" cy="2879040"/>
              <a:chOff x="0" y="0"/>
              <a:chExt cx="2237779" cy="2879038"/>
            </a:xfrm>
          </p:grpSpPr>
          <p:sp>
            <p:nvSpPr>
              <p:cNvPr id="2295" name="Shape 2295"/>
              <p:cNvSpPr/>
              <p:nvPr/>
            </p:nvSpPr>
            <p:spPr>
              <a:xfrm>
                <a:off x="605013" y="2275566"/>
                <a:ext cx="1131003" cy="5777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0" y="21600"/>
                      <a:pt x="0" y="21600"/>
                      <a:pt x="0" y="21600"/>
                    </a:cubicBezTo>
                    <a:cubicBezTo>
                      <a:pt x="0" y="14400"/>
                      <a:pt x="0" y="14400"/>
                      <a:pt x="0" y="14400"/>
                    </a:cubicBezTo>
                    <a:cubicBezTo>
                      <a:pt x="0" y="6480"/>
                      <a:pt x="3314" y="0"/>
                      <a:pt x="7364" y="0"/>
                    </a:cubicBezTo>
                    <a:cubicBezTo>
                      <a:pt x="14236" y="0"/>
                      <a:pt x="14236" y="0"/>
                      <a:pt x="14236" y="0"/>
                    </a:cubicBezTo>
                    <a:cubicBezTo>
                      <a:pt x="18286" y="0"/>
                      <a:pt x="21600" y="6480"/>
                      <a:pt x="21600" y="14400"/>
                    </a:cubicBezTo>
                    <a:cubicBezTo>
                      <a:pt x="21600" y="21600"/>
                      <a:pt x="21600" y="21600"/>
                      <a:pt x="21600" y="21600"/>
                    </a:cubicBezTo>
                  </a:path>
                </a:pathLst>
              </a:custGeom>
              <a:solidFill>
                <a:srgbClr val="4BC6C6"/>
              </a:solidFill>
              <a:ln w="12700" cap="flat">
                <a:noFill/>
                <a:miter lim="400000"/>
              </a:ln>
              <a:effectLst/>
            </p:spPr>
            <p:txBody>
              <a:bodyPr wrap="square" lIns="71436" tIns="71436" rIns="71436" bIns="71436" numCol="1" anchor="t">
                <a:noAutofit/>
              </a:bodyPr>
              <a:lstStyle/>
              <a:p>
                <a:pPr lvl="0"/>
              </a:p>
            </p:txBody>
          </p:sp>
          <p:sp>
            <p:nvSpPr>
              <p:cNvPr id="2296" name="Shape 2296"/>
              <p:cNvSpPr/>
              <p:nvPr/>
            </p:nvSpPr>
            <p:spPr>
              <a:xfrm>
                <a:off x="579246" y="2249800"/>
                <a:ext cx="1182536" cy="6292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30" y="21600"/>
                    </a:moveTo>
                    <a:cubicBezTo>
                      <a:pt x="470" y="21600"/>
                      <a:pt x="470" y="21600"/>
                      <a:pt x="470" y="21600"/>
                    </a:cubicBezTo>
                    <a:cubicBezTo>
                      <a:pt x="235" y="21600"/>
                      <a:pt x="0" y="21159"/>
                      <a:pt x="0" y="20718"/>
                    </a:cubicBezTo>
                    <a:cubicBezTo>
                      <a:pt x="0" y="14106"/>
                      <a:pt x="0" y="14106"/>
                      <a:pt x="0" y="14106"/>
                    </a:cubicBezTo>
                    <a:cubicBezTo>
                      <a:pt x="0" y="6282"/>
                      <a:pt x="3346" y="0"/>
                      <a:pt x="7513" y="0"/>
                    </a:cubicBezTo>
                    <a:cubicBezTo>
                      <a:pt x="14087" y="0"/>
                      <a:pt x="14087" y="0"/>
                      <a:pt x="14087" y="0"/>
                    </a:cubicBezTo>
                    <a:cubicBezTo>
                      <a:pt x="18254" y="0"/>
                      <a:pt x="21600" y="6282"/>
                      <a:pt x="21600" y="14106"/>
                    </a:cubicBezTo>
                    <a:cubicBezTo>
                      <a:pt x="21600" y="20718"/>
                      <a:pt x="21600" y="20718"/>
                      <a:pt x="21600" y="20718"/>
                    </a:cubicBezTo>
                    <a:cubicBezTo>
                      <a:pt x="21600" y="21159"/>
                      <a:pt x="21365" y="21600"/>
                      <a:pt x="21130" y="21600"/>
                    </a:cubicBezTo>
                    <a:moveTo>
                      <a:pt x="939" y="19837"/>
                    </a:moveTo>
                    <a:cubicBezTo>
                      <a:pt x="20661" y="19837"/>
                      <a:pt x="20661" y="19837"/>
                      <a:pt x="20661" y="19837"/>
                    </a:cubicBezTo>
                    <a:cubicBezTo>
                      <a:pt x="20661" y="14106"/>
                      <a:pt x="20661" y="14106"/>
                      <a:pt x="20661" y="14106"/>
                    </a:cubicBezTo>
                    <a:cubicBezTo>
                      <a:pt x="20661" y="7273"/>
                      <a:pt x="17726" y="1763"/>
                      <a:pt x="14087" y="1763"/>
                    </a:cubicBezTo>
                    <a:cubicBezTo>
                      <a:pt x="7513" y="1763"/>
                      <a:pt x="7513" y="1763"/>
                      <a:pt x="7513" y="1763"/>
                    </a:cubicBezTo>
                    <a:cubicBezTo>
                      <a:pt x="3874" y="1763"/>
                      <a:pt x="939" y="7273"/>
                      <a:pt x="939" y="14106"/>
                    </a:cubicBezTo>
                    <a:cubicBezTo>
                      <a:pt x="939" y="19837"/>
                      <a:pt x="939" y="19837"/>
                      <a:pt x="939" y="19837"/>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297" name="Shape 2297"/>
              <p:cNvSpPr/>
              <p:nvPr/>
            </p:nvSpPr>
            <p:spPr>
              <a:xfrm>
                <a:off x="964384" y="2043670"/>
                <a:ext cx="410905" cy="6685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894" y="11008"/>
                    </a:moveTo>
                    <a:cubicBezTo>
                      <a:pt x="4894" y="13085"/>
                      <a:pt x="2363" y="14123"/>
                      <a:pt x="1688" y="14331"/>
                    </a:cubicBezTo>
                    <a:cubicBezTo>
                      <a:pt x="1856" y="14538"/>
                      <a:pt x="10800" y="21600"/>
                      <a:pt x="10800" y="21600"/>
                    </a:cubicBezTo>
                    <a:cubicBezTo>
                      <a:pt x="10800" y="21600"/>
                      <a:pt x="19744" y="14538"/>
                      <a:pt x="19912" y="14331"/>
                    </a:cubicBezTo>
                    <a:cubicBezTo>
                      <a:pt x="19237" y="14123"/>
                      <a:pt x="16706" y="13085"/>
                      <a:pt x="16706" y="11008"/>
                    </a:cubicBezTo>
                    <a:cubicBezTo>
                      <a:pt x="16706" y="7685"/>
                      <a:pt x="21600" y="7477"/>
                      <a:pt x="21600" y="7477"/>
                    </a:cubicBezTo>
                    <a:cubicBezTo>
                      <a:pt x="21600" y="0"/>
                      <a:pt x="21600" y="0"/>
                      <a:pt x="21600" y="0"/>
                    </a:cubicBezTo>
                    <a:cubicBezTo>
                      <a:pt x="0" y="0"/>
                      <a:pt x="0" y="0"/>
                      <a:pt x="0" y="0"/>
                    </a:cubicBezTo>
                    <a:cubicBezTo>
                      <a:pt x="0" y="7477"/>
                      <a:pt x="0" y="7477"/>
                      <a:pt x="0" y="7477"/>
                    </a:cubicBezTo>
                    <a:cubicBezTo>
                      <a:pt x="0" y="7477"/>
                      <a:pt x="4894" y="7685"/>
                      <a:pt x="4894" y="11008"/>
                    </a:cubicBezTo>
                  </a:path>
                </a:pathLst>
              </a:custGeom>
              <a:solidFill>
                <a:srgbClr val="DCA378"/>
              </a:solidFill>
              <a:ln w="12700" cap="flat">
                <a:noFill/>
                <a:miter lim="400000"/>
              </a:ln>
              <a:effectLst/>
            </p:spPr>
            <p:txBody>
              <a:bodyPr wrap="square" lIns="71436" tIns="71436" rIns="71436" bIns="71436" numCol="1" anchor="t">
                <a:noAutofit/>
              </a:bodyPr>
              <a:lstStyle/>
              <a:p>
                <a:pPr lvl="0"/>
              </a:p>
            </p:txBody>
          </p:sp>
          <p:sp>
            <p:nvSpPr>
              <p:cNvPr id="2298" name="Shape 2298"/>
              <p:cNvSpPr/>
              <p:nvPr/>
            </p:nvSpPr>
            <p:spPr>
              <a:xfrm>
                <a:off x="938618" y="2017903"/>
                <a:ext cx="462437" cy="7201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500" y="21600"/>
                      <a:pt x="10050" y="21504"/>
                      <a:pt x="9900" y="21311"/>
                    </a:cubicBezTo>
                    <a:cubicBezTo>
                      <a:pt x="1800" y="14657"/>
                      <a:pt x="1650" y="14561"/>
                      <a:pt x="1650" y="14464"/>
                    </a:cubicBezTo>
                    <a:cubicBezTo>
                      <a:pt x="1350" y="14079"/>
                      <a:pt x="1650" y="13596"/>
                      <a:pt x="2100" y="13404"/>
                    </a:cubicBezTo>
                    <a:cubicBezTo>
                      <a:pt x="2550" y="13307"/>
                      <a:pt x="4350" y="12536"/>
                      <a:pt x="4350" y="10993"/>
                    </a:cubicBezTo>
                    <a:cubicBezTo>
                      <a:pt x="4350" y="8679"/>
                      <a:pt x="1200" y="8486"/>
                      <a:pt x="1050" y="8486"/>
                    </a:cubicBezTo>
                    <a:cubicBezTo>
                      <a:pt x="450" y="8486"/>
                      <a:pt x="0" y="8100"/>
                      <a:pt x="0" y="7714"/>
                    </a:cubicBezTo>
                    <a:cubicBezTo>
                      <a:pt x="0" y="771"/>
                      <a:pt x="0" y="771"/>
                      <a:pt x="0" y="771"/>
                    </a:cubicBezTo>
                    <a:cubicBezTo>
                      <a:pt x="0" y="386"/>
                      <a:pt x="600" y="0"/>
                      <a:pt x="1200" y="0"/>
                    </a:cubicBezTo>
                    <a:cubicBezTo>
                      <a:pt x="20400" y="0"/>
                      <a:pt x="20400" y="0"/>
                      <a:pt x="20400" y="0"/>
                    </a:cubicBezTo>
                    <a:cubicBezTo>
                      <a:pt x="21000" y="0"/>
                      <a:pt x="21600" y="386"/>
                      <a:pt x="21600" y="771"/>
                    </a:cubicBezTo>
                    <a:cubicBezTo>
                      <a:pt x="21600" y="7714"/>
                      <a:pt x="21600" y="7714"/>
                      <a:pt x="21600" y="7714"/>
                    </a:cubicBezTo>
                    <a:cubicBezTo>
                      <a:pt x="21600" y="8100"/>
                      <a:pt x="21150" y="8486"/>
                      <a:pt x="20550" y="8486"/>
                    </a:cubicBezTo>
                    <a:cubicBezTo>
                      <a:pt x="20100" y="8486"/>
                      <a:pt x="17250" y="8679"/>
                      <a:pt x="17250" y="10993"/>
                    </a:cubicBezTo>
                    <a:cubicBezTo>
                      <a:pt x="17250" y="12536"/>
                      <a:pt x="19050" y="13307"/>
                      <a:pt x="19500" y="13404"/>
                    </a:cubicBezTo>
                    <a:cubicBezTo>
                      <a:pt x="19950" y="13596"/>
                      <a:pt x="20250" y="14079"/>
                      <a:pt x="19950" y="14464"/>
                    </a:cubicBezTo>
                    <a:cubicBezTo>
                      <a:pt x="19950" y="14561"/>
                      <a:pt x="19800" y="14657"/>
                      <a:pt x="11700" y="21311"/>
                    </a:cubicBezTo>
                    <a:cubicBezTo>
                      <a:pt x="11550" y="21504"/>
                      <a:pt x="11100" y="21600"/>
                      <a:pt x="10800" y="21600"/>
                    </a:cubicBezTo>
                    <a:moveTo>
                      <a:pt x="4350" y="14271"/>
                    </a:moveTo>
                    <a:cubicBezTo>
                      <a:pt x="5700" y="15332"/>
                      <a:pt x="8550" y="17646"/>
                      <a:pt x="10800" y="19575"/>
                    </a:cubicBezTo>
                    <a:cubicBezTo>
                      <a:pt x="13050" y="17646"/>
                      <a:pt x="15900" y="15332"/>
                      <a:pt x="17250" y="14271"/>
                    </a:cubicBezTo>
                    <a:cubicBezTo>
                      <a:pt x="15900" y="13596"/>
                      <a:pt x="14850" y="12439"/>
                      <a:pt x="14850" y="10993"/>
                    </a:cubicBezTo>
                    <a:cubicBezTo>
                      <a:pt x="14850" y="8486"/>
                      <a:pt x="17250" y="7425"/>
                      <a:pt x="19200" y="7039"/>
                    </a:cubicBezTo>
                    <a:cubicBezTo>
                      <a:pt x="19200" y="1543"/>
                      <a:pt x="19200" y="1543"/>
                      <a:pt x="19200" y="1543"/>
                    </a:cubicBezTo>
                    <a:cubicBezTo>
                      <a:pt x="2400" y="1543"/>
                      <a:pt x="2400" y="1543"/>
                      <a:pt x="2400" y="1543"/>
                    </a:cubicBezTo>
                    <a:cubicBezTo>
                      <a:pt x="2400" y="7039"/>
                      <a:pt x="2400" y="7039"/>
                      <a:pt x="2400" y="7039"/>
                    </a:cubicBezTo>
                    <a:cubicBezTo>
                      <a:pt x="4350" y="7425"/>
                      <a:pt x="6750" y="8486"/>
                      <a:pt x="6750" y="10993"/>
                    </a:cubicBezTo>
                    <a:cubicBezTo>
                      <a:pt x="6750" y="12439"/>
                      <a:pt x="5700" y="13596"/>
                      <a:pt x="4350" y="14271"/>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299" name="Shape 2299"/>
              <p:cNvSpPr/>
              <p:nvPr/>
            </p:nvSpPr>
            <p:spPr>
              <a:xfrm>
                <a:off x="990150" y="2114188"/>
                <a:ext cx="360729" cy="1830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16295"/>
                      <a:pt x="0" y="16295"/>
                      <a:pt x="0" y="16295"/>
                    </a:cubicBezTo>
                    <a:cubicBezTo>
                      <a:pt x="1157" y="17053"/>
                      <a:pt x="2314" y="18189"/>
                      <a:pt x="3279" y="20084"/>
                    </a:cubicBezTo>
                    <a:cubicBezTo>
                      <a:pt x="5593" y="20842"/>
                      <a:pt x="7714" y="21600"/>
                      <a:pt x="10221" y="21600"/>
                    </a:cubicBezTo>
                    <a:cubicBezTo>
                      <a:pt x="10414" y="21600"/>
                      <a:pt x="10607" y="21600"/>
                      <a:pt x="10800" y="21600"/>
                    </a:cubicBezTo>
                    <a:cubicBezTo>
                      <a:pt x="13307" y="21600"/>
                      <a:pt x="15814" y="21221"/>
                      <a:pt x="18321" y="20084"/>
                    </a:cubicBezTo>
                    <a:cubicBezTo>
                      <a:pt x="19286" y="18189"/>
                      <a:pt x="20443" y="17053"/>
                      <a:pt x="21600" y="16295"/>
                    </a:cubicBezTo>
                    <a:cubicBezTo>
                      <a:pt x="21600" y="1516"/>
                      <a:pt x="21600" y="1516"/>
                      <a:pt x="21600" y="1516"/>
                    </a:cubicBezTo>
                    <a:cubicBezTo>
                      <a:pt x="18707" y="3032"/>
                      <a:pt x="15621" y="3789"/>
                      <a:pt x="12536" y="3789"/>
                    </a:cubicBezTo>
                    <a:cubicBezTo>
                      <a:pt x="12150" y="3789"/>
                      <a:pt x="12150" y="3789"/>
                      <a:pt x="12150" y="3789"/>
                    </a:cubicBezTo>
                    <a:cubicBezTo>
                      <a:pt x="11957" y="3789"/>
                      <a:pt x="11764" y="3789"/>
                      <a:pt x="11764" y="3789"/>
                    </a:cubicBezTo>
                    <a:cubicBezTo>
                      <a:pt x="7521" y="3789"/>
                      <a:pt x="3664" y="2274"/>
                      <a:pt x="0" y="0"/>
                    </a:cubicBezTo>
                  </a:path>
                </a:pathLst>
              </a:custGeom>
              <a:solidFill>
                <a:srgbClr val="C99B79"/>
              </a:solidFill>
              <a:ln w="12700" cap="flat">
                <a:noFill/>
                <a:miter lim="400000"/>
              </a:ln>
              <a:effectLst/>
            </p:spPr>
            <p:txBody>
              <a:bodyPr wrap="square" lIns="71436" tIns="71436" rIns="71436" bIns="71436" numCol="1" anchor="t">
                <a:noAutofit/>
              </a:bodyPr>
              <a:lstStyle/>
              <a:p>
                <a:pPr lvl="0"/>
              </a:p>
            </p:txBody>
          </p:sp>
          <p:sp>
            <p:nvSpPr>
              <p:cNvPr id="2300" name="Shape 2300"/>
              <p:cNvSpPr/>
              <p:nvPr/>
            </p:nvSpPr>
            <p:spPr>
              <a:xfrm>
                <a:off x="964384" y="2104695"/>
                <a:ext cx="410905" cy="1803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929"/>
                    </a:moveTo>
                    <a:cubicBezTo>
                      <a:pt x="21094" y="2314"/>
                      <a:pt x="20756" y="2700"/>
                      <a:pt x="20250" y="2700"/>
                    </a:cubicBezTo>
                    <a:cubicBezTo>
                      <a:pt x="20250" y="17743"/>
                      <a:pt x="20250" y="17743"/>
                      <a:pt x="20250" y="17743"/>
                    </a:cubicBezTo>
                    <a:cubicBezTo>
                      <a:pt x="19237" y="18514"/>
                      <a:pt x="18225" y="19671"/>
                      <a:pt x="17381" y="21600"/>
                    </a:cubicBezTo>
                    <a:cubicBezTo>
                      <a:pt x="18731" y="21214"/>
                      <a:pt x="20250" y="20057"/>
                      <a:pt x="21600" y="18900"/>
                    </a:cubicBezTo>
                    <a:cubicBezTo>
                      <a:pt x="21600" y="1929"/>
                      <a:pt x="21600" y="1929"/>
                      <a:pt x="21600" y="1929"/>
                    </a:cubicBezTo>
                    <a:moveTo>
                      <a:pt x="0" y="0"/>
                    </a:moveTo>
                    <a:cubicBezTo>
                      <a:pt x="0" y="18900"/>
                      <a:pt x="0" y="18900"/>
                      <a:pt x="0" y="18900"/>
                    </a:cubicBezTo>
                    <a:cubicBezTo>
                      <a:pt x="1350" y="20057"/>
                      <a:pt x="2869" y="20829"/>
                      <a:pt x="4219" y="21600"/>
                    </a:cubicBezTo>
                    <a:cubicBezTo>
                      <a:pt x="3375" y="19671"/>
                      <a:pt x="2363" y="18514"/>
                      <a:pt x="1350" y="17743"/>
                    </a:cubicBezTo>
                    <a:cubicBezTo>
                      <a:pt x="1350" y="1157"/>
                      <a:pt x="1350" y="1157"/>
                      <a:pt x="1350" y="1157"/>
                    </a:cubicBezTo>
                    <a:cubicBezTo>
                      <a:pt x="844" y="771"/>
                      <a:pt x="506" y="386"/>
                      <a:pt x="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301" name="Shape 2301"/>
              <p:cNvSpPr/>
              <p:nvPr/>
            </p:nvSpPr>
            <p:spPr>
              <a:xfrm>
                <a:off x="1041683" y="2545433"/>
                <a:ext cx="257663" cy="1668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0" y="0"/>
                      <a:pt x="0" y="0"/>
                      <a:pt x="0" y="0"/>
                    </a:cubicBezTo>
                    <a:cubicBezTo>
                      <a:pt x="4320" y="8723"/>
                      <a:pt x="10800" y="21600"/>
                      <a:pt x="10800" y="21600"/>
                    </a:cubicBezTo>
                    <a:cubicBezTo>
                      <a:pt x="10800" y="21600"/>
                      <a:pt x="17280" y="8723"/>
                      <a:pt x="21600" y="0"/>
                    </a:cubicBezTo>
                    <a:close/>
                  </a:path>
                </a:pathLst>
              </a:custGeom>
              <a:solidFill>
                <a:srgbClr val="E9E9E9"/>
              </a:solidFill>
              <a:ln w="12700" cap="flat">
                <a:noFill/>
                <a:miter lim="400000"/>
              </a:ln>
              <a:effectLst/>
            </p:spPr>
            <p:txBody>
              <a:bodyPr wrap="square" lIns="71436" tIns="71436" rIns="71436" bIns="71436" numCol="1" anchor="t">
                <a:noAutofit/>
              </a:bodyPr>
              <a:lstStyle/>
              <a:p>
                <a:pPr lvl="0"/>
              </a:p>
            </p:txBody>
          </p:sp>
          <p:sp>
            <p:nvSpPr>
              <p:cNvPr id="2302" name="Shape 2302"/>
              <p:cNvSpPr/>
              <p:nvPr/>
            </p:nvSpPr>
            <p:spPr>
              <a:xfrm>
                <a:off x="1015918" y="2519667"/>
                <a:ext cx="309193" cy="218336"/>
              </a:xfrm>
              <a:custGeom>
                <a:avLst/>
                <a:gdLst/>
                <a:ahLst/>
                <a:cxnLst>
                  <a:cxn ang="0">
                    <a:pos x="wd2" y="hd2"/>
                  </a:cxn>
                  <a:cxn ang="5400000">
                    <a:pos x="wd2" y="hd2"/>
                  </a:cxn>
                  <a:cxn ang="10800000">
                    <a:pos x="wd2" y="hd2"/>
                  </a:cxn>
                  <a:cxn ang="16200000">
                    <a:pos x="wd2" y="hd2"/>
                  </a:cxn>
                </a:cxnLst>
                <a:rect l="0" t="0" r="r" b="b"/>
                <a:pathLst>
                  <a:path w="21227" h="21600" fill="norm" stroke="1" extrusionOk="0">
                    <a:moveTo>
                      <a:pt x="10614" y="21600"/>
                    </a:moveTo>
                    <a:cubicBezTo>
                      <a:pt x="10173" y="21600"/>
                      <a:pt x="9512" y="21282"/>
                      <a:pt x="9292" y="20647"/>
                    </a:cubicBezTo>
                    <a:cubicBezTo>
                      <a:pt x="9292" y="20647"/>
                      <a:pt x="3781" y="10800"/>
                      <a:pt x="255" y="4129"/>
                    </a:cubicBezTo>
                    <a:cubicBezTo>
                      <a:pt x="34" y="3176"/>
                      <a:pt x="-186" y="2224"/>
                      <a:pt x="255" y="1271"/>
                    </a:cubicBezTo>
                    <a:cubicBezTo>
                      <a:pt x="475" y="635"/>
                      <a:pt x="1136" y="0"/>
                      <a:pt x="1798" y="0"/>
                    </a:cubicBezTo>
                    <a:cubicBezTo>
                      <a:pt x="19430" y="0"/>
                      <a:pt x="19430" y="0"/>
                      <a:pt x="19430" y="0"/>
                    </a:cubicBezTo>
                    <a:cubicBezTo>
                      <a:pt x="20092" y="0"/>
                      <a:pt x="20753" y="635"/>
                      <a:pt x="20973" y="1271"/>
                    </a:cubicBezTo>
                    <a:cubicBezTo>
                      <a:pt x="21414" y="2224"/>
                      <a:pt x="21194" y="3176"/>
                      <a:pt x="20973" y="4129"/>
                    </a:cubicBezTo>
                    <a:cubicBezTo>
                      <a:pt x="17447" y="10800"/>
                      <a:pt x="11936" y="20647"/>
                      <a:pt x="11936" y="20647"/>
                    </a:cubicBezTo>
                    <a:cubicBezTo>
                      <a:pt x="11716" y="21282"/>
                      <a:pt x="11055" y="21600"/>
                      <a:pt x="10614" y="21600"/>
                    </a:cubicBezTo>
                    <a:close/>
                    <a:moveTo>
                      <a:pt x="5324" y="5082"/>
                    </a:moveTo>
                    <a:cubicBezTo>
                      <a:pt x="7308" y="8576"/>
                      <a:pt x="9292" y="12388"/>
                      <a:pt x="10614" y="14929"/>
                    </a:cubicBezTo>
                    <a:cubicBezTo>
                      <a:pt x="11936" y="12388"/>
                      <a:pt x="13920" y="8576"/>
                      <a:pt x="15904" y="5082"/>
                    </a:cubicBezTo>
                    <a:lnTo>
                      <a:pt x="5324" y="5082"/>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303" name="Shape 2303"/>
              <p:cNvSpPr/>
              <p:nvPr/>
            </p:nvSpPr>
            <p:spPr>
              <a:xfrm>
                <a:off x="26288" y="25766"/>
                <a:ext cx="2185726" cy="1966372"/>
              </a:xfrm>
              <a:custGeom>
                <a:avLst/>
                <a:gdLst/>
                <a:ahLst/>
                <a:cxnLst>
                  <a:cxn ang="0">
                    <a:pos x="wd2" y="hd2"/>
                  </a:cxn>
                  <a:cxn ang="5400000">
                    <a:pos x="wd2" y="hd2"/>
                  </a:cxn>
                  <a:cxn ang="10800000">
                    <a:pos x="wd2" y="hd2"/>
                  </a:cxn>
                  <a:cxn ang="16200000">
                    <a:pos x="wd2" y="hd2"/>
                  </a:cxn>
                </a:cxnLst>
                <a:rect l="0" t="0" r="r" b="b"/>
                <a:pathLst>
                  <a:path w="19636" h="21600" fill="norm" stroke="1" extrusionOk="0">
                    <a:moveTo>
                      <a:pt x="17788" y="6918"/>
                    </a:moveTo>
                    <a:cubicBezTo>
                      <a:pt x="17730" y="2471"/>
                      <a:pt x="13485" y="0"/>
                      <a:pt x="9818" y="0"/>
                    </a:cubicBezTo>
                    <a:cubicBezTo>
                      <a:pt x="5140" y="0"/>
                      <a:pt x="6179" y="3035"/>
                      <a:pt x="2079" y="6776"/>
                    </a:cubicBezTo>
                    <a:cubicBezTo>
                      <a:pt x="-1964" y="10482"/>
                      <a:pt x="57" y="21600"/>
                      <a:pt x="6699" y="21600"/>
                    </a:cubicBezTo>
                    <a:cubicBezTo>
                      <a:pt x="13745" y="21600"/>
                      <a:pt x="13745" y="21600"/>
                      <a:pt x="13745" y="21600"/>
                    </a:cubicBezTo>
                    <a:cubicBezTo>
                      <a:pt x="17095" y="21600"/>
                      <a:pt x="19636" y="14753"/>
                      <a:pt x="19636" y="11859"/>
                    </a:cubicBezTo>
                    <a:cubicBezTo>
                      <a:pt x="19636" y="8965"/>
                      <a:pt x="17788" y="6918"/>
                      <a:pt x="17788" y="6918"/>
                    </a:cubicBezTo>
                  </a:path>
                </a:pathLst>
              </a:custGeom>
              <a:solidFill>
                <a:srgbClr val="E9E9E9"/>
              </a:solidFill>
              <a:ln w="12700" cap="flat">
                <a:noFill/>
                <a:miter lim="400000"/>
              </a:ln>
              <a:effectLst/>
            </p:spPr>
            <p:txBody>
              <a:bodyPr wrap="square" lIns="71436" tIns="71436" rIns="71436" bIns="71436" numCol="1" anchor="t">
                <a:noAutofit/>
              </a:bodyPr>
              <a:lstStyle/>
              <a:p>
                <a:pPr lvl="0"/>
              </a:p>
            </p:txBody>
          </p:sp>
          <p:sp>
            <p:nvSpPr>
              <p:cNvPr id="2304" name="Shape 2304"/>
              <p:cNvSpPr/>
              <p:nvPr/>
            </p:nvSpPr>
            <p:spPr>
              <a:xfrm>
                <a:off x="0" y="0"/>
                <a:ext cx="2237780" cy="2017904"/>
              </a:xfrm>
              <a:custGeom>
                <a:avLst/>
                <a:gdLst/>
                <a:ahLst/>
                <a:cxnLst>
                  <a:cxn ang="0">
                    <a:pos x="wd2" y="hd2"/>
                  </a:cxn>
                  <a:cxn ang="5400000">
                    <a:pos x="wd2" y="hd2"/>
                  </a:cxn>
                  <a:cxn ang="10800000">
                    <a:pos x="wd2" y="hd2"/>
                  </a:cxn>
                  <a:cxn ang="16200000">
                    <a:pos x="wd2" y="hd2"/>
                  </a:cxn>
                </a:cxnLst>
                <a:rect l="0" t="0" r="r" b="b"/>
                <a:pathLst>
                  <a:path w="21028" h="21600" fill="norm" stroke="1" extrusionOk="0">
                    <a:moveTo>
                      <a:pt x="14624" y="21600"/>
                    </a:moveTo>
                    <a:cubicBezTo>
                      <a:pt x="7252" y="21600"/>
                      <a:pt x="7252" y="21600"/>
                      <a:pt x="7252" y="21600"/>
                    </a:cubicBezTo>
                    <a:cubicBezTo>
                      <a:pt x="3506" y="21600"/>
                      <a:pt x="1301" y="18539"/>
                      <a:pt x="455" y="15684"/>
                    </a:cubicBezTo>
                    <a:cubicBezTo>
                      <a:pt x="-572" y="12176"/>
                      <a:pt x="183" y="8461"/>
                      <a:pt x="2268" y="6673"/>
                    </a:cubicBezTo>
                    <a:cubicBezTo>
                      <a:pt x="3899" y="5297"/>
                      <a:pt x="4745" y="3990"/>
                      <a:pt x="5440" y="2958"/>
                    </a:cubicBezTo>
                    <a:cubicBezTo>
                      <a:pt x="6558" y="1238"/>
                      <a:pt x="7373" y="0"/>
                      <a:pt x="10515" y="0"/>
                    </a:cubicBezTo>
                    <a:cubicBezTo>
                      <a:pt x="14654" y="0"/>
                      <a:pt x="18944" y="2580"/>
                      <a:pt x="19095" y="6879"/>
                    </a:cubicBezTo>
                    <a:cubicBezTo>
                      <a:pt x="19457" y="7326"/>
                      <a:pt x="21028" y="9218"/>
                      <a:pt x="21028" y="11832"/>
                    </a:cubicBezTo>
                    <a:cubicBezTo>
                      <a:pt x="21028" y="14755"/>
                      <a:pt x="18339" y="21600"/>
                      <a:pt x="14624" y="21600"/>
                    </a:cubicBezTo>
                    <a:moveTo>
                      <a:pt x="10515" y="550"/>
                    </a:moveTo>
                    <a:cubicBezTo>
                      <a:pt x="7615" y="550"/>
                      <a:pt x="6950" y="1582"/>
                      <a:pt x="5802" y="3302"/>
                    </a:cubicBezTo>
                    <a:cubicBezTo>
                      <a:pt x="5107" y="4368"/>
                      <a:pt x="4231" y="5675"/>
                      <a:pt x="2570" y="7085"/>
                    </a:cubicBezTo>
                    <a:cubicBezTo>
                      <a:pt x="636" y="8736"/>
                      <a:pt x="-58" y="12210"/>
                      <a:pt x="908" y="15512"/>
                    </a:cubicBezTo>
                    <a:cubicBezTo>
                      <a:pt x="1935" y="18986"/>
                      <a:pt x="4292" y="21050"/>
                      <a:pt x="7252" y="21050"/>
                    </a:cubicBezTo>
                    <a:cubicBezTo>
                      <a:pt x="14624" y="21050"/>
                      <a:pt x="14624" y="21050"/>
                      <a:pt x="14624" y="21050"/>
                    </a:cubicBezTo>
                    <a:cubicBezTo>
                      <a:pt x="17977" y="21050"/>
                      <a:pt x="20545" y="14515"/>
                      <a:pt x="20545" y="11832"/>
                    </a:cubicBezTo>
                    <a:cubicBezTo>
                      <a:pt x="20545" y="9183"/>
                      <a:pt x="18702" y="7223"/>
                      <a:pt x="18702" y="7223"/>
                    </a:cubicBezTo>
                    <a:cubicBezTo>
                      <a:pt x="18641" y="7154"/>
                      <a:pt x="18611" y="7085"/>
                      <a:pt x="18611" y="7017"/>
                    </a:cubicBezTo>
                    <a:cubicBezTo>
                      <a:pt x="18581" y="4609"/>
                      <a:pt x="17161" y="3096"/>
                      <a:pt x="15983" y="2236"/>
                    </a:cubicBezTo>
                    <a:cubicBezTo>
                      <a:pt x="14472" y="1169"/>
                      <a:pt x="12479" y="550"/>
                      <a:pt x="10515" y="55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305" name="Shape 2305"/>
              <p:cNvSpPr/>
              <p:nvPr/>
            </p:nvSpPr>
            <p:spPr>
              <a:xfrm>
                <a:off x="588739" y="25766"/>
                <a:ext cx="1285601" cy="299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910" y="7432"/>
                    </a:moveTo>
                    <a:cubicBezTo>
                      <a:pt x="13338" y="7432"/>
                      <a:pt x="18144" y="12310"/>
                      <a:pt x="21600" y="21600"/>
                    </a:cubicBezTo>
                    <a:cubicBezTo>
                      <a:pt x="18738" y="7432"/>
                      <a:pt x="13554" y="0"/>
                      <a:pt x="8910" y="0"/>
                    </a:cubicBezTo>
                    <a:cubicBezTo>
                      <a:pt x="3348" y="0"/>
                      <a:pt x="2106" y="8129"/>
                      <a:pt x="0" y="20206"/>
                    </a:cubicBezTo>
                    <a:cubicBezTo>
                      <a:pt x="1782" y="12310"/>
                      <a:pt x="3834" y="7432"/>
                      <a:pt x="8910" y="7432"/>
                    </a:cubicBezTo>
                  </a:path>
                </a:pathLst>
              </a:custGeom>
              <a:solidFill>
                <a:srgbClr val="FFFFFF"/>
              </a:solidFill>
              <a:ln w="12700" cap="flat">
                <a:noFill/>
                <a:miter lim="400000"/>
              </a:ln>
              <a:effectLst/>
            </p:spPr>
            <p:txBody>
              <a:bodyPr wrap="square" lIns="71436" tIns="71436" rIns="71436" bIns="71436" numCol="1" anchor="t">
                <a:noAutofit/>
              </a:bodyPr>
              <a:lstStyle/>
              <a:p>
                <a:pPr lvl="0"/>
              </a:p>
            </p:txBody>
          </p:sp>
          <p:sp>
            <p:nvSpPr>
              <p:cNvPr id="2306" name="Shape 2306"/>
              <p:cNvSpPr/>
              <p:nvPr/>
            </p:nvSpPr>
            <p:spPr>
              <a:xfrm>
                <a:off x="0" y="0"/>
                <a:ext cx="2237780" cy="2017904"/>
              </a:xfrm>
              <a:custGeom>
                <a:avLst/>
                <a:gdLst/>
                <a:ahLst/>
                <a:cxnLst>
                  <a:cxn ang="0">
                    <a:pos x="wd2" y="hd2"/>
                  </a:cxn>
                  <a:cxn ang="5400000">
                    <a:pos x="wd2" y="hd2"/>
                  </a:cxn>
                  <a:cxn ang="10800000">
                    <a:pos x="wd2" y="hd2"/>
                  </a:cxn>
                  <a:cxn ang="16200000">
                    <a:pos x="wd2" y="hd2"/>
                  </a:cxn>
                </a:cxnLst>
                <a:rect l="0" t="0" r="r" b="b"/>
                <a:pathLst>
                  <a:path w="21028" h="21600" fill="norm" stroke="1" extrusionOk="0">
                    <a:moveTo>
                      <a:pt x="14624" y="21600"/>
                    </a:moveTo>
                    <a:cubicBezTo>
                      <a:pt x="7252" y="21600"/>
                      <a:pt x="7252" y="21600"/>
                      <a:pt x="7252" y="21600"/>
                    </a:cubicBezTo>
                    <a:cubicBezTo>
                      <a:pt x="3506" y="21600"/>
                      <a:pt x="1301" y="18539"/>
                      <a:pt x="455" y="15684"/>
                    </a:cubicBezTo>
                    <a:cubicBezTo>
                      <a:pt x="-572" y="12176"/>
                      <a:pt x="183" y="8461"/>
                      <a:pt x="2268" y="6673"/>
                    </a:cubicBezTo>
                    <a:cubicBezTo>
                      <a:pt x="3899" y="5297"/>
                      <a:pt x="4745" y="3990"/>
                      <a:pt x="5440" y="2958"/>
                    </a:cubicBezTo>
                    <a:cubicBezTo>
                      <a:pt x="6558" y="1238"/>
                      <a:pt x="7373" y="0"/>
                      <a:pt x="10515" y="0"/>
                    </a:cubicBezTo>
                    <a:cubicBezTo>
                      <a:pt x="14654" y="0"/>
                      <a:pt x="18944" y="2580"/>
                      <a:pt x="19095" y="6879"/>
                    </a:cubicBezTo>
                    <a:cubicBezTo>
                      <a:pt x="19457" y="7326"/>
                      <a:pt x="21028" y="9218"/>
                      <a:pt x="21028" y="11832"/>
                    </a:cubicBezTo>
                    <a:cubicBezTo>
                      <a:pt x="21028" y="14755"/>
                      <a:pt x="18339" y="21600"/>
                      <a:pt x="14624" y="21600"/>
                    </a:cubicBezTo>
                    <a:moveTo>
                      <a:pt x="10515" y="550"/>
                    </a:moveTo>
                    <a:cubicBezTo>
                      <a:pt x="7615" y="550"/>
                      <a:pt x="6950" y="1582"/>
                      <a:pt x="5802" y="3302"/>
                    </a:cubicBezTo>
                    <a:cubicBezTo>
                      <a:pt x="5107" y="4368"/>
                      <a:pt x="4231" y="5675"/>
                      <a:pt x="2570" y="7085"/>
                    </a:cubicBezTo>
                    <a:cubicBezTo>
                      <a:pt x="636" y="8736"/>
                      <a:pt x="-58" y="12210"/>
                      <a:pt x="908" y="15512"/>
                    </a:cubicBezTo>
                    <a:cubicBezTo>
                      <a:pt x="1935" y="18986"/>
                      <a:pt x="4292" y="21050"/>
                      <a:pt x="7252" y="21050"/>
                    </a:cubicBezTo>
                    <a:cubicBezTo>
                      <a:pt x="14624" y="21050"/>
                      <a:pt x="14624" y="21050"/>
                      <a:pt x="14624" y="21050"/>
                    </a:cubicBezTo>
                    <a:cubicBezTo>
                      <a:pt x="17977" y="21050"/>
                      <a:pt x="20545" y="14515"/>
                      <a:pt x="20545" y="11832"/>
                    </a:cubicBezTo>
                    <a:cubicBezTo>
                      <a:pt x="20545" y="9183"/>
                      <a:pt x="18702" y="7223"/>
                      <a:pt x="18702" y="7223"/>
                    </a:cubicBezTo>
                    <a:cubicBezTo>
                      <a:pt x="18641" y="7154"/>
                      <a:pt x="18611" y="7085"/>
                      <a:pt x="18611" y="7017"/>
                    </a:cubicBezTo>
                    <a:cubicBezTo>
                      <a:pt x="18581" y="4609"/>
                      <a:pt x="17161" y="3096"/>
                      <a:pt x="15983" y="2236"/>
                    </a:cubicBezTo>
                    <a:cubicBezTo>
                      <a:pt x="14472" y="1169"/>
                      <a:pt x="12479" y="550"/>
                      <a:pt x="10515" y="55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307" name="Shape 2307"/>
              <p:cNvSpPr/>
              <p:nvPr/>
            </p:nvSpPr>
            <p:spPr>
              <a:xfrm>
                <a:off x="809787" y="2017903"/>
                <a:ext cx="778412" cy="962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332" y="0"/>
                      <a:pt x="20975" y="0"/>
                      <a:pt x="20707" y="0"/>
                    </a:cubicBezTo>
                    <a:cubicBezTo>
                      <a:pt x="0" y="0"/>
                      <a:pt x="0" y="0"/>
                      <a:pt x="0" y="0"/>
                    </a:cubicBezTo>
                    <a:cubicBezTo>
                      <a:pt x="1071" y="6480"/>
                      <a:pt x="2321" y="12240"/>
                      <a:pt x="3570" y="16560"/>
                    </a:cubicBezTo>
                    <a:cubicBezTo>
                      <a:pt x="3570" y="5760"/>
                      <a:pt x="3570" y="5760"/>
                      <a:pt x="3570" y="5760"/>
                    </a:cubicBezTo>
                    <a:cubicBezTo>
                      <a:pt x="3570" y="2880"/>
                      <a:pt x="3927" y="0"/>
                      <a:pt x="4284" y="0"/>
                    </a:cubicBezTo>
                    <a:cubicBezTo>
                      <a:pt x="15709" y="0"/>
                      <a:pt x="15709" y="0"/>
                      <a:pt x="15709" y="0"/>
                    </a:cubicBezTo>
                    <a:cubicBezTo>
                      <a:pt x="16066" y="0"/>
                      <a:pt x="16423" y="2880"/>
                      <a:pt x="16423" y="5760"/>
                    </a:cubicBezTo>
                    <a:cubicBezTo>
                      <a:pt x="16423" y="21600"/>
                      <a:pt x="16423" y="21600"/>
                      <a:pt x="16423" y="21600"/>
                    </a:cubicBezTo>
                    <a:cubicBezTo>
                      <a:pt x="18298" y="16560"/>
                      <a:pt x="20083" y="9360"/>
                      <a:pt x="21600" y="0"/>
                    </a:cubicBezTo>
                  </a:path>
                </a:pathLst>
              </a:custGeom>
              <a:solidFill>
                <a:srgbClr val="DEE5EC"/>
              </a:solidFill>
              <a:ln w="12700" cap="flat">
                <a:noFill/>
                <a:miter lim="400000"/>
              </a:ln>
              <a:effectLst/>
            </p:spPr>
            <p:txBody>
              <a:bodyPr wrap="square" lIns="71436" tIns="71436" rIns="71436" bIns="71436" numCol="1" anchor="t">
                <a:noAutofit/>
              </a:bodyPr>
              <a:lstStyle/>
              <a:p>
                <a:pPr lvl="0"/>
              </a:p>
            </p:txBody>
          </p:sp>
          <p:sp>
            <p:nvSpPr>
              <p:cNvPr id="2308" name="Shape 2308"/>
              <p:cNvSpPr/>
              <p:nvPr/>
            </p:nvSpPr>
            <p:spPr>
              <a:xfrm>
                <a:off x="938618" y="2017903"/>
                <a:ext cx="462437" cy="1030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00" y="0"/>
                    </a:moveTo>
                    <a:cubicBezTo>
                      <a:pt x="1200" y="0"/>
                      <a:pt x="1200" y="0"/>
                      <a:pt x="1200" y="0"/>
                    </a:cubicBezTo>
                    <a:cubicBezTo>
                      <a:pt x="600" y="0"/>
                      <a:pt x="0" y="2700"/>
                      <a:pt x="0" y="5400"/>
                    </a:cubicBezTo>
                    <a:cubicBezTo>
                      <a:pt x="0" y="15525"/>
                      <a:pt x="0" y="15525"/>
                      <a:pt x="0" y="15525"/>
                    </a:cubicBezTo>
                    <a:cubicBezTo>
                      <a:pt x="450" y="16875"/>
                      <a:pt x="750" y="17550"/>
                      <a:pt x="1200" y="18225"/>
                    </a:cubicBezTo>
                    <a:cubicBezTo>
                      <a:pt x="1200" y="2700"/>
                      <a:pt x="1200" y="2700"/>
                      <a:pt x="1200" y="2700"/>
                    </a:cubicBezTo>
                    <a:cubicBezTo>
                      <a:pt x="20400" y="2700"/>
                      <a:pt x="20400" y="2700"/>
                      <a:pt x="20400" y="2700"/>
                    </a:cubicBezTo>
                    <a:cubicBezTo>
                      <a:pt x="20400" y="21600"/>
                      <a:pt x="20400" y="21600"/>
                      <a:pt x="20400" y="21600"/>
                    </a:cubicBezTo>
                    <a:cubicBezTo>
                      <a:pt x="20850" y="20925"/>
                      <a:pt x="21150" y="20925"/>
                      <a:pt x="21600" y="20250"/>
                    </a:cubicBezTo>
                    <a:cubicBezTo>
                      <a:pt x="21600" y="5400"/>
                      <a:pt x="21600" y="5400"/>
                      <a:pt x="21600" y="5400"/>
                    </a:cubicBezTo>
                    <a:cubicBezTo>
                      <a:pt x="21600" y="2700"/>
                      <a:pt x="21000" y="0"/>
                      <a:pt x="204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309" name="Shape 2309"/>
              <p:cNvSpPr/>
              <p:nvPr/>
            </p:nvSpPr>
            <p:spPr>
              <a:xfrm>
                <a:off x="990150" y="2069436"/>
                <a:ext cx="360729" cy="77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0" y="0"/>
                      <a:pt x="0" y="0"/>
                      <a:pt x="0" y="0"/>
                    </a:cubicBezTo>
                    <a:cubicBezTo>
                      <a:pt x="0" y="12600"/>
                      <a:pt x="0" y="12600"/>
                      <a:pt x="0" y="12600"/>
                    </a:cubicBezTo>
                    <a:cubicBezTo>
                      <a:pt x="3664" y="18000"/>
                      <a:pt x="7521" y="21600"/>
                      <a:pt x="11764" y="21600"/>
                    </a:cubicBezTo>
                    <a:cubicBezTo>
                      <a:pt x="11764" y="21600"/>
                      <a:pt x="11957" y="21600"/>
                      <a:pt x="12150" y="21600"/>
                    </a:cubicBezTo>
                    <a:cubicBezTo>
                      <a:pt x="12536" y="21600"/>
                      <a:pt x="12536" y="21600"/>
                      <a:pt x="12536" y="21600"/>
                    </a:cubicBezTo>
                    <a:cubicBezTo>
                      <a:pt x="15621" y="21600"/>
                      <a:pt x="18707" y="19800"/>
                      <a:pt x="21600" y="16200"/>
                    </a:cubicBezTo>
                    <a:cubicBezTo>
                      <a:pt x="21600" y="0"/>
                      <a:pt x="21600" y="0"/>
                      <a:pt x="21600" y="0"/>
                    </a:cubicBezTo>
                  </a:path>
                </a:pathLst>
              </a:custGeom>
              <a:solidFill>
                <a:srgbClr val="B0907A"/>
              </a:solidFill>
              <a:ln w="12700" cap="flat">
                <a:noFill/>
                <a:miter lim="400000"/>
              </a:ln>
              <a:effectLst/>
            </p:spPr>
            <p:txBody>
              <a:bodyPr wrap="square" lIns="71436" tIns="71436" rIns="71436" bIns="71436" numCol="1" anchor="t">
                <a:noAutofit/>
              </a:bodyPr>
              <a:lstStyle/>
              <a:p>
                <a:pPr lvl="0"/>
              </a:p>
            </p:txBody>
          </p:sp>
          <p:sp>
            <p:nvSpPr>
              <p:cNvPr id="2310" name="Shape 2310"/>
              <p:cNvSpPr/>
              <p:nvPr/>
            </p:nvSpPr>
            <p:spPr>
              <a:xfrm>
                <a:off x="964384" y="2031465"/>
                <a:ext cx="410905" cy="962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0" y="0"/>
                      <a:pt x="0" y="0"/>
                      <a:pt x="0" y="0"/>
                    </a:cubicBezTo>
                    <a:cubicBezTo>
                      <a:pt x="0" y="16560"/>
                      <a:pt x="0" y="16560"/>
                      <a:pt x="0" y="16560"/>
                    </a:cubicBezTo>
                    <a:cubicBezTo>
                      <a:pt x="506" y="17280"/>
                      <a:pt x="844" y="18000"/>
                      <a:pt x="1350" y="18720"/>
                    </a:cubicBezTo>
                    <a:cubicBezTo>
                      <a:pt x="1350" y="8640"/>
                      <a:pt x="1350" y="8640"/>
                      <a:pt x="1350" y="8640"/>
                    </a:cubicBezTo>
                    <a:cubicBezTo>
                      <a:pt x="20250" y="8640"/>
                      <a:pt x="20250" y="8640"/>
                      <a:pt x="20250" y="8640"/>
                    </a:cubicBezTo>
                    <a:cubicBezTo>
                      <a:pt x="20250" y="21600"/>
                      <a:pt x="20250" y="21600"/>
                      <a:pt x="20250" y="21600"/>
                    </a:cubicBezTo>
                    <a:cubicBezTo>
                      <a:pt x="20756" y="21600"/>
                      <a:pt x="21094" y="20880"/>
                      <a:pt x="21600" y="20160"/>
                    </a:cubicBezTo>
                    <a:cubicBezTo>
                      <a:pt x="21600" y="0"/>
                      <a:pt x="21600" y="0"/>
                      <a:pt x="216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311" name="Shape 2311"/>
              <p:cNvSpPr/>
              <p:nvPr/>
            </p:nvSpPr>
            <p:spPr>
              <a:xfrm>
                <a:off x="539919" y="595335"/>
                <a:ext cx="1311367" cy="13710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282" y="0"/>
                    </a:moveTo>
                    <a:cubicBezTo>
                      <a:pt x="7359" y="0"/>
                      <a:pt x="7359" y="0"/>
                      <a:pt x="7359" y="0"/>
                    </a:cubicBezTo>
                    <a:cubicBezTo>
                      <a:pt x="3282" y="0"/>
                      <a:pt x="0" y="3136"/>
                      <a:pt x="0" y="6981"/>
                    </a:cubicBezTo>
                    <a:cubicBezTo>
                      <a:pt x="0" y="13962"/>
                      <a:pt x="0" y="13962"/>
                      <a:pt x="0" y="13962"/>
                    </a:cubicBezTo>
                    <a:cubicBezTo>
                      <a:pt x="0" y="16946"/>
                      <a:pt x="1324" y="19678"/>
                      <a:pt x="3441" y="21600"/>
                    </a:cubicBezTo>
                    <a:cubicBezTo>
                      <a:pt x="3547" y="21600"/>
                      <a:pt x="3706" y="21600"/>
                      <a:pt x="3812" y="21600"/>
                    </a:cubicBezTo>
                    <a:cubicBezTo>
                      <a:pt x="16729" y="21600"/>
                      <a:pt x="16729" y="21600"/>
                      <a:pt x="16729" y="21600"/>
                    </a:cubicBezTo>
                    <a:cubicBezTo>
                      <a:pt x="17365" y="21600"/>
                      <a:pt x="18000" y="21499"/>
                      <a:pt x="18582" y="21296"/>
                    </a:cubicBezTo>
                    <a:cubicBezTo>
                      <a:pt x="20435" y="19425"/>
                      <a:pt x="21600" y="16896"/>
                      <a:pt x="21600" y="14113"/>
                    </a:cubicBezTo>
                    <a:cubicBezTo>
                      <a:pt x="21600" y="6576"/>
                      <a:pt x="21600" y="6576"/>
                      <a:pt x="21600" y="6576"/>
                    </a:cubicBezTo>
                    <a:cubicBezTo>
                      <a:pt x="21600" y="5615"/>
                      <a:pt x="20859" y="4856"/>
                      <a:pt x="19853" y="4755"/>
                    </a:cubicBezTo>
                    <a:cubicBezTo>
                      <a:pt x="15194" y="4300"/>
                      <a:pt x="13871" y="2125"/>
                      <a:pt x="13500" y="860"/>
                    </a:cubicBezTo>
                    <a:cubicBezTo>
                      <a:pt x="13341" y="354"/>
                      <a:pt x="12865" y="0"/>
                      <a:pt x="12282" y="0"/>
                    </a:cubicBezTo>
                  </a:path>
                </a:pathLst>
              </a:custGeom>
              <a:solidFill>
                <a:srgbClr val="CBD2DA"/>
              </a:solidFill>
              <a:ln w="12700" cap="flat">
                <a:noFill/>
                <a:miter lim="400000"/>
              </a:ln>
              <a:effectLst/>
            </p:spPr>
            <p:txBody>
              <a:bodyPr wrap="square" lIns="71436" tIns="71436" rIns="71436" bIns="71436" numCol="1" anchor="t">
                <a:noAutofit/>
              </a:bodyPr>
              <a:lstStyle/>
              <a:p>
                <a:pPr lvl="0"/>
              </a:p>
            </p:txBody>
          </p:sp>
          <p:sp>
            <p:nvSpPr>
              <p:cNvPr id="2312" name="Shape 2312"/>
              <p:cNvSpPr/>
              <p:nvPr/>
            </p:nvSpPr>
            <p:spPr>
              <a:xfrm>
                <a:off x="748761" y="1947385"/>
                <a:ext cx="919449" cy="705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769" y="3927"/>
                      <a:pt x="19863" y="5891"/>
                      <a:pt x="18957" y="5891"/>
                    </a:cubicBezTo>
                    <a:cubicBezTo>
                      <a:pt x="529" y="5891"/>
                      <a:pt x="529" y="5891"/>
                      <a:pt x="529" y="5891"/>
                    </a:cubicBezTo>
                    <a:cubicBezTo>
                      <a:pt x="378" y="5891"/>
                      <a:pt x="151" y="5891"/>
                      <a:pt x="0" y="5891"/>
                    </a:cubicBezTo>
                    <a:cubicBezTo>
                      <a:pt x="453" y="11782"/>
                      <a:pt x="906" y="16691"/>
                      <a:pt x="1435" y="21600"/>
                    </a:cubicBezTo>
                    <a:cubicBezTo>
                      <a:pt x="18957" y="21600"/>
                      <a:pt x="18957" y="21600"/>
                      <a:pt x="18957" y="21600"/>
                    </a:cubicBezTo>
                    <a:cubicBezTo>
                      <a:pt x="19183" y="21600"/>
                      <a:pt x="19485" y="21600"/>
                      <a:pt x="19712" y="21600"/>
                    </a:cubicBezTo>
                    <a:cubicBezTo>
                      <a:pt x="20392" y="14727"/>
                      <a:pt x="20996" y="7855"/>
                      <a:pt x="216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313" name="Shape 2313"/>
              <p:cNvSpPr/>
              <p:nvPr/>
            </p:nvSpPr>
            <p:spPr>
              <a:xfrm>
                <a:off x="553480" y="732303"/>
                <a:ext cx="1285601" cy="1523380"/>
              </a:xfrm>
              <a:custGeom>
                <a:avLst/>
                <a:gdLst/>
                <a:ahLst/>
                <a:cxnLst>
                  <a:cxn ang="0">
                    <a:pos x="wd2" y="hd2"/>
                  </a:cxn>
                  <a:cxn ang="5400000">
                    <a:pos x="wd2" y="hd2"/>
                  </a:cxn>
                  <a:cxn ang="10800000">
                    <a:pos x="wd2" y="hd2"/>
                  </a:cxn>
                  <a:cxn ang="16200000">
                    <a:pos x="wd2" y="hd2"/>
                  </a:cxn>
                </a:cxnLst>
                <a:rect l="0" t="0" r="r" b="b"/>
                <a:pathLst>
                  <a:path w="21600" h="21511" fill="norm" stroke="1" extrusionOk="0">
                    <a:moveTo>
                      <a:pt x="0" y="6171"/>
                    </a:moveTo>
                    <a:cubicBezTo>
                      <a:pt x="0" y="12297"/>
                      <a:pt x="0" y="12297"/>
                      <a:pt x="0" y="12297"/>
                    </a:cubicBezTo>
                    <a:cubicBezTo>
                      <a:pt x="0" y="17244"/>
                      <a:pt x="4698" y="21418"/>
                      <a:pt x="10638" y="21509"/>
                    </a:cubicBezTo>
                    <a:cubicBezTo>
                      <a:pt x="16686" y="21600"/>
                      <a:pt x="21600" y="17516"/>
                      <a:pt x="21600" y="12434"/>
                    </a:cubicBezTo>
                    <a:cubicBezTo>
                      <a:pt x="21600" y="5808"/>
                      <a:pt x="21600" y="5808"/>
                      <a:pt x="21600" y="5808"/>
                    </a:cubicBezTo>
                    <a:cubicBezTo>
                      <a:pt x="21600" y="4992"/>
                      <a:pt x="20844" y="4266"/>
                      <a:pt x="19872" y="4175"/>
                    </a:cubicBezTo>
                    <a:cubicBezTo>
                      <a:pt x="13230" y="3630"/>
                      <a:pt x="12312" y="0"/>
                      <a:pt x="12312" y="0"/>
                    </a:cubicBezTo>
                    <a:cubicBezTo>
                      <a:pt x="7344" y="0"/>
                      <a:pt x="7344" y="0"/>
                      <a:pt x="7344" y="0"/>
                    </a:cubicBezTo>
                    <a:cubicBezTo>
                      <a:pt x="3294" y="0"/>
                      <a:pt x="0" y="2768"/>
                      <a:pt x="0" y="6171"/>
                    </a:cubicBezTo>
                  </a:path>
                </a:pathLst>
              </a:custGeom>
              <a:solidFill>
                <a:srgbClr val="DCA378"/>
              </a:solidFill>
              <a:ln w="12700" cap="flat">
                <a:noFill/>
                <a:miter lim="400000"/>
              </a:ln>
              <a:effectLst/>
            </p:spPr>
            <p:txBody>
              <a:bodyPr wrap="square" lIns="71436" tIns="71436" rIns="71436" bIns="71436" numCol="1" anchor="t">
                <a:noAutofit/>
              </a:bodyPr>
              <a:lstStyle/>
              <a:p>
                <a:pPr lvl="0"/>
              </a:p>
            </p:txBody>
          </p:sp>
          <p:sp>
            <p:nvSpPr>
              <p:cNvPr id="2314" name="Shape 2314"/>
              <p:cNvSpPr/>
              <p:nvPr/>
            </p:nvSpPr>
            <p:spPr>
              <a:xfrm>
                <a:off x="527714" y="707893"/>
                <a:ext cx="1337133" cy="15730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800" y="21600"/>
                      <a:pt x="10800" y="21600"/>
                      <a:pt x="10800" y="21600"/>
                    </a:cubicBezTo>
                    <a:cubicBezTo>
                      <a:pt x="10748" y="21600"/>
                      <a:pt x="10696" y="21600"/>
                      <a:pt x="10644" y="21600"/>
                    </a:cubicBezTo>
                    <a:cubicBezTo>
                      <a:pt x="4777" y="21512"/>
                      <a:pt x="0" y="17324"/>
                      <a:pt x="0" y="12299"/>
                    </a:cubicBezTo>
                    <a:cubicBezTo>
                      <a:pt x="0" y="6348"/>
                      <a:pt x="0" y="6348"/>
                      <a:pt x="0" y="6348"/>
                    </a:cubicBezTo>
                    <a:cubicBezTo>
                      <a:pt x="0" y="2865"/>
                      <a:pt x="3375" y="0"/>
                      <a:pt x="7477" y="0"/>
                    </a:cubicBezTo>
                    <a:cubicBezTo>
                      <a:pt x="12254" y="0"/>
                      <a:pt x="12254" y="0"/>
                      <a:pt x="12254" y="0"/>
                    </a:cubicBezTo>
                    <a:cubicBezTo>
                      <a:pt x="12462" y="0"/>
                      <a:pt x="12617" y="132"/>
                      <a:pt x="12669" y="264"/>
                    </a:cubicBezTo>
                    <a:cubicBezTo>
                      <a:pt x="12721" y="397"/>
                      <a:pt x="13604" y="3571"/>
                      <a:pt x="19575" y="4100"/>
                    </a:cubicBezTo>
                    <a:cubicBezTo>
                      <a:pt x="20717" y="4188"/>
                      <a:pt x="21600" y="5025"/>
                      <a:pt x="21600" y="5995"/>
                    </a:cubicBezTo>
                    <a:cubicBezTo>
                      <a:pt x="21600" y="12431"/>
                      <a:pt x="21600" y="12431"/>
                      <a:pt x="21600" y="12431"/>
                    </a:cubicBezTo>
                    <a:cubicBezTo>
                      <a:pt x="21600" y="14900"/>
                      <a:pt x="20458" y="17192"/>
                      <a:pt x="18433" y="18911"/>
                    </a:cubicBezTo>
                    <a:cubicBezTo>
                      <a:pt x="16408" y="20630"/>
                      <a:pt x="13708" y="21600"/>
                      <a:pt x="10800" y="21600"/>
                    </a:cubicBezTo>
                    <a:close/>
                    <a:moveTo>
                      <a:pt x="7477" y="705"/>
                    </a:moveTo>
                    <a:cubicBezTo>
                      <a:pt x="3842" y="705"/>
                      <a:pt x="831" y="3218"/>
                      <a:pt x="831" y="6348"/>
                    </a:cubicBezTo>
                    <a:cubicBezTo>
                      <a:pt x="831" y="12299"/>
                      <a:pt x="831" y="12299"/>
                      <a:pt x="831" y="12299"/>
                    </a:cubicBezTo>
                    <a:cubicBezTo>
                      <a:pt x="831" y="16971"/>
                      <a:pt x="5244" y="20807"/>
                      <a:pt x="10644" y="20895"/>
                    </a:cubicBezTo>
                    <a:cubicBezTo>
                      <a:pt x="10696" y="20895"/>
                      <a:pt x="10748" y="20895"/>
                      <a:pt x="10800" y="20895"/>
                    </a:cubicBezTo>
                    <a:cubicBezTo>
                      <a:pt x="13448" y="20895"/>
                      <a:pt x="15992" y="20013"/>
                      <a:pt x="17862" y="18426"/>
                    </a:cubicBezTo>
                    <a:cubicBezTo>
                      <a:pt x="19731" y="16839"/>
                      <a:pt x="20769" y="14679"/>
                      <a:pt x="20769" y="12431"/>
                    </a:cubicBezTo>
                    <a:cubicBezTo>
                      <a:pt x="20769" y="5995"/>
                      <a:pt x="20769" y="5995"/>
                      <a:pt x="20769" y="5995"/>
                    </a:cubicBezTo>
                    <a:cubicBezTo>
                      <a:pt x="20769" y="5378"/>
                      <a:pt x="20198" y="4849"/>
                      <a:pt x="19471" y="4761"/>
                    </a:cubicBezTo>
                    <a:cubicBezTo>
                      <a:pt x="13863" y="4320"/>
                      <a:pt x="12306" y="1587"/>
                      <a:pt x="11942" y="705"/>
                    </a:cubicBezTo>
                    <a:lnTo>
                      <a:pt x="7477" y="705"/>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315" name="Shape 2315"/>
              <p:cNvSpPr/>
              <p:nvPr/>
            </p:nvSpPr>
            <p:spPr>
              <a:xfrm>
                <a:off x="398883" y="1189315"/>
                <a:ext cx="154598" cy="307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900" y="0"/>
                      <a:pt x="0" y="4725"/>
                      <a:pt x="0" y="10800"/>
                    </a:cubicBezTo>
                    <a:cubicBezTo>
                      <a:pt x="0" y="16875"/>
                      <a:pt x="9900" y="21600"/>
                      <a:pt x="21600" y="21600"/>
                    </a:cubicBezTo>
                    <a:lnTo>
                      <a:pt x="21600" y="0"/>
                    </a:lnTo>
                    <a:close/>
                  </a:path>
                </a:pathLst>
              </a:custGeom>
              <a:solidFill>
                <a:srgbClr val="DCA378"/>
              </a:solidFill>
              <a:ln w="12700" cap="flat">
                <a:noFill/>
                <a:miter lim="400000"/>
              </a:ln>
              <a:effectLst/>
            </p:spPr>
            <p:txBody>
              <a:bodyPr wrap="square" lIns="71436" tIns="71436" rIns="71436" bIns="71436" numCol="1" anchor="t">
                <a:noAutofit/>
              </a:bodyPr>
              <a:lstStyle/>
              <a:p>
                <a:pPr lvl="0"/>
              </a:p>
            </p:txBody>
          </p:sp>
          <p:sp>
            <p:nvSpPr>
              <p:cNvPr id="2316" name="Shape 2316"/>
              <p:cNvSpPr/>
              <p:nvPr/>
            </p:nvSpPr>
            <p:spPr>
              <a:xfrm>
                <a:off x="373116" y="1163549"/>
                <a:ext cx="206131" cy="3593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8" y="21600"/>
                      <a:pt x="0" y="16779"/>
                      <a:pt x="0" y="10800"/>
                    </a:cubicBezTo>
                    <a:cubicBezTo>
                      <a:pt x="0" y="4821"/>
                      <a:pt x="8438" y="0"/>
                      <a:pt x="18900" y="0"/>
                    </a:cubicBezTo>
                    <a:cubicBezTo>
                      <a:pt x="20587" y="0"/>
                      <a:pt x="21600" y="771"/>
                      <a:pt x="21600" y="1543"/>
                    </a:cubicBezTo>
                    <a:cubicBezTo>
                      <a:pt x="21600" y="20057"/>
                      <a:pt x="21600" y="20057"/>
                      <a:pt x="21600" y="20057"/>
                    </a:cubicBezTo>
                    <a:cubicBezTo>
                      <a:pt x="21600" y="20829"/>
                      <a:pt x="20587" y="21600"/>
                      <a:pt x="18900" y="21600"/>
                    </a:cubicBezTo>
                    <a:close/>
                    <a:moveTo>
                      <a:pt x="16200" y="3279"/>
                    </a:moveTo>
                    <a:cubicBezTo>
                      <a:pt x="10125" y="4050"/>
                      <a:pt x="5400" y="7136"/>
                      <a:pt x="5400" y="10800"/>
                    </a:cubicBezTo>
                    <a:cubicBezTo>
                      <a:pt x="5400" y="14464"/>
                      <a:pt x="10125" y="17550"/>
                      <a:pt x="16200" y="18321"/>
                    </a:cubicBezTo>
                    <a:lnTo>
                      <a:pt x="16200" y="327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317" name="Shape 2317"/>
              <p:cNvSpPr/>
              <p:nvPr/>
            </p:nvSpPr>
            <p:spPr>
              <a:xfrm>
                <a:off x="1839080" y="1189315"/>
                <a:ext cx="153243" cy="307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875"/>
                      <a:pt x="12150" y="21600"/>
                      <a:pt x="0" y="21600"/>
                    </a:cubicBezTo>
                    <a:lnTo>
                      <a:pt x="0" y="0"/>
                    </a:lnTo>
                    <a:close/>
                  </a:path>
                </a:pathLst>
              </a:custGeom>
              <a:solidFill>
                <a:srgbClr val="DCA378"/>
              </a:solidFill>
              <a:ln w="12700" cap="flat">
                <a:noFill/>
                <a:miter lim="400000"/>
              </a:ln>
              <a:effectLst/>
            </p:spPr>
            <p:txBody>
              <a:bodyPr wrap="square" lIns="71436" tIns="71436" rIns="71436" bIns="71436" numCol="1" anchor="t">
                <a:noAutofit/>
              </a:bodyPr>
              <a:lstStyle/>
              <a:p>
                <a:pPr lvl="0"/>
              </a:p>
            </p:txBody>
          </p:sp>
          <p:sp>
            <p:nvSpPr>
              <p:cNvPr id="2318" name="Shape 2318"/>
              <p:cNvSpPr/>
              <p:nvPr/>
            </p:nvSpPr>
            <p:spPr>
              <a:xfrm>
                <a:off x="1813314" y="1163549"/>
                <a:ext cx="204775" cy="3593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771"/>
                      <a:pt x="1350" y="0"/>
                      <a:pt x="2700" y="0"/>
                    </a:cubicBezTo>
                    <a:cubicBezTo>
                      <a:pt x="13163" y="0"/>
                      <a:pt x="21600" y="4821"/>
                      <a:pt x="21600" y="10800"/>
                    </a:cubicBezTo>
                    <a:cubicBezTo>
                      <a:pt x="21600" y="16779"/>
                      <a:pt x="13163" y="21600"/>
                      <a:pt x="2700" y="21600"/>
                    </a:cubicBezTo>
                    <a:close/>
                    <a:moveTo>
                      <a:pt x="5400" y="3279"/>
                    </a:moveTo>
                    <a:cubicBezTo>
                      <a:pt x="5400" y="18321"/>
                      <a:pt x="5400" y="18321"/>
                      <a:pt x="5400" y="18321"/>
                    </a:cubicBezTo>
                    <a:cubicBezTo>
                      <a:pt x="11475" y="17550"/>
                      <a:pt x="16200" y="14464"/>
                      <a:pt x="16200" y="10800"/>
                    </a:cubicBezTo>
                    <a:cubicBezTo>
                      <a:pt x="16200" y="7136"/>
                      <a:pt x="11475" y="4050"/>
                      <a:pt x="5400" y="3279"/>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319" name="Shape 2319"/>
              <p:cNvSpPr/>
              <p:nvPr/>
            </p:nvSpPr>
            <p:spPr>
              <a:xfrm>
                <a:off x="849114" y="1240848"/>
                <a:ext cx="128832" cy="128832"/>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320" name="Shape 2320"/>
              <p:cNvSpPr/>
              <p:nvPr/>
            </p:nvSpPr>
            <p:spPr>
              <a:xfrm>
                <a:off x="1414615" y="1240848"/>
                <a:ext cx="128832" cy="128832"/>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321" name="Shape 2321"/>
              <p:cNvSpPr/>
              <p:nvPr/>
            </p:nvSpPr>
            <p:spPr>
              <a:xfrm>
                <a:off x="786617" y="1060484"/>
                <a:ext cx="255067" cy="128951"/>
              </a:xfrm>
              <a:custGeom>
                <a:avLst/>
                <a:gdLst/>
                <a:ahLst/>
                <a:cxnLst>
                  <a:cxn ang="0">
                    <a:pos x="wd2" y="hd2"/>
                  </a:cxn>
                  <a:cxn ang="5400000">
                    <a:pos x="wd2" y="hd2"/>
                  </a:cxn>
                  <a:cxn ang="10800000">
                    <a:pos x="wd2" y="hd2"/>
                  </a:cxn>
                  <a:cxn ang="16200000">
                    <a:pos x="wd2" y="hd2"/>
                  </a:cxn>
                </a:cxnLst>
                <a:rect l="0" t="0" r="r" b="b"/>
                <a:pathLst>
                  <a:path w="21382" h="21174" fill="norm" stroke="1" extrusionOk="0">
                    <a:moveTo>
                      <a:pt x="19222" y="21073"/>
                    </a:moveTo>
                    <a:cubicBezTo>
                      <a:pt x="18142" y="21073"/>
                      <a:pt x="17332" y="19493"/>
                      <a:pt x="17062" y="17385"/>
                    </a:cubicBezTo>
                    <a:cubicBezTo>
                      <a:pt x="16522" y="12644"/>
                      <a:pt x="13822" y="8429"/>
                      <a:pt x="10582" y="8429"/>
                    </a:cubicBezTo>
                    <a:cubicBezTo>
                      <a:pt x="7612" y="8429"/>
                      <a:pt x="4642" y="12644"/>
                      <a:pt x="4102" y="17385"/>
                    </a:cubicBezTo>
                    <a:cubicBezTo>
                      <a:pt x="4102" y="20020"/>
                      <a:pt x="2752" y="21600"/>
                      <a:pt x="1672" y="21073"/>
                    </a:cubicBezTo>
                    <a:cubicBezTo>
                      <a:pt x="592" y="20546"/>
                      <a:pt x="-218" y="18439"/>
                      <a:pt x="52" y="16332"/>
                    </a:cubicBezTo>
                    <a:cubicBezTo>
                      <a:pt x="592" y="6849"/>
                      <a:pt x="5452" y="0"/>
                      <a:pt x="10582" y="0"/>
                    </a:cubicBezTo>
                    <a:cubicBezTo>
                      <a:pt x="15712" y="0"/>
                      <a:pt x="20572" y="6849"/>
                      <a:pt x="21382" y="16332"/>
                    </a:cubicBezTo>
                    <a:cubicBezTo>
                      <a:pt x="21382" y="18439"/>
                      <a:pt x="20842" y="20546"/>
                      <a:pt x="19492" y="21073"/>
                    </a:cubicBezTo>
                    <a:cubicBezTo>
                      <a:pt x="19492" y="21073"/>
                      <a:pt x="19222" y="21073"/>
                      <a:pt x="19222"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322" name="Shape 2322"/>
              <p:cNvSpPr/>
              <p:nvPr/>
            </p:nvSpPr>
            <p:spPr>
              <a:xfrm>
                <a:off x="1353460" y="1060484"/>
                <a:ext cx="253725" cy="128951"/>
              </a:xfrm>
              <a:custGeom>
                <a:avLst/>
                <a:gdLst/>
                <a:ahLst/>
                <a:cxnLst>
                  <a:cxn ang="0">
                    <a:pos x="wd2" y="hd2"/>
                  </a:cxn>
                  <a:cxn ang="5400000">
                    <a:pos x="wd2" y="hd2"/>
                  </a:cxn>
                  <a:cxn ang="10800000">
                    <a:pos x="wd2" y="hd2"/>
                  </a:cxn>
                  <a:cxn ang="16200000">
                    <a:pos x="wd2" y="hd2"/>
                  </a:cxn>
                </a:cxnLst>
                <a:rect l="0" t="0" r="r" b="b"/>
                <a:pathLst>
                  <a:path w="21382" h="21174" fill="norm" stroke="1" extrusionOk="0">
                    <a:moveTo>
                      <a:pt x="19222" y="21073"/>
                    </a:moveTo>
                    <a:cubicBezTo>
                      <a:pt x="18142" y="21073"/>
                      <a:pt x="17332" y="19493"/>
                      <a:pt x="17062" y="17385"/>
                    </a:cubicBezTo>
                    <a:cubicBezTo>
                      <a:pt x="16522" y="12644"/>
                      <a:pt x="13822" y="8429"/>
                      <a:pt x="10582" y="8429"/>
                    </a:cubicBezTo>
                    <a:cubicBezTo>
                      <a:pt x="7612" y="8429"/>
                      <a:pt x="4642" y="12644"/>
                      <a:pt x="4102" y="17385"/>
                    </a:cubicBezTo>
                    <a:cubicBezTo>
                      <a:pt x="4102" y="20020"/>
                      <a:pt x="2752" y="21600"/>
                      <a:pt x="1672" y="21073"/>
                    </a:cubicBezTo>
                    <a:cubicBezTo>
                      <a:pt x="592" y="20546"/>
                      <a:pt x="-218" y="18439"/>
                      <a:pt x="52" y="16332"/>
                    </a:cubicBezTo>
                    <a:cubicBezTo>
                      <a:pt x="592" y="6849"/>
                      <a:pt x="5452" y="0"/>
                      <a:pt x="10582" y="0"/>
                    </a:cubicBezTo>
                    <a:cubicBezTo>
                      <a:pt x="15712" y="0"/>
                      <a:pt x="20572" y="6849"/>
                      <a:pt x="21382" y="16332"/>
                    </a:cubicBezTo>
                    <a:cubicBezTo>
                      <a:pt x="21382" y="18439"/>
                      <a:pt x="20842" y="20546"/>
                      <a:pt x="19492" y="21073"/>
                    </a:cubicBezTo>
                    <a:cubicBezTo>
                      <a:pt x="19492" y="21073"/>
                      <a:pt x="19222" y="21073"/>
                      <a:pt x="19222"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323" name="Shape 2323"/>
              <p:cNvSpPr/>
              <p:nvPr/>
            </p:nvSpPr>
            <p:spPr>
              <a:xfrm>
                <a:off x="1067449" y="1497154"/>
                <a:ext cx="257663" cy="1545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60" y="21600"/>
                      <a:pt x="0" y="13500"/>
                      <a:pt x="0" y="3600"/>
                    </a:cubicBezTo>
                    <a:cubicBezTo>
                      <a:pt x="0" y="1800"/>
                      <a:pt x="1080" y="0"/>
                      <a:pt x="2160" y="0"/>
                    </a:cubicBezTo>
                    <a:cubicBezTo>
                      <a:pt x="3510" y="0"/>
                      <a:pt x="4320" y="1800"/>
                      <a:pt x="4320" y="3600"/>
                    </a:cubicBezTo>
                    <a:cubicBezTo>
                      <a:pt x="4320" y="9450"/>
                      <a:pt x="7290" y="14400"/>
                      <a:pt x="10800" y="14400"/>
                    </a:cubicBezTo>
                    <a:cubicBezTo>
                      <a:pt x="14310" y="14400"/>
                      <a:pt x="17280" y="9450"/>
                      <a:pt x="17280" y="3600"/>
                    </a:cubicBezTo>
                    <a:cubicBezTo>
                      <a:pt x="17280" y="1800"/>
                      <a:pt x="18360" y="0"/>
                      <a:pt x="19440" y="0"/>
                    </a:cubicBezTo>
                    <a:cubicBezTo>
                      <a:pt x="20790" y="0"/>
                      <a:pt x="21600" y="1800"/>
                      <a:pt x="21600" y="3600"/>
                    </a:cubicBezTo>
                    <a:cubicBezTo>
                      <a:pt x="21600" y="13500"/>
                      <a:pt x="16740" y="21600"/>
                      <a:pt x="1080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324" name="Shape 2324"/>
              <p:cNvSpPr/>
              <p:nvPr/>
            </p:nvSpPr>
            <p:spPr>
              <a:xfrm>
                <a:off x="1044407" y="1825335"/>
                <a:ext cx="303748" cy="154598"/>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sp>
          <p:nvSpPr>
            <p:cNvPr id="2326" name="Shape 2326"/>
            <p:cNvSpPr/>
            <p:nvPr/>
          </p:nvSpPr>
          <p:spPr>
            <a:xfrm>
              <a:off x="9948075" y="547894"/>
              <a:ext cx="1879357" cy="17832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noAutofit/>
            </a:bodyPr>
            <a:lstStyle>
              <a:lvl1pPr algn="ctr" defTabSz="457200">
                <a:lnSpc>
                  <a:spcPct val="100000"/>
                </a:lnSpc>
                <a:tabLst>
                  <a:tab pos="177800" algn="l"/>
                  <a:tab pos="368300" algn="l"/>
                  <a:tab pos="558800" algn="l"/>
                  <a:tab pos="749300" algn="l"/>
                  <a:tab pos="939800" algn="l"/>
                  <a:tab pos="1130300" algn="l"/>
                  <a:tab pos="1320800" algn="l"/>
                  <a:tab pos="1511300" algn="l"/>
                  <a:tab pos="1701800" algn="l"/>
                  <a:tab pos="1892300" algn="l"/>
                  <a:tab pos="2082800" algn="l"/>
                  <a:tab pos="2273300" algn="l"/>
                </a:tabLst>
                <a:defRPr baseline="-1666" sz="12000">
                  <a:solidFill>
                    <a:srgbClr val="1C4F82"/>
                  </a:solidFill>
                  <a:latin typeface="Atlassian-icons"/>
                  <a:ea typeface="Atlassian-icons"/>
                  <a:cs typeface="Atlassian-icons"/>
                  <a:sym typeface="Atlassian-icons"/>
                </a:defRPr>
              </a:lvl1pPr>
            </a:lstStyle>
            <a:p>
              <a:pPr lvl="0">
                <a:defRPr baseline="0" sz="1800">
                  <a:solidFill>
                    <a:srgbClr val="000000"/>
                  </a:solidFill>
                </a:defRPr>
              </a:pPr>
              <a:r>
                <a:rPr baseline="-1666" sz="12000">
                  <a:solidFill>
                    <a:srgbClr val="1C4F82"/>
                  </a:solidFill>
                </a:rPr>
                <a:t></a:t>
              </a:r>
            </a:p>
          </p:txBody>
        </p:sp>
        <p:sp>
          <p:nvSpPr>
            <p:cNvPr id="2327" name="Shape 2327"/>
            <p:cNvSpPr/>
            <p:nvPr/>
          </p:nvSpPr>
          <p:spPr>
            <a:xfrm>
              <a:off x="13207750" y="467489"/>
              <a:ext cx="1872583" cy="19440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noAutofit/>
            </a:bodyPr>
            <a:lstStyle>
              <a:lvl1pPr algn="ctr" defTabSz="457200">
                <a:lnSpc>
                  <a:spcPct val="100000"/>
                </a:lnSpc>
                <a:tabLst>
                  <a:tab pos="177800" algn="l"/>
                  <a:tab pos="368300" algn="l"/>
                  <a:tab pos="558800" algn="l"/>
                  <a:tab pos="749300" algn="l"/>
                  <a:tab pos="939800" algn="l"/>
                  <a:tab pos="1130300" algn="l"/>
                  <a:tab pos="1320800" algn="l"/>
                  <a:tab pos="1511300" algn="l"/>
                  <a:tab pos="1701800" algn="l"/>
                  <a:tab pos="1892300" algn="l"/>
                  <a:tab pos="2082800" algn="l"/>
                  <a:tab pos="2273300" algn="l"/>
                </a:tabLst>
                <a:defRPr baseline="-1666" sz="12000">
                  <a:solidFill>
                    <a:srgbClr val="1C4F82"/>
                  </a:solidFill>
                  <a:latin typeface="Atlassian-icons"/>
                  <a:ea typeface="Atlassian-icons"/>
                  <a:cs typeface="Atlassian-icons"/>
                  <a:sym typeface="Atlassian-icons"/>
                </a:defRPr>
              </a:lvl1pPr>
            </a:lstStyle>
            <a:p>
              <a:pPr lvl="0">
                <a:defRPr baseline="0" sz="1800">
                  <a:solidFill>
                    <a:srgbClr val="000000"/>
                  </a:solidFill>
                </a:defRPr>
              </a:pPr>
              <a:r>
                <a:rPr baseline="-1666" sz="12000">
                  <a:solidFill>
                    <a:srgbClr val="1C4F82"/>
                  </a:solidFill>
                </a:rPr>
                <a:t></a:t>
              </a:r>
            </a:p>
          </p:txBody>
        </p:sp>
        <p:sp>
          <p:nvSpPr>
            <p:cNvPr id="2328" name="Shape 2328"/>
            <p:cNvSpPr/>
            <p:nvPr/>
          </p:nvSpPr>
          <p:spPr>
            <a:xfrm>
              <a:off x="16281438" y="467489"/>
              <a:ext cx="2237781" cy="19440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noAutofit/>
            </a:bodyPr>
            <a:lstStyle>
              <a:lvl1pPr algn="ctr" defTabSz="457200">
                <a:lnSpc>
                  <a:spcPct val="100000"/>
                </a:lnSpc>
                <a:tabLst>
                  <a:tab pos="177800" algn="l"/>
                  <a:tab pos="368300" algn="l"/>
                  <a:tab pos="558800" algn="l"/>
                  <a:tab pos="749300" algn="l"/>
                  <a:tab pos="939800" algn="l"/>
                  <a:tab pos="1130300" algn="l"/>
                  <a:tab pos="1320800" algn="l"/>
                  <a:tab pos="1511300" algn="l"/>
                  <a:tab pos="1701800" algn="l"/>
                  <a:tab pos="1892300" algn="l"/>
                  <a:tab pos="2082800" algn="l"/>
                  <a:tab pos="2273300" algn="l"/>
                </a:tabLst>
                <a:defRPr baseline="-1666" sz="12000">
                  <a:solidFill>
                    <a:srgbClr val="1C4F82"/>
                  </a:solidFill>
                  <a:latin typeface="Atlassian-icons"/>
                  <a:ea typeface="Atlassian-icons"/>
                  <a:cs typeface="Atlassian-icons"/>
                  <a:sym typeface="Atlassian-icons"/>
                </a:defRPr>
              </a:lvl1pPr>
            </a:lstStyle>
            <a:p>
              <a:pPr lvl="0">
                <a:defRPr baseline="0" sz="1800">
                  <a:solidFill>
                    <a:srgbClr val="000000"/>
                  </a:solidFill>
                </a:defRPr>
              </a:pPr>
              <a:r>
                <a:rPr baseline="-1666" sz="12000">
                  <a:solidFill>
                    <a:srgbClr val="1C4F82"/>
                  </a:solidFill>
                </a:rPr>
                <a:t></a:t>
              </a:r>
            </a:p>
          </p:txBody>
        </p:sp>
        <p:pic>
          <p:nvPicPr>
            <p:cNvPr id="2329" name="pasted-image.tif"/>
            <p:cNvPicPr/>
            <p:nvPr/>
          </p:nvPicPr>
          <p:blipFill>
            <a:blip r:embed="rId3">
              <a:extLst/>
            </a:blip>
            <a:stretch>
              <a:fillRect/>
            </a:stretch>
          </p:blipFill>
          <p:spPr>
            <a:xfrm>
              <a:off x="3679568" y="646525"/>
              <a:ext cx="1391219" cy="1585989"/>
            </a:xfrm>
            <a:prstGeom prst="rect">
              <a:avLst/>
            </a:prstGeom>
            <a:ln w="12700" cap="flat">
              <a:noFill/>
              <a:miter lim="400000"/>
            </a:ln>
            <a:effectLst/>
          </p:spPr>
        </p:pic>
        <p:sp>
          <p:nvSpPr>
            <p:cNvPr id="2330" name="Shape 2330"/>
            <p:cNvSpPr/>
            <p:nvPr/>
          </p:nvSpPr>
          <p:spPr>
            <a:xfrm>
              <a:off x="6812315" y="646525"/>
              <a:ext cx="1638301" cy="15859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noAutofit/>
            </a:bodyPr>
            <a:lstStyle>
              <a:lvl1pPr algn="ctr" defTabSz="457200">
                <a:lnSpc>
                  <a:spcPct val="100000"/>
                </a:lnSpc>
                <a:tabLst>
                  <a:tab pos="177800" algn="l"/>
                  <a:tab pos="368300" algn="l"/>
                  <a:tab pos="558800" algn="l"/>
                  <a:tab pos="749300" algn="l"/>
                  <a:tab pos="939800" algn="l"/>
                  <a:tab pos="1130300" algn="l"/>
                  <a:tab pos="1320800" algn="l"/>
                  <a:tab pos="1511300" algn="l"/>
                  <a:tab pos="1701800" algn="l"/>
                  <a:tab pos="1892300" algn="l"/>
                  <a:tab pos="2082800" algn="l"/>
                  <a:tab pos="2273300" algn="l"/>
                </a:tabLst>
                <a:defRPr baseline="-1666" sz="12000">
                  <a:solidFill>
                    <a:srgbClr val="1C4F82"/>
                  </a:solidFill>
                  <a:latin typeface="Atlassian-icons"/>
                  <a:ea typeface="Atlassian-icons"/>
                  <a:cs typeface="Atlassian-icons"/>
                  <a:sym typeface="Atlassian-icons"/>
                </a:defRPr>
              </a:lvl1pPr>
            </a:lstStyle>
            <a:p>
              <a:pPr lvl="0">
                <a:defRPr baseline="0" sz="1800">
                  <a:solidFill>
                    <a:srgbClr val="000000"/>
                  </a:solidFill>
                </a:defRPr>
              </a:pPr>
              <a:r>
                <a:rPr baseline="-1666" sz="12000">
                  <a:solidFill>
                    <a:srgbClr val="1C4F82"/>
                  </a:solidFill>
                </a:rPr>
                <a:t></a:t>
              </a:r>
            </a:p>
          </p:txBody>
        </p:sp>
      </p:grpSp>
      <p:sp>
        <p:nvSpPr>
          <p:cNvPr id="2332" name="Shape 2332"/>
          <p:cNvSpPr/>
          <p:nvPr/>
        </p:nvSpPr>
        <p:spPr>
          <a:xfrm>
            <a:off x="11696261" y="1740694"/>
            <a:ext cx="7879994" cy="2463699"/>
          </a:xfrm>
          <a:prstGeom prst="pentagon">
            <a:avLst/>
          </a:prstGeom>
          <a:blipFill>
            <a:blip r:embed="rId4"/>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lvl="0">
              <a:defRPr sz="1800">
                <a:solidFill>
                  <a:srgbClr val="000000"/>
                </a:solidFill>
                <a:effectLst/>
              </a:defRPr>
            </a:pPr>
            <a:r>
              <a:rPr sz="5200">
                <a:solidFill>
                  <a:srgbClr val="FFFFFF"/>
                </a:solidFill>
                <a:effectLst>
                  <a:outerShdw sx="100000" sy="100000" kx="0" ky="0" algn="b" rotWithShape="0" blurRad="38100" dist="12700" dir="5400000">
                    <a:srgbClr val="000000">
                      <a:alpha val="50000"/>
                    </a:srgbClr>
                  </a:outerShdw>
                </a:effectLst>
              </a:rPr>
              <a:t>Puede ser que vaya fuera.</a:t>
            </a:r>
          </a:p>
        </p:txBody>
      </p:sp>
    </p:spTree>
  </p:cSld>
  <p:clrMapOvr>
    <a:masterClrMapping/>
  </p:clrMapOvr>
  <p:transition spd="med" advClick="1"/>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36" name="Shape 2336"/>
          <p:cNvSpPr/>
          <p:nvPr/>
        </p:nvSpPr>
        <p:spPr>
          <a:xfrm>
            <a:off x="755465" y="745026"/>
            <a:ext cx="20970876"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Bamboo, the orchestrator tool</a:t>
            </a:r>
          </a:p>
        </p:txBody>
      </p:sp>
      <p:sp>
        <p:nvSpPr>
          <p:cNvPr id="2337" name="Shape 2337"/>
          <p:cNvSpPr/>
          <p:nvPr/>
        </p:nvSpPr>
        <p:spPr>
          <a:xfrm>
            <a:off x="15903785" y="2238860"/>
            <a:ext cx="3519437" cy="2927170"/>
          </a:xfrm>
          <a:prstGeom prst="rect">
            <a:avLst/>
          </a:prstGeom>
          <a:ln w="12700">
            <a:miter lim="400000"/>
          </a:ln>
          <a:extLst>
            <a:ext uri="{C572A759-6A51-4108-AA02-DFA0A04FC94B}">
              <ma14:wrappingTextBoxFlag xmlns:ma14="http://schemas.microsoft.com/office/mac/drawingml/2011/main" val="1"/>
            </a:ext>
          </a:extLst>
        </p:spPr>
        <p:txBody>
          <a:bodyPr lIns="27093" tIns="27093" rIns="27093" bIns="27093" anchor="ctr"/>
          <a:lstStyle>
            <a:lvl1pPr algn="ctr" defTabSz="457200">
              <a:lnSpc>
                <a:spcPct val="100000"/>
              </a:lnSpc>
              <a:tabLst>
                <a:tab pos="177800" algn="l"/>
                <a:tab pos="368300" algn="l"/>
                <a:tab pos="558800" algn="l"/>
                <a:tab pos="749300" algn="l"/>
                <a:tab pos="939800" algn="l"/>
                <a:tab pos="1130300" algn="l"/>
                <a:tab pos="1320800" algn="l"/>
                <a:tab pos="1511300" algn="l"/>
                <a:tab pos="1701800" algn="l"/>
                <a:tab pos="1892300" algn="l"/>
                <a:tab pos="2082800" algn="l"/>
                <a:tab pos="2273300" algn="l"/>
              </a:tabLst>
              <a:defRPr baseline="-1250" sz="16000">
                <a:solidFill>
                  <a:srgbClr val="1C4F82"/>
                </a:solidFill>
                <a:latin typeface="Atlassian-icons"/>
                <a:ea typeface="Atlassian-icons"/>
                <a:cs typeface="Atlassian-icons"/>
                <a:sym typeface="Atlassian-icons"/>
              </a:defRPr>
            </a:lvl1pPr>
          </a:lstStyle>
          <a:p>
            <a:pPr lvl="0">
              <a:defRPr baseline="0" sz="1800">
                <a:solidFill>
                  <a:srgbClr val="000000"/>
                </a:solidFill>
              </a:defRPr>
            </a:pPr>
            <a:r>
              <a:rPr baseline="-1250" sz="16000">
                <a:solidFill>
                  <a:srgbClr val="1C4F82"/>
                </a:solidFill>
              </a:rPr>
              <a:t></a:t>
            </a:r>
          </a:p>
        </p:txBody>
      </p:sp>
      <p:pic>
        <p:nvPicPr>
          <p:cNvPr id="2338" name="pasted-image.pdf"/>
          <p:cNvPicPr/>
          <p:nvPr/>
        </p:nvPicPr>
        <p:blipFill>
          <a:blip r:embed="rId3">
            <a:extLst/>
          </a:blip>
          <a:srcRect l="916" t="30961" r="79025" b="7075"/>
          <a:stretch>
            <a:fillRect/>
          </a:stretch>
        </p:blipFill>
        <p:spPr>
          <a:xfrm>
            <a:off x="7143074" y="2603696"/>
            <a:ext cx="2128011" cy="2197305"/>
          </a:xfrm>
          <a:prstGeom prst="rect">
            <a:avLst/>
          </a:prstGeom>
          <a:ln w="12700">
            <a:miter lim="400000"/>
          </a:ln>
        </p:spPr>
      </p:pic>
      <p:grpSp>
        <p:nvGrpSpPr>
          <p:cNvPr id="2342" name="Group 2342"/>
          <p:cNvGrpSpPr/>
          <p:nvPr/>
        </p:nvGrpSpPr>
        <p:grpSpPr>
          <a:xfrm>
            <a:off x="17143905" y="10127959"/>
            <a:ext cx="1700548" cy="1774645"/>
            <a:chOff x="0" y="0"/>
            <a:chExt cx="1700547" cy="1774643"/>
          </a:xfrm>
        </p:grpSpPr>
        <p:sp>
          <p:nvSpPr>
            <p:cNvPr id="2339" name="Shape 2339"/>
            <p:cNvSpPr/>
            <p:nvPr/>
          </p:nvSpPr>
          <p:spPr>
            <a:xfrm>
              <a:off x="-1" y="70246"/>
              <a:ext cx="1700549" cy="1704398"/>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2DCE6"/>
            </a:solidFill>
            <a:ln w="12700" cap="flat">
              <a:noFill/>
              <a:miter lim="400000"/>
            </a:ln>
            <a:effectLst/>
          </p:spPr>
          <p:txBody>
            <a:bodyPr wrap="square" lIns="71436" tIns="71436" rIns="71436" bIns="71436" numCol="1" anchor="t">
              <a:noAutofit/>
            </a:bodyPr>
            <a:lstStyle/>
            <a:p>
              <a:pPr lvl="0"/>
            </a:p>
          </p:txBody>
        </p:sp>
        <p:sp>
          <p:nvSpPr>
            <p:cNvPr id="2340" name="Shape 2340"/>
            <p:cNvSpPr/>
            <p:nvPr/>
          </p:nvSpPr>
          <p:spPr>
            <a:xfrm>
              <a:off x="-1" y="0"/>
              <a:ext cx="1700549" cy="17007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AC6C6"/>
            </a:solidFill>
            <a:ln w="12700" cap="flat">
              <a:noFill/>
              <a:miter lim="400000"/>
            </a:ln>
            <a:effectLst/>
          </p:spPr>
          <p:txBody>
            <a:bodyPr wrap="square" lIns="71436" tIns="71436" rIns="71436" bIns="71436" numCol="1" anchor="t">
              <a:noAutofit/>
            </a:bodyPr>
            <a:lstStyle/>
            <a:p>
              <a:pPr lvl="0"/>
            </a:p>
          </p:txBody>
        </p:sp>
        <p:sp>
          <p:nvSpPr>
            <p:cNvPr id="2341" name="Shape 2341"/>
            <p:cNvSpPr/>
            <p:nvPr/>
          </p:nvSpPr>
          <p:spPr>
            <a:xfrm>
              <a:off x="424366" y="528954"/>
              <a:ext cx="780590" cy="676325"/>
            </a:xfrm>
            <a:custGeom>
              <a:avLst/>
              <a:gdLst/>
              <a:ahLst/>
              <a:cxnLst>
                <a:cxn ang="0">
                  <a:pos x="wd2" y="hd2"/>
                </a:cxn>
                <a:cxn ang="5400000">
                  <a:pos x="wd2" y="hd2"/>
                </a:cxn>
                <a:cxn ang="10800000">
                  <a:pos x="wd2" y="hd2"/>
                </a:cxn>
                <a:cxn ang="16200000">
                  <a:pos x="wd2" y="hd2"/>
                </a:cxn>
              </a:cxnLst>
              <a:rect l="0" t="0" r="r" b="b"/>
              <a:pathLst>
                <a:path w="21213" h="21358" fill="norm" stroke="1" extrusionOk="0">
                  <a:moveTo>
                    <a:pt x="540" y="15187"/>
                  </a:moveTo>
                  <a:cubicBezTo>
                    <a:pt x="5340" y="20797"/>
                    <a:pt x="5340" y="20797"/>
                    <a:pt x="5340" y="20797"/>
                  </a:cubicBezTo>
                  <a:cubicBezTo>
                    <a:pt x="5820" y="21077"/>
                    <a:pt x="6300" y="21358"/>
                    <a:pt x="6780" y="21358"/>
                  </a:cubicBezTo>
                  <a:cubicBezTo>
                    <a:pt x="7500" y="21358"/>
                    <a:pt x="7980" y="21077"/>
                    <a:pt x="8220" y="20516"/>
                  </a:cubicBezTo>
                  <a:cubicBezTo>
                    <a:pt x="20700" y="3685"/>
                    <a:pt x="20700" y="3685"/>
                    <a:pt x="20700" y="3685"/>
                  </a:cubicBezTo>
                  <a:cubicBezTo>
                    <a:pt x="21420" y="2844"/>
                    <a:pt x="21420" y="1441"/>
                    <a:pt x="20460" y="600"/>
                  </a:cubicBezTo>
                  <a:cubicBezTo>
                    <a:pt x="19740" y="-242"/>
                    <a:pt x="18540" y="-242"/>
                    <a:pt x="17820" y="880"/>
                  </a:cubicBezTo>
                  <a:cubicBezTo>
                    <a:pt x="6780" y="15748"/>
                    <a:pt x="6780" y="15748"/>
                    <a:pt x="6780" y="15748"/>
                  </a:cubicBezTo>
                  <a:cubicBezTo>
                    <a:pt x="3420" y="11820"/>
                    <a:pt x="3420" y="11820"/>
                    <a:pt x="3420" y="11820"/>
                  </a:cubicBezTo>
                  <a:cubicBezTo>
                    <a:pt x="2700" y="10979"/>
                    <a:pt x="1260" y="10979"/>
                    <a:pt x="540" y="11820"/>
                  </a:cubicBezTo>
                  <a:cubicBezTo>
                    <a:pt x="-180" y="12662"/>
                    <a:pt x="-180" y="14345"/>
                    <a:pt x="540" y="15187"/>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sp>
        <p:nvSpPr>
          <p:cNvPr id="2343" name="Shape 2343"/>
          <p:cNvSpPr/>
          <p:nvPr/>
        </p:nvSpPr>
        <p:spPr>
          <a:xfrm>
            <a:off x="8612646" y="10397743"/>
            <a:ext cx="7158709"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ct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Is it automated?</a:t>
            </a:r>
          </a:p>
        </p:txBody>
      </p:sp>
      <p:sp>
        <p:nvSpPr>
          <p:cNvPr id="2344" name="Shape 2344"/>
          <p:cNvSpPr/>
          <p:nvPr/>
        </p:nvSpPr>
        <p:spPr>
          <a:xfrm>
            <a:off x="8918223" y="10397743"/>
            <a:ext cx="6547553"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ct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Is it traceable?</a:t>
            </a:r>
          </a:p>
        </p:txBody>
      </p:sp>
      <p:sp>
        <p:nvSpPr>
          <p:cNvPr id="2345" name="Shape 2345"/>
          <p:cNvSpPr/>
          <p:nvPr/>
        </p:nvSpPr>
        <p:spPr>
          <a:xfrm>
            <a:off x="10025364" y="10397743"/>
            <a:ext cx="4333272"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ct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Is it safe?</a:t>
            </a:r>
          </a:p>
        </p:txBody>
      </p:sp>
      <p:sp>
        <p:nvSpPr>
          <p:cNvPr id="2346" name="Shape 2346"/>
          <p:cNvSpPr/>
          <p:nvPr/>
        </p:nvSpPr>
        <p:spPr>
          <a:xfrm>
            <a:off x="9397262" y="10397743"/>
            <a:ext cx="5589475"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ct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Is it secure?</a:t>
            </a:r>
          </a:p>
        </p:txBody>
      </p:sp>
      <p:sp>
        <p:nvSpPr>
          <p:cNvPr id="2347" name="Shape 2347"/>
          <p:cNvSpPr/>
          <p:nvPr/>
        </p:nvSpPr>
        <p:spPr>
          <a:xfrm>
            <a:off x="8107872" y="10397743"/>
            <a:ext cx="8168256"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ct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Is it documented?</a:t>
            </a:r>
          </a:p>
        </p:txBody>
      </p:sp>
      <p:sp>
        <p:nvSpPr>
          <p:cNvPr id="2348" name="Shape 2348"/>
          <p:cNvSpPr/>
          <p:nvPr/>
        </p:nvSpPr>
        <p:spPr>
          <a:xfrm>
            <a:off x="8986215" y="10397743"/>
            <a:ext cx="6411569"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ct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Is it reviewed?</a:t>
            </a:r>
          </a:p>
        </p:txBody>
      </p:sp>
      <p:sp>
        <p:nvSpPr>
          <p:cNvPr id="2349" name="Shape 2349"/>
          <p:cNvSpPr/>
          <p:nvPr/>
        </p:nvSpPr>
        <p:spPr>
          <a:xfrm>
            <a:off x="7774103" y="10397743"/>
            <a:ext cx="8835793"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ct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Can you do it often?</a:t>
            </a:r>
          </a:p>
        </p:txBody>
      </p:sp>
      <p:sp>
        <p:nvSpPr>
          <p:cNvPr id="2350" name="Shape 2350"/>
          <p:cNvSpPr/>
          <p:nvPr/>
        </p:nvSpPr>
        <p:spPr>
          <a:xfrm>
            <a:off x="8729926" y="9851643"/>
            <a:ext cx="6924147" cy="2327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ct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Can everybody run it?</a:t>
            </a:r>
          </a:p>
        </p:txBody>
      </p:sp>
      <p:grpSp>
        <p:nvGrpSpPr>
          <p:cNvPr id="2354" name="Group 2354"/>
          <p:cNvGrpSpPr/>
          <p:nvPr/>
        </p:nvGrpSpPr>
        <p:grpSpPr>
          <a:xfrm>
            <a:off x="17143905" y="10127959"/>
            <a:ext cx="1700548" cy="1774645"/>
            <a:chOff x="0" y="0"/>
            <a:chExt cx="1700547" cy="1774643"/>
          </a:xfrm>
        </p:grpSpPr>
        <p:sp>
          <p:nvSpPr>
            <p:cNvPr id="2351" name="Shape 2351"/>
            <p:cNvSpPr/>
            <p:nvPr/>
          </p:nvSpPr>
          <p:spPr>
            <a:xfrm>
              <a:off x="-1" y="70246"/>
              <a:ext cx="1700549" cy="1704398"/>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2DCE6"/>
            </a:solidFill>
            <a:ln w="12700" cap="flat">
              <a:noFill/>
              <a:miter lim="400000"/>
            </a:ln>
            <a:effectLst/>
          </p:spPr>
          <p:txBody>
            <a:bodyPr wrap="square" lIns="71436" tIns="71436" rIns="71436" bIns="71436" numCol="1" anchor="t">
              <a:noAutofit/>
            </a:bodyPr>
            <a:lstStyle/>
            <a:p>
              <a:pPr lvl="0"/>
            </a:p>
          </p:txBody>
        </p:sp>
        <p:sp>
          <p:nvSpPr>
            <p:cNvPr id="2352" name="Shape 2352"/>
            <p:cNvSpPr/>
            <p:nvPr/>
          </p:nvSpPr>
          <p:spPr>
            <a:xfrm>
              <a:off x="-1" y="0"/>
              <a:ext cx="1700549" cy="17007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AC6C6"/>
            </a:solidFill>
            <a:ln w="12700" cap="flat">
              <a:noFill/>
              <a:miter lim="400000"/>
            </a:ln>
            <a:effectLst/>
          </p:spPr>
          <p:txBody>
            <a:bodyPr wrap="square" lIns="71436" tIns="71436" rIns="71436" bIns="71436" numCol="1" anchor="t">
              <a:noAutofit/>
            </a:bodyPr>
            <a:lstStyle/>
            <a:p>
              <a:pPr lvl="0"/>
            </a:p>
          </p:txBody>
        </p:sp>
        <p:sp>
          <p:nvSpPr>
            <p:cNvPr id="2353" name="Shape 2353"/>
            <p:cNvSpPr/>
            <p:nvPr/>
          </p:nvSpPr>
          <p:spPr>
            <a:xfrm>
              <a:off x="424366" y="528954"/>
              <a:ext cx="780590" cy="676325"/>
            </a:xfrm>
            <a:custGeom>
              <a:avLst/>
              <a:gdLst/>
              <a:ahLst/>
              <a:cxnLst>
                <a:cxn ang="0">
                  <a:pos x="wd2" y="hd2"/>
                </a:cxn>
                <a:cxn ang="5400000">
                  <a:pos x="wd2" y="hd2"/>
                </a:cxn>
                <a:cxn ang="10800000">
                  <a:pos x="wd2" y="hd2"/>
                </a:cxn>
                <a:cxn ang="16200000">
                  <a:pos x="wd2" y="hd2"/>
                </a:cxn>
              </a:cxnLst>
              <a:rect l="0" t="0" r="r" b="b"/>
              <a:pathLst>
                <a:path w="21213" h="21358" fill="norm" stroke="1" extrusionOk="0">
                  <a:moveTo>
                    <a:pt x="540" y="15187"/>
                  </a:moveTo>
                  <a:cubicBezTo>
                    <a:pt x="5340" y="20797"/>
                    <a:pt x="5340" y="20797"/>
                    <a:pt x="5340" y="20797"/>
                  </a:cubicBezTo>
                  <a:cubicBezTo>
                    <a:pt x="5820" y="21077"/>
                    <a:pt x="6300" y="21358"/>
                    <a:pt x="6780" y="21358"/>
                  </a:cubicBezTo>
                  <a:cubicBezTo>
                    <a:pt x="7500" y="21358"/>
                    <a:pt x="7980" y="21077"/>
                    <a:pt x="8220" y="20516"/>
                  </a:cubicBezTo>
                  <a:cubicBezTo>
                    <a:pt x="20700" y="3685"/>
                    <a:pt x="20700" y="3685"/>
                    <a:pt x="20700" y="3685"/>
                  </a:cubicBezTo>
                  <a:cubicBezTo>
                    <a:pt x="21420" y="2844"/>
                    <a:pt x="21420" y="1441"/>
                    <a:pt x="20460" y="600"/>
                  </a:cubicBezTo>
                  <a:cubicBezTo>
                    <a:pt x="19740" y="-242"/>
                    <a:pt x="18540" y="-242"/>
                    <a:pt x="17820" y="880"/>
                  </a:cubicBezTo>
                  <a:cubicBezTo>
                    <a:pt x="6780" y="15748"/>
                    <a:pt x="6780" y="15748"/>
                    <a:pt x="6780" y="15748"/>
                  </a:cubicBezTo>
                  <a:cubicBezTo>
                    <a:pt x="3420" y="11820"/>
                    <a:pt x="3420" y="11820"/>
                    <a:pt x="3420" y="11820"/>
                  </a:cubicBezTo>
                  <a:cubicBezTo>
                    <a:pt x="2700" y="10979"/>
                    <a:pt x="1260" y="10979"/>
                    <a:pt x="540" y="11820"/>
                  </a:cubicBezTo>
                  <a:cubicBezTo>
                    <a:pt x="-180" y="12662"/>
                    <a:pt x="-180" y="14345"/>
                    <a:pt x="540" y="15187"/>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nvGrpSpPr>
          <p:cNvPr id="2358" name="Group 2358"/>
          <p:cNvGrpSpPr/>
          <p:nvPr/>
        </p:nvGrpSpPr>
        <p:grpSpPr>
          <a:xfrm>
            <a:off x="17143905" y="10127959"/>
            <a:ext cx="1700548" cy="1774645"/>
            <a:chOff x="0" y="0"/>
            <a:chExt cx="1700547" cy="1774643"/>
          </a:xfrm>
        </p:grpSpPr>
        <p:sp>
          <p:nvSpPr>
            <p:cNvPr id="2355" name="Shape 2355"/>
            <p:cNvSpPr/>
            <p:nvPr/>
          </p:nvSpPr>
          <p:spPr>
            <a:xfrm>
              <a:off x="-1" y="70246"/>
              <a:ext cx="1700549" cy="1704398"/>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2DCE6"/>
            </a:solidFill>
            <a:ln w="12700" cap="flat">
              <a:noFill/>
              <a:miter lim="400000"/>
            </a:ln>
            <a:effectLst/>
          </p:spPr>
          <p:txBody>
            <a:bodyPr wrap="square" lIns="71436" tIns="71436" rIns="71436" bIns="71436" numCol="1" anchor="t">
              <a:noAutofit/>
            </a:bodyPr>
            <a:lstStyle/>
            <a:p>
              <a:pPr lvl="0"/>
            </a:p>
          </p:txBody>
        </p:sp>
        <p:sp>
          <p:nvSpPr>
            <p:cNvPr id="2356" name="Shape 2356"/>
            <p:cNvSpPr/>
            <p:nvPr/>
          </p:nvSpPr>
          <p:spPr>
            <a:xfrm>
              <a:off x="-1" y="0"/>
              <a:ext cx="1700549" cy="17007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AC6C6"/>
            </a:solidFill>
            <a:ln w="12700" cap="flat">
              <a:noFill/>
              <a:miter lim="400000"/>
            </a:ln>
            <a:effectLst/>
          </p:spPr>
          <p:txBody>
            <a:bodyPr wrap="square" lIns="71436" tIns="71436" rIns="71436" bIns="71436" numCol="1" anchor="t">
              <a:noAutofit/>
            </a:bodyPr>
            <a:lstStyle/>
            <a:p>
              <a:pPr lvl="0"/>
            </a:p>
          </p:txBody>
        </p:sp>
        <p:sp>
          <p:nvSpPr>
            <p:cNvPr id="2357" name="Shape 2357"/>
            <p:cNvSpPr/>
            <p:nvPr/>
          </p:nvSpPr>
          <p:spPr>
            <a:xfrm>
              <a:off x="424366" y="528954"/>
              <a:ext cx="780590" cy="676325"/>
            </a:xfrm>
            <a:custGeom>
              <a:avLst/>
              <a:gdLst/>
              <a:ahLst/>
              <a:cxnLst>
                <a:cxn ang="0">
                  <a:pos x="wd2" y="hd2"/>
                </a:cxn>
                <a:cxn ang="5400000">
                  <a:pos x="wd2" y="hd2"/>
                </a:cxn>
                <a:cxn ang="10800000">
                  <a:pos x="wd2" y="hd2"/>
                </a:cxn>
                <a:cxn ang="16200000">
                  <a:pos x="wd2" y="hd2"/>
                </a:cxn>
              </a:cxnLst>
              <a:rect l="0" t="0" r="r" b="b"/>
              <a:pathLst>
                <a:path w="21213" h="21358" fill="norm" stroke="1" extrusionOk="0">
                  <a:moveTo>
                    <a:pt x="540" y="15187"/>
                  </a:moveTo>
                  <a:cubicBezTo>
                    <a:pt x="5340" y="20797"/>
                    <a:pt x="5340" y="20797"/>
                    <a:pt x="5340" y="20797"/>
                  </a:cubicBezTo>
                  <a:cubicBezTo>
                    <a:pt x="5820" y="21077"/>
                    <a:pt x="6300" y="21358"/>
                    <a:pt x="6780" y="21358"/>
                  </a:cubicBezTo>
                  <a:cubicBezTo>
                    <a:pt x="7500" y="21358"/>
                    <a:pt x="7980" y="21077"/>
                    <a:pt x="8220" y="20516"/>
                  </a:cubicBezTo>
                  <a:cubicBezTo>
                    <a:pt x="20700" y="3685"/>
                    <a:pt x="20700" y="3685"/>
                    <a:pt x="20700" y="3685"/>
                  </a:cubicBezTo>
                  <a:cubicBezTo>
                    <a:pt x="21420" y="2844"/>
                    <a:pt x="21420" y="1441"/>
                    <a:pt x="20460" y="600"/>
                  </a:cubicBezTo>
                  <a:cubicBezTo>
                    <a:pt x="19740" y="-242"/>
                    <a:pt x="18540" y="-242"/>
                    <a:pt x="17820" y="880"/>
                  </a:cubicBezTo>
                  <a:cubicBezTo>
                    <a:pt x="6780" y="15748"/>
                    <a:pt x="6780" y="15748"/>
                    <a:pt x="6780" y="15748"/>
                  </a:cubicBezTo>
                  <a:cubicBezTo>
                    <a:pt x="3420" y="11820"/>
                    <a:pt x="3420" y="11820"/>
                    <a:pt x="3420" y="11820"/>
                  </a:cubicBezTo>
                  <a:cubicBezTo>
                    <a:pt x="2700" y="10979"/>
                    <a:pt x="1260" y="10979"/>
                    <a:pt x="540" y="11820"/>
                  </a:cubicBezTo>
                  <a:cubicBezTo>
                    <a:pt x="-180" y="12662"/>
                    <a:pt x="-180" y="14345"/>
                    <a:pt x="540" y="15187"/>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nvGrpSpPr>
          <p:cNvPr id="2362" name="Group 2362"/>
          <p:cNvGrpSpPr/>
          <p:nvPr/>
        </p:nvGrpSpPr>
        <p:grpSpPr>
          <a:xfrm>
            <a:off x="17143905" y="10127959"/>
            <a:ext cx="1700548" cy="1774645"/>
            <a:chOff x="0" y="0"/>
            <a:chExt cx="1700547" cy="1774643"/>
          </a:xfrm>
        </p:grpSpPr>
        <p:sp>
          <p:nvSpPr>
            <p:cNvPr id="2359" name="Shape 2359"/>
            <p:cNvSpPr/>
            <p:nvPr/>
          </p:nvSpPr>
          <p:spPr>
            <a:xfrm>
              <a:off x="-1" y="70246"/>
              <a:ext cx="1700549" cy="1704398"/>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2DCE6"/>
            </a:solidFill>
            <a:ln w="12700" cap="flat">
              <a:noFill/>
              <a:miter lim="400000"/>
            </a:ln>
            <a:effectLst/>
          </p:spPr>
          <p:txBody>
            <a:bodyPr wrap="square" lIns="71436" tIns="71436" rIns="71436" bIns="71436" numCol="1" anchor="t">
              <a:noAutofit/>
            </a:bodyPr>
            <a:lstStyle/>
            <a:p>
              <a:pPr lvl="0"/>
            </a:p>
          </p:txBody>
        </p:sp>
        <p:sp>
          <p:nvSpPr>
            <p:cNvPr id="2360" name="Shape 2360"/>
            <p:cNvSpPr/>
            <p:nvPr/>
          </p:nvSpPr>
          <p:spPr>
            <a:xfrm>
              <a:off x="-1" y="0"/>
              <a:ext cx="1700549" cy="17007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AC6C6"/>
            </a:solidFill>
            <a:ln w="12700" cap="flat">
              <a:noFill/>
              <a:miter lim="400000"/>
            </a:ln>
            <a:effectLst/>
          </p:spPr>
          <p:txBody>
            <a:bodyPr wrap="square" lIns="71436" tIns="71436" rIns="71436" bIns="71436" numCol="1" anchor="t">
              <a:noAutofit/>
            </a:bodyPr>
            <a:lstStyle/>
            <a:p>
              <a:pPr lvl="0"/>
            </a:p>
          </p:txBody>
        </p:sp>
        <p:sp>
          <p:nvSpPr>
            <p:cNvPr id="2361" name="Shape 2361"/>
            <p:cNvSpPr/>
            <p:nvPr/>
          </p:nvSpPr>
          <p:spPr>
            <a:xfrm>
              <a:off x="424366" y="528954"/>
              <a:ext cx="780590" cy="676325"/>
            </a:xfrm>
            <a:custGeom>
              <a:avLst/>
              <a:gdLst/>
              <a:ahLst/>
              <a:cxnLst>
                <a:cxn ang="0">
                  <a:pos x="wd2" y="hd2"/>
                </a:cxn>
                <a:cxn ang="5400000">
                  <a:pos x="wd2" y="hd2"/>
                </a:cxn>
                <a:cxn ang="10800000">
                  <a:pos x="wd2" y="hd2"/>
                </a:cxn>
                <a:cxn ang="16200000">
                  <a:pos x="wd2" y="hd2"/>
                </a:cxn>
              </a:cxnLst>
              <a:rect l="0" t="0" r="r" b="b"/>
              <a:pathLst>
                <a:path w="21213" h="21358" fill="norm" stroke="1" extrusionOk="0">
                  <a:moveTo>
                    <a:pt x="540" y="15187"/>
                  </a:moveTo>
                  <a:cubicBezTo>
                    <a:pt x="5340" y="20797"/>
                    <a:pt x="5340" y="20797"/>
                    <a:pt x="5340" y="20797"/>
                  </a:cubicBezTo>
                  <a:cubicBezTo>
                    <a:pt x="5820" y="21077"/>
                    <a:pt x="6300" y="21358"/>
                    <a:pt x="6780" y="21358"/>
                  </a:cubicBezTo>
                  <a:cubicBezTo>
                    <a:pt x="7500" y="21358"/>
                    <a:pt x="7980" y="21077"/>
                    <a:pt x="8220" y="20516"/>
                  </a:cubicBezTo>
                  <a:cubicBezTo>
                    <a:pt x="20700" y="3685"/>
                    <a:pt x="20700" y="3685"/>
                    <a:pt x="20700" y="3685"/>
                  </a:cubicBezTo>
                  <a:cubicBezTo>
                    <a:pt x="21420" y="2844"/>
                    <a:pt x="21420" y="1441"/>
                    <a:pt x="20460" y="600"/>
                  </a:cubicBezTo>
                  <a:cubicBezTo>
                    <a:pt x="19740" y="-242"/>
                    <a:pt x="18540" y="-242"/>
                    <a:pt x="17820" y="880"/>
                  </a:cubicBezTo>
                  <a:cubicBezTo>
                    <a:pt x="6780" y="15748"/>
                    <a:pt x="6780" y="15748"/>
                    <a:pt x="6780" y="15748"/>
                  </a:cubicBezTo>
                  <a:cubicBezTo>
                    <a:pt x="3420" y="11820"/>
                    <a:pt x="3420" y="11820"/>
                    <a:pt x="3420" y="11820"/>
                  </a:cubicBezTo>
                  <a:cubicBezTo>
                    <a:pt x="2700" y="10979"/>
                    <a:pt x="1260" y="10979"/>
                    <a:pt x="540" y="11820"/>
                  </a:cubicBezTo>
                  <a:cubicBezTo>
                    <a:pt x="-180" y="12662"/>
                    <a:pt x="-180" y="14345"/>
                    <a:pt x="540" y="15187"/>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nvGrpSpPr>
          <p:cNvPr id="2366" name="Group 2366"/>
          <p:cNvGrpSpPr/>
          <p:nvPr/>
        </p:nvGrpSpPr>
        <p:grpSpPr>
          <a:xfrm>
            <a:off x="17143905" y="10127959"/>
            <a:ext cx="1700548" cy="1774645"/>
            <a:chOff x="0" y="0"/>
            <a:chExt cx="1700547" cy="1774643"/>
          </a:xfrm>
        </p:grpSpPr>
        <p:sp>
          <p:nvSpPr>
            <p:cNvPr id="2363" name="Shape 2363"/>
            <p:cNvSpPr/>
            <p:nvPr/>
          </p:nvSpPr>
          <p:spPr>
            <a:xfrm>
              <a:off x="-1" y="70246"/>
              <a:ext cx="1700549" cy="1704398"/>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2DCE6"/>
            </a:solidFill>
            <a:ln w="12700" cap="flat">
              <a:noFill/>
              <a:miter lim="400000"/>
            </a:ln>
            <a:effectLst/>
          </p:spPr>
          <p:txBody>
            <a:bodyPr wrap="square" lIns="71436" tIns="71436" rIns="71436" bIns="71436" numCol="1" anchor="t">
              <a:noAutofit/>
            </a:bodyPr>
            <a:lstStyle/>
            <a:p>
              <a:pPr lvl="0"/>
            </a:p>
          </p:txBody>
        </p:sp>
        <p:sp>
          <p:nvSpPr>
            <p:cNvPr id="2364" name="Shape 2364"/>
            <p:cNvSpPr/>
            <p:nvPr/>
          </p:nvSpPr>
          <p:spPr>
            <a:xfrm>
              <a:off x="-1" y="0"/>
              <a:ext cx="1700549" cy="17007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AC6C6"/>
            </a:solidFill>
            <a:ln w="12700" cap="flat">
              <a:noFill/>
              <a:miter lim="400000"/>
            </a:ln>
            <a:effectLst/>
          </p:spPr>
          <p:txBody>
            <a:bodyPr wrap="square" lIns="71436" tIns="71436" rIns="71436" bIns="71436" numCol="1" anchor="t">
              <a:noAutofit/>
            </a:bodyPr>
            <a:lstStyle/>
            <a:p>
              <a:pPr lvl="0"/>
            </a:p>
          </p:txBody>
        </p:sp>
        <p:sp>
          <p:nvSpPr>
            <p:cNvPr id="2365" name="Shape 2365"/>
            <p:cNvSpPr/>
            <p:nvPr/>
          </p:nvSpPr>
          <p:spPr>
            <a:xfrm>
              <a:off x="424366" y="528954"/>
              <a:ext cx="780590" cy="676325"/>
            </a:xfrm>
            <a:custGeom>
              <a:avLst/>
              <a:gdLst/>
              <a:ahLst/>
              <a:cxnLst>
                <a:cxn ang="0">
                  <a:pos x="wd2" y="hd2"/>
                </a:cxn>
                <a:cxn ang="5400000">
                  <a:pos x="wd2" y="hd2"/>
                </a:cxn>
                <a:cxn ang="10800000">
                  <a:pos x="wd2" y="hd2"/>
                </a:cxn>
                <a:cxn ang="16200000">
                  <a:pos x="wd2" y="hd2"/>
                </a:cxn>
              </a:cxnLst>
              <a:rect l="0" t="0" r="r" b="b"/>
              <a:pathLst>
                <a:path w="21213" h="21358" fill="norm" stroke="1" extrusionOk="0">
                  <a:moveTo>
                    <a:pt x="540" y="15187"/>
                  </a:moveTo>
                  <a:cubicBezTo>
                    <a:pt x="5340" y="20797"/>
                    <a:pt x="5340" y="20797"/>
                    <a:pt x="5340" y="20797"/>
                  </a:cubicBezTo>
                  <a:cubicBezTo>
                    <a:pt x="5820" y="21077"/>
                    <a:pt x="6300" y="21358"/>
                    <a:pt x="6780" y="21358"/>
                  </a:cubicBezTo>
                  <a:cubicBezTo>
                    <a:pt x="7500" y="21358"/>
                    <a:pt x="7980" y="21077"/>
                    <a:pt x="8220" y="20516"/>
                  </a:cubicBezTo>
                  <a:cubicBezTo>
                    <a:pt x="20700" y="3685"/>
                    <a:pt x="20700" y="3685"/>
                    <a:pt x="20700" y="3685"/>
                  </a:cubicBezTo>
                  <a:cubicBezTo>
                    <a:pt x="21420" y="2844"/>
                    <a:pt x="21420" y="1441"/>
                    <a:pt x="20460" y="600"/>
                  </a:cubicBezTo>
                  <a:cubicBezTo>
                    <a:pt x="19740" y="-242"/>
                    <a:pt x="18540" y="-242"/>
                    <a:pt x="17820" y="880"/>
                  </a:cubicBezTo>
                  <a:cubicBezTo>
                    <a:pt x="6780" y="15748"/>
                    <a:pt x="6780" y="15748"/>
                    <a:pt x="6780" y="15748"/>
                  </a:cubicBezTo>
                  <a:cubicBezTo>
                    <a:pt x="3420" y="11820"/>
                    <a:pt x="3420" y="11820"/>
                    <a:pt x="3420" y="11820"/>
                  </a:cubicBezTo>
                  <a:cubicBezTo>
                    <a:pt x="2700" y="10979"/>
                    <a:pt x="1260" y="10979"/>
                    <a:pt x="540" y="11820"/>
                  </a:cubicBezTo>
                  <a:cubicBezTo>
                    <a:pt x="-180" y="12662"/>
                    <a:pt x="-180" y="14345"/>
                    <a:pt x="540" y="15187"/>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nvGrpSpPr>
          <p:cNvPr id="2370" name="Group 2370"/>
          <p:cNvGrpSpPr/>
          <p:nvPr/>
        </p:nvGrpSpPr>
        <p:grpSpPr>
          <a:xfrm>
            <a:off x="17143905" y="10127959"/>
            <a:ext cx="1700548" cy="1774645"/>
            <a:chOff x="0" y="0"/>
            <a:chExt cx="1700547" cy="1774643"/>
          </a:xfrm>
        </p:grpSpPr>
        <p:sp>
          <p:nvSpPr>
            <p:cNvPr id="2367" name="Shape 2367"/>
            <p:cNvSpPr/>
            <p:nvPr/>
          </p:nvSpPr>
          <p:spPr>
            <a:xfrm>
              <a:off x="-1" y="70246"/>
              <a:ext cx="1700549" cy="1704398"/>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2DCE6"/>
            </a:solidFill>
            <a:ln w="12700" cap="flat">
              <a:noFill/>
              <a:miter lim="400000"/>
            </a:ln>
            <a:effectLst/>
          </p:spPr>
          <p:txBody>
            <a:bodyPr wrap="square" lIns="71436" tIns="71436" rIns="71436" bIns="71436" numCol="1" anchor="t">
              <a:noAutofit/>
            </a:bodyPr>
            <a:lstStyle/>
            <a:p>
              <a:pPr lvl="0"/>
            </a:p>
          </p:txBody>
        </p:sp>
        <p:sp>
          <p:nvSpPr>
            <p:cNvPr id="2368" name="Shape 2368"/>
            <p:cNvSpPr/>
            <p:nvPr/>
          </p:nvSpPr>
          <p:spPr>
            <a:xfrm>
              <a:off x="-1" y="0"/>
              <a:ext cx="1700549" cy="17007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AC6C6"/>
            </a:solidFill>
            <a:ln w="12700" cap="flat">
              <a:noFill/>
              <a:miter lim="400000"/>
            </a:ln>
            <a:effectLst/>
          </p:spPr>
          <p:txBody>
            <a:bodyPr wrap="square" lIns="71436" tIns="71436" rIns="71436" bIns="71436" numCol="1" anchor="t">
              <a:noAutofit/>
            </a:bodyPr>
            <a:lstStyle/>
            <a:p>
              <a:pPr lvl="0"/>
            </a:p>
          </p:txBody>
        </p:sp>
        <p:sp>
          <p:nvSpPr>
            <p:cNvPr id="2369" name="Shape 2369"/>
            <p:cNvSpPr/>
            <p:nvPr/>
          </p:nvSpPr>
          <p:spPr>
            <a:xfrm>
              <a:off x="424366" y="528954"/>
              <a:ext cx="780590" cy="676325"/>
            </a:xfrm>
            <a:custGeom>
              <a:avLst/>
              <a:gdLst/>
              <a:ahLst/>
              <a:cxnLst>
                <a:cxn ang="0">
                  <a:pos x="wd2" y="hd2"/>
                </a:cxn>
                <a:cxn ang="5400000">
                  <a:pos x="wd2" y="hd2"/>
                </a:cxn>
                <a:cxn ang="10800000">
                  <a:pos x="wd2" y="hd2"/>
                </a:cxn>
                <a:cxn ang="16200000">
                  <a:pos x="wd2" y="hd2"/>
                </a:cxn>
              </a:cxnLst>
              <a:rect l="0" t="0" r="r" b="b"/>
              <a:pathLst>
                <a:path w="21213" h="21358" fill="norm" stroke="1" extrusionOk="0">
                  <a:moveTo>
                    <a:pt x="540" y="15187"/>
                  </a:moveTo>
                  <a:cubicBezTo>
                    <a:pt x="5340" y="20797"/>
                    <a:pt x="5340" y="20797"/>
                    <a:pt x="5340" y="20797"/>
                  </a:cubicBezTo>
                  <a:cubicBezTo>
                    <a:pt x="5820" y="21077"/>
                    <a:pt x="6300" y="21358"/>
                    <a:pt x="6780" y="21358"/>
                  </a:cubicBezTo>
                  <a:cubicBezTo>
                    <a:pt x="7500" y="21358"/>
                    <a:pt x="7980" y="21077"/>
                    <a:pt x="8220" y="20516"/>
                  </a:cubicBezTo>
                  <a:cubicBezTo>
                    <a:pt x="20700" y="3685"/>
                    <a:pt x="20700" y="3685"/>
                    <a:pt x="20700" y="3685"/>
                  </a:cubicBezTo>
                  <a:cubicBezTo>
                    <a:pt x="21420" y="2844"/>
                    <a:pt x="21420" y="1441"/>
                    <a:pt x="20460" y="600"/>
                  </a:cubicBezTo>
                  <a:cubicBezTo>
                    <a:pt x="19740" y="-242"/>
                    <a:pt x="18540" y="-242"/>
                    <a:pt x="17820" y="880"/>
                  </a:cubicBezTo>
                  <a:cubicBezTo>
                    <a:pt x="6780" y="15748"/>
                    <a:pt x="6780" y="15748"/>
                    <a:pt x="6780" y="15748"/>
                  </a:cubicBezTo>
                  <a:cubicBezTo>
                    <a:pt x="3420" y="11820"/>
                    <a:pt x="3420" y="11820"/>
                    <a:pt x="3420" y="11820"/>
                  </a:cubicBezTo>
                  <a:cubicBezTo>
                    <a:pt x="2700" y="10979"/>
                    <a:pt x="1260" y="10979"/>
                    <a:pt x="540" y="11820"/>
                  </a:cubicBezTo>
                  <a:cubicBezTo>
                    <a:pt x="-180" y="12662"/>
                    <a:pt x="-180" y="14345"/>
                    <a:pt x="540" y="15187"/>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nvGrpSpPr>
          <p:cNvPr id="2374" name="Group 2374"/>
          <p:cNvGrpSpPr/>
          <p:nvPr/>
        </p:nvGrpSpPr>
        <p:grpSpPr>
          <a:xfrm>
            <a:off x="17143905" y="10127959"/>
            <a:ext cx="1700548" cy="1774645"/>
            <a:chOff x="0" y="0"/>
            <a:chExt cx="1700547" cy="1774643"/>
          </a:xfrm>
        </p:grpSpPr>
        <p:sp>
          <p:nvSpPr>
            <p:cNvPr id="2371" name="Shape 2371"/>
            <p:cNvSpPr/>
            <p:nvPr/>
          </p:nvSpPr>
          <p:spPr>
            <a:xfrm>
              <a:off x="-1" y="70246"/>
              <a:ext cx="1700549" cy="1704398"/>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2DCE6"/>
            </a:solidFill>
            <a:ln w="12700" cap="flat">
              <a:noFill/>
              <a:miter lim="400000"/>
            </a:ln>
            <a:effectLst/>
          </p:spPr>
          <p:txBody>
            <a:bodyPr wrap="square" lIns="71436" tIns="71436" rIns="71436" bIns="71436" numCol="1" anchor="t">
              <a:noAutofit/>
            </a:bodyPr>
            <a:lstStyle/>
            <a:p>
              <a:pPr lvl="0"/>
            </a:p>
          </p:txBody>
        </p:sp>
        <p:sp>
          <p:nvSpPr>
            <p:cNvPr id="2372" name="Shape 2372"/>
            <p:cNvSpPr/>
            <p:nvPr/>
          </p:nvSpPr>
          <p:spPr>
            <a:xfrm>
              <a:off x="-1" y="0"/>
              <a:ext cx="1700549" cy="17007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AC6C6"/>
            </a:solidFill>
            <a:ln w="12700" cap="flat">
              <a:noFill/>
              <a:miter lim="400000"/>
            </a:ln>
            <a:effectLst/>
          </p:spPr>
          <p:txBody>
            <a:bodyPr wrap="square" lIns="71436" tIns="71436" rIns="71436" bIns="71436" numCol="1" anchor="t">
              <a:noAutofit/>
            </a:bodyPr>
            <a:lstStyle/>
            <a:p>
              <a:pPr lvl="0"/>
            </a:p>
          </p:txBody>
        </p:sp>
        <p:sp>
          <p:nvSpPr>
            <p:cNvPr id="2373" name="Shape 2373"/>
            <p:cNvSpPr/>
            <p:nvPr/>
          </p:nvSpPr>
          <p:spPr>
            <a:xfrm>
              <a:off x="424366" y="528954"/>
              <a:ext cx="780590" cy="676325"/>
            </a:xfrm>
            <a:custGeom>
              <a:avLst/>
              <a:gdLst/>
              <a:ahLst/>
              <a:cxnLst>
                <a:cxn ang="0">
                  <a:pos x="wd2" y="hd2"/>
                </a:cxn>
                <a:cxn ang="5400000">
                  <a:pos x="wd2" y="hd2"/>
                </a:cxn>
                <a:cxn ang="10800000">
                  <a:pos x="wd2" y="hd2"/>
                </a:cxn>
                <a:cxn ang="16200000">
                  <a:pos x="wd2" y="hd2"/>
                </a:cxn>
              </a:cxnLst>
              <a:rect l="0" t="0" r="r" b="b"/>
              <a:pathLst>
                <a:path w="21213" h="21358" fill="norm" stroke="1" extrusionOk="0">
                  <a:moveTo>
                    <a:pt x="540" y="15187"/>
                  </a:moveTo>
                  <a:cubicBezTo>
                    <a:pt x="5340" y="20797"/>
                    <a:pt x="5340" y="20797"/>
                    <a:pt x="5340" y="20797"/>
                  </a:cubicBezTo>
                  <a:cubicBezTo>
                    <a:pt x="5820" y="21077"/>
                    <a:pt x="6300" y="21358"/>
                    <a:pt x="6780" y="21358"/>
                  </a:cubicBezTo>
                  <a:cubicBezTo>
                    <a:pt x="7500" y="21358"/>
                    <a:pt x="7980" y="21077"/>
                    <a:pt x="8220" y="20516"/>
                  </a:cubicBezTo>
                  <a:cubicBezTo>
                    <a:pt x="20700" y="3685"/>
                    <a:pt x="20700" y="3685"/>
                    <a:pt x="20700" y="3685"/>
                  </a:cubicBezTo>
                  <a:cubicBezTo>
                    <a:pt x="21420" y="2844"/>
                    <a:pt x="21420" y="1441"/>
                    <a:pt x="20460" y="600"/>
                  </a:cubicBezTo>
                  <a:cubicBezTo>
                    <a:pt x="19740" y="-242"/>
                    <a:pt x="18540" y="-242"/>
                    <a:pt x="17820" y="880"/>
                  </a:cubicBezTo>
                  <a:cubicBezTo>
                    <a:pt x="6780" y="15748"/>
                    <a:pt x="6780" y="15748"/>
                    <a:pt x="6780" y="15748"/>
                  </a:cubicBezTo>
                  <a:cubicBezTo>
                    <a:pt x="3420" y="11820"/>
                    <a:pt x="3420" y="11820"/>
                    <a:pt x="3420" y="11820"/>
                  </a:cubicBezTo>
                  <a:cubicBezTo>
                    <a:pt x="2700" y="10979"/>
                    <a:pt x="1260" y="10979"/>
                    <a:pt x="540" y="11820"/>
                  </a:cubicBezTo>
                  <a:cubicBezTo>
                    <a:pt x="-180" y="12662"/>
                    <a:pt x="-180" y="14345"/>
                    <a:pt x="540" y="15187"/>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nvGrpSpPr>
          <p:cNvPr id="2378" name="Group 2378"/>
          <p:cNvGrpSpPr/>
          <p:nvPr/>
        </p:nvGrpSpPr>
        <p:grpSpPr>
          <a:xfrm>
            <a:off x="17143905" y="10127959"/>
            <a:ext cx="1700548" cy="1774645"/>
            <a:chOff x="0" y="0"/>
            <a:chExt cx="1700547" cy="1774643"/>
          </a:xfrm>
        </p:grpSpPr>
        <p:sp>
          <p:nvSpPr>
            <p:cNvPr id="2375" name="Shape 2375"/>
            <p:cNvSpPr/>
            <p:nvPr/>
          </p:nvSpPr>
          <p:spPr>
            <a:xfrm>
              <a:off x="-1" y="70246"/>
              <a:ext cx="1700549" cy="1704398"/>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2DCE6"/>
            </a:solidFill>
            <a:ln w="12700" cap="flat">
              <a:noFill/>
              <a:miter lim="400000"/>
            </a:ln>
            <a:effectLst/>
          </p:spPr>
          <p:txBody>
            <a:bodyPr wrap="square" lIns="71436" tIns="71436" rIns="71436" bIns="71436" numCol="1" anchor="t">
              <a:noAutofit/>
            </a:bodyPr>
            <a:lstStyle/>
            <a:p>
              <a:pPr lvl="0"/>
            </a:p>
          </p:txBody>
        </p:sp>
        <p:sp>
          <p:nvSpPr>
            <p:cNvPr id="2376" name="Shape 2376"/>
            <p:cNvSpPr/>
            <p:nvPr/>
          </p:nvSpPr>
          <p:spPr>
            <a:xfrm>
              <a:off x="-1" y="0"/>
              <a:ext cx="1700549" cy="17007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AC6C6"/>
            </a:solidFill>
            <a:ln w="12700" cap="flat">
              <a:noFill/>
              <a:miter lim="400000"/>
            </a:ln>
            <a:effectLst/>
          </p:spPr>
          <p:txBody>
            <a:bodyPr wrap="square" lIns="71436" tIns="71436" rIns="71436" bIns="71436" numCol="1" anchor="t">
              <a:noAutofit/>
            </a:bodyPr>
            <a:lstStyle/>
            <a:p>
              <a:pPr lvl="0"/>
            </a:p>
          </p:txBody>
        </p:sp>
        <p:sp>
          <p:nvSpPr>
            <p:cNvPr id="2377" name="Shape 2377"/>
            <p:cNvSpPr/>
            <p:nvPr/>
          </p:nvSpPr>
          <p:spPr>
            <a:xfrm>
              <a:off x="424366" y="528954"/>
              <a:ext cx="780590" cy="676325"/>
            </a:xfrm>
            <a:custGeom>
              <a:avLst/>
              <a:gdLst/>
              <a:ahLst/>
              <a:cxnLst>
                <a:cxn ang="0">
                  <a:pos x="wd2" y="hd2"/>
                </a:cxn>
                <a:cxn ang="5400000">
                  <a:pos x="wd2" y="hd2"/>
                </a:cxn>
                <a:cxn ang="10800000">
                  <a:pos x="wd2" y="hd2"/>
                </a:cxn>
                <a:cxn ang="16200000">
                  <a:pos x="wd2" y="hd2"/>
                </a:cxn>
              </a:cxnLst>
              <a:rect l="0" t="0" r="r" b="b"/>
              <a:pathLst>
                <a:path w="21213" h="21358" fill="norm" stroke="1" extrusionOk="0">
                  <a:moveTo>
                    <a:pt x="540" y="15187"/>
                  </a:moveTo>
                  <a:cubicBezTo>
                    <a:pt x="5340" y="20797"/>
                    <a:pt x="5340" y="20797"/>
                    <a:pt x="5340" y="20797"/>
                  </a:cubicBezTo>
                  <a:cubicBezTo>
                    <a:pt x="5820" y="21077"/>
                    <a:pt x="6300" y="21358"/>
                    <a:pt x="6780" y="21358"/>
                  </a:cubicBezTo>
                  <a:cubicBezTo>
                    <a:pt x="7500" y="21358"/>
                    <a:pt x="7980" y="21077"/>
                    <a:pt x="8220" y="20516"/>
                  </a:cubicBezTo>
                  <a:cubicBezTo>
                    <a:pt x="20700" y="3685"/>
                    <a:pt x="20700" y="3685"/>
                    <a:pt x="20700" y="3685"/>
                  </a:cubicBezTo>
                  <a:cubicBezTo>
                    <a:pt x="21420" y="2844"/>
                    <a:pt x="21420" y="1441"/>
                    <a:pt x="20460" y="600"/>
                  </a:cubicBezTo>
                  <a:cubicBezTo>
                    <a:pt x="19740" y="-242"/>
                    <a:pt x="18540" y="-242"/>
                    <a:pt x="17820" y="880"/>
                  </a:cubicBezTo>
                  <a:cubicBezTo>
                    <a:pt x="6780" y="15748"/>
                    <a:pt x="6780" y="15748"/>
                    <a:pt x="6780" y="15748"/>
                  </a:cubicBezTo>
                  <a:cubicBezTo>
                    <a:pt x="3420" y="11820"/>
                    <a:pt x="3420" y="11820"/>
                    <a:pt x="3420" y="11820"/>
                  </a:cubicBezTo>
                  <a:cubicBezTo>
                    <a:pt x="2700" y="10979"/>
                    <a:pt x="1260" y="10979"/>
                    <a:pt x="540" y="11820"/>
                  </a:cubicBezTo>
                  <a:cubicBezTo>
                    <a:pt x="-180" y="12662"/>
                    <a:pt x="-180" y="14345"/>
                    <a:pt x="540" y="15187"/>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spTree>
  </p:cSld>
  <p:clrMapOvr>
    <a:masterClrMapping/>
  </p:clrMapOvr>
  <p:transition spd="fast"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2" presetID="2" grpId="1" fill="hold">
                                  <p:stCondLst>
                                    <p:cond delay="0"/>
                                  </p:stCondLst>
                                  <p:iterate type="el" backwards="0">
                                    <p:tmAbs val="0"/>
                                  </p:iterate>
                                  <p:childTnLst>
                                    <p:set>
                                      <p:cBhvr>
                                        <p:cTn id="6" fill="hold"/>
                                        <p:tgtEl>
                                          <p:spTgt spid="2343"/>
                                        </p:tgtEl>
                                        <p:attrNameLst>
                                          <p:attrName>style.visibility</p:attrName>
                                        </p:attrNameLst>
                                      </p:cBhvr>
                                      <p:to>
                                        <p:strVal val="visible"/>
                                      </p:to>
                                    </p:set>
                                    <p:anim calcmode="lin" valueType="num">
                                      <p:cBhvr>
                                        <p:cTn id="7" dur="500" fill="hold"/>
                                        <p:tgtEl>
                                          <p:spTgt spid="2343"/>
                                        </p:tgtEl>
                                        <p:attrNameLst>
                                          <p:attrName>ppt_x</p:attrName>
                                        </p:attrNameLst>
                                      </p:cBhvr>
                                      <p:tavLst>
                                        <p:tav tm="0">
                                          <p:val>
                                            <p:strVal val="1+#ppt_w/2"/>
                                          </p:val>
                                        </p:tav>
                                        <p:tav tm="100000">
                                          <p:val>
                                            <p:strVal val="#ppt_x"/>
                                          </p:val>
                                        </p:tav>
                                      </p:tavLst>
                                    </p:anim>
                                    <p:anim calcmode="lin" valueType="num">
                                      <p:cBhvr>
                                        <p:cTn id="8" dur="500" fill="hold"/>
                                        <p:tgtEl>
                                          <p:spTgt spid="234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nodeType="afterEffect" presetClass="entr" presetSubtype="16" presetID="23" grpId="2" fill="hold">
                                  <p:stCondLst>
                                    <p:cond delay="600"/>
                                  </p:stCondLst>
                                  <p:iterate type="el" backwards="0">
                                    <p:tmAbs val="0"/>
                                  </p:iterate>
                                  <p:childTnLst>
                                    <p:set>
                                      <p:cBhvr>
                                        <p:cTn id="11" fill="hold"/>
                                        <p:tgtEl>
                                          <p:spTgt spid="2342"/>
                                        </p:tgtEl>
                                        <p:attrNameLst>
                                          <p:attrName>style.visibility</p:attrName>
                                        </p:attrNameLst>
                                      </p:cBhvr>
                                      <p:to>
                                        <p:strVal val="visible"/>
                                      </p:to>
                                    </p:set>
                                    <p:anim calcmode="lin" valueType="num">
                                      <p:cBhvr>
                                        <p:cTn id="12" dur="750" fill="hold"/>
                                        <p:tgtEl>
                                          <p:spTgt spid="2342"/>
                                        </p:tgtEl>
                                        <p:attrNameLst>
                                          <p:attrName>ppt_w</p:attrName>
                                        </p:attrNameLst>
                                      </p:cBhvr>
                                      <p:tavLst>
                                        <p:tav tm="0">
                                          <p:val>
                                            <p:fltVal val="0"/>
                                          </p:val>
                                        </p:tav>
                                        <p:tav tm="100000">
                                          <p:val>
                                            <p:strVal val="#ppt_w"/>
                                          </p:val>
                                        </p:tav>
                                      </p:tavLst>
                                    </p:anim>
                                    <p:anim calcmode="lin" valueType="num">
                                      <p:cBhvr>
                                        <p:cTn id="13" dur="750" fill="hold"/>
                                        <p:tgtEl>
                                          <p:spTgt spid="2342"/>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nodeType="clickEffect" presetClass="exit" presetSubtype="0" presetID="1" grpId="3" fill="hold">
                                  <p:stCondLst>
                                    <p:cond delay="0"/>
                                  </p:stCondLst>
                                  <p:iterate type="el" backwards="0">
                                    <p:tmAbs val="0"/>
                                  </p:iterate>
                                  <p:childTnLst>
                                    <p:set>
                                      <p:cBhvr>
                                        <p:cTn id="17" fill="hold">
                                          <p:stCondLst>
                                            <p:cond delay="0"/>
                                          </p:stCondLst>
                                        </p:cTn>
                                        <p:tgtEl>
                                          <p:spTgt spid="2342"/>
                                        </p:tgtEl>
                                        <p:attrNameLst>
                                          <p:attrName>style.visibility</p:attrName>
                                        </p:attrNameLst>
                                      </p:cBhvr>
                                      <p:to>
                                        <p:strVal val="hidden"/>
                                      </p:to>
                                    </p:set>
                                  </p:childTnLst>
                                </p:cTn>
                              </p:par>
                            </p:childTnLst>
                          </p:cTn>
                        </p:par>
                        <p:par>
                          <p:cTn id="18" fill="hold">
                            <p:stCondLst>
                              <p:cond delay="0"/>
                            </p:stCondLst>
                            <p:childTnLst>
                              <p:par>
                                <p:cTn id="19" nodeType="afterEffect" presetClass="exit" presetSubtype="8" presetID="2" grpId="4" fill="hold">
                                  <p:stCondLst>
                                    <p:cond delay="100"/>
                                  </p:stCondLst>
                                  <p:iterate type="el" backwards="0">
                                    <p:tmAbs val="0"/>
                                  </p:iterate>
                                  <p:childTnLst>
                                    <p:anim calcmode="lin" valueType="num">
                                      <p:cBhvr>
                                        <p:cTn id="20" dur="1000" fill="hold"/>
                                        <p:tgtEl>
                                          <p:spTgt spid="2343"/>
                                        </p:tgtEl>
                                        <p:attrNameLst>
                                          <p:attrName>ppt_x</p:attrName>
                                        </p:attrNameLst>
                                      </p:cBhvr>
                                      <p:tavLst>
                                        <p:tav tm="0">
                                          <p:val>
                                            <p:strVal val="ppt_x"/>
                                          </p:val>
                                        </p:tav>
                                        <p:tav tm="100000">
                                          <p:val>
                                            <p:strVal val="0-ppt_w/2"/>
                                          </p:val>
                                        </p:tav>
                                      </p:tavLst>
                                    </p:anim>
                                    <p:anim calcmode="lin" valueType="num">
                                      <p:cBhvr>
                                        <p:cTn id="21" dur="1000" fill="hold"/>
                                        <p:tgtEl>
                                          <p:spTgt spid="2343"/>
                                        </p:tgtEl>
                                        <p:attrNameLst>
                                          <p:attrName>ppt_y</p:attrName>
                                        </p:attrNameLst>
                                      </p:cBhvr>
                                      <p:tavLst>
                                        <p:tav tm="0">
                                          <p:val>
                                            <p:strVal val="ppt_y"/>
                                          </p:val>
                                        </p:tav>
                                        <p:tav tm="100000">
                                          <p:val>
                                            <p:strVal val="ppt_y"/>
                                          </p:val>
                                        </p:tav>
                                      </p:tavLst>
                                    </p:anim>
                                    <p:set>
                                      <p:cBhvr>
                                        <p:cTn id="22" fill="hold">
                                          <p:stCondLst>
                                            <p:cond delay="999"/>
                                          </p:stCondLst>
                                        </p:cTn>
                                        <p:tgtEl>
                                          <p:spTgt spid="2343"/>
                                        </p:tgtEl>
                                        <p:attrNameLst>
                                          <p:attrName>style.visibility</p:attrName>
                                        </p:attrNameLst>
                                      </p:cBhvr>
                                      <p:to>
                                        <p:strVal val="hidden"/>
                                      </p:to>
                                    </p:set>
                                  </p:childTnLst>
                                </p:cTn>
                              </p:par>
                            </p:childTnLst>
                          </p:cTn>
                        </p:par>
                        <p:par>
                          <p:cTn id="23" fill="hold">
                            <p:stCondLst>
                              <p:cond delay="1100"/>
                            </p:stCondLst>
                            <p:childTnLst>
                              <p:par>
                                <p:cTn id="24" nodeType="afterEffect" presetClass="entr" presetSubtype="2" presetID="2" grpId="5" fill="hold">
                                  <p:stCondLst>
                                    <p:cond delay="100"/>
                                  </p:stCondLst>
                                  <p:iterate type="el" backwards="0">
                                    <p:tmAbs val="0"/>
                                  </p:iterate>
                                  <p:childTnLst>
                                    <p:set>
                                      <p:cBhvr>
                                        <p:cTn id="25" fill="hold"/>
                                        <p:tgtEl>
                                          <p:spTgt spid="2344"/>
                                        </p:tgtEl>
                                        <p:attrNameLst>
                                          <p:attrName>style.visibility</p:attrName>
                                        </p:attrNameLst>
                                      </p:cBhvr>
                                      <p:to>
                                        <p:strVal val="visible"/>
                                      </p:to>
                                    </p:set>
                                    <p:anim calcmode="lin" valueType="num">
                                      <p:cBhvr>
                                        <p:cTn id="26" dur="1000" fill="hold"/>
                                        <p:tgtEl>
                                          <p:spTgt spid="2344"/>
                                        </p:tgtEl>
                                        <p:attrNameLst>
                                          <p:attrName>ppt_x</p:attrName>
                                        </p:attrNameLst>
                                      </p:cBhvr>
                                      <p:tavLst>
                                        <p:tav tm="0">
                                          <p:val>
                                            <p:strVal val="1+#ppt_w/2"/>
                                          </p:val>
                                        </p:tav>
                                        <p:tav tm="100000">
                                          <p:val>
                                            <p:strVal val="#ppt_x"/>
                                          </p:val>
                                        </p:tav>
                                      </p:tavLst>
                                    </p:anim>
                                    <p:anim calcmode="lin" valueType="num">
                                      <p:cBhvr>
                                        <p:cTn id="27" dur="1000" fill="hold"/>
                                        <p:tgtEl>
                                          <p:spTgt spid="2344"/>
                                        </p:tgtEl>
                                        <p:attrNameLst>
                                          <p:attrName>ppt_y</p:attrName>
                                        </p:attrNameLst>
                                      </p:cBhvr>
                                      <p:tavLst>
                                        <p:tav tm="0">
                                          <p:val>
                                            <p:strVal val="#ppt_y"/>
                                          </p:val>
                                        </p:tav>
                                        <p:tav tm="100000">
                                          <p:val>
                                            <p:strVal val="#ppt_y"/>
                                          </p:val>
                                        </p:tav>
                                      </p:tavLst>
                                    </p:anim>
                                  </p:childTnLst>
                                </p:cTn>
                              </p:par>
                            </p:childTnLst>
                          </p:cTn>
                        </p:par>
                        <p:par>
                          <p:cTn id="28" fill="hold">
                            <p:stCondLst>
                              <p:cond delay="2200"/>
                            </p:stCondLst>
                            <p:childTnLst>
                              <p:par>
                                <p:cTn id="29" nodeType="afterEffect" presetClass="entr" presetSubtype="16" presetID="23" grpId="6" fill="hold">
                                  <p:stCondLst>
                                    <p:cond delay="500"/>
                                  </p:stCondLst>
                                  <p:iterate type="el" backwards="0">
                                    <p:tmAbs val="0"/>
                                  </p:iterate>
                                  <p:childTnLst>
                                    <p:set>
                                      <p:cBhvr>
                                        <p:cTn id="30" fill="hold"/>
                                        <p:tgtEl>
                                          <p:spTgt spid="2354"/>
                                        </p:tgtEl>
                                        <p:attrNameLst>
                                          <p:attrName>style.visibility</p:attrName>
                                        </p:attrNameLst>
                                      </p:cBhvr>
                                      <p:to>
                                        <p:strVal val="visible"/>
                                      </p:to>
                                    </p:set>
                                    <p:anim calcmode="lin" valueType="num">
                                      <p:cBhvr>
                                        <p:cTn id="31" dur="750" fill="hold"/>
                                        <p:tgtEl>
                                          <p:spTgt spid="2354"/>
                                        </p:tgtEl>
                                        <p:attrNameLst>
                                          <p:attrName>ppt_w</p:attrName>
                                        </p:attrNameLst>
                                      </p:cBhvr>
                                      <p:tavLst>
                                        <p:tav tm="0">
                                          <p:val>
                                            <p:fltVal val="0"/>
                                          </p:val>
                                        </p:tav>
                                        <p:tav tm="100000">
                                          <p:val>
                                            <p:strVal val="#ppt_w"/>
                                          </p:val>
                                        </p:tav>
                                      </p:tavLst>
                                    </p:anim>
                                    <p:anim calcmode="lin" valueType="num">
                                      <p:cBhvr>
                                        <p:cTn id="32" dur="750" fill="hold"/>
                                        <p:tgtEl>
                                          <p:spTgt spid="2354"/>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nodeType="clickEffect" presetClass="exit" presetSubtype="0" presetID="1" grpId="7" fill="hold">
                                  <p:stCondLst>
                                    <p:cond delay="0"/>
                                  </p:stCondLst>
                                  <p:iterate type="el" backwards="0">
                                    <p:tmAbs val="0"/>
                                  </p:iterate>
                                  <p:childTnLst>
                                    <p:set>
                                      <p:cBhvr>
                                        <p:cTn id="36" fill="hold">
                                          <p:stCondLst>
                                            <p:cond delay="0"/>
                                          </p:stCondLst>
                                        </p:cTn>
                                        <p:tgtEl>
                                          <p:spTgt spid="2354"/>
                                        </p:tgtEl>
                                        <p:attrNameLst>
                                          <p:attrName>style.visibility</p:attrName>
                                        </p:attrNameLst>
                                      </p:cBhvr>
                                      <p:to>
                                        <p:strVal val="hidden"/>
                                      </p:to>
                                    </p:set>
                                  </p:childTnLst>
                                </p:cTn>
                              </p:par>
                            </p:childTnLst>
                          </p:cTn>
                        </p:par>
                        <p:par>
                          <p:cTn id="37" fill="hold">
                            <p:stCondLst>
                              <p:cond delay="0"/>
                            </p:stCondLst>
                            <p:childTnLst>
                              <p:par>
                                <p:cTn id="38" nodeType="afterEffect" presetClass="exit" presetSubtype="8" presetID="2" grpId="8" fill="hold">
                                  <p:stCondLst>
                                    <p:cond delay="100"/>
                                  </p:stCondLst>
                                  <p:iterate type="el" backwards="0">
                                    <p:tmAbs val="0"/>
                                  </p:iterate>
                                  <p:childTnLst>
                                    <p:anim calcmode="lin" valueType="num">
                                      <p:cBhvr>
                                        <p:cTn id="39" dur="1000" fill="hold"/>
                                        <p:tgtEl>
                                          <p:spTgt spid="2344"/>
                                        </p:tgtEl>
                                        <p:attrNameLst>
                                          <p:attrName>ppt_x</p:attrName>
                                        </p:attrNameLst>
                                      </p:cBhvr>
                                      <p:tavLst>
                                        <p:tav tm="0">
                                          <p:val>
                                            <p:strVal val="ppt_x"/>
                                          </p:val>
                                        </p:tav>
                                        <p:tav tm="100000">
                                          <p:val>
                                            <p:strVal val="0-ppt_w/2"/>
                                          </p:val>
                                        </p:tav>
                                      </p:tavLst>
                                    </p:anim>
                                    <p:anim calcmode="lin" valueType="num">
                                      <p:cBhvr>
                                        <p:cTn id="40" dur="1000" fill="hold"/>
                                        <p:tgtEl>
                                          <p:spTgt spid="2344"/>
                                        </p:tgtEl>
                                        <p:attrNameLst>
                                          <p:attrName>ppt_y</p:attrName>
                                        </p:attrNameLst>
                                      </p:cBhvr>
                                      <p:tavLst>
                                        <p:tav tm="0">
                                          <p:val>
                                            <p:strVal val="ppt_y"/>
                                          </p:val>
                                        </p:tav>
                                        <p:tav tm="100000">
                                          <p:val>
                                            <p:strVal val="ppt_y"/>
                                          </p:val>
                                        </p:tav>
                                      </p:tavLst>
                                    </p:anim>
                                    <p:set>
                                      <p:cBhvr>
                                        <p:cTn id="41" fill="hold">
                                          <p:stCondLst>
                                            <p:cond delay="999"/>
                                          </p:stCondLst>
                                        </p:cTn>
                                        <p:tgtEl>
                                          <p:spTgt spid="2344"/>
                                        </p:tgtEl>
                                        <p:attrNameLst>
                                          <p:attrName>style.visibility</p:attrName>
                                        </p:attrNameLst>
                                      </p:cBhvr>
                                      <p:to>
                                        <p:strVal val="hidden"/>
                                      </p:to>
                                    </p:set>
                                  </p:childTnLst>
                                </p:cTn>
                              </p:par>
                            </p:childTnLst>
                          </p:cTn>
                        </p:par>
                        <p:par>
                          <p:cTn id="42" fill="hold">
                            <p:stCondLst>
                              <p:cond delay="1100"/>
                            </p:stCondLst>
                            <p:childTnLst>
                              <p:par>
                                <p:cTn id="43" nodeType="afterEffect" presetClass="entr" presetSubtype="2" presetID="2" grpId="9" fill="hold">
                                  <p:stCondLst>
                                    <p:cond delay="100"/>
                                  </p:stCondLst>
                                  <p:iterate type="el" backwards="0">
                                    <p:tmAbs val="0"/>
                                  </p:iterate>
                                  <p:childTnLst>
                                    <p:set>
                                      <p:cBhvr>
                                        <p:cTn id="44" fill="hold"/>
                                        <p:tgtEl>
                                          <p:spTgt spid="2345"/>
                                        </p:tgtEl>
                                        <p:attrNameLst>
                                          <p:attrName>style.visibility</p:attrName>
                                        </p:attrNameLst>
                                      </p:cBhvr>
                                      <p:to>
                                        <p:strVal val="visible"/>
                                      </p:to>
                                    </p:set>
                                    <p:anim calcmode="lin" valueType="num">
                                      <p:cBhvr>
                                        <p:cTn id="45" dur="1000" fill="hold"/>
                                        <p:tgtEl>
                                          <p:spTgt spid="2345"/>
                                        </p:tgtEl>
                                        <p:attrNameLst>
                                          <p:attrName>ppt_x</p:attrName>
                                        </p:attrNameLst>
                                      </p:cBhvr>
                                      <p:tavLst>
                                        <p:tav tm="0">
                                          <p:val>
                                            <p:strVal val="1+#ppt_w/2"/>
                                          </p:val>
                                        </p:tav>
                                        <p:tav tm="100000">
                                          <p:val>
                                            <p:strVal val="#ppt_x"/>
                                          </p:val>
                                        </p:tav>
                                      </p:tavLst>
                                    </p:anim>
                                    <p:anim calcmode="lin" valueType="num">
                                      <p:cBhvr>
                                        <p:cTn id="46" dur="1000" fill="hold"/>
                                        <p:tgtEl>
                                          <p:spTgt spid="2345"/>
                                        </p:tgtEl>
                                        <p:attrNameLst>
                                          <p:attrName>ppt_y</p:attrName>
                                        </p:attrNameLst>
                                      </p:cBhvr>
                                      <p:tavLst>
                                        <p:tav tm="0">
                                          <p:val>
                                            <p:strVal val="#ppt_y"/>
                                          </p:val>
                                        </p:tav>
                                        <p:tav tm="100000">
                                          <p:val>
                                            <p:strVal val="#ppt_y"/>
                                          </p:val>
                                        </p:tav>
                                      </p:tavLst>
                                    </p:anim>
                                  </p:childTnLst>
                                </p:cTn>
                              </p:par>
                            </p:childTnLst>
                          </p:cTn>
                        </p:par>
                        <p:par>
                          <p:cTn id="47" fill="hold">
                            <p:stCondLst>
                              <p:cond delay="2200"/>
                            </p:stCondLst>
                            <p:childTnLst>
                              <p:par>
                                <p:cTn id="48" nodeType="afterEffect" presetClass="entr" presetSubtype="16" presetID="23" grpId="10" fill="hold">
                                  <p:stCondLst>
                                    <p:cond delay="500"/>
                                  </p:stCondLst>
                                  <p:iterate type="el" backwards="0">
                                    <p:tmAbs val="0"/>
                                  </p:iterate>
                                  <p:childTnLst>
                                    <p:set>
                                      <p:cBhvr>
                                        <p:cTn id="49" fill="hold"/>
                                        <p:tgtEl>
                                          <p:spTgt spid="2358"/>
                                        </p:tgtEl>
                                        <p:attrNameLst>
                                          <p:attrName>style.visibility</p:attrName>
                                        </p:attrNameLst>
                                      </p:cBhvr>
                                      <p:to>
                                        <p:strVal val="visible"/>
                                      </p:to>
                                    </p:set>
                                    <p:anim calcmode="lin" valueType="num">
                                      <p:cBhvr>
                                        <p:cTn id="50" dur="750" fill="hold"/>
                                        <p:tgtEl>
                                          <p:spTgt spid="2358"/>
                                        </p:tgtEl>
                                        <p:attrNameLst>
                                          <p:attrName>ppt_w</p:attrName>
                                        </p:attrNameLst>
                                      </p:cBhvr>
                                      <p:tavLst>
                                        <p:tav tm="0">
                                          <p:val>
                                            <p:fltVal val="0"/>
                                          </p:val>
                                        </p:tav>
                                        <p:tav tm="100000">
                                          <p:val>
                                            <p:strVal val="#ppt_w"/>
                                          </p:val>
                                        </p:tav>
                                      </p:tavLst>
                                    </p:anim>
                                    <p:anim calcmode="lin" valueType="num">
                                      <p:cBhvr>
                                        <p:cTn id="51" dur="750" fill="hold"/>
                                        <p:tgtEl>
                                          <p:spTgt spid="2358"/>
                                        </p:tgtEl>
                                        <p:attrNameLst>
                                          <p:attrName>ppt_h</p:attrName>
                                        </p:attrNameLst>
                                      </p:cBhvr>
                                      <p:tavLst>
                                        <p:tav tm="0">
                                          <p:val>
                                            <p:fltVal val="0"/>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nodeType="clickEffect" presetClass="exit" presetSubtype="0" presetID="1" grpId="11" fill="hold">
                                  <p:stCondLst>
                                    <p:cond delay="0"/>
                                  </p:stCondLst>
                                  <p:iterate type="el" backwards="0">
                                    <p:tmAbs val="0"/>
                                  </p:iterate>
                                  <p:childTnLst>
                                    <p:set>
                                      <p:cBhvr>
                                        <p:cTn id="55" fill="hold">
                                          <p:stCondLst>
                                            <p:cond delay="0"/>
                                          </p:stCondLst>
                                        </p:cTn>
                                        <p:tgtEl>
                                          <p:spTgt spid="2358"/>
                                        </p:tgtEl>
                                        <p:attrNameLst>
                                          <p:attrName>style.visibility</p:attrName>
                                        </p:attrNameLst>
                                      </p:cBhvr>
                                      <p:to>
                                        <p:strVal val="hidden"/>
                                      </p:to>
                                    </p:set>
                                  </p:childTnLst>
                                </p:cTn>
                              </p:par>
                            </p:childTnLst>
                          </p:cTn>
                        </p:par>
                        <p:par>
                          <p:cTn id="56" fill="hold">
                            <p:stCondLst>
                              <p:cond delay="0"/>
                            </p:stCondLst>
                            <p:childTnLst>
                              <p:par>
                                <p:cTn id="57" nodeType="afterEffect" presetClass="exit" presetSubtype="8" presetID="2" grpId="12" fill="hold">
                                  <p:stCondLst>
                                    <p:cond delay="100"/>
                                  </p:stCondLst>
                                  <p:iterate type="el" backwards="0">
                                    <p:tmAbs val="0"/>
                                  </p:iterate>
                                  <p:childTnLst>
                                    <p:anim calcmode="lin" valueType="num">
                                      <p:cBhvr>
                                        <p:cTn id="58" dur="1000" fill="hold"/>
                                        <p:tgtEl>
                                          <p:spTgt spid="2345"/>
                                        </p:tgtEl>
                                        <p:attrNameLst>
                                          <p:attrName>ppt_x</p:attrName>
                                        </p:attrNameLst>
                                      </p:cBhvr>
                                      <p:tavLst>
                                        <p:tav tm="0">
                                          <p:val>
                                            <p:strVal val="ppt_x"/>
                                          </p:val>
                                        </p:tav>
                                        <p:tav tm="100000">
                                          <p:val>
                                            <p:strVal val="0-ppt_w/2"/>
                                          </p:val>
                                        </p:tav>
                                      </p:tavLst>
                                    </p:anim>
                                    <p:anim calcmode="lin" valueType="num">
                                      <p:cBhvr>
                                        <p:cTn id="59" dur="1000" fill="hold"/>
                                        <p:tgtEl>
                                          <p:spTgt spid="2345"/>
                                        </p:tgtEl>
                                        <p:attrNameLst>
                                          <p:attrName>ppt_y</p:attrName>
                                        </p:attrNameLst>
                                      </p:cBhvr>
                                      <p:tavLst>
                                        <p:tav tm="0">
                                          <p:val>
                                            <p:strVal val="ppt_y"/>
                                          </p:val>
                                        </p:tav>
                                        <p:tav tm="100000">
                                          <p:val>
                                            <p:strVal val="ppt_y"/>
                                          </p:val>
                                        </p:tav>
                                      </p:tavLst>
                                    </p:anim>
                                    <p:set>
                                      <p:cBhvr>
                                        <p:cTn id="60" fill="hold">
                                          <p:stCondLst>
                                            <p:cond delay="999"/>
                                          </p:stCondLst>
                                        </p:cTn>
                                        <p:tgtEl>
                                          <p:spTgt spid="2345"/>
                                        </p:tgtEl>
                                        <p:attrNameLst>
                                          <p:attrName>style.visibility</p:attrName>
                                        </p:attrNameLst>
                                      </p:cBhvr>
                                      <p:to>
                                        <p:strVal val="hidden"/>
                                      </p:to>
                                    </p:set>
                                  </p:childTnLst>
                                </p:cTn>
                              </p:par>
                            </p:childTnLst>
                          </p:cTn>
                        </p:par>
                        <p:par>
                          <p:cTn id="61" fill="hold">
                            <p:stCondLst>
                              <p:cond delay="1100"/>
                            </p:stCondLst>
                            <p:childTnLst>
                              <p:par>
                                <p:cTn id="62" nodeType="afterEffect" presetClass="entr" presetSubtype="2" presetID="2" grpId="13" fill="hold">
                                  <p:stCondLst>
                                    <p:cond delay="100"/>
                                  </p:stCondLst>
                                  <p:iterate type="el" backwards="0">
                                    <p:tmAbs val="0"/>
                                  </p:iterate>
                                  <p:childTnLst>
                                    <p:set>
                                      <p:cBhvr>
                                        <p:cTn id="63" fill="hold"/>
                                        <p:tgtEl>
                                          <p:spTgt spid="2346"/>
                                        </p:tgtEl>
                                        <p:attrNameLst>
                                          <p:attrName>style.visibility</p:attrName>
                                        </p:attrNameLst>
                                      </p:cBhvr>
                                      <p:to>
                                        <p:strVal val="visible"/>
                                      </p:to>
                                    </p:set>
                                    <p:anim calcmode="lin" valueType="num">
                                      <p:cBhvr>
                                        <p:cTn id="64" dur="1000" fill="hold"/>
                                        <p:tgtEl>
                                          <p:spTgt spid="2346"/>
                                        </p:tgtEl>
                                        <p:attrNameLst>
                                          <p:attrName>ppt_x</p:attrName>
                                        </p:attrNameLst>
                                      </p:cBhvr>
                                      <p:tavLst>
                                        <p:tav tm="0">
                                          <p:val>
                                            <p:strVal val="1+#ppt_w/2"/>
                                          </p:val>
                                        </p:tav>
                                        <p:tav tm="100000">
                                          <p:val>
                                            <p:strVal val="#ppt_x"/>
                                          </p:val>
                                        </p:tav>
                                      </p:tavLst>
                                    </p:anim>
                                    <p:anim calcmode="lin" valueType="num">
                                      <p:cBhvr>
                                        <p:cTn id="65" dur="1000" fill="hold"/>
                                        <p:tgtEl>
                                          <p:spTgt spid="2346"/>
                                        </p:tgtEl>
                                        <p:attrNameLst>
                                          <p:attrName>ppt_y</p:attrName>
                                        </p:attrNameLst>
                                      </p:cBhvr>
                                      <p:tavLst>
                                        <p:tav tm="0">
                                          <p:val>
                                            <p:strVal val="#ppt_y"/>
                                          </p:val>
                                        </p:tav>
                                        <p:tav tm="100000">
                                          <p:val>
                                            <p:strVal val="#ppt_y"/>
                                          </p:val>
                                        </p:tav>
                                      </p:tavLst>
                                    </p:anim>
                                  </p:childTnLst>
                                </p:cTn>
                              </p:par>
                            </p:childTnLst>
                          </p:cTn>
                        </p:par>
                        <p:par>
                          <p:cTn id="66" fill="hold">
                            <p:stCondLst>
                              <p:cond delay="2200"/>
                            </p:stCondLst>
                            <p:childTnLst>
                              <p:par>
                                <p:cTn id="67" nodeType="afterEffect" presetClass="entr" presetSubtype="16" presetID="23" grpId="14" fill="hold">
                                  <p:stCondLst>
                                    <p:cond delay="500"/>
                                  </p:stCondLst>
                                  <p:iterate type="el" backwards="0">
                                    <p:tmAbs val="0"/>
                                  </p:iterate>
                                  <p:childTnLst>
                                    <p:set>
                                      <p:cBhvr>
                                        <p:cTn id="68" fill="hold"/>
                                        <p:tgtEl>
                                          <p:spTgt spid="2370"/>
                                        </p:tgtEl>
                                        <p:attrNameLst>
                                          <p:attrName>style.visibility</p:attrName>
                                        </p:attrNameLst>
                                      </p:cBhvr>
                                      <p:to>
                                        <p:strVal val="visible"/>
                                      </p:to>
                                    </p:set>
                                    <p:anim calcmode="lin" valueType="num">
                                      <p:cBhvr>
                                        <p:cTn id="69" dur="750" fill="hold"/>
                                        <p:tgtEl>
                                          <p:spTgt spid="2370"/>
                                        </p:tgtEl>
                                        <p:attrNameLst>
                                          <p:attrName>ppt_w</p:attrName>
                                        </p:attrNameLst>
                                      </p:cBhvr>
                                      <p:tavLst>
                                        <p:tav tm="0">
                                          <p:val>
                                            <p:fltVal val="0"/>
                                          </p:val>
                                        </p:tav>
                                        <p:tav tm="100000">
                                          <p:val>
                                            <p:strVal val="#ppt_w"/>
                                          </p:val>
                                        </p:tav>
                                      </p:tavLst>
                                    </p:anim>
                                    <p:anim calcmode="lin" valueType="num">
                                      <p:cBhvr>
                                        <p:cTn id="70" dur="750" fill="hold"/>
                                        <p:tgtEl>
                                          <p:spTgt spid="2370"/>
                                        </p:tgtEl>
                                        <p:attrNameLst>
                                          <p:attrName>ppt_h</p:attrName>
                                        </p:attrNameLst>
                                      </p:cBhvr>
                                      <p:tavLst>
                                        <p:tav tm="0">
                                          <p:val>
                                            <p:fltVal val="0"/>
                                          </p:val>
                                        </p:tav>
                                        <p:tav tm="100000">
                                          <p:val>
                                            <p:strVal val="#ppt_h"/>
                                          </p:val>
                                        </p:tav>
                                      </p:tavLst>
                                    </p:anim>
                                  </p:childTnLst>
                                </p:cTn>
                              </p:par>
                            </p:childTnLst>
                          </p:cTn>
                        </p:par>
                      </p:childTnLst>
                    </p:cTn>
                  </p:par>
                  <p:par>
                    <p:cTn id="71" fill="hold">
                      <p:stCondLst>
                        <p:cond delay="indefinite"/>
                      </p:stCondLst>
                      <p:childTnLst>
                        <p:par>
                          <p:cTn id="72" fill="hold">
                            <p:stCondLst>
                              <p:cond delay="0"/>
                            </p:stCondLst>
                            <p:childTnLst>
                              <p:par>
                                <p:cTn id="73" nodeType="clickEffect" presetClass="exit" presetSubtype="0" presetID="1" grpId="15" fill="hold">
                                  <p:stCondLst>
                                    <p:cond delay="0"/>
                                  </p:stCondLst>
                                  <p:iterate type="el" backwards="0">
                                    <p:tmAbs val="0"/>
                                  </p:iterate>
                                  <p:childTnLst>
                                    <p:set>
                                      <p:cBhvr>
                                        <p:cTn id="74" fill="hold">
                                          <p:stCondLst>
                                            <p:cond delay="0"/>
                                          </p:stCondLst>
                                        </p:cTn>
                                        <p:tgtEl>
                                          <p:spTgt spid="2370"/>
                                        </p:tgtEl>
                                        <p:attrNameLst>
                                          <p:attrName>style.visibility</p:attrName>
                                        </p:attrNameLst>
                                      </p:cBhvr>
                                      <p:to>
                                        <p:strVal val="hidden"/>
                                      </p:to>
                                    </p:set>
                                  </p:childTnLst>
                                </p:cTn>
                              </p:par>
                            </p:childTnLst>
                          </p:cTn>
                        </p:par>
                        <p:par>
                          <p:cTn id="75" fill="hold">
                            <p:stCondLst>
                              <p:cond delay="0"/>
                            </p:stCondLst>
                            <p:childTnLst>
                              <p:par>
                                <p:cTn id="76" nodeType="afterEffect" presetClass="exit" presetSubtype="8" presetID="2" grpId="16" fill="hold">
                                  <p:stCondLst>
                                    <p:cond delay="0"/>
                                  </p:stCondLst>
                                  <p:iterate type="el" backwards="0">
                                    <p:tmAbs val="0"/>
                                  </p:iterate>
                                  <p:childTnLst>
                                    <p:anim calcmode="lin" valueType="num">
                                      <p:cBhvr>
                                        <p:cTn id="77" dur="1000" fill="hold"/>
                                        <p:tgtEl>
                                          <p:spTgt spid="2346"/>
                                        </p:tgtEl>
                                        <p:attrNameLst>
                                          <p:attrName>ppt_x</p:attrName>
                                        </p:attrNameLst>
                                      </p:cBhvr>
                                      <p:tavLst>
                                        <p:tav tm="0">
                                          <p:val>
                                            <p:strVal val="ppt_x"/>
                                          </p:val>
                                        </p:tav>
                                        <p:tav tm="100000">
                                          <p:val>
                                            <p:strVal val="0-ppt_w/2"/>
                                          </p:val>
                                        </p:tav>
                                      </p:tavLst>
                                    </p:anim>
                                    <p:anim calcmode="lin" valueType="num">
                                      <p:cBhvr>
                                        <p:cTn id="78" dur="1000" fill="hold"/>
                                        <p:tgtEl>
                                          <p:spTgt spid="2346"/>
                                        </p:tgtEl>
                                        <p:attrNameLst>
                                          <p:attrName>ppt_y</p:attrName>
                                        </p:attrNameLst>
                                      </p:cBhvr>
                                      <p:tavLst>
                                        <p:tav tm="0">
                                          <p:val>
                                            <p:strVal val="ppt_y"/>
                                          </p:val>
                                        </p:tav>
                                        <p:tav tm="100000">
                                          <p:val>
                                            <p:strVal val="ppt_y"/>
                                          </p:val>
                                        </p:tav>
                                      </p:tavLst>
                                    </p:anim>
                                    <p:set>
                                      <p:cBhvr>
                                        <p:cTn id="79" fill="hold">
                                          <p:stCondLst>
                                            <p:cond delay="999"/>
                                          </p:stCondLst>
                                        </p:cTn>
                                        <p:tgtEl>
                                          <p:spTgt spid="2346"/>
                                        </p:tgtEl>
                                        <p:attrNameLst>
                                          <p:attrName>style.visibility</p:attrName>
                                        </p:attrNameLst>
                                      </p:cBhvr>
                                      <p:to>
                                        <p:strVal val="hidden"/>
                                      </p:to>
                                    </p:set>
                                  </p:childTnLst>
                                </p:cTn>
                              </p:par>
                            </p:childTnLst>
                          </p:cTn>
                        </p:par>
                        <p:par>
                          <p:cTn id="80" fill="hold">
                            <p:stCondLst>
                              <p:cond delay="1000"/>
                            </p:stCondLst>
                            <p:childTnLst>
                              <p:par>
                                <p:cTn id="81" nodeType="afterEffect" presetClass="entr" presetSubtype="2" presetID="2" grpId="17" fill="hold">
                                  <p:stCondLst>
                                    <p:cond delay="100"/>
                                  </p:stCondLst>
                                  <p:iterate type="el" backwards="0">
                                    <p:tmAbs val="0"/>
                                  </p:iterate>
                                  <p:childTnLst>
                                    <p:set>
                                      <p:cBhvr>
                                        <p:cTn id="82" fill="hold"/>
                                        <p:tgtEl>
                                          <p:spTgt spid="2347"/>
                                        </p:tgtEl>
                                        <p:attrNameLst>
                                          <p:attrName>style.visibility</p:attrName>
                                        </p:attrNameLst>
                                      </p:cBhvr>
                                      <p:to>
                                        <p:strVal val="visible"/>
                                      </p:to>
                                    </p:set>
                                    <p:anim calcmode="lin" valueType="num">
                                      <p:cBhvr>
                                        <p:cTn id="83" dur="1000" fill="hold"/>
                                        <p:tgtEl>
                                          <p:spTgt spid="2347"/>
                                        </p:tgtEl>
                                        <p:attrNameLst>
                                          <p:attrName>ppt_x</p:attrName>
                                        </p:attrNameLst>
                                      </p:cBhvr>
                                      <p:tavLst>
                                        <p:tav tm="0">
                                          <p:val>
                                            <p:strVal val="1+#ppt_w/2"/>
                                          </p:val>
                                        </p:tav>
                                        <p:tav tm="100000">
                                          <p:val>
                                            <p:strVal val="#ppt_x"/>
                                          </p:val>
                                        </p:tav>
                                      </p:tavLst>
                                    </p:anim>
                                    <p:anim calcmode="lin" valueType="num">
                                      <p:cBhvr>
                                        <p:cTn id="84" dur="1000" fill="hold"/>
                                        <p:tgtEl>
                                          <p:spTgt spid="2347"/>
                                        </p:tgtEl>
                                        <p:attrNameLst>
                                          <p:attrName>ppt_y</p:attrName>
                                        </p:attrNameLst>
                                      </p:cBhvr>
                                      <p:tavLst>
                                        <p:tav tm="0">
                                          <p:val>
                                            <p:strVal val="#ppt_y"/>
                                          </p:val>
                                        </p:tav>
                                        <p:tav tm="100000">
                                          <p:val>
                                            <p:strVal val="#ppt_y"/>
                                          </p:val>
                                        </p:tav>
                                      </p:tavLst>
                                    </p:anim>
                                  </p:childTnLst>
                                </p:cTn>
                              </p:par>
                            </p:childTnLst>
                          </p:cTn>
                        </p:par>
                        <p:par>
                          <p:cTn id="85" fill="hold">
                            <p:stCondLst>
                              <p:cond delay="2100"/>
                            </p:stCondLst>
                            <p:childTnLst>
                              <p:par>
                                <p:cTn id="86" nodeType="afterEffect" presetClass="entr" presetSubtype="16" presetID="23" grpId="18" fill="hold">
                                  <p:stCondLst>
                                    <p:cond delay="500"/>
                                  </p:stCondLst>
                                  <p:iterate type="el" backwards="0">
                                    <p:tmAbs val="0"/>
                                  </p:iterate>
                                  <p:childTnLst>
                                    <p:set>
                                      <p:cBhvr>
                                        <p:cTn id="87" fill="hold"/>
                                        <p:tgtEl>
                                          <p:spTgt spid="2366"/>
                                        </p:tgtEl>
                                        <p:attrNameLst>
                                          <p:attrName>style.visibility</p:attrName>
                                        </p:attrNameLst>
                                      </p:cBhvr>
                                      <p:to>
                                        <p:strVal val="visible"/>
                                      </p:to>
                                    </p:set>
                                    <p:anim calcmode="lin" valueType="num">
                                      <p:cBhvr>
                                        <p:cTn id="88" dur="750" fill="hold"/>
                                        <p:tgtEl>
                                          <p:spTgt spid="2366"/>
                                        </p:tgtEl>
                                        <p:attrNameLst>
                                          <p:attrName>ppt_w</p:attrName>
                                        </p:attrNameLst>
                                      </p:cBhvr>
                                      <p:tavLst>
                                        <p:tav tm="0">
                                          <p:val>
                                            <p:fltVal val="0"/>
                                          </p:val>
                                        </p:tav>
                                        <p:tav tm="100000">
                                          <p:val>
                                            <p:strVal val="#ppt_w"/>
                                          </p:val>
                                        </p:tav>
                                      </p:tavLst>
                                    </p:anim>
                                    <p:anim calcmode="lin" valueType="num">
                                      <p:cBhvr>
                                        <p:cTn id="89" dur="750" fill="hold"/>
                                        <p:tgtEl>
                                          <p:spTgt spid="2366"/>
                                        </p:tgtEl>
                                        <p:attrNameLst>
                                          <p:attrName>ppt_h</p:attrName>
                                        </p:attrNameLst>
                                      </p:cBhvr>
                                      <p:tavLst>
                                        <p:tav tm="0">
                                          <p:val>
                                            <p:fltVal val="0"/>
                                          </p:val>
                                        </p:tav>
                                        <p:tav tm="100000">
                                          <p:val>
                                            <p:strVal val="#ppt_h"/>
                                          </p:val>
                                        </p:tav>
                                      </p:tavLst>
                                    </p:anim>
                                  </p:childTnLst>
                                </p:cTn>
                              </p:par>
                            </p:childTnLst>
                          </p:cTn>
                        </p:par>
                      </p:childTnLst>
                    </p:cTn>
                  </p:par>
                  <p:par>
                    <p:cTn id="90" fill="hold">
                      <p:stCondLst>
                        <p:cond delay="indefinite"/>
                      </p:stCondLst>
                      <p:childTnLst>
                        <p:par>
                          <p:cTn id="91" fill="hold">
                            <p:stCondLst>
                              <p:cond delay="0"/>
                            </p:stCondLst>
                            <p:childTnLst>
                              <p:par>
                                <p:cTn id="92" nodeType="clickEffect" presetClass="exit" presetSubtype="0" presetID="1" grpId="19" fill="hold">
                                  <p:stCondLst>
                                    <p:cond delay="0"/>
                                  </p:stCondLst>
                                  <p:iterate type="el" backwards="0">
                                    <p:tmAbs val="0"/>
                                  </p:iterate>
                                  <p:childTnLst>
                                    <p:set>
                                      <p:cBhvr>
                                        <p:cTn id="93" fill="hold">
                                          <p:stCondLst>
                                            <p:cond delay="0"/>
                                          </p:stCondLst>
                                        </p:cTn>
                                        <p:tgtEl>
                                          <p:spTgt spid="2366"/>
                                        </p:tgtEl>
                                        <p:attrNameLst>
                                          <p:attrName>style.visibility</p:attrName>
                                        </p:attrNameLst>
                                      </p:cBhvr>
                                      <p:to>
                                        <p:strVal val="hidden"/>
                                      </p:to>
                                    </p:set>
                                  </p:childTnLst>
                                </p:cTn>
                              </p:par>
                            </p:childTnLst>
                          </p:cTn>
                        </p:par>
                        <p:par>
                          <p:cTn id="94" fill="hold">
                            <p:stCondLst>
                              <p:cond delay="0"/>
                            </p:stCondLst>
                            <p:childTnLst>
                              <p:par>
                                <p:cTn id="95" nodeType="afterEffect" presetClass="exit" presetSubtype="8" presetID="2" grpId="20" fill="hold">
                                  <p:stCondLst>
                                    <p:cond delay="0"/>
                                  </p:stCondLst>
                                  <p:iterate type="el" backwards="0">
                                    <p:tmAbs val="0"/>
                                  </p:iterate>
                                  <p:childTnLst>
                                    <p:anim calcmode="lin" valueType="num">
                                      <p:cBhvr>
                                        <p:cTn id="96" dur="500" fill="hold"/>
                                        <p:tgtEl>
                                          <p:spTgt spid="2347"/>
                                        </p:tgtEl>
                                        <p:attrNameLst>
                                          <p:attrName>ppt_x</p:attrName>
                                        </p:attrNameLst>
                                      </p:cBhvr>
                                      <p:tavLst>
                                        <p:tav tm="0">
                                          <p:val>
                                            <p:strVal val="ppt_x"/>
                                          </p:val>
                                        </p:tav>
                                        <p:tav tm="100000">
                                          <p:val>
                                            <p:strVal val="0-ppt_w/2"/>
                                          </p:val>
                                        </p:tav>
                                      </p:tavLst>
                                    </p:anim>
                                    <p:anim calcmode="lin" valueType="num">
                                      <p:cBhvr>
                                        <p:cTn id="97" dur="500" fill="hold"/>
                                        <p:tgtEl>
                                          <p:spTgt spid="2347"/>
                                        </p:tgtEl>
                                        <p:attrNameLst>
                                          <p:attrName>ppt_y</p:attrName>
                                        </p:attrNameLst>
                                      </p:cBhvr>
                                      <p:tavLst>
                                        <p:tav tm="0">
                                          <p:val>
                                            <p:strVal val="ppt_y"/>
                                          </p:val>
                                        </p:tav>
                                        <p:tav tm="100000">
                                          <p:val>
                                            <p:strVal val="ppt_y"/>
                                          </p:val>
                                        </p:tav>
                                      </p:tavLst>
                                    </p:anim>
                                    <p:set>
                                      <p:cBhvr>
                                        <p:cTn id="98" fill="hold">
                                          <p:stCondLst>
                                            <p:cond delay="499"/>
                                          </p:stCondLst>
                                        </p:cTn>
                                        <p:tgtEl>
                                          <p:spTgt spid="2347"/>
                                        </p:tgtEl>
                                        <p:attrNameLst>
                                          <p:attrName>style.visibility</p:attrName>
                                        </p:attrNameLst>
                                      </p:cBhvr>
                                      <p:to>
                                        <p:strVal val="hidden"/>
                                      </p:to>
                                    </p:set>
                                  </p:childTnLst>
                                </p:cTn>
                              </p:par>
                            </p:childTnLst>
                          </p:cTn>
                        </p:par>
                        <p:par>
                          <p:cTn id="99" fill="hold">
                            <p:stCondLst>
                              <p:cond delay="500"/>
                            </p:stCondLst>
                            <p:childTnLst>
                              <p:par>
                                <p:cTn id="100" nodeType="afterEffect" presetClass="entr" presetSubtype="2" presetID="2" grpId="21" fill="hold">
                                  <p:stCondLst>
                                    <p:cond delay="0"/>
                                  </p:stCondLst>
                                  <p:iterate type="el" backwards="0">
                                    <p:tmAbs val="0"/>
                                  </p:iterate>
                                  <p:childTnLst>
                                    <p:set>
                                      <p:cBhvr>
                                        <p:cTn id="101" fill="hold"/>
                                        <p:tgtEl>
                                          <p:spTgt spid="2348"/>
                                        </p:tgtEl>
                                        <p:attrNameLst>
                                          <p:attrName>style.visibility</p:attrName>
                                        </p:attrNameLst>
                                      </p:cBhvr>
                                      <p:to>
                                        <p:strVal val="visible"/>
                                      </p:to>
                                    </p:set>
                                    <p:anim calcmode="lin" valueType="num">
                                      <p:cBhvr>
                                        <p:cTn id="102" dur="1000" fill="hold"/>
                                        <p:tgtEl>
                                          <p:spTgt spid="2348"/>
                                        </p:tgtEl>
                                        <p:attrNameLst>
                                          <p:attrName>ppt_x</p:attrName>
                                        </p:attrNameLst>
                                      </p:cBhvr>
                                      <p:tavLst>
                                        <p:tav tm="0">
                                          <p:val>
                                            <p:strVal val="1+#ppt_w/2"/>
                                          </p:val>
                                        </p:tav>
                                        <p:tav tm="100000">
                                          <p:val>
                                            <p:strVal val="#ppt_x"/>
                                          </p:val>
                                        </p:tav>
                                      </p:tavLst>
                                    </p:anim>
                                    <p:anim calcmode="lin" valueType="num">
                                      <p:cBhvr>
                                        <p:cTn id="103" dur="1000" fill="hold"/>
                                        <p:tgtEl>
                                          <p:spTgt spid="2348"/>
                                        </p:tgtEl>
                                        <p:attrNameLst>
                                          <p:attrName>ppt_y</p:attrName>
                                        </p:attrNameLst>
                                      </p:cBhvr>
                                      <p:tavLst>
                                        <p:tav tm="0">
                                          <p:val>
                                            <p:strVal val="#ppt_y"/>
                                          </p:val>
                                        </p:tav>
                                        <p:tav tm="100000">
                                          <p:val>
                                            <p:strVal val="#ppt_y"/>
                                          </p:val>
                                        </p:tav>
                                      </p:tavLst>
                                    </p:anim>
                                  </p:childTnLst>
                                </p:cTn>
                              </p:par>
                            </p:childTnLst>
                          </p:cTn>
                        </p:par>
                        <p:par>
                          <p:cTn id="104" fill="hold">
                            <p:stCondLst>
                              <p:cond delay="1500"/>
                            </p:stCondLst>
                            <p:childTnLst>
                              <p:par>
                                <p:cTn id="105" nodeType="afterEffect" presetClass="entr" presetSubtype="16" presetID="23" grpId="22" fill="hold">
                                  <p:stCondLst>
                                    <p:cond delay="500"/>
                                  </p:stCondLst>
                                  <p:iterate type="el" backwards="0">
                                    <p:tmAbs val="0"/>
                                  </p:iterate>
                                  <p:childTnLst>
                                    <p:set>
                                      <p:cBhvr>
                                        <p:cTn id="106" fill="hold"/>
                                        <p:tgtEl>
                                          <p:spTgt spid="2362"/>
                                        </p:tgtEl>
                                        <p:attrNameLst>
                                          <p:attrName>style.visibility</p:attrName>
                                        </p:attrNameLst>
                                      </p:cBhvr>
                                      <p:to>
                                        <p:strVal val="visible"/>
                                      </p:to>
                                    </p:set>
                                    <p:anim calcmode="lin" valueType="num">
                                      <p:cBhvr>
                                        <p:cTn id="107" dur="750" fill="hold"/>
                                        <p:tgtEl>
                                          <p:spTgt spid="2362"/>
                                        </p:tgtEl>
                                        <p:attrNameLst>
                                          <p:attrName>ppt_w</p:attrName>
                                        </p:attrNameLst>
                                      </p:cBhvr>
                                      <p:tavLst>
                                        <p:tav tm="0">
                                          <p:val>
                                            <p:fltVal val="0"/>
                                          </p:val>
                                        </p:tav>
                                        <p:tav tm="100000">
                                          <p:val>
                                            <p:strVal val="#ppt_w"/>
                                          </p:val>
                                        </p:tav>
                                      </p:tavLst>
                                    </p:anim>
                                    <p:anim calcmode="lin" valueType="num">
                                      <p:cBhvr>
                                        <p:cTn id="108" dur="750" fill="hold"/>
                                        <p:tgtEl>
                                          <p:spTgt spid="2362"/>
                                        </p:tgtEl>
                                        <p:attrNameLst>
                                          <p:attrName>ppt_h</p:attrName>
                                        </p:attrNameLst>
                                      </p:cBhvr>
                                      <p:tavLst>
                                        <p:tav tm="0">
                                          <p:val>
                                            <p:fltVal val="0"/>
                                          </p:val>
                                        </p:tav>
                                        <p:tav tm="100000">
                                          <p:val>
                                            <p:strVal val="#ppt_h"/>
                                          </p:val>
                                        </p:tav>
                                      </p:tavLst>
                                    </p:anim>
                                  </p:childTnLst>
                                </p:cTn>
                              </p:par>
                            </p:childTnLst>
                          </p:cTn>
                        </p:par>
                      </p:childTnLst>
                    </p:cTn>
                  </p:par>
                  <p:par>
                    <p:cTn id="109" fill="hold">
                      <p:stCondLst>
                        <p:cond delay="indefinite"/>
                      </p:stCondLst>
                      <p:childTnLst>
                        <p:par>
                          <p:cTn id="110" fill="hold">
                            <p:stCondLst>
                              <p:cond delay="0"/>
                            </p:stCondLst>
                            <p:childTnLst>
                              <p:par>
                                <p:cTn id="111" nodeType="clickEffect" presetClass="exit" presetSubtype="0" presetID="1" grpId="23" fill="hold">
                                  <p:stCondLst>
                                    <p:cond delay="0"/>
                                  </p:stCondLst>
                                  <p:iterate type="el" backwards="0">
                                    <p:tmAbs val="0"/>
                                  </p:iterate>
                                  <p:childTnLst>
                                    <p:set>
                                      <p:cBhvr>
                                        <p:cTn id="112" fill="hold">
                                          <p:stCondLst>
                                            <p:cond delay="0"/>
                                          </p:stCondLst>
                                        </p:cTn>
                                        <p:tgtEl>
                                          <p:spTgt spid="2362"/>
                                        </p:tgtEl>
                                        <p:attrNameLst>
                                          <p:attrName>style.visibility</p:attrName>
                                        </p:attrNameLst>
                                      </p:cBhvr>
                                      <p:to>
                                        <p:strVal val="hidden"/>
                                      </p:to>
                                    </p:set>
                                  </p:childTnLst>
                                </p:cTn>
                              </p:par>
                            </p:childTnLst>
                          </p:cTn>
                        </p:par>
                        <p:par>
                          <p:cTn id="113" fill="hold">
                            <p:stCondLst>
                              <p:cond delay="0"/>
                            </p:stCondLst>
                            <p:childTnLst>
                              <p:par>
                                <p:cTn id="114" nodeType="afterEffect" presetClass="exit" presetSubtype="8" presetID="2" grpId="24" fill="hold">
                                  <p:stCondLst>
                                    <p:cond delay="0"/>
                                  </p:stCondLst>
                                  <p:iterate type="el" backwards="0">
                                    <p:tmAbs val="0"/>
                                  </p:iterate>
                                  <p:childTnLst>
                                    <p:anim calcmode="lin" valueType="num">
                                      <p:cBhvr>
                                        <p:cTn id="115" dur="1000" fill="hold"/>
                                        <p:tgtEl>
                                          <p:spTgt spid="2348"/>
                                        </p:tgtEl>
                                        <p:attrNameLst>
                                          <p:attrName>ppt_x</p:attrName>
                                        </p:attrNameLst>
                                      </p:cBhvr>
                                      <p:tavLst>
                                        <p:tav tm="0">
                                          <p:val>
                                            <p:strVal val="ppt_x"/>
                                          </p:val>
                                        </p:tav>
                                        <p:tav tm="100000">
                                          <p:val>
                                            <p:strVal val="0-ppt_w/2"/>
                                          </p:val>
                                        </p:tav>
                                      </p:tavLst>
                                    </p:anim>
                                    <p:anim calcmode="lin" valueType="num">
                                      <p:cBhvr>
                                        <p:cTn id="116" dur="1000" fill="hold"/>
                                        <p:tgtEl>
                                          <p:spTgt spid="2348"/>
                                        </p:tgtEl>
                                        <p:attrNameLst>
                                          <p:attrName>ppt_y</p:attrName>
                                        </p:attrNameLst>
                                      </p:cBhvr>
                                      <p:tavLst>
                                        <p:tav tm="0">
                                          <p:val>
                                            <p:strVal val="ppt_y"/>
                                          </p:val>
                                        </p:tav>
                                        <p:tav tm="100000">
                                          <p:val>
                                            <p:strVal val="ppt_y"/>
                                          </p:val>
                                        </p:tav>
                                      </p:tavLst>
                                    </p:anim>
                                    <p:set>
                                      <p:cBhvr>
                                        <p:cTn id="117" fill="hold">
                                          <p:stCondLst>
                                            <p:cond delay="999"/>
                                          </p:stCondLst>
                                        </p:cTn>
                                        <p:tgtEl>
                                          <p:spTgt spid="2348"/>
                                        </p:tgtEl>
                                        <p:attrNameLst>
                                          <p:attrName>style.visibility</p:attrName>
                                        </p:attrNameLst>
                                      </p:cBhvr>
                                      <p:to>
                                        <p:strVal val="hidden"/>
                                      </p:to>
                                    </p:set>
                                  </p:childTnLst>
                                </p:cTn>
                              </p:par>
                            </p:childTnLst>
                          </p:cTn>
                        </p:par>
                        <p:par>
                          <p:cTn id="118" fill="hold">
                            <p:stCondLst>
                              <p:cond delay="1000"/>
                            </p:stCondLst>
                            <p:childTnLst>
                              <p:par>
                                <p:cTn id="119" nodeType="afterEffect" presetClass="entr" presetSubtype="2" presetID="2" grpId="25" fill="hold">
                                  <p:stCondLst>
                                    <p:cond delay="100"/>
                                  </p:stCondLst>
                                  <p:iterate type="el" backwards="0">
                                    <p:tmAbs val="0"/>
                                  </p:iterate>
                                  <p:childTnLst>
                                    <p:set>
                                      <p:cBhvr>
                                        <p:cTn id="120" fill="hold"/>
                                        <p:tgtEl>
                                          <p:spTgt spid="2349"/>
                                        </p:tgtEl>
                                        <p:attrNameLst>
                                          <p:attrName>style.visibility</p:attrName>
                                        </p:attrNameLst>
                                      </p:cBhvr>
                                      <p:to>
                                        <p:strVal val="visible"/>
                                      </p:to>
                                    </p:set>
                                    <p:anim calcmode="lin" valueType="num">
                                      <p:cBhvr>
                                        <p:cTn id="121" dur="1000" fill="hold"/>
                                        <p:tgtEl>
                                          <p:spTgt spid="2349"/>
                                        </p:tgtEl>
                                        <p:attrNameLst>
                                          <p:attrName>ppt_x</p:attrName>
                                        </p:attrNameLst>
                                      </p:cBhvr>
                                      <p:tavLst>
                                        <p:tav tm="0">
                                          <p:val>
                                            <p:strVal val="1+#ppt_w/2"/>
                                          </p:val>
                                        </p:tav>
                                        <p:tav tm="100000">
                                          <p:val>
                                            <p:strVal val="#ppt_x"/>
                                          </p:val>
                                        </p:tav>
                                      </p:tavLst>
                                    </p:anim>
                                    <p:anim calcmode="lin" valueType="num">
                                      <p:cBhvr>
                                        <p:cTn id="122" dur="1000" fill="hold"/>
                                        <p:tgtEl>
                                          <p:spTgt spid="2349"/>
                                        </p:tgtEl>
                                        <p:attrNameLst>
                                          <p:attrName>ppt_y</p:attrName>
                                        </p:attrNameLst>
                                      </p:cBhvr>
                                      <p:tavLst>
                                        <p:tav tm="0">
                                          <p:val>
                                            <p:strVal val="#ppt_y"/>
                                          </p:val>
                                        </p:tav>
                                        <p:tav tm="100000">
                                          <p:val>
                                            <p:strVal val="#ppt_y"/>
                                          </p:val>
                                        </p:tav>
                                      </p:tavLst>
                                    </p:anim>
                                  </p:childTnLst>
                                </p:cTn>
                              </p:par>
                            </p:childTnLst>
                          </p:cTn>
                        </p:par>
                        <p:par>
                          <p:cTn id="123" fill="hold">
                            <p:stCondLst>
                              <p:cond delay="2100"/>
                            </p:stCondLst>
                            <p:childTnLst>
                              <p:par>
                                <p:cTn id="124" nodeType="afterEffect" presetClass="entr" presetSubtype="16" presetID="23" grpId="26" fill="hold">
                                  <p:stCondLst>
                                    <p:cond delay="500"/>
                                  </p:stCondLst>
                                  <p:iterate type="el" backwards="0">
                                    <p:tmAbs val="0"/>
                                  </p:iterate>
                                  <p:childTnLst>
                                    <p:set>
                                      <p:cBhvr>
                                        <p:cTn id="125" fill="hold"/>
                                        <p:tgtEl>
                                          <p:spTgt spid="2374"/>
                                        </p:tgtEl>
                                        <p:attrNameLst>
                                          <p:attrName>style.visibility</p:attrName>
                                        </p:attrNameLst>
                                      </p:cBhvr>
                                      <p:to>
                                        <p:strVal val="visible"/>
                                      </p:to>
                                    </p:set>
                                    <p:anim calcmode="lin" valueType="num">
                                      <p:cBhvr>
                                        <p:cTn id="126" dur="750" fill="hold"/>
                                        <p:tgtEl>
                                          <p:spTgt spid="2374"/>
                                        </p:tgtEl>
                                        <p:attrNameLst>
                                          <p:attrName>ppt_w</p:attrName>
                                        </p:attrNameLst>
                                      </p:cBhvr>
                                      <p:tavLst>
                                        <p:tav tm="0">
                                          <p:val>
                                            <p:fltVal val="0"/>
                                          </p:val>
                                        </p:tav>
                                        <p:tav tm="100000">
                                          <p:val>
                                            <p:strVal val="#ppt_w"/>
                                          </p:val>
                                        </p:tav>
                                      </p:tavLst>
                                    </p:anim>
                                    <p:anim calcmode="lin" valueType="num">
                                      <p:cBhvr>
                                        <p:cTn id="127" dur="750" fill="hold"/>
                                        <p:tgtEl>
                                          <p:spTgt spid="2374"/>
                                        </p:tgtEl>
                                        <p:attrNameLst>
                                          <p:attrName>ppt_h</p:attrName>
                                        </p:attrNameLst>
                                      </p:cBhvr>
                                      <p:tavLst>
                                        <p:tav tm="0">
                                          <p:val>
                                            <p:fltVal val="0"/>
                                          </p:val>
                                        </p:tav>
                                        <p:tav tm="100000">
                                          <p:val>
                                            <p:strVal val="#ppt_h"/>
                                          </p:val>
                                        </p:tav>
                                      </p:tavLst>
                                    </p:anim>
                                  </p:childTnLst>
                                </p:cTn>
                              </p:par>
                            </p:childTnLst>
                          </p:cTn>
                        </p:par>
                        <p:par>
                          <p:cTn id="128" fill="hold">
                            <p:stCondLst>
                              <p:cond delay="3350"/>
                            </p:stCondLst>
                            <p:childTnLst>
                              <p:par>
                                <p:cTn id="129" nodeType="afterEffect" presetClass="exit" presetSubtype="0" presetID="1" grpId="27" fill="hold">
                                  <p:stCondLst>
                                    <p:cond delay="0"/>
                                  </p:stCondLst>
                                  <p:iterate type="el" backwards="0">
                                    <p:tmAbs val="0"/>
                                  </p:iterate>
                                  <p:childTnLst>
                                    <p:set>
                                      <p:cBhvr>
                                        <p:cTn id="130" fill="hold">
                                          <p:stCondLst>
                                            <p:cond delay="0"/>
                                          </p:stCondLst>
                                        </p:cTn>
                                        <p:tgtEl>
                                          <p:spTgt spid="2374"/>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nodeType="clickEffect" presetClass="exit" presetSubtype="8" presetID="2" grpId="28" fill="hold">
                                  <p:stCondLst>
                                    <p:cond delay="0"/>
                                  </p:stCondLst>
                                  <p:iterate type="el" backwards="0">
                                    <p:tmAbs val="0"/>
                                  </p:iterate>
                                  <p:childTnLst>
                                    <p:anim calcmode="lin" valueType="num">
                                      <p:cBhvr>
                                        <p:cTn id="134" dur="1000" fill="hold"/>
                                        <p:tgtEl>
                                          <p:spTgt spid="2349"/>
                                        </p:tgtEl>
                                        <p:attrNameLst>
                                          <p:attrName>ppt_x</p:attrName>
                                        </p:attrNameLst>
                                      </p:cBhvr>
                                      <p:tavLst>
                                        <p:tav tm="0">
                                          <p:val>
                                            <p:strVal val="ppt_x"/>
                                          </p:val>
                                        </p:tav>
                                        <p:tav tm="100000">
                                          <p:val>
                                            <p:strVal val="0-ppt_w/2"/>
                                          </p:val>
                                        </p:tav>
                                      </p:tavLst>
                                    </p:anim>
                                    <p:anim calcmode="lin" valueType="num">
                                      <p:cBhvr>
                                        <p:cTn id="135" dur="1000" fill="hold"/>
                                        <p:tgtEl>
                                          <p:spTgt spid="2349"/>
                                        </p:tgtEl>
                                        <p:attrNameLst>
                                          <p:attrName>ppt_y</p:attrName>
                                        </p:attrNameLst>
                                      </p:cBhvr>
                                      <p:tavLst>
                                        <p:tav tm="0">
                                          <p:val>
                                            <p:strVal val="ppt_y"/>
                                          </p:val>
                                        </p:tav>
                                        <p:tav tm="100000">
                                          <p:val>
                                            <p:strVal val="ppt_y"/>
                                          </p:val>
                                        </p:tav>
                                      </p:tavLst>
                                    </p:anim>
                                    <p:set>
                                      <p:cBhvr>
                                        <p:cTn id="136" fill="hold">
                                          <p:stCondLst>
                                            <p:cond delay="999"/>
                                          </p:stCondLst>
                                        </p:cTn>
                                        <p:tgtEl>
                                          <p:spTgt spid="2349"/>
                                        </p:tgtEl>
                                        <p:attrNameLst>
                                          <p:attrName>style.visibility</p:attrName>
                                        </p:attrNameLst>
                                      </p:cBhvr>
                                      <p:to>
                                        <p:strVal val="hidden"/>
                                      </p:to>
                                    </p:set>
                                  </p:childTnLst>
                                </p:cTn>
                              </p:par>
                            </p:childTnLst>
                          </p:cTn>
                        </p:par>
                        <p:par>
                          <p:cTn id="137" fill="hold">
                            <p:stCondLst>
                              <p:cond delay="1000"/>
                            </p:stCondLst>
                            <p:childTnLst>
                              <p:par>
                                <p:cTn id="138" nodeType="afterEffect" presetClass="entr" presetSubtype="2" presetID="2" grpId="29" fill="hold">
                                  <p:stCondLst>
                                    <p:cond delay="500"/>
                                  </p:stCondLst>
                                  <p:iterate type="el" backwards="0">
                                    <p:tmAbs val="0"/>
                                  </p:iterate>
                                  <p:childTnLst>
                                    <p:set>
                                      <p:cBhvr>
                                        <p:cTn id="139" fill="hold"/>
                                        <p:tgtEl>
                                          <p:spTgt spid="2350"/>
                                        </p:tgtEl>
                                        <p:attrNameLst>
                                          <p:attrName>style.visibility</p:attrName>
                                        </p:attrNameLst>
                                      </p:cBhvr>
                                      <p:to>
                                        <p:strVal val="visible"/>
                                      </p:to>
                                    </p:set>
                                    <p:anim calcmode="lin" valueType="num">
                                      <p:cBhvr>
                                        <p:cTn id="140" dur="1000" fill="hold"/>
                                        <p:tgtEl>
                                          <p:spTgt spid="2350"/>
                                        </p:tgtEl>
                                        <p:attrNameLst>
                                          <p:attrName>ppt_x</p:attrName>
                                        </p:attrNameLst>
                                      </p:cBhvr>
                                      <p:tavLst>
                                        <p:tav tm="0">
                                          <p:val>
                                            <p:strVal val="1+#ppt_w/2"/>
                                          </p:val>
                                        </p:tav>
                                        <p:tav tm="100000">
                                          <p:val>
                                            <p:strVal val="#ppt_x"/>
                                          </p:val>
                                        </p:tav>
                                      </p:tavLst>
                                    </p:anim>
                                    <p:anim calcmode="lin" valueType="num">
                                      <p:cBhvr>
                                        <p:cTn id="141" dur="1000" fill="hold"/>
                                        <p:tgtEl>
                                          <p:spTgt spid="2350"/>
                                        </p:tgtEl>
                                        <p:attrNameLst>
                                          <p:attrName>ppt_y</p:attrName>
                                        </p:attrNameLst>
                                      </p:cBhvr>
                                      <p:tavLst>
                                        <p:tav tm="0">
                                          <p:val>
                                            <p:strVal val="#ppt_y"/>
                                          </p:val>
                                        </p:tav>
                                        <p:tav tm="100000">
                                          <p:val>
                                            <p:strVal val="#ppt_y"/>
                                          </p:val>
                                        </p:tav>
                                      </p:tavLst>
                                    </p:anim>
                                  </p:childTnLst>
                                </p:cTn>
                              </p:par>
                            </p:childTnLst>
                          </p:cTn>
                        </p:par>
                        <p:par>
                          <p:cTn id="142" fill="hold">
                            <p:stCondLst>
                              <p:cond delay="2500"/>
                            </p:stCondLst>
                            <p:childTnLst>
                              <p:par>
                                <p:cTn id="143" nodeType="afterEffect" presetClass="entr" presetSubtype="16" presetID="23" grpId="30" fill="hold">
                                  <p:stCondLst>
                                    <p:cond delay="500"/>
                                  </p:stCondLst>
                                  <p:iterate type="el" backwards="0">
                                    <p:tmAbs val="0"/>
                                  </p:iterate>
                                  <p:childTnLst>
                                    <p:set>
                                      <p:cBhvr>
                                        <p:cTn id="144" fill="hold"/>
                                        <p:tgtEl>
                                          <p:spTgt spid="2378"/>
                                        </p:tgtEl>
                                        <p:attrNameLst>
                                          <p:attrName>style.visibility</p:attrName>
                                        </p:attrNameLst>
                                      </p:cBhvr>
                                      <p:to>
                                        <p:strVal val="visible"/>
                                      </p:to>
                                    </p:set>
                                    <p:anim calcmode="lin" valueType="num">
                                      <p:cBhvr>
                                        <p:cTn id="145" dur="750" fill="hold"/>
                                        <p:tgtEl>
                                          <p:spTgt spid="2378"/>
                                        </p:tgtEl>
                                        <p:attrNameLst>
                                          <p:attrName>ppt_w</p:attrName>
                                        </p:attrNameLst>
                                      </p:cBhvr>
                                      <p:tavLst>
                                        <p:tav tm="0">
                                          <p:val>
                                            <p:fltVal val="0"/>
                                          </p:val>
                                        </p:tav>
                                        <p:tav tm="100000">
                                          <p:val>
                                            <p:strVal val="#ppt_w"/>
                                          </p:val>
                                        </p:tav>
                                      </p:tavLst>
                                    </p:anim>
                                    <p:anim calcmode="lin" valueType="num">
                                      <p:cBhvr>
                                        <p:cTn id="146" dur="750" fill="hold"/>
                                        <p:tgtEl>
                                          <p:spTgt spid="237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66" grpId="19"/>
      <p:bldP build="whole" bldLvl="1" animBg="1" rev="0" advAuto="0" spid="2346" grpId="13"/>
      <p:bldP build="whole" bldLvl="1" animBg="1" rev="0" advAuto="0" spid="2354" grpId="6"/>
      <p:bldP build="whole" bldLvl="1" animBg="1" rev="0" advAuto="0" spid="2344" grpId="5"/>
      <p:bldP build="whole" bldLvl="1" animBg="1" rev="0" advAuto="0" spid="2346" grpId="16"/>
      <p:bldP build="whole" bldLvl="1" animBg="1" rev="0" advAuto="0" spid="2354" grpId="7"/>
      <p:bldP build="whole" bldLvl="1" animBg="1" rev="0" advAuto="0" spid="2344" grpId="8"/>
      <p:bldP build="whole" bldLvl="1" animBg="1" rev="0" advAuto="0" spid="2349" grpId="28"/>
      <p:bldP build="whole" bldLvl="1" animBg="1" rev="0" advAuto="0" spid="2350" grpId="29"/>
      <p:bldP build="whole" bldLvl="1" animBg="1" rev="0" advAuto="0" spid="2358" grpId="10"/>
      <p:bldP build="whole" bldLvl="1" animBg="1" rev="0" advAuto="0" spid="2358" grpId="11"/>
      <p:bldP build="whole" bldLvl="1" animBg="1" rev="0" advAuto="0" spid="2348" grpId="21"/>
      <p:bldP build="whole" bldLvl="1" animBg="1" rev="0" advAuto="0" spid="2348" grpId="24"/>
      <p:bldP build="whole" bldLvl="1" animBg="1" rev="0" advAuto="0" spid="2378" grpId="30"/>
      <p:bldP build="whole" bldLvl="1" animBg="1" rev="0" advAuto="0" spid="2345" grpId="9"/>
      <p:bldP build="whole" bldLvl="1" animBg="1" rev="0" advAuto="0" spid="2374" grpId="26"/>
      <p:bldP build="whole" bldLvl="1" animBg="1" rev="0" advAuto="0" spid="2347" grpId="17"/>
      <p:bldP build="whole" bldLvl="1" animBg="1" rev="0" advAuto="0" spid="2343" grpId="1"/>
      <p:bldP build="whole" bldLvl="1" animBg="1" rev="0" advAuto="0" spid="2370" grpId="15"/>
      <p:bldP build="whole" bldLvl="1" animBg="1" rev="0" advAuto="0" spid="2345" grpId="12"/>
      <p:bldP build="whole" bldLvl="1" animBg="1" rev="0" advAuto="0" spid="2343" grpId="4"/>
      <p:bldP build="whole" bldLvl="1" animBg="1" rev="0" advAuto="0" spid="2370" grpId="14"/>
      <p:bldP build="whole" bldLvl="1" animBg="1" rev="0" advAuto="0" spid="2347" grpId="20"/>
      <p:bldP build="whole" bldLvl="1" animBg="1" rev="0" advAuto="0" spid="2362" grpId="22"/>
      <p:bldP build="whole" bldLvl="1" animBg="1" rev="0" advAuto="0" spid="2362" grpId="23"/>
      <p:bldP build="whole" bldLvl="1" animBg="1" rev="0" advAuto="0" spid="2374" grpId="27"/>
      <p:bldP build="whole" bldLvl="1" animBg="1" rev="0" advAuto="0" spid="2342" grpId="2"/>
      <p:bldP build="whole" bldLvl="1" animBg="1" rev="0" advAuto="0" spid="2342" grpId="3"/>
      <p:bldP build="whole" bldLvl="1" animBg="1" rev="0" advAuto="0" spid="2349" grpId="25"/>
      <p:bldP build="whole" bldLvl="1" animBg="1" rev="0" advAuto="0" spid="2366" grpId="18"/>
    </p:bldLst>
  </p:timing>
</p:sld>
</file>

<file path=ppt/slides/slide7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82" name="Shape 2382"/>
          <p:cNvSpPr/>
          <p:nvPr/>
        </p:nvSpPr>
        <p:spPr>
          <a:xfrm>
            <a:off x="755465" y="745026"/>
            <a:ext cx="20970876"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A deployment pipeline, at Atlassian</a:t>
            </a:r>
          </a:p>
        </p:txBody>
      </p:sp>
      <p:sp>
        <p:nvSpPr>
          <p:cNvPr id="2383" name="Shape 2383"/>
          <p:cNvSpPr/>
          <p:nvPr/>
        </p:nvSpPr>
        <p:spPr>
          <a:xfrm>
            <a:off x="1013461" y="11007971"/>
            <a:ext cx="1557074" cy="1883584"/>
          </a:xfrm>
          <a:prstGeom prst="rect">
            <a:avLst/>
          </a:prstGeom>
          <a:solidFill>
            <a:srgbClr val="00882B"/>
          </a:solidFill>
          <a:ln w="12700">
            <a:miter lim="400000"/>
          </a:ln>
          <a:effectLst>
            <a:outerShdw sx="100000" sy="100000" kx="0" ky="0" algn="b" rotWithShape="0" blurRad="38100" dist="25400" dir="5400000">
              <a:srgbClr val="000000">
                <a:alpha val="50000"/>
              </a:srgbClr>
            </a:outerShdw>
          </a:effectLst>
        </p:spPr>
        <p:txBody>
          <a:bodyPr lIns="0" tIns="0" rIns="0" bIns="0" anchor="ct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384" name="Shape 2384"/>
          <p:cNvSpPr/>
          <p:nvPr/>
        </p:nvSpPr>
        <p:spPr>
          <a:xfrm>
            <a:off x="1086741" y="3058153"/>
            <a:ext cx="1385317"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8100"/>
              </a:lnSpc>
              <a:defRPr b="1" sz="4000">
                <a:solidFill>
                  <a:srgbClr val="FFFFFF"/>
                </a:solidFill>
                <a:latin typeface="Helvetica Neue"/>
                <a:ea typeface="Helvetica Neue"/>
                <a:cs typeface="Helvetica Neue"/>
                <a:sym typeface="Helvetica Neue"/>
              </a:defRPr>
            </a:lvl1pPr>
          </a:lstStyle>
          <a:p>
            <a:pPr lvl="0">
              <a:defRPr b="0" sz="1800">
                <a:solidFill>
                  <a:srgbClr val="000000"/>
                </a:solidFill>
              </a:defRPr>
            </a:pPr>
            <a:r>
              <a:rPr b="1" sz="4000">
                <a:solidFill>
                  <a:srgbClr val="FFFFFF"/>
                </a:solidFill>
              </a:rPr>
              <a:t>09:00</a:t>
            </a:r>
          </a:p>
        </p:txBody>
      </p:sp>
      <p:sp>
        <p:nvSpPr>
          <p:cNvPr id="2385" name="Shape 2385"/>
          <p:cNvSpPr/>
          <p:nvPr/>
        </p:nvSpPr>
        <p:spPr>
          <a:xfrm>
            <a:off x="1013461" y="2233089"/>
            <a:ext cx="1557074" cy="8679704"/>
          </a:xfrm>
          <a:prstGeom prst="rect">
            <a:avLst/>
          </a:prstGeom>
          <a:solidFill>
            <a:srgbClr val="00882B"/>
          </a:solidFill>
          <a:ln w="12700">
            <a:miter lim="400000"/>
          </a:ln>
          <a:effectLst>
            <a:outerShdw sx="100000" sy="100000" kx="0" ky="0" algn="b" rotWithShape="0" blurRad="38100" dist="25400" dir="5400000">
              <a:srgbClr val="000000">
                <a:alpha val="14876"/>
              </a:srgbClr>
            </a:outerShdw>
          </a:effectLst>
        </p:spPr>
        <p:txBody>
          <a:bodyPr lIns="0" tIns="0" rIns="0" bIns="0" anchor="ct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386" name="Shape 2386"/>
          <p:cNvSpPr/>
          <p:nvPr/>
        </p:nvSpPr>
        <p:spPr>
          <a:xfrm>
            <a:off x="1086741" y="3058153"/>
            <a:ext cx="1385317"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8100"/>
              </a:lnSpc>
              <a:defRPr b="1" sz="4000">
                <a:solidFill>
                  <a:srgbClr val="FFFFFF"/>
                </a:solidFill>
                <a:latin typeface="Helvetica Neue"/>
                <a:ea typeface="Helvetica Neue"/>
                <a:cs typeface="Helvetica Neue"/>
                <a:sym typeface="Helvetica Neue"/>
              </a:defRPr>
            </a:lvl1pPr>
          </a:lstStyle>
          <a:p>
            <a:pPr lvl="0">
              <a:defRPr b="0" sz="1800">
                <a:solidFill>
                  <a:srgbClr val="000000"/>
                </a:solidFill>
              </a:defRPr>
            </a:pPr>
            <a:r>
              <a:rPr b="1" sz="4000">
                <a:solidFill>
                  <a:srgbClr val="FFFFFF"/>
                </a:solidFill>
              </a:rPr>
              <a:t>09:00</a:t>
            </a:r>
          </a:p>
        </p:txBody>
      </p:sp>
      <p:grpSp>
        <p:nvGrpSpPr>
          <p:cNvPr id="2420" name="Group 2420"/>
          <p:cNvGrpSpPr/>
          <p:nvPr/>
        </p:nvGrpSpPr>
        <p:grpSpPr>
          <a:xfrm>
            <a:off x="3177204" y="2583834"/>
            <a:ext cx="20476511" cy="1657804"/>
            <a:chOff x="0" y="0"/>
            <a:chExt cx="20476509" cy="1657803"/>
          </a:xfrm>
        </p:grpSpPr>
        <p:grpSp>
          <p:nvGrpSpPr>
            <p:cNvPr id="2418" name="Group 2418"/>
            <p:cNvGrpSpPr/>
            <p:nvPr/>
          </p:nvGrpSpPr>
          <p:grpSpPr>
            <a:xfrm>
              <a:off x="0" y="0"/>
              <a:ext cx="20476511" cy="1657804"/>
              <a:chOff x="0" y="0"/>
              <a:chExt cx="20476510" cy="1657803"/>
            </a:xfrm>
          </p:grpSpPr>
          <p:grpSp>
            <p:nvGrpSpPr>
              <p:cNvPr id="2398" name="Group 2398"/>
              <p:cNvGrpSpPr/>
              <p:nvPr/>
            </p:nvGrpSpPr>
            <p:grpSpPr>
              <a:xfrm>
                <a:off x="1241007" y="0"/>
                <a:ext cx="19235504" cy="1657804"/>
                <a:chOff x="299569" y="0"/>
                <a:chExt cx="19235502" cy="1657803"/>
              </a:xfrm>
            </p:grpSpPr>
            <p:sp>
              <p:nvSpPr>
                <p:cNvPr id="2387" name="Shape 2387"/>
                <p:cNvSpPr/>
                <p:nvPr/>
              </p:nvSpPr>
              <p:spPr>
                <a:xfrm>
                  <a:off x="299569" y="426767"/>
                  <a:ext cx="891779" cy="8042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3846" sz="5200">
                      <a:solidFill>
                        <a:srgbClr val="58ADE1"/>
                      </a:solidFill>
                      <a:latin typeface="Atlassian-icons"/>
                      <a:ea typeface="Atlassian-icons"/>
                      <a:cs typeface="Atlassian-icons"/>
                      <a:sym typeface="Atlassian-icons"/>
                    </a:defRPr>
                  </a:lvl1pPr>
                </a:lstStyle>
                <a:p>
                  <a:pPr lvl="0">
                    <a:defRPr baseline="0" sz="1800">
                      <a:solidFill>
                        <a:srgbClr val="000000"/>
                      </a:solidFill>
                    </a:defRPr>
                  </a:pPr>
                  <a:r>
                    <a:rPr baseline="-3846" sz="5200">
                      <a:solidFill>
                        <a:srgbClr val="58ADE1"/>
                      </a:solidFill>
                    </a:rPr>
                    <a:t></a:t>
                  </a:r>
                </a:p>
              </p:txBody>
            </p:sp>
            <p:grpSp>
              <p:nvGrpSpPr>
                <p:cNvPr id="2397" name="Group 2397"/>
                <p:cNvGrpSpPr/>
                <p:nvPr/>
              </p:nvGrpSpPr>
              <p:grpSpPr>
                <a:xfrm>
                  <a:off x="3316828" y="0"/>
                  <a:ext cx="16218245" cy="1657804"/>
                  <a:chOff x="2013541" y="0"/>
                  <a:chExt cx="16218243" cy="1657803"/>
                </a:xfrm>
              </p:grpSpPr>
              <p:sp>
                <p:nvSpPr>
                  <p:cNvPr id="2388" name="Shape 2388"/>
                  <p:cNvSpPr/>
                  <p:nvPr/>
                </p:nvSpPr>
                <p:spPr>
                  <a:xfrm>
                    <a:off x="16902129" y="901500"/>
                    <a:ext cx="1329657" cy="6391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6250" sz="32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6250" sz="3200">
                        <a:solidFill>
                          <a:srgbClr val="164F86"/>
                        </a:solidFill>
                      </a:rPr>
                      <a:t>dev</a:t>
                    </a:r>
                  </a:p>
                </p:txBody>
              </p:sp>
              <p:sp>
                <p:nvSpPr>
                  <p:cNvPr id="2389" name="Shape 2389"/>
                  <p:cNvSpPr/>
                  <p:nvPr/>
                </p:nvSpPr>
                <p:spPr>
                  <a:xfrm>
                    <a:off x="7668569"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2390" name="Shape 2390"/>
                  <p:cNvSpPr/>
                  <p:nvPr/>
                </p:nvSpPr>
                <p:spPr>
                  <a:xfrm>
                    <a:off x="11690481"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2391" name="Shape 2391"/>
                  <p:cNvSpPr/>
                  <p:nvPr/>
                </p:nvSpPr>
                <p:spPr>
                  <a:xfrm>
                    <a:off x="15699692" y="0"/>
                    <a:ext cx="1642289"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2392" name="Shape 2392"/>
                  <p:cNvSpPr/>
                  <p:nvPr/>
                </p:nvSpPr>
                <p:spPr>
                  <a:xfrm>
                    <a:off x="6043607" y="489416"/>
                    <a:ext cx="822663"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393" name="Shape 2393"/>
                  <p:cNvSpPr/>
                  <p:nvPr/>
                </p:nvSpPr>
                <p:spPr>
                  <a:xfrm>
                    <a:off x="3630918"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2394" name="Shape 2394"/>
                  <p:cNvSpPr/>
                  <p:nvPr/>
                </p:nvSpPr>
                <p:spPr>
                  <a:xfrm>
                    <a:off x="2013541" y="489416"/>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395" name="Shape 2395"/>
                  <p:cNvSpPr/>
                  <p:nvPr/>
                </p:nvSpPr>
                <p:spPr>
                  <a:xfrm>
                    <a:off x="10072438" y="489416"/>
                    <a:ext cx="822663"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396" name="Shape 2396"/>
                  <p:cNvSpPr/>
                  <p:nvPr/>
                </p:nvSpPr>
                <p:spPr>
                  <a:xfrm>
                    <a:off x="14099711" y="489416"/>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grpSp>
          <p:grpSp>
            <p:nvGrpSpPr>
              <p:cNvPr id="2417" name="Group 2417"/>
              <p:cNvGrpSpPr/>
              <p:nvPr/>
            </p:nvGrpSpPr>
            <p:grpSpPr>
              <a:xfrm>
                <a:off x="0" y="308621"/>
                <a:ext cx="942781" cy="1040562"/>
                <a:chOff x="0" y="0"/>
                <a:chExt cx="942780" cy="1040561"/>
              </a:xfrm>
            </p:grpSpPr>
            <p:sp>
              <p:nvSpPr>
                <p:cNvPr id="2399" name="Shape 2399"/>
                <p:cNvSpPr/>
                <p:nvPr/>
              </p:nvSpPr>
              <p:spPr>
                <a:xfrm>
                  <a:off x="13864" y="13864"/>
                  <a:ext cx="873459" cy="5472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714" y="3008"/>
                      </a:moveTo>
                      <a:cubicBezTo>
                        <a:pt x="13714" y="2734"/>
                        <a:pt x="13714" y="2734"/>
                        <a:pt x="13714" y="2734"/>
                      </a:cubicBezTo>
                      <a:cubicBezTo>
                        <a:pt x="13714" y="1230"/>
                        <a:pt x="12943" y="0"/>
                        <a:pt x="12000" y="0"/>
                      </a:cubicBezTo>
                      <a:cubicBezTo>
                        <a:pt x="12000" y="0"/>
                        <a:pt x="3729" y="0"/>
                        <a:pt x="0" y="0"/>
                      </a:cubicBezTo>
                      <a:cubicBezTo>
                        <a:pt x="0" y="5127"/>
                        <a:pt x="2400" y="6015"/>
                        <a:pt x="2400" y="6015"/>
                      </a:cubicBezTo>
                      <a:cubicBezTo>
                        <a:pt x="2400" y="21600"/>
                        <a:pt x="2400" y="21600"/>
                        <a:pt x="2400" y="21600"/>
                      </a:cubicBezTo>
                      <a:cubicBezTo>
                        <a:pt x="21600" y="21600"/>
                        <a:pt x="21600" y="21600"/>
                        <a:pt x="21600" y="21600"/>
                      </a:cubicBezTo>
                      <a:cubicBezTo>
                        <a:pt x="21600" y="7109"/>
                        <a:pt x="21600" y="7109"/>
                        <a:pt x="21600" y="7109"/>
                      </a:cubicBezTo>
                      <a:cubicBezTo>
                        <a:pt x="21600" y="4853"/>
                        <a:pt x="20443" y="3008"/>
                        <a:pt x="19029" y="3008"/>
                      </a:cubicBezTo>
                      <a:cubicBezTo>
                        <a:pt x="13714" y="3008"/>
                        <a:pt x="13714" y="3008"/>
                        <a:pt x="13714" y="3008"/>
                      </a:cubicBezTo>
                    </a:path>
                  </a:pathLst>
                </a:custGeom>
                <a:solidFill>
                  <a:srgbClr val="E89920"/>
                </a:solidFill>
                <a:ln w="12700" cap="flat">
                  <a:noFill/>
                  <a:miter lim="400000"/>
                </a:ln>
                <a:effectLst/>
              </p:spPr>
              <p:txBody>
                <a:bodyPr wrap="square" lIns="71436" tIns="71436" rIns="71436" bIns="71436" numCol="1" anchor="t">
                  <a:noAutofit/>
                </a:bodyPr>
                <a:lstStyle/>
                <a:p>
                  <a:pPr lvl="0"/>
                </a:p>
              </p:txBody>
            </p:sp>
            <p:sp>
              <p:nvSpPr>
                <p:cNvPr id="2400" name="Shape 2400"/>
                <p:cNvSpPr/>
                <p:nvPr/>
              </p:nvSpPr>
              <p:spPr>
                <a:xfrm>
                  <a:off x="0" y="-1"/>
                  <a:ext cx="901188" cy="575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68" y="21600"/>
                      </a:moveTo>
                      <a:cubicBezTo>
                        <a:pt x="2658" y="21600"/>
                        <a:pt x="2658" y="21600"/>
                        <a:pt x="2658" y="21600"/>
                      </a:cubicBezTo>
                      <a:cubicBezTo>
                        <a:pt x="2492" y="21600"/>
                        <a:pt x="2326" y="21340"/>
                        <a:pt x="2326" y="21080"/>
                      </a:cubicBezTo>
                      <a:cubicBezTo>
                        <a:pt x="2326" y="6636"/>
                        <a:pt x="2326" y="6636"/>
                        <a:pt x="2326" y="6636"/>
                      </a:cubicBezTo>
                      <a:cubicBezTo>
                        <a:pt x="1662" y="6181"/>
                        <a:pt x="0" y="4749"/>
                        <a:pt x="0" y="520"/>
                      </a:cubicBezTo>
                      <a:cubicBezTo>
                        <a:pt x="0" y="260"/>
                        <a:pt x="166" y="0"/>
                        <a:pt x="332" y="0"/>
                      </a:cubicBezTo>
                      <a:cubicBezTo>
                        <a:pt x="11963" y="0"/>
                        <a:pt x="11963" y="0"/>
                        <a:pt x="11963" y="0"/>
                      </a:cubicBezTo>
                      <a:cubicBezTo>
                        <a:pt x="13002" y="0"/>
                        <a:pt x="13874" y="1236"/>
                        <a:pt x="13957" y="2863"/>
                      </a:cubicBezTo>
                      <a:cubicBezTo>
                        <a:pt x="18775" y="2863"/>
                        <a:pt x="18775" y="2863"/>
                        <a:pt x="18775" y="2863"/>
                      </a:cubicBezTo>
                      <a:cubicBezTo>
                        <a:pt x="20312" y="2863"/>
                        <a:pt x="21600" y="4880"/>
                        <a:pt x="21600" y="7287"/>
                      </a:cubicBezTo>
                      <a:cubicBezTo>
                        <a:pt x="21600" y="21080"/>
                        <a:pt x="21600" y="21080"/>
                        <a:pt x="21600" y="21080"/>
                      </a:cubicBezTo>
                      <a:cubicBezTo>
                        <a:pt x="21600" y="21340"/>
                        <a:pt x="21434" y="21600"/>
                        <a:pt x="21268" y="21600"/>
                      </a:cubicBezTo>
                      <a:moveTo>
                        <a:pt x="2991" y="20559"/>
                      </a:moveTo>
                      <a:cubicBezTo>
                        <a:pt x="20935" y="20559"/>
                        <a:pt x="20935" y="20559"/>
                        <a:pt x="20935" y="20559"/>
                      </a:cubicBezTo>
                      <a:cubicBezTo>
                        <a:pt x="20935" y="7287"/>
                        <a:pt x="20935" y="7287"/>
                        <a:pt x="20935" y="7287"/>
                      </a:cubicBezTo>
                      <a:cubicBezTo>
                        <a:pt x="20935" y="5400"/>
                        <a:pt x="19980" y="3904"/>
                        <a:pt x="18775" y="3904"/>
                      </a:cubicBezTo>
                      <a:cubicBezTo>
                        <a:pt x="13625" y="3904"/>
                        <a:pt x="13625" y="3904"/>
                        <a:pt x="13625" y="3904"/>
                      </a:cubicBezTo>
                      <a:cubicBezTo>
                        <a:pt x="13458" y="3904"/>
                        <a:pt x="13292" y="3643"/>
                        <a:pt x="13292" y="3383"/>
                      </a:cubicBezTo>
                      <a:cubicBezTo>
                        <a:pt x="13292" y="3123"/>
                        <a:pt x="13292" y="3123"/>
                        <a:pt x="13292" y="3123"/>
                      </a:cubicBezTo>
                      <a:cubicBezTo>
                        <a:pt x="13292" y="1952"/>
                        <a:pt x="12711" y="1041"/>
                        <a:pt x="11963" y="1041"/>
                      </a:cubicBezTo>
                      <a:cubicBezTo>
                        <a:pt x="665" y="1041"/>
                        <a:pt x="665" y="1041"/>
                        <a:pt x="665" y="1041"/>
                      </a:cubicBezTo>
                      <a:cubicBezTo>
                        <a:pt x="831" y="4945"/>
                        <a:pt x="2658" y="5725"/>
                        <a:pt x="2742" y="5725"/>
                      </a:cubicBezTo>
                      <a:cubicBezTo>
                        <a:pt x="2866" y="5790"/>
                        <a:pt x="2991" y="5986"/>
                        <a:pt x="2991" y="6246"/>
                      </a:cubicBezTo>
                      <a:cubicBezTo>
                        <a:pt x="2991" y="20559"/>
                        <a:pt x="2991" y="20559"/>
                        <a:pt x="2991" y="2055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401" name="Shape 2401"/>
                <p:cNvSpPr/>
                <p:nvPr/>
              </p:nvSpPr>
              <p:spPr>
                <a:xfrm>
                  <a:off x="124779" y="200669"/>
                  <a:ext cx="748680" cy="3466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00" y="0"/>
                      </a:moveTo>
                      <a:cubicBezTo>
                        <a:pt x="1250" y="0"/>
                        <a:pt x="600" y="432"/>
                        <a:pt x="0" y="1188"/>
                      </a:cubicBezTo>
                      <a:cubicBezTo>
                        <a:pt x="0" y="21600"/>
                        <a:pt x="0" y="21600"/>
                        <a:pt x="0" y="21600"/>
                      </a:cubicBezTo>
                      <a:cubicBezTo>
                        <a:pt x="21600" y="21600"/>
                        <a:pt x="21600" y="21600"/>
                        <a:pt x="21600" y="21600"/>
                      </a:cubicBezTo>
                      <a:cubicBezTo>
                        <a:pt x="21600" y="1188"/>
                        <a:pt x="21600" y="1188"/>
                        <a:pt x="21600" y="1188"/>
                      </a:cubicBezTo>
                      <a:cubicBezTo>
                        <a:pt x="21000" y="432"/>
                        <a:pt x="20350" y="0"/>
                        <a:pt x="19600" y="0"/>
                      </a:cubicBezTo>
                      <a:cubicBezTo>
                        <a:pt x="19300" y="0"/>
                        <a:pt x="18950" y="0"/>
                        <a:pt x="18650" y="216"/>
                      </a:cubicBezTo>
                      <a:cubicBezTo>
                        <a:pt x="17050" y="1080"/>
                        <a:pt x="13850" y="2592"/>
                        <a:pt x="10800" y="2592"/>
                      </a:cubicBezTo>
                      <a:cubicBezTo>
                        <a:pt x="7750" y="2592"/>
                        <a:pt x="4550" y="1080"/>
                        <a:pt x="2950" y="216"/>
                      </a:cubicBezTo>
                      <a:cubicBezTo>
                        <a:pt x="2650" y="0"/>
                        <a:pt x="2300" y="0"/>
                        <a:pt x="2000" y="0"/>
                      </a:cubicBezTo>
                    </a:path>
                  </a:pathLst>
                </a:custGeom>
                <a:solidFill>
                  <a:srgbClr val="CA8E2E"/>
                </a:solidFill>
                <a:ln w="12700" cap="flat">
                  <a:noFill/>
                  <a:miter lim="400000"/>
                </a:ln>
                <a:effectLst/>
              </p:spPr>
              <p:txBody>
                <a:bodyPr wrap="square" lIns="71436" tIns="71436" rIns="71436" bIns="71436" numCol="1" anchor="t">
                  <a:noAutofit/>
                </a:bodyPr>
                <a:lstStyle/>
                <a:p>
                  <a:pPr lvl="0"/>
                </a:p>
              </p:txBody>
            </p:sp>
            <p:sp>
              <p:nvSpPr>
                <p:cNvPr id="2402" name="Shape 2402"/>
                <p:cNvSpPr/>
                <p:nvPr/>
              </p:nvSpPr>
              <p:spPr>
                <a:xfrm>
                  <a:off x="110915" y="219641"/>
                  <a:ext cx="776408" cy="341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86" y="0"/>
                      </a:moveTo>
                      <a:cubicBezTo>
                        <a:pt x="241" y="219"/>
                        <a:pt x="145" y="439"/>
                        <a:pt x="0" y="658"/>
                      </a:cubicBezTo>
                      <a:cubicBezTo>
                        <a:pt x="0" y="21600"/>
                        <a:pt x="0" y="21600"/>
                        <a:pt x="0" y="21600"/>
                      </a:cubicBezTo>
                      <a:cubicBezTo>
                        <a:pt x="21600" y="21600"/>
                        <a:pt x="21600" y="21600"/>
                        <a:pt x="21600" y="21600"/>
                      </a:cubicBezTo>
                      <a:cubicBezTo>
                        <a:pt x="21600" y="658"/>
                        <a:pt x="21600" y="658"/>
                        <a:pt x="21600" y="658"/>
                      </a:cubicBezTo>
                      <a:cubicBezTo>
                        <a:pt x="21455" y="439"/>
                        <a:pt x="21359" y="219"/>
                        <a:pt x="21214" y="0"/>
                      </a:cubicBezTo>
                      <a:cubicBezTo>
                        <a:pt x="21214" y="20723"/>
                        <a:pt x="21214" y="20723"/>
                        <a:pt x="21214" y="20723"/>
                      </a:cubicBezTo>
                      <a:cubicBezTo>
                        <a:pt x="386" y="20723"/>
                        <a:pt x="386" y="20723"/>
                        <a:pt x="386" y="20723"/>
                      </a:cubicBezTo>
                      <a:cubicBezTo>
                        <a:pt x="386" y="0"/>
                        <a:pt x="386" y="0"/>
                        <a:pt x="386"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403" name="Shape 2403"/>
                <p:cNvSpPr/>
                <p:nvPr/>
              </p:nvSpPr>
              <p:spPr>
                <a:xfrm>
                  <a:off x="152508" y="289440"/>
                  <a:ext cx="693222" cy="737498"/>
                </a:xfrm>
                <a:custGeom>
                  <a:avLst/>
                  <a:gdLst/>
                  <a:ahLst/>
                  <a:cxnLst>
                    <a:cxn ang="0">
                      <a:pos x="wd2" y="hd2"/>
                    </a:cxn>
                    <a:cxn ang="5400000">
                      <a:pos x="wd2" y="hd2"/>
                    </a:cxn>
                    <a:cxn ang="10800000">
                      <a:pos x="wd2" y="hd2"/>
                    </a:cxn>
                    <a:cxn ang="16200000">
                      <a:pos x="wd2" y="hd2"/>
                    </a:cxn>
                  </a:cxnLst>
                  <a:rect l="0" t="0" r="r" b="b"/>
                  <a:pathLst>
                    <a:path w="21600" h="21340" fill="norm" stroke="1" extrusionOk="0">
                      <a:moveTo>
                        <a:pt x="1620" y="38"/>
                      </a:moveTo>
                      <a:cubicBezTo>
                        <a:pt x="810" y="-162"/>
                        <a:pt x="0" y="439"/>
                        <a:pt x="0" y="1241"/>
                      </a:cubicBezTo>
                      <a:cubicBezTo>
                        <a:pt x="0" y="3998"/>
                        <a:pt x="0" y="8007"/>
                        <a:pt x="0" y="11164"/>
                      </a:cubicBezTo>
                      <a:cubicBezTo>
                        <a:pt x="0" y="16677"/>
                        <a:pt x="4698" y="21238"/>
                        <a:pt x="10638" y="21338"/>
                      </a:cubicBezTo>
                      <a:cubicBezTo>
                        <a:pt x="16686" y="21438"/>
                        <a:pt x="21600" y="16928"/>
                        <a:pt x="21600" y="11315"/>
                      </a:cubicBezTo>
                      <a:cubicBezTo>
                        <a:pt x="21600" y="1241"/>
                        <a:pt x="21600" y="1241"/>
                        <a:pt x="21600" y="1241"/>
                      </a:cubicBezTo>
                      <a:cubicBezTo>
                        <a:pt x="21600" y="439"/>
                        <a:pt x="20790" y="-162"/>
                        <a:pt x="19980" y="38"/>
                      </a:cubicBezTo>
                      <a:cubicBezTo>
                        <a:pt x="17982" y="540"/>
                        <a:pt x="14364" y="1241"/>
                        <a:pt x="10800" y="1241"/>
                      </a:cubicBezTo>
                      <a:cubicBezTo>
                        <a:pt x="7236" y="1241"/>
                        <a:pt x="3618" y="540"/>
                        <a:pt x="1620" y="38"/>
                      </a:cubicBez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2404" name="Shape 2404"/>
                <p:cNvSpPr/>
                <p:nvPr/>
              </p:nvSpPr>
              <p:spPr>
                <a:xfrm>
                  <a:off x="138644" y="276558"/>
                  <a:ext cx="720950" cy="7640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748" y="21600"/>
                        <a:pt x="10696" y="21600"/>
                        <a:pt x="10592" y="21600"/>
                      </a:cubicBezTo>
                      <a:cubicBezTo>
                        <a:pt x="4777" y="21502"/>
                        <a:pt x="0" y="16898"/>
                        <a:pt x="0" y="11265"/>
                      </a:cubicBezTo>
                      <a:cubicBezTo>
                        <a:pt x="0" y="1567"/>
                        <a:pt x="0" y="1567"/>
                        <a:pt x="0" y="1567"/>
                      </a:cubicBezTo>
                      <a:cubicBezTo>
                        <a:pt x="0" y="686"/>
                        <a:pt x="727" y="0"/>
                        <a:pt x="1662" y="0"/>
                      </a:cubicBezTo>
                      <a:cubicBezTo>
                        <a:pt x="1817" y="0"/>
                        <a:pt x="1921" y="0"/>
                        <a:pt x="2077" y="49"/>
                      </a:cubicBezTo>
                      <a:cubicBezTo>
                        <a:pt x="3842" y="441"/>
                        <a:pt x="7373" y="1176"/>
                        <a:pt x="10800" y="1176"/>
                      </a:cubicBezTo>
                      <a:cubicBezTo>
                        <a:pt x="14227" y="1176"/>
                        <a:pt x="17758" y="441"/>
                        <a:pt x="19523" y="49"/>
                      </a:cubicBezTo>
                      <a:cubicBezTo>
                        <a:pt x="19679" y="0"/>
                        <a:pt x="19783" y="0"/>
                        <a:pt x="19938" y="0"/>
                      </a:cubicBezTo>
                      <a:cubicBezTo>
                        <a:pt x="20873" y="0"/>
                        <a:pt x="21600" y="686"/>
                        <a:pt x="21600" y="1567"/>
                      </a:cubicBezTo>
                      <a:cubicBezTo>
                        <a:pt x="21600" y="11412"/>
                        <a:pt x="21600" y="11412"/>
                        <a:pt x="21600" y="11412"/>
                      </a:cubicBezTo>
                      <a:cubicBezTo>
                        <a:pt x="21600" y="17045"/>
                        <a:pt x="16771" y="21600"/>
                        <a:pt x="10800" y="21600"/>
                      </a:cubicBezTo>
                      <a:close/>
                      <a:moveTo>
                        <a:pt x="1662" y="784"/>
                      </a:moveTo>
                      <a:cubicBezTo>
                        <a:pt x="1194" y="784"/>
                        <a:pt x="831" y="1127"/>
                        <a:pt x="831" y="1567"/>
                      </a:cubicBezTo>
                      <a:cubicBezTo>
                        <a:pt x="831" y="11265"/>
                        <a:pt x="831" y="11265"/>
                        <a:pt x="831" y="11265"/>
                      </a:cubicBezTo>
                      <a:cubicBezTo>
                        <a:pt x="831" y="16457"/>
                        <a:pt x="5244" y="20767"/>
                        <a:pt x="10644" y="20816"/>
                      </a:cubicBezTo>
                      <a:cubicBezTo>
                        <a:pt x="16200" y="20914"/>
                        <a:pt x="20769" y="16653"/>
                        <a:pt x="20769" y="11412"/>
                      </a:cubicBezTo>
                      <a:cubicBezTo>
                        <a:pt x="20769" y="1567"/>
                        <a:pt x="20769" y="1567"/>
                        <a:pt x="20769" y="1567"/>
                      </a:cubicBezTo>
                      <a:cubicBezTo>
                        <a:pt x="20769" y="1127"/>
                        <a:pt x="20406" y="784"/>
                        <a:pt x="19938" y="784"/>
                      </a:cubicBezTo>
                      <a:cubicBezTo>
                        <a:pt x="19887" y="784"/>
                        <a:pt x="19783" y="784"/>
                        <a:pt x="19731" y="784"/>
                      </a:cubicBezTo>
                      <a:cubicBezTo>
                        <a:pt x="17913" y="1224"/>
                        <a:pt x="14331" y="1959"/>
                        <a:pt x="10800" y="1959"/>
                      </a:cubicBezTo>
                      <a:cubicBezTo>
                        <a:pt x="7269" y="1959"/>
                        <a:pt x="3687" y="1224"/>
                        <a:pt x="1869" y="784"/>
                      </a:cubicBezTo>
                      <a:cubicBezTo>
                        <a:pt x="1817" y="784"/>
                        <a:pt x="1713" y="784"/>
                        <a:pt x="1662" y="784"/>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405" name="Shape 2405"/>
                <p:cNvSpPr/>
                <p:nvPr/>
              </p:nvSpPr>
              <p:spPr>
                <a:xfrm>
                  <a:off x="311584" y="519550"/>
                  <a:ext cx="69323" cy="6932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406" name="Shape 2406"/>
                <p:cNvSpPr/>
                <p:nvPr/>
              </p:nvSpPr>
              <p:spPr>
                <a:xfrm>
                  <a:off x="616601" y="519550"/>
                  <a:ext cx="69323" cy="6932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407" name="Shape 2407"/>
                <p:cNvSpPr/>
                <p:nvPr/>
              </p:nvSpPr>
              <p:spPr>
                <a:xfrm>
                  <a:off x="277288" y="422499"/>
                  <a:ext cx="138645" cy="69387"/>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408" name="Shape 2408"/>
                <p:cNvSpPr/>
                <p:nvPr/>
              </p:nvSpPr>
              <p:spPr>
                <a:xfrm>
                  <a:off x="582305" y="422499"/>
                  <a:ext cx="138645" cy="69387"/>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409" name="Shape 2409"/>
                <p:cNvSpPr/>
                <p:nvPr/>
              </p:nvSpPr>
              <p:spPr>
                <a:xfrm>
                  <a:off x="417398" y="834783"/>
                  <a:ext cx="163442" cy="83188"/>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410" name="Shape 2410"/>
                <p:cNvSpPr/>
                <p:nvPr/>
              </p:nvSpPr>
              <p:spPr>
                <a:xfrm>
                  <a:off x="443661" y="571359"/>
                  <a:ext cx="103619" cy="1729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20" y="21600"/>
                      </a:moveTo>
                      <a:cubicBezTo>
                        <a:pt x="2880" y="21600"/>
                        <a:pt x="2880" y="21600"/>
                        <a:pt x="2880" y="21600"/>
                      </a:cubicBezTo>
                      <a:cubicBezTo>
                        <a:pt x="1440" y="21600"/>
                        <a:pt x="0" y="20736"/>
                        <a:pt x="0" y="19872"/>
                      </a:cubicBezTo>
                      <a:cubicBezTo>
                        <a:pt x="0" y="1728"/>
                        <a:pt x="0" y="1728"/>
                        <a:pt x="0" y="1728"/>
                      </a:cubicBezTo>
                      <a:cubicBezTo>
                        <a:pt x="0" y="864"/>
                        <a:pt x="1440" y="0"/>
                        <a:pt x="2880" y="0"/>
                      </a:cubicBezTo>
                      <a:cubicBezTo>
                        <a:pt x="4320" y="0"/>
                        <a:pt x="5760" y="864"/>
                        <a:pt x="5760" y="1728"/>
                      </a:cubicBezTo>
                      <a:cubicBezTo>
                        <a:pt x="5760" y="18144"/>
                        <a:pt x="5760" y="18144"/>
                        <a:pt x="5760" y="18144"/>
                      </a:cubicBezTo>
                      <a:cubicBezTo>
                        <a:pt x="15840" y="18144"/>
                        <a:pt x="15840" y="18144"/>
                        <a:pt x="15840" y="18144"/>
                      </a:cubicBezTo>
                      <a:cubicBezTo>
                        <a:pt x="15840" y="14688"/>
                        <a:pt x="15840" y="14688"/>
                        <a:pt x="15840" y="14688"/>
                      </a:cubicBezTo>
                      <a:cubicBezTo>
                        <a:pt x="15840" y="13824"/>
                        <a:pt x="17280" y="12960"/>
                        <a:pt x="18720" y="12960"/>
                      </a:cubicBezTo>
                      <a:cubicBezTo>
                        <a:pt x="20160" y="12960"/>
                        <a:pt x="21600" y="13824"/>
                        <a:pt x="21600" y="14688"/>
                      </a:cubicBezTo>
                      <a:cubicBezTo>
                        <a:pt x="21600" y="19872"/>
                        <a:pt x="21600" y="19872"/>
                        <a:pt x="21600" y="19872"/>
                      </a:cubicBezTo>
                      <a:cubicBezTo>
                        <a:pt x="21600" y="20736"/>
                        <a:pt x="20160" y="21600"/>
                        <a:pt x="1872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411" name="Shape 2411"/>
                <p:cNvSpPr/>
                <p:nvPr/>
              </p:nvSpPr>
              <p:spPr>
                <a:xfrm>
                  <a:off x="69322" y="464093"/>
                  <a:ext cx="83187" cy="1663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725"/>
                        <a:pt x="0" y="10800"/>
                      </a:cubicBezTo>
                      <a:cubicBezTo>
                        <a:pt x="0" y="16875"/>
                        <a:pt x="9450" y="21600"/>
                        <a:pt x="21600" y="21600"/>
                      </a:cubicBezTo>
                      <a:lnTo>
                        <a:pt x="2160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2412" name="Shape 2412"/>
                <p:cNvSpPr/>
                <p:nvPr/>
              </p:nvSpPr>
              <p:spPr>
                <a:xfrm>
                  <a:off x="55457" y="450228"/>
                  <a:ext cx="110917" cy="1941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7" y="21600"/>
                        <a:pt x="0" y="16779"/>
                        <a:pt x="0" y="10800"/>
                      </a:cubicBezTo>
                      <a:cubicBezTo>
                        <a:pt x="0" y="4821"/>
                        <a:pt x="8437" y="0"/>
                        <a:pt x="18900" y="0"/>
                      </a:cubicBezTo>
                      <a:cubicBezTo>
                        <a:pt x="20250" y="0"/>
                        <a:pt x="21600" y="771"/>
                        <a:pt x="21600" y="1543"/>
                      </a:cubicBezTo>
                      <a:cubicBezTo>
                        <a:pt x="21600" y="20057"/>
                        <a:pt x="21600" y="20057"/>
                        <a:pt x="21600" y="20057"/>
                      </a:cubicBezTo>
                      <a:cubicBezTo>
                        <a:pt x="21600" y="20829"/>
                        <a:pt x="20250" y="21600"/>
                        <a:pt x="18900" y="21600"/>
                      </a:cubicBezTo>
                      <a:close/>
                      <a:moveTo>
                        <a:pt x="16200" y="3279"/>
                      </a:moveTo>
                      <a:cubicBezTo>
                        <a:pt x="10125" y="4050"/>
                        <a:pt x="5400" y="7136"/>
                        <a:pt x="5400" y="10800"/>
                      </a:cubicBezTo>
                      <a:cubicBezTo>
                        <a:pt x="5400" y="14464"/>
                        <a:pt x="10125" y="17550"/>
                        <a:pt x="16200" y="18321"/>
                      </a:cubicBezTo>
                      <a:lnTo>
                        <a:pt x="16200" y="327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413" name="Shape 2413"/>
                <p:cNvSpPr/>
                <p:nvPr/>
              </p:nvSpPr>
              <p:spPr>
                <a:xfrm>
                  <a:off x="845729" y="464093"/>
                  <a:ext cx="83187" cy="1663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875"/>
                        <a:pt x="12150" y="21600"/>
                        <a:pt x="0" y="21600"/>
                      </a:cubicBezTo>
                      <a:lnTo>
                        <a:pt x="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2414" name="Shape 2414"/>
                <p:cNvSpPr/>
                <p:nvPr/>
              </p:nvSpPr>
              <p:spPr>
                <a:xfrm>
                  <a:off x="831865" y="450228"/>
                  <a:ext cx="110916" cy="1941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771"/>
                        <a:pt x="1350" y="0"/>
                        <a:pt x="2700" y="0"/>
                      </a:cubicBezTo>
                      <a:cubicBezTo>
                        <a:pt x="13163" y="0"/>
                        <a:pt x="21600" y="4821"/>
                        <a:pt x="21600" y="10800"/>
                      </a:cubicBezTo>
                      <a:cubicBezTo>
                        <a:pt x="21600" y="16779"/>
                        <a:pt x="13163" y="21600"/>
                        <a:pt x="2700" y="21600"/>
                      </a:cubicBezTo>
                      <a:close/>
                      <a:moveTo>
                        <a:pt x="5400" y="3279"/>
                      </a:moveTo>
                      <a:cubicBezTo>
                        <a:pt x="5400" y="18321"/>
                        <a:pt x="5400" y="18321"/>
                        <a:pt x="5400" y="18321"/>
                      </a:cubicBezTo>
                      <a:cubicBezTo>
                        <a:pt x="11475" y="17550"/>
                        <a:pt x="16200" y="14464"/>
                        <a:pt x="16200" y="10800"/>
                      </a:cubicBezTo>
                      <a:cubicBezTo>
                        <a:pt x="16200" y="7136"/>
                        <a:pt x="11475" y="4050"/>
                        <a:pt x="5400" y="3279"/>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415" name="Shape 2415"/>
                <p:cNvSpPr/>
                <p:nvPr/>
              </p:nvSpPr>
              <p:spPr>
                <a:xfrm>
                  <a:off x="13864" y="13864"/>
                  <a:ext cx="549470" cy="415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21123" y="9000"/>
                        <a:pt x="20169" y="0"/>
                        <a:pt x="19079" y="0"/>
                      </a:cubicBezTo>
                      <a:cubicBezTo>
                        <a:pt x="19079" y="0"/>
                        <a:pt x="5928" y="0"/>
                        <a:pt x="0" y="0"/>
                      </a:cubicBezTo>
                      <a:cubicBezTo>
                        <a:pt x="0" y="8100"/>
                        <a:pt x="68" y="15300"/>
                        <a:pt x="136" y="21600"/>
                      </a:cubicBezTo>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2416" name="Shape 2416"/>
                <p:cNvSpPr/>
                <p:nvPr/>
              </p:nvSpPr>
              <p:spPr>
                <a:xfrm>
                  <a:off x="0" y="-1"/>
                  <a:ext cx="576552" cy="69391"/>
                </a:xfrm>
                <a:custGeom>
                  <a:avLst/>
                  <a:gdLst/>
                  <a:ahLst/>
                  <a:cxnLst>
                    <a:cxn ang="0">
                      <a:pos x="wd2" y="hd2"/>
                    </a:cxn>
                    <a:cxn ang="5400000">
                      <a:pos x="wd2" y="hd2"/>
                    </a:cxn>
                    <a:cxn ang="10800000">
                      <a:pos x="wd2" y="hd2"/>
                    </a:cxn>
                    <a:cxn ang="16200000">
                      <a:pos x="wd2" y="hd2"/>
                    </a:cxn>
                  </a:cxnLst>
                  <a:rect l="0" t="0" r="r" b="b"/>
                  <a:pathLst>
                    <a:path w="21521" h="21175" fill="norm" stroke="1" extrusionOk="0">
                      <a:moveTo>
                        <a:pt x="21018" y="21073"/>
                      </a:moveTo>
                      <a:cubicBezTo>
                        <a:pt x="20824" y="21073"/>
                        <a:pt x="20630" y="20020"/>
                        <a:pt x="20501" y="18439"/>
                      </a:cubicBezTo>
                      <a:cubicBezTo>
                        <a:pt x="20177" y="12644"/>
                        <a:pt x="19466" y="8429"/>
                        <a:pt x="18625" y="8429"/>
                      </a:cubicBezTo>
                      <a:cubicBezTo>
                        <a:pt x="1035" y="8429"/>
                        <a:pt x="1035" y="8429"/>
                        <a:pt x="1035" y="8429"/>
                      </a:cubicBezTo>
                      <a:cubicBezTo>
                        <a:pt x="1099" y="11063"/>
                        <a:pt x="1099" y="13698"/>
                        <a:pt x="1164" y="15805"/>
                      </a:cubicBezTo>
                      <a:cubicBezTo>
                        <a:pt x="1229" y="18439"/>
                        <a:pt x="1035" y="20546"/>
                        <a:pt x="776" y="21073"/>
                      </a:cubicBezTo>
                      <a:cubicBezTo>
                        <a:pt x="453" y="21600"/>
                        <a:pt x="194" y="20020"/>
                        <a:pt x="129" y="17912"/>
                      </a:cubicBezTo>
                      <a:cubicBezTo>
                        <a:pt x="65" y="13171"/>
                        <a:pt x="0" y="8956"/>
                        <a:pt x="0" y="4215"/>
                      </a:cubicBezTo>
                      <a:cubicBezTo>
                        <a:pt x="0" y="2107"/>
                        <a:pt x="259" y="0"/>
                        <a:pt x="517" y="0"/>
                      </a:cubicBezTo>
                      <a:cubicBezTo>
                        <a:pt x="18625" y="0"/>
                        <a:pt x="18625" y="0"/>
                        <a:pt x="18625" y="0"/>
                      </a:cubicBezTo>
                      <a:cubicBezTo>
                        <a:pt x="19854" y="0"/>
                        <a:pt x="20953" y="5795"/>
                        <a:pt x="21471" y="15278"/>
                      </a:cubicBezTo>
                      <a:cubicBezTo>
                        <a:pt x="21600" y="17385"/>
                        <a:pt x="21471" y="20020"/>
                        <a:pt x="21212" y="20546"/>
                      </a:cubicBezTo>
                      <a:cubicBezTo>
                        <a:pt x="21147" y="21073"/>
                        <a:pt x="21083" y="21073"/>
                        <a:pt x="21018"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pic>
          <p:nvPicPr>
            <p:cNvPr id="2419" name="pasted-image.tif"/>
            <p:cNvPicPr/>
            <p:nvPr/>
          </p:nvPicPr>
          <p:blipFill>
            <a:blip r:embed="rId3">
              <a:extLst/>
            </a:blip>
            <a:stretch>
              <a:fillRect/>
            </a:stretch>
          </p:blipFill>
          <p:spPr>
            <a:xfrm>
              <a:off x="2481015" y="320588"/>
              <a:ext cx="891779" cy="1016627"/>
            </a:xfrm>
            <a:prstGeom prst="rect">
              <a:avLst/>
            </a:prstGeom>
            <a:ln w="12700" cap="flat">
              <a:noFill/>
              <a:miter lim="400000"/>
            </a:ln>
            <a:effectLst/>
          </p:spPr>
        </p:pic>
      </p:grpSp>
    </p:spTree>
  </p:cSld>
  <p:clrMapOvr>
    <a:masterClrMapping/>
  </p:clrMapOvr>
  <p:transition spd="fast"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24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20" grpId="1"/>
    </p:bldLst>
  </p:timing>
</p:sld>
</file>

<file path=ppt/slides/slide7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24" name="Shape 2424"/>
          <p:cNvSpPr/>
          <p:nvPr/>
        </p:nvSpPr>
        <p:spPr>
          <a:xfrm>
            <a:off x="1013461" y="11007971"/>
            <a:ext cx="1557074" cy="1883584"/>
          </a:xfrm>
          <a:prstGeom prst="rect">
            <a:avLst/>
          </a:prstGeom>
          <a:solidFill>
            <a:srgbClr val="00882B"/>
          </a:solidFill>
          <a:ln w="12700">
            <a:miter lim="400000"/>
          </a:ln>
          <a:effectLst>
            <a:outerShdw sx="100000" sy="100000" kx="0" ky="0" algn="b" rotWithShape="0" blurRad="38100" dist="25400" dir="5400000">
              <a:srgbClr val="000000">
                <a:alpha val="50000"/>
              </a:srgbClr>
            </a:outerShdw>
          </a:effectLst>
        </p:spPr>
        <p:txBody>
          <a:bodyPr lIns="0" tIns="0" rIns="0" bIns="0" anchor="ct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425" name="Shape 2425"/>
          <p:cNvSpPr/>
          <p:nvPr/>
        </p:nvSpPr>
        <p:spPr>
          <a:xfrm>
            <a:off x="1013461" y="2233089"/>
            <a:ext cx="1557074" cy="8679704"/>
          </a:xfrm>
          <a:prstGeom prst="rect">
            <a:avLst/>
          </a:prstGeom>
          <a:solidFill>
            <a:srgbClr val="00882B"/>
          </a:solidFill>
          <a:ln w="12700">
            <a:miter lim="400000"/>
          </a:ln>
          <a:effectLst>
            <a:outerShdw sx="100000" sy="100000" kx="0" ky="0" algn="b" rotWithShape="0" blurRad="38100" dist="25400" dir="5400000">
              <a:srgbClr val="000000">
                <a:alpha val="14876"/>
              </a:srgbClr>
            </a:outerShdw>
          </a:effectLst>
        </p:spPr>
        <p:txBody>
          <a:bodyPr lIns="0" tIns="0" rIns="0" bIns="0" anchor="ct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426" name="Shape 2426"/>
          <p:cNvSpPr/>
          <p:nvPr/>
        </p:nvSpPr>
        <p:spPr>
          <a:xfrm>
            <a:off x="1086741" y="3058153"/>
            <a:ext cx="1385317"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8100"/>
              </a:lnSpc>
              <a:defRPr b="1" sz="4000">
                <a:solidFill>
                  <a:srgbClr val="FFFFFF"/>
                </a:solidFill>
                <a:latin typeface="Helvetica Neue"/>
                <a:ea typeface="Helvetica Neue"/>
                <a:cs typeface="Helvetica Neue"/>
                <a:sym typeface="Helvetica Neue"/>
              </a:defRPr>
            </a:lvl1pPr>
          </a:lstStyle>
          <a:p>
            <a:pPr lvl="0">
              <a:defRPr b="0" sz="1800">
                <a:solidFill>
                  <a:srgbClr val="000000"/>
                </a:solidFill>
              </a:defRPr>
            </a:pPr>
            <a:r>
              <a:rPr b="1" sz="4000">
                <a:solidFill>
                  <a:srgbClr val="FFFFFF"/>
                </a:solidFill>
              </a:rPr>
              <a:t>09:00</a:t>
            </a:r>
          </a:p>
        </p:txBody>
      </p:sp>
      <p:graphicFrame>
        <p:nvGraphicFramePr>
          <p:cNvPr id="2427" name="Table 2427"/>
          <p:cNvGraphicFramePr/>
          <p:nvPr/>
        </p:nvGraphicFramePr>
        <p:xfrm>
          <a:off x="6375346" y="4107116"/>
          <a:ext cx="11633308" cy="6992893"/>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3846619"/>
                <a:gridCol w="3893343"/>
                <a:gridCol w="3893343"/>
              </a:tblGrid>
              <a:tr h="881361">
                <a:tc>
                  <a:txBody>
                    <a:bodyPr/>
                    <a:lstStyle/>
                    <a:p>
                      <a:pPr lvl="0" defTabSz="914400">
                        <a:defRPr b="0" sz="1800">
                          <a:solidFill>
                            <a:srgbClr val="000000"/>
                          </a:solidFill>
                        </a:defRPr>
                      </a:pPr>
                      <a:r>
                        <a:rPr b="1" sz="4000">
                          <a:solidFill>
                            <a:srgbClr val="FFFFFF"/>
                          </a:solidFill>
                          <a:sym typeface="Helvetica"/>
                        </a:rPr>
                        <a:t>DEV</a:t>
                      </a:r>
                    </a:p>
                  </a:txBody>
                  <a:tcPr marL="50800" marR="50800" marT="50800" marB="50800" anchor="ctr" anchorCtr="0" horzOverflow="overflow">
                    <a:lnL w="76200">
                      <a:solidFill>
                        <a:srgbClr val="00882B"/>
                      </a:solidFill>
                      <a:custDash>
                        <a:ds d="200000" sp="200000"/>
                      </a:custDash>
                      <a:miter lim="400000"/>
                    </a:lnL>
                    <a:lnR w="190500">
                      <a:solidFill>
                        <a:srgbClr val="FFFFFF"/>
                      </a:solidFill>
                      <a:miter lim="400000"/>
                    </a:lnR>
                    <a:lnT w="76200">
                      <a:solidFill>
                        <a:srgbClr val="00882B"/>
                      </a:solidFill>
                      <a:custDash>
                        <a:ds d="200000" sp="200000"/>
                      </a:custDash>
                      <a:miter lim="400000"/>
                    </a:lnT>
                    <a:lnB w="190500">
                      <a:solidFill>
                        <a:srgbClr val="FFFFFF"/>
                      </a:solidFill>
                      <a:miter lim="400000"/>
                    </a:lnB>
                    <a:solidFill>
                      <a:srgbClr val="A6AAA9"/>
                    </a:solidFill>
                  </a:tcPr>
                </a:tc>
                <a:tc>
                  <a:txBody>
                    <a:bodyPr/>
                    <a:lstStyle/>
                    <a:p>
                      <a:pPr lvl="0" defTabSz="914400">
                        <a:defRPr b="0" sz="1800">
                          <a:solidFill>
                            <a:srgbClr val="000000"/>
                          </a:solidFill>
                        </a:defRPr>
                      </a:pPr>
                      <a:r>
                        <a:rPr b="1" sz="4000">
                          <a:solidFill>
                            <a:srgbClr val="FFFFFF"/>
                          </a:solidFill>
                          <a:sym typeface="Helvetica"/>
                        </a:rPr>
                        <a:t>STAGING</a:t>
                      </a:r>
                    </a:p>
                  </a:txBody>
                  <a:tcPr marL="50800" marR="50800" marT="50800" marB="50800" anchor="ctr" anchorCtr="0" horzOverflow="overflow">
                    <a:lnL w="190500">
                      <a:solidFill>
                        <a:srgbClr val="FFFFFF"/>
                      </a:solidFill>
                      <a:miter lim="400000"/>
                    </a:lnL>
                    <a:lnR w="190500">
                      <a:solidFill>
                        <a:srgbClr val="FFFFFF"/>
                      </a:solidFill>
                      <a:miter lim="400000"/>
                    </a:lnR>
                    <a:lnT w="76200">
                      <a:solidFill>
                        <a:srgbClr val="00882B"/>
                      </a:solidFill>
                      <a:custDash>
                        <a:ds d="200000" sp="200000"/>
                      </a:custDash>
                      <a:miter lim="400000"/>
                    </a:lnT>
                    <a:lnB w="190500">
                      <a:solidFill>
                        <a:srgbClr val="FFFFFF"/>
                      </a:solidFill>
                      <a:miter lim="400000"/>
                    </a:lnB>
                    <a:solidFill>
                      <a:srgbClr val="A6AAA9"/>
                    </a:solidFill>
                  </a:tcPr>
                </a:tc>
                <a:tc>
                  <a:txBody>
                    <a:bodyPr/>
                    <a:lstStyle/>
                    <a:p>
                      <a:pPr lvl="0" defTabSz="914400">
                        <a:defRPr b="0" sz="1800">
                          <a:solidFill>
                            <a:srgbClr val="000000"/>
                          </a:solidFill>
                        </a:defRPr>
                      </a:pPr>
                      <a:r>
                        <a:rPr b="1" sz="4000">
                          <a:solidFill>
                            <a:srgbClr val="FFFFFF"/>
                          </a:solidFill>
                          <a:sym typeface="Helvetica"/>
                        </a:rPr>
                        <a:t>PROD</a:t>
                      </a:r>
                    </a:p>
                  </a:txBody>
                  <a:tcPr marL="50800" marR="50800" marT="50800" marB="50800" anchor="ctr" anchorCtr="0" horzOverflow="overflow">
                    <a:lnL w="190500">
                      <a:solidFill>
                        <a:srgbClr val="FFFFFF"/>
                      </a:solidFill>
                      <a:miter lim="400000"/>
                    </a:lnL>
                    <a:lnR w="76200">
                      <a:solidFill>
                        <a:srgbClr val="00882B"/>
                      </a:solidFill>
                      <a:custDash>
                        <a:ds d="200000" sp="200000"/>
                      </a:custDash>
                      <a:miter lim="400000"/>
                    </a:lnR>
                    <a:lnT w="76200">
                      <a:solidFill>
                        <a:srgbClr val="00882B"/>
                      </a:solidFill>
                      <a:custDash>
                        <a:ds d="200000" sp="200000"/>
                      </a:custDash>
                      <a:miter lim="400000"/>
                    </a:lnT>
                    <a:lnB w="190500">
                      <a:solidFill>
                        <a:srgbClr val="FFFFFF"/>
                      </a:solidFill>
                      <a:miter lim="400000"/>
                    </a:lnB>
                    <a:solidFill>
                      <a:srgbClr val="A6AAA9"/>
                    </a:solidFill>
                  </a:tcPr>
                </a:tc>
              </a:tr>
              <a:tr h="1531308">
                <a:tc>
                  <a:txBody>
                    <a:bodyPr/>
                    <a:lstStyle/>
                    <a:p>
                      <a:pPr lvl="0" defTabSz="914400">
                        <a:defRPr sz="3600"/>
                      </a:pPr>
                    </a:p>
                  </a:txBody>
                  <a:tcPr marL="50800" marR="50800" marT="50800" marB="50800" anchor="ctr" anchorCtr="0" horzOverflow="overflow">
                    <a:lnL w="76200">
                      <a:solidFill>
                        <a:srgbClr val="00882B"/>
                      </a:solidFill>
                      <a:custDash>
                        <a:ds d="200000" sp="200000"/>
                      </a:custDash>
                      <a:miter lim="400000"/>
                    </a:lnL>
                    <a:lnR w="101600">
                      <a:solidFill>
                        <a:srgbClr val="FFFFFF"/>
                      </a:solidFill>
                      <a:miter lim="400000"/>
                    </a:lnR>
                    <a:lnT w="190500">
                      <a:solidFill>
                        <a:srgbClr val="FFFFFF"/>
                      </a:solidFill>
                      <a:miter lim="400000"/>
                    </a:lnT>
                    <a:lnB w="190500">
                      <a:solidFill>
                        <a:srgbClr val="FFFFFF"/>
                      </a:solidFill>
                      <a:miter lim="400000"/>
                    </a:lnB>
                  </a:tcPr>
                </a:tc>
                <a:tc>
                  <a:txBody>
                    <a:bodyPr/>
                    <a:lstStyle/>
                    <a:p>
                      <a:pPr lvl="0" defTabSz="914400">
                        <a:defRPr sz="3600"/>
                      </a:pPr>
                    </a:p>
                  </a:txBody>
                  <a:tcPr marL="50800" marR="50800" marT="50800" marB="50800" anchor="ctr" anchorCtr="0" horzOverflow="overflow">
                    <a:lnL w="101600">
                      <a:solidFill>
                        <a:srgbClr val="FFFFFF"/>
                      </a:solidFill>
                      <a:miter lim="400000"/>
                    </a:lnL>
                    <a:lnR w="101600">
                      <a:solidFill>
                        <a:srgbClr val="FFFFFF"/>
                      </a:solidFill>
                      <a:miter lim="400000"/>
                    </a:lnR>
                    <a:lnT w="190500">
                      <a:solidFill>
                        <a:srgbClr val="FFFFFF"/>
                      </a:solidFill>
                      <a:miter lim="400000"/>
                    </a:lnT>
                    <a:lnB w="190500">
                      <a:solidFill>
                        <a:srgbClr val="FFFFFF"/>
                      </a:solidFill>
                      <a:miter lim="400000"/>
                    </a:lnB>
                  </a:tcPr>
                </a:tc>
                <a:tc>
                  <a:txBody>
                    <a:bodyPr/>
                    <a:lstStyle/>
                    <a:p>
                      <a:pPr lvl="0" defTabSz="914400">
                        <a:defRPr sz="3600"/>
                      </a:pPr>
                    </a:p>
                  </a:txBody>
                  <a:tcPr marL="50800" marR="50800" marT="50800" marB="50800" anchor="ctr" anchorCtr="0" horzOverflow="overflow">
                    <a:lnL w="101600">
                      <a:solidFill>
                        <a:srgbClr val="FFFFFF"/>
                      </a:solidFill>
                      <a:miter lim="400000"/>
                    </a:lnL>
                    <a:lnR w="76200">
                      <a:solidFill>
                        <a:srgbClr val="00882B"/>
                      </a:solidFill>
                      <a:custDash>
                        <a:ds d="200000" sp="200000"/>
                      </a:custDash>
                      <a:miter lim="400000"/>
                    </a:lnR>
                    <a:lnT w="190500">
                      <a:solidFill>
                        <a:srgbClr val="FFFFFF"/>
                      </a:solidFill>
                      <a:miter lim="400000"/>
                    </a:lnT>
                    <a:lnB w="190500">
                      <a:solidFill>
                        <a:srgbClr val="FFFFFF"/>
                      </a:solidFill>
                      <a:miter lim="400000"/>
                    </a:lnB>
                  </a:tcPr>
                </a:tc>
              </a:tr>
              <a:tr h="1531927">
                <a:tc>
                  <a:txBody>
                    <a:bodyPr/>
                    <a:lstStyle/>
                    <a:p>
                      <a:pPr lvl="0" defTabSz="914400">
                        <a:defRPr sz="3600"/>
                      </a:pPr>
                    </a:p>
                  </a:txBody>
                  <a:tcPr marL="50800" marR="50800" marT="50800" marB="50800" anchor="ctr" anchorCtr="0" horzOverflow="overflow">
                    <a:lnL w="76200">
                      <a:solidFill>
                        <a:srgbClr val="00882B"/>
                      </a:solidFill>
                      <a:custDash>
                        <a:ds d="200000" sp="200000"/>
                      </a:custDash>
                      <a:miter lim="400000"/>
                    </a:lnL>
                    <a:lnR w="190500">
                      <a:solidFill>
                        <a:srgbClr val="FFFFFF"/>
                      </a:solidFill>
                      <a:miter lim="400000"/>
                    </a:lnR>
                    <a:lnT w="190500">
                      <a:solidFill>
                        <a:srgbClr val="FFFFFF"/>
                      </a:solidFill>
                      <a:miter lim="400000"/>
                    </a:lnT>
                    <a:lnB w="190500">
                      <a:solidFill>
                        <a:srgbClr val="FFFFFF"/>
                      </a:solidFill>
                      <a:miter lim="400000"/>
                    </a:lnB>
                    <a:solidFill>
                      <a:srgbClr val="DCDEE0"/>
                    </a:solidFill>
                  </a:tcPr>
                </a:tc>
                <a:tc>
                  <a:txBody>
                    <a:bodyPr/>
                    <a:lstStyle/>
                    <a:p>
                      <a:pPr lvl="0" defTabSz="914400">
                        <a:defRPr sz="3600"/>
                      </a:pPr>
                    </a:p>
                  </a:txBody>
                  <a:tcPr marL="50800" marR="50800" marT="50800" marB="50800" anchor="ctr" anchorCtr="0" horzOverflow="overflow">
                    <a:lnL w="190500">
                      <a:solidFill>
                        <a:srgbClr val="FFFFFF"/>
                      </a:solidFill>
                      <a:miter lim="400000"/>
                    </a:lnL>
                    <a:lnR w="190500">
                      <a:solidFill>
                        <a:srgbClr val="FFFFFF"/>
                      </a:solidFill>
                      <a:miter lim="400000"/>
                    </a:lnR>
                    <a:lnT w="190500">
                      <a:solidFill>
                        <a:srgbClr val="FFFFFF"/>
                      </a:solidFill>
                      <a:miter lim="400000"/>
                    </a:lnT>
                    <a:lnB w="190500">
                      <a:solidFill>
                        <a:srgbClr val="FFFFFF"/>
                      </a:solidFill>
                      <a:miter lim="400000"/>
                    </a:lnB>
                    <a:solidFill>
                      <a:srgbClr val="DCDEE0"/>
                    </a:solidFill>
                  </a:tcPr>
                </a:tc>
                <a:tc>
                  <a:txBody>
                    <a:bodyPr/>
                    <a:lstStyle/>
                    <a:p>
                      <a:pPr lvl="0" defTabSz="914400">
                        <a:defRPr sz="3600"/>
                      </a:pPr>
                    </a:p>
                  </a:txBody>
                  <a:tcPr marL="50800" marR="50800" marT="50800" marB="50800" anchor="ctr" anchorCtr="0" horzOverflow="overflow">
                    <a:lnL w="190500">
                      <a:solidFill>
                        <a:srgbClr val="FFFFFF"/>
                      </a:solidFill>
                      <a:miter lim="400000"/>
                    </a:lnL>
                    <a:lnR w="76200">
                      <a:solidFill>
                        <a:srgbClr val="00882B"/>
                      </a:solidFill>
                      <a:custDash>
                        <a:ds d="200000" sp="200000"/>
                      </a:custDash>
                      <a:miter lim="400000"/>
                    </a:lnR>
                    <a:lnT w="190500">
                      <a:solidFill>
                        <a:srgbClr val="FFFFFF"/>
                      </a:solidFill>
                      <a:miter lim="400000"/>
                    </a:lnT>
                    <a:lnB w="190500">
                      <a:solidFill>
                        <a:srgbClr val="FFFFFF"/>
                      </a:solidFill>
                      <a:miter lim="400000"/>
                    </a:lnB>
                    <a:solidFill>
                      <a:srgbClr val="DCDEE0"/>
                    </a:solidFill>
                  </a:tcPr>
                </a:tc>
              </a:tr>
              <a:tr h="1526892">
                <a:tc>
                  <a:txBody>
                    <a:bodyPr/>
                    <a:lstStyle/>
                    <a:p>
                      <a:pPr lvl="0" defTabSz="914400">
                        <a:defRPr sz="3600"/>
                      </a:pPr>
                    </a:p>
                  </a:txBody>
                  <a:tcPr marL="50800" marR="50800" marT="50800" marB="50800" anchor="ctr" anchorCtr="0" horzOverflow="overflow">
                    <a:lnL w="76200">
                      <a:solidFill>
                        <a:srgbClr val="00882B"/>
                      </a:solidFill>
                      <a:custDash>
                        <a:ds d="200000" sp="200000"/>
                      </a:custDash>
                      <a:miter lim="400000"/>
                    </a:lnL>
                    <a:lnR w="101600">
                      <a:solidFill>
                        <a:srgbClr val="FFFFFF"/>
                      </a:solidFill>
                      <a:miter lim="400000"/>
                    </a:lnR>
                    <a:lnT w="190500">
                      <a:solidFill>
                        <a:srgbClr val="FFFFFF"/>
                      </a:solidFill>
                      <a:miter lim="400000"/>
                    </a:lnT>
                    <a:lnB w="190500">
                      <a:solidFill>
                        <a:srgbClr val="FFFFFF"/>
                      </a:solidFill>
                      <a:miter lim="400000"/>
                    </a:lnB>
                  </a:tcPr>
                </a:tc>
                <a:tc>
                  <a:txBody>
                    <a:bodyPr/>
                    <a:lstStyle/>
                    <a:p>
                      <a:pPr lvl="0" defTabSz="914400">
                        <a:defRPr sz="3600"/>
                      </a:pPr>
                    </a:p>
                  </a:txBody>
                  <a:tcPr marL="50800" marR="50800" marT="50800" marB="50800" anchor="ctr" anchorCtr="0" horzOverflow="overflow">
                    <a:lnL w="101600">
                      <a:solidFill>
                        <a:srgbClr val="FFFFFF"/>
                      </a:solidFill>
                      <a:miter lim="400000"/>
                    </a:lnL>
                    <a:lnR w="101600">
                      <a:solidFill>
                        <a:srgbClr val="FFFFFF"/>
                      </a:solidFill>
                      <a:miter lim="400000"/>
                    </a:lnR>
                    <a:lnT w="190500">
                      <a:solidFill>
                        <a:srgbClr val="FFFFFF"/>
                      </a:solidFill>
                      <a:miter lim="400000"/>
                    </a:lnT>
                    <a:lnB w="190500">
                      <a:solidFill>
                        <a:srgbClr val="FFFFFF"/>
                      </a:solidFill>
                      <a:miter lim="400000"/>
                    </a:lnB>
                  </a:tcPr>
                </a:tc>
                <a:tc>
                  <a:txBody>
                    <a:bodyPr/>
                    <a:lstStyle/>
                    <a:p>
                      <a:pPr lvl="0" defTabSz="914400">
                        <a:defRPr sz="3600"/>
                      </a:pPr>
                    </a:p>
                  </a:txBody>
                  <a:tcPr marL="50800" marR="50800" marT="50800" marB="50800" anchor="ctr" anchorCtr="0" horzOverflow="overflow">
                    <a:lnL w="101600">
                      <a:solidFill>
                        <a:srgbClr val="FFFFFF"/>
                      </a:solidFill>
                      <a:miter lim="400000"/>
                    </a:lnL>
                    <a:lnR w="76200">
                      <a:solidFill>
                        <a:srgbClr val="00882B"/>
                      </a:solidFill>
                      <a:custDash>
                        <a:ds d="200000" sp="200000"/>
                      </a:custDash>
                      <a:miter lim="400000"/>
                    </a:lnR>
                    <a:lnT w="190500">
                      <a:solidFill>
                        <a:srgbClr val="FFFFFF"/>
                      </a:solidFill>
                      <a:miter lim="400000"/>
                    </a:lnT>
                    <a:lnB w="190500">
                      <a:solidFill>
                        <a:srgbClr val="FFFFFF"/>
                      </a:solidFill>
                      <a:miter lim="400000"/>
                    </a:lnB>
                  </a:tcPr>
                </a:tc>
              </a:tr>
              <a:tr h="1521402">
                <a:tc>
                  <a:txBody>
                    <a:bodyPr/>
                    <a:lstStyle/>
                    <a:p>
                      <a:pPr lvl="0" defTabSz="914400">
                        <a:defRPr sz="3600"/>
                      </a:pPr>
                    </a:p>
                  </a:txBody>
                  <a:tcPr marL="50800" marR="50800" marT="50800" marB="50800" anchor="ctr" anchorCtr="0" horzOverflow="overflow">
                    <a:lnL w="76200">
                      <a:solidFill>
                        <a:srgbClr val="00882B"/>
                      </a:solidFill>
                      <a:custDash>
                        <a:ds d="200000" sp="200000"/>
                      </a:custDash>
                      <a:miter lim="400000"/>
                    </a:lnL>
                    <a:lnR w="190500">
                      <a:solidFill>
                        <a:srgbClr val="FFFFFF"/>
                      </a:solidFill>
                      <a:miter lim="400000"/>
                    </a:lnR>
                    <a:lnT w="190500">
                      <a:solidFill>
                        <a:srgbClr val="FFFFFF"/>
                      </a:solidFill>
                      <a:miter lim="400000"/>
                    </a:lnT>
                    <a:lnB w="76200">
                      <a:solidFill>
                        <a:srgbClr val="00882B"/>
                      </a:solidFill>
                      <a:custDash>
                        <a:ds d="200000" sp="200000"/>
                      </a:custDash>
                      <a:miter lim="400000"/>
                    </a:lnB>
                    <a:solidFill>
                      <a:srgbClr val="DCDEE0"/>
                    </a:solidFill>
                  </a:tcPr>
                </a:tc>
                <a:tc>
                  <a:txBody>
                    <a:bodyPr/>
                    <a:lstStyle/>
                    <a:p>
                      <a:pPr lvl="0" defTabSz="914400">
                        <a:defRPr sz="3600"/>
                      </a:pPr>
                    </a:p>
                  </a:txBody>
                  <a:tcPr marL="50800" marR="50800" marT="50800" marB="50800" anchor="ctr" anchorCtr="0" horzOverflow="overflow">
                    <a:lnL w="190500">
                      <a:solidFill>
                        <a:srgbClr val="FFFFFF"/>
                      </a:solidFill>
                      <a:miter lim="400000"/>
                    </a:lnL>
                    <a:lnR w="190500">
                      <a:solidFill>
                        <a:srgbClr val="FFFFFF"/>
                      </a:solidFill>
                      <a:miter lim="400000"/>
                    </a:lnR>
                    <a:lnT w="190500">
                      <a:solidFill>
                        <a:srgbClr val="FFFFFF"/>
                      </a:solidFill>
                      <a:miter lim="400000"/>
                    </a:lnT>
                    <a:lnB w="76200">
                      <a:solidFill>
                        <a:srgbClr val="00882B"/>
                      </a:solidFill>
                      <a:custDash>
                        <a:ds d="200000" sp="200000"/>
                      </a:custDash>
                      <a:miter lim="400000"/>
                    </a:lnB>
                    <a:solidFill>
                      <a:srgbClr val="DCDEE0"/>
                    </a:solidFill>
                  </a:tcPr>
                </a:tc>
                <a:tc>
                  <a:txBody>
                    <a:bodyPr/>
                    <a:lstStyle/>
                    <a:p>
                      <a:pPr lvl="0" defTabSz="914400">
                        <a:defRPr sz="3600"/>
                      </a:pPr>
                    </a:p>
                  </a:txBody>
                  <a:tcPr marL="50800" marR="50800" marT="50800" marB="50800" anchor="ctr" anchorCtr="0" horzOverflow="overflow">
                    <a:lnL w="190500">
                      <a:solidFill>
                        <a:srgbClr val="FFFFFF"/>
                      </a:solidFill>
                      <a:miter lim="400000"/>
                    </a:lnL>
                    <a:lnR w="76200">
                      <a:solidFill>
                        <a:srgbClr val="00882B"/>
                      </a:solidFill>
                      <a:custDash>
                        <a:ds d="200000" sp="200000"/>
                      </a:custDash>
                      <a:miter lim="400000"/>
                    </a:lnR>
                    <a:lnT w="190500">
                      <a:solidFill>
                        <a:srgbClr val="FFFFFF"/>
                      </a:solidFill>
                      <a:miter lim="400000"/>
                    </a:lnT>
                    <a:lnB w="76200">
                      <a:solidFill>
                        <a:srgbClr val="00882B"/>
                      </a:solidFill>
                      <a:custDash>
                        <a:ds d="200000" sp="200000"/>
                      </a:custDash>
                      <a:miter lim="400000"/>
                    </a:lnB>
                    <a:solidFill>
                      <a:srgbClr val="DCDEE0"/>
                    </a:solidFill>
                  </a:tcPr>
                </a:tc>
              </a:tr>
            </a:tbl>
          </a:graphicData>
        </a:graphic>
      </p:graphicFrame>
      <p:grpSp>
        <p:nvGrpSpPr>
          <p:cNvPr id="2430" name="Group 2430"/>
          <p:cNvGrpSpPr/>
          <p:nvPr/>
        </p:nvGrpSpPr>
        <p:grpSpPr>
          <a:xfrm>
            <a:off x="11686171" y="5214304"/>
            <a:ext cx="1011659" cy="1011659"/>
            <a:chOff x="0" y="0"/>
            <a:chExt cx="1011657" cy="1011657"/>
          </a:xfrm>
        </p:grpSpPr>
        <p:pic>
          <p:nvPicPr>
            <p:cNvPr id="2428" name="pasted-image.png"/>
            <p:cNvPicPr/>
            <p:nvPr/>
          </p:nvPicPr>
          <p:blipFill>
            <a:blip r:embed="rId3">
              <a:extLst/>
            </a:blip>
            <a:srcRect l="0" t="0" r="0" b="0"/>
            <a:stretch>
              <a:fillRect/>
            </a:stretch>
          </p:blipFill>
          <p:spPr>
            <a:xfrm>
              <a:off x="0" y="0"/>
              <a:ext cx="1011658" cy="1011658"/>
            </a:xfrm>
            <a:prstGeom prst="rect">
              <a:avLst/>
            </a:prstGeom>
            <a:ln w="12700" cap="flat">
              <a:noFill/>
              <a:miter lim="400000"/>
            </a:ln>
            <a:effectLst/>
          </p:spPr>
        </p:pic>
        <p:sp>
          <p:nvSpPr>
            <p:cNvPr id="2429" name="Shape 2429"/>
            <p:cNvSpPr/>
            <p:nvPr/>
          </p:nvSpPr>
          <p:spPr>
            <a:xfrm>
              <a:off x="158494" y="429539"/>
              <a:ext cx="694671" cy="541180"/>
            </a:xfrm>
            <a:prstGeom prst="rect">
              <a:avLst/>
            </a:prstGeom>
            <a:solidFill>
              <a:srgbClr val="164F86"/>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grpSp>
        <p:nvGrpSpPr>
          <p:cNvPr id="2433" name="Group 2433"/>
          <p:cNvGrpSpPr/>
          <p:nvPr/>
        </p:nvGrpSpPr>
        <p:grpSpPr>
          <a:xfrm>
            <a:off x="15550948" y="5214304"/>
            <a:ext cx="1011659" cy="1011659"/>
            <a:chOff x="0" y="0"/>
            <a:chExt cx="1011657" cy="1011657"/>
          </a:xfrm>
        </p:grpSpPr>
        <p:pic>
          <p:nvPicPr>
            <p:cNvPr id="2431" name="pasted-image.png"/>
            <p:cNvPicPr/>
            <p:nvPr/>
          </p:nvPicPr>
          <p:blipFill>
            <a:blip r:embed="rId3">
              <a:extLst/>
            </a:blip>
            <a:srcRect l="0" t="0" r="0" b="0"/>
            <a:stretch>
              <a:fillRect/>
            </a:stretch>
          </p:blipFill>
          <p:spPr>
            <a:xfrm>
              <a:off x="0" y="0"/>
              <a:ext cx="1011658" cy="1011658"/>
            </a:xfrm>
            <a:prstGeom prst="rect">
              <a:avLst/>
            </a:prstGeom>
            <a:ln w="12700" cap="flat">
              <a:noFill/>
              <a:miter lim="400000"/>
            </a:ln>
            <a:effectLst/>
          </p:spPr>
        </p:pic>
        <p:sp>
          <p:nvSpPr>
            <p:cNvPr id="2432" name="Shape 2432"/>
            <p:cNvSpPr/>
            <p:nvPr/>
          </p:nvSpPr>
          <p:spPr>
            <a:xfrm>
              <a:off x="158494" y="429539"/>
              <a:ext cx="694671" cy="541180"/>
            </a:xfrm>
            <a:prstGeom prst="rect">
              <a:avLst/>
            </a:prstGeom>
            <a:solidFill>
              <a:srgbClr val="164F86"/>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grpSp>
        <p:nvGrpSpPr>
          <p:cNvPr id="2436" name="Group 2436"/>
          <p:cNvGrpSpPr/>
          <p:nvPr/>
        </p:nvGrpSpPr>
        <p:grpSpPr>
          <a:xfrm>
            <a:off x="7821393" y="5214304"/>
            <a:ext cx="1011659" cy="1011659"/>
            <a:chOff x="0" y="0"/>
            <a:chExt cx="1011657" cy="1011657"/>
          </a:xfrm>
        </p:grpSpPr>
        <p:pic>
          <p:nvPicPr>
            <p:cNvPr id="2434" name="pasted-image.png"/>
            <p:cNvPicPr/>
            <p:nvPr/>
          </p:nvPicPr>
          <p:blipFill>
            <a:blip r:embed="rId3">
              <a:extLst/>
            </a:blip>
            <a:srcRect l="0" t="0" r="0" b="0"/>
            <a:stretch>
              <a:fillRect/>
            </a:stretch>
          </p:blipFill>
          <p:spPr>
            <a:xfrm>
              <a:off x="0" y="0"/>
              <a:ext cx="1011658" cy="1011658"/>
            </a:xfrm>
            <a:prstGeom prst="rect">
              <a:avLst/>
            </a:prstGeom>
            <a:ln w="12700" cap="flat">
              <a:noFill/>
              <a:miter lim="400000"/>
            </a:ln>
            <a:effectLst/>
          </p:spPr>
        </p:pic>
        <p:sp>
          <p:nvSpPr>
            <p:cNvPr id="2435" name="Shape 2435"/>
            <p:cNvSpPr/>
            <p:nvPr/>
          </p:nvSpPr>
          <p:spPr>
            <a:xfrm>
              <a:off x="158494" y="422540"/>
              <a:ext cx="694670" cy="551414"/>
            </a:xfrm>
            <a:prstGeom prst="rect">
              <a:avLst/>
            </a:prstGeom>
            <a:solidFill>
              <a:srgbClr val="164F86"/>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grpSp>
        <p:nvGrpSpPr>
          <p:cNvPr id="2439" name="Group 2439"/>
          <p:cNvGrpSpPr/>
          <p:nvPr/>
        </p:nvGrpSpPr>
        <p:grpSpPr>
          <a:xfrm>
            <a:off x="3747845" y="5214304"/>
            <a:ext cx="1011659" cy="1011659"/>
            <a:chOff x="0" y="0"/>
            <a:chExt cx="1011657" cy="1011657"/>
          </a:xfrm>
        </p:grpSpPr>
        <p:pic>
          <p:nvPicPr>
            <p:cNvPr id="2437" name="pasted-image.png"/>
            <p:cNvPicPr/>
            <p:nvPr/>
          </p:nvPicPr>
          <p:blipFill>
            <a:blip r:embed="rId3">
              <a:extLst/>
            </a:blip>
            <a:srcRect l="0" t="0" r="0" b="0"/>
            <a:stretch>
              <a:fillRect/>
            </a:stretch>
          </p:blipFill>
          <p:spPr>
            <a:xfrm>
              <a:off x="0" y="0"/>
              <a:ext cx="1011658" cy="1011658"/>
            </a:xfrm>
            <a:prstGeom prst="rect">
              <a:avLst/>
            </a:prstGeom>
            <a:ln w="12700" cap="flat">
              <a:noFill/>
              <a:miter lim="400000"/>
            </a:ln>
            <a:effectLst/>
          </p:spPr>
        </p:pic>
        <p:sp>
          <p:nvSpPr>
            <p:cNvPr id="2438" name="Shape 2438"/>
            <p:cNvSpPr/>
            <p:nvPr/>
          </p:nvSpPr>
          <p:spPr>
            <a:xfrm>
              <a:off x="158494" y="422540"/>
              <a:ext cx="694670" cy="551414"/>
            </a:xfrm>
            <a:prstGeom prst="rect">
              <a:avLst/>
            </a:prstGeom>
            <a:solidFill>
              <a:srgbClr val="F5D328"/>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sp>
        <p:nvSpPr>
          <p:cNvPr id="2440" name="Shape 2440"/>
          <p:cNvSpPr/>
          <p:nvPr/>
        </p:nvSpPr>
        <p:spPr>
          <a:xfrm>
            <a:off x="755465" y="745026"/>
            <a:ext cx="20970876"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A deployment pipeline, at Atlassian</a:t>
            </a:r>
          </a:p>
        </p:txBody>
      </p:sp>
      <p:grpSp>
        <p:nvGrpSpPr>
          <p:cNvPr id="2474" name="Group 2474"/>
          <p:cNvGrpSpPr/>
          <p:nvPr/>
        </p:nvGrpSpPr>
        <p:grpSpPr>
          <a:xfrm>
            <a:off x="3177204" y="2583834"/>
            <a:ext cx="20476511" cy="1657804"/>
            <a:chOff x="0" y="0"/>
            <a:chExt cx="20476509" cy="1657803"/>
          </a:xfrm>
        </p:grpSpPr>
        <p:grpSp>
          <p:nvGrpSpPr>
            <p:cNvPr id="2472" name="Group 2472"/>
            <p:cNvGrpSpPr/>
            <p:nvPr/>
          </p:nvGrpSpPr>
          <p:grpSpPr>
            <a:xfrm>
              <a:off x="0" y="0"/>
              <a:ext cx="20476511" cy="1657804"/>
              <a:chOff x="0" y="0"/>
              <a:chExt cx="20476510" cy="1657803"/>
            </a:xfrm>
          </p:grpSpPr>
          <p:grpSp>
            <p:nvGrpSpPr>
              <p:cNvPr id="2452" name="Group 2452"/>
              <p:cNvGrpSpPr/>
              <p:nvPr/>
            </p:nvGrpSpPr>
            <p:grpSpPr>
              <a:xfrm>
                <a:off x="1241007" y="0"/>
                <a:ext cx="19235504" cy="1657804"/>
                <a:chOff x="299569" y="0"/>
                <a:chExt cx="19235502" cy="1657803"/>
              </a:xfrm>
            </p:grpSpPr>
            <p:sp>
              <p:nvSpPr>
                <p:cNvPr id="2441" name="Shape 2441"/>
                <p:cNvSpPr/>
                <p:nvPr/>
              </p:nvSpPr>
              <p:spPr>
                <a:xfrm>
                  <a:off x="299569" y="426767"/>
                  <a:ext cx="891779" cy="8042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3846" sz="5200">
                      <a:solidFill>
                        <a:srgbClr val="58ADE1"/>
                      </a:solidFill>
                      <a:latin typeface="Atlassian-icons"/>
                      <a:ea typeface="Atlassian-icons"/>
                      <a:cs typeface="Atlassian-icons"/>
                      <a:sym typeface="Atlassian-icons"/>
                    </a:defRPr>
                  </a:lvl1pPr>
                </a:lstStyle>
                <a:p>
                  <a:pPr lvl="0">
                    <a:defRPr baseline="0" sz="1800">
                      <a:solidFill>
                        <a:srgbClr val="000000"/>
                      </a:solidFill>
                    </a:defRPr>
                  </a:pPr>
                  <a:r>
                    <a:rPr baseline="-3846" sz="5200">
                      <a:solidFill>
                        <a:srgbClr val="58ADE1"/>
                      </a:solidFill>
                    </a:rPr>
                    <a:t></a:t>
                  </a:r>
                </a:p>
              </p:txBody>
            </p:sp>
            <p:grpSp>
              <p:nvGrpSpPr>
                <p:cNvPr id="2451" name="Group 2451"/>
                <p:cNvGrpSpPr/>
                <p:nvPr/>
              </p:nvGrpSpPr>
              <p:grpSpPr>
                <a:xfrm>
                  <a:off x="3316828" y="0"/>
                  <a:ext cx="16218245" cy="1657804"/>
                  <a:chOff x="2013541" y="0"/>
                  <a:chExt cx="16218243" cy="1657803"/>
                </a:xfrm>
              </p:grpSpPr>
              <p:sp>
                <p:nvSpPr>
                  <p:cNvPr id="2442" name="Shape 2442"/>
                  <p:cNvSpPr/>
                  <p:nvPr/>
                </p:nvSpPr>
                <p:spPr>
                  <a:xfrm>
                    <a:off x="16902129" y="901500"/>
                    <a:ext cx="1329657" cy="6391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6250" sz="32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6250" sz="3200">
                        <a:solidFill>
                          <a:srgbClr val="164F86"/>
                        </a:solidFill>
                      </a:rPr>
                      <a:t>dev</a:t>
                    </a:r>
                  </a:p>
                </p:txBody>
              </p:sp>
              <p:sp>
                <p:nvSpPr>
                  <p:cNvPr id="2443" name="Shape 2443"/>
                  <p:cNvSpPr/>
                  <p:nvPr/>
                </p:nvSpPr>
                <p:spPr>
                  <a:xfrm>
                    <a:off x="7668569"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2444" name="Shape 2444"/>
                  <p:cNvSpPr/>
                  <p:nvPr/>
                </p:nvSpPr>
                <p:spPr>
                  <a:xfrm>
                    <a:off x="11690481"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2445" name="Shape 2445"/>
                  <p:cNvSpPr/>
                  <p:nvPr/>
                </p:nvSpPr>
                <p:spPr>
                  <a:xfrm>
                    <a:off x="15699692" y="0"/>
                    <a:ext cx="1642289"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2446" name="Shape 2446"/>
                  <p:cNvSpPr/>
                  <p:nvPr/>
                </p:nvSpPr>
                <p:spPr>
                  <a:xfrm>
                    <a:off x="6043607" y="489416"/>
                    <a:ext cx="822663"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447" name="Shape 2447"/>
                  <p:cNvSpPr/>
                  <p:nvPr/>
                </p:nvSpPr>
                <p:spPr>
                  <a:xfrm>
                    <a:off x="3630918"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2448" name="Shape 2448"/>
                  <p:cNvSpPr/>
                  <p:nvPr/>
                </p:nvSpPr>
                <p:spPr>
                  <a:xfrm>
                    <a:off x="2013541" y="489416"/>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449" name="Shape 2449"/>
                  <p:cNvSpPr/>
                  <p:nvPr/>
                </p:nvSpPr>
                <p:spPr>
                  <a:xfrm>
                    <a:off x="10072438" y="489416"/>
                    <a:ext cx="822663"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450" name="Shape 2450"/>
                  <p:cNvSpPr/>
                  <p:nvPr/>
                </p:nvSpPr>
                <p:spPr>
                  <a:xfrm>
                    <a:off x="14099711" y="489416"/>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grpSp>
          <p:grpSp>
            <p:nvGrpSpPr>
              <p:cNvPr id="2471" name="Group 2471"/>
              <p:cNvGrpSpPr/>
              <p:nvPr/>
            </p:nvGrpSpPr>
            <p:grpSpPr>
              <a:xfrm>
                <a:off x="0" y="308621"/>
                <a:ext cx="942781" cy="1040562"/>
                <a:chOff x="0" y="0"/>
                <a:chExt cx="942780" cy="1040561"/>
              </a:xfrm>
            </p:grpSpPr>
            <p:sp>
              <p:nvSpPr>
                <p:cNvPr id="2453" name="Shape 2453"/>
                <p:cNvSpPr/>
                <p:nvPr/>
              </p:nvSpPr>
              <p:spPr>
                <a:xfrm>
                  <a:off x="13864" y="13864"/>
                  <a:ext cx="873459" cy="5472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714" y="3008"/>
                      </a:moveTo>
                      <a:cubicBezTo>
                        <a:pt x="13714" y="2734"/>
                        <a:pt x="13714" y="2734"/>
                        <a:pt x="13714" y="2734"/>
                      </a:cubicBezTo>
                      <a:cubicBezTo>
                        <a:pt x="13714" y="1230"/>
                        <a:pt x="12943" y="0"/>
                        <a:pt x="12000" y="0"/>
                      </a:cubicBezTo>
                      <a:cubicBezTo>
                        <a:pt x="12000" y="0"/>
                        <a:pt x="3729" y="0"/>
                        <a:pt x="0" y="0"/>
                      </a:cubicBezTo>
                      <a:cubicBezTo>
                        <a:pt x="0" y="5127"/>
                        <a:pt x="2400" y="6015"/>
                        <a:pt x="2400" y="6015"/>
                      </a:cubicBezTo>
                      <a:cubicBezTo>
                        <a:pt x="2400" y="21600"/>
                        <a:pt x="2400" y="21600"/>
                        <a:pt x="2400" y="21600"/>
                      </a:cubicBezTo>
                      <a:cubicBezTo>
                        <a:pt x="21600" y="21600"/>
                        <a:pt x="21600" y="21600"/>
                        <a:pt x="21600" y="21600"/>
                      </a:cubicBezTo>
                      <a:cubicBezTo>
                        <a:pt x="21600" y="7109"/>
                        <a:pt x="21600" y="7109"/>
                        <a:pt x="21600" y="7109"/>
                      </a:cubicBezTo>
                      <a:cubicBezTo>
                        <a:pt x="21600" y="4853"/>
                        <a:pt x="20443" y="3008"/>
                        <a:pt x="19029" y="3008"/>
                      </a:cubicBezTo>
                      <a:cubicBezTo>
                        <a:pt x="13714" y="3008"/>
                        <a:pt x="13714" y="3008"/>
                        <a:pt x="13714" y="3008"/>
                      </a:cubicBezTo>
                    </a:path>
                  </a:pathLst>
                </a:custGeom>
                <a:solidFill>
                  <a:srgbClr val="E89920"/>
                </a:solidFill>
                <a:ln w="12700" cap="flat">
                  <a:noFill/>
                  <a:miter lim="400000"/>
                </a:ln>
                <a:effectLst/>
              </p:spPr>
              <p:txBody>
                <a:bodyPr wrap="square" lIns="71436" tIns="71436" rIns="71436" bIns="71436" numCol="1" anchor="t">
                  <a:noAutofit/>
                </a:bodyPr>
                <a:lstStyle/>
                <a:p>
                  <a:pPr lvl="0"/>
                </a:p>
              </p:txBody>
            </p:sp>
            <p:sp>
              <p:nvSpPr>
                <p:cNvPr id="2454" name="Shape 2454"/>
                <p:cNvSpPr/>
                <p:nvPr/>
              </p:nvSpPr>
              <p:spPr>
                <a:xfrm>
                  <a:off x="0" y="-1"/>
                  <a:ext cx="901188" cy="575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68" y="21600"/>
                      </a:moveTo>
                      <a:cubicBezTo>
                        <a:pt x="2658" y="21600"/>
                        <a:pt x="2658" y="21600"/>
                        <a:pt x="2658" y="21600"/>
                      </a:cubicBezTo>
                      <a:cubicBezTo>
                        <a:pt x="2492" y="21600"/>
                        <a:pt x="2326" y="21340"/>
                        <a:pt x="2326" y="21080"/>
                      </a:cubicBezTo>
                      <a:cubicBezTo>
                        <a:pt x="2326" y="6636"/>
                        <a:pt x="2326" y="6636"/>
                        <a:pt x="2326" y="6636"/>
                      </a:cubicBezTo>
                      <a:cubicBezTo>
                        <a:pt x="1662" y="6181"/>
                        <a:pt x="0" y="4749"/>
                        <a:pt x="0" y="520"/>
                      </a:cubicBezTo>
                      <a:cubicBezTo>
                        <a:pt x="0" y="260"/>
                        <a:pt x="166" y="0"/>
                        <a:pt x="332" y="0"/>
                      </a:cubicBezTo>
                      <a:cubicBezTo>
                        <a:pt x="11963" y="0"/>
                        <a:pt x="11963" y="0"/>
                        <a:pt x="11963" y="0"/>
                      </a:cubicBezTo>
                      <a:cubicBezTo>
                        <a:pt x="13002" y="0"/>
                        <a:pt x="13874" y="1236"/>
                        <a:pt x="13957" y="2863"/>
                      </a:cubicBezTo>
                      <a:cubicBezTo>
                        <a:pt x="18775" y="2863"/>
                        <a:pt x="18775" y="2863"/>
                        <a:pt x="18775" y="2863"/>
                      </a:cubicBezTo>
                      <a:cubicBezTo>
                        <a:pt x="20312" y="2863"/>
                        <a:pt x="21600" y="4880"/>
                        <a:pt x="21600" y="7287"/>
                      </a:cubicBezTo>
                      <a:cubicBezTo>
                        <a:pt x="21600" y="21080"/>
                        <a:pt x="21600" y="21080"/>
                        <a:pt x="21600" y="21080"/>
                      </a:cubicBezTo>
                      <a:cubicBezTo>
                        <a:pt x="21600" y="21340"/>
                        <a:pt x="21434" y="21600"/>
                        <a:pt x="21268" y="21600"/>
                      </a:cubicBezTo>
                      <a:moveTo>
                        <a:pt x="2991" y="20559"/>
                      </a:moveTo>
                      <a:cubicBezTo>
                        <a:pt x="20935" y="20559"/>
                        <a:pt x="20935" y="20559"/>
                        <a:pt x="20935" y="20559"/>
                      </a:cubicBezTo>
                      <a:cubicBezTo>
                        <a:pt x="20935" y="7287"/>
                        <a:pt x="20935" y="7287"/>
                        <a:pt x="20935" y="7287"/>
                      </a:cubicBezTo>
                      <a:cubicBezTo>
                        <a:pt x="20935" y="5400"/>
                        <a:pt x="19980" y="3904"/>
                        <a:pt x="18775" y="3904"/>
                      </a:cubicBezTo>
                      <a:cubicBezTo>
                        <a:pt x="13625" y="3904"/>
                        <a:pt x="13625" y="3904"/>
                        <a:pt x="13625" y="3904"/>
                      </a:cubicBezTo>
                      <a:cubicBezTo>
                        <a:pt x="13458" y="3904"/>
                        <a:pt x="13292" y="3643"/>
                        <a:pt x="13292" y="3383"/>
                      </a:cubicBezTo>
                      <a:cubicBezTo>
                        <a:pt x="13292" y="3123"/>
                        <a:pt x="13292" y="3123"/>
                        <a:pt x="13292" y="3123"/>
                      </a:cubicBezTo>
                      <a:cubicBezTo>
                        <a:pt x="13292" y="1952"/>
                        <a:pt x="12711" y="1041"/>
                        <a:pt x="11963" y="1041"/>
                      </a:cubicBezTo>
                      <a:cubicBezTo>
                        <a:pt x="665" y="1041"/>
                        <a:pt x="665" y="1041"/>
                        <a:pt x="665" y="1041"/>
                      </a:cubicBezTo>
                      <a:cubicBezTo>
                        <a:pt x="831" y="4945"/>
                        <a:pt x="2658" y="5725"/>
                        <a:pt x="2742" y="5725"/>
                      </a:cubicBezTo>
                      <a:cubicBezTo>
                        <a:pt x="2866" y="5790"/>
                        <a:pt x="2991" y="5986"/>
                        <a:pt x="2991" y="6246"/>
                      </a:cubicBezTo>
                      <a:cubicBezTo>
                        <a:pt x="2991" y="20559"/>
                        <a:pt x="2991" y="20559"/>
                        <a:pt x="2991" y="2055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455" name="Shape 2455"/>
                <p:cNvSpPr/>
                <p:nvPr/>
              </p:nvSpPr>
              <p:spPr>
                <a:xfrm>
                  <a:off x="124779" y="200669"/>
                  <a:ext cx="748680" cy="3466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00" y="0"/>
                      </a:moveTo>
                      <a:cubicBezTo>
                        <a:pt x="1250" y="0"/>
                        <a:pt x="600" y="432"/>
                        <a:pt x="0" y="1188"/>
                      </a:cubicBezTo>
                      <a:cubicBezTo>
                        <a:pt x="0" y="21600"/>
                        <a:pt x="0" y="21600"/>
                        <a:pt x="0" y="21600"/>
                      </a:cubicBezTo>
                      <a:cubicBezTo>
                        <a:pt x="21600" y="21600"/>
                        <a:pt x="21600" y="21600"/>
                        <a:pt x="21600" y="21600"/>
                      </a:cubicBezTo>
                      <a:cubicBezTo>
                        <a:pt x="21600" y="1188"/>
                        <a:pt x="21600" y="1188"/>
                        <a:pt x="21600" y="1188"/>
                      </a:cubicBezTo>
                      <a:cubicBezTo>
                        <a:pt x="21000" y="432"/>
                        <a:pt x="20350" y="0"/>
                        <a:pt x="19600" y="0"/>
                      </a:cubicBezTo>
                      <a:cubicBezTo>
                        <a:pt x="19300" y="0"/>
                        <a:pt x="18950" y="0"/>
                        <a:pt x="18650" y="216"/>
                      </a:cubicBezTo>
                      <a:cubicBezTo>
                        <a:pt x="17050" y="1080"/>
                        <a:pt x="13850" y="2592"/>
                        <a:pt x="10800" y="2592"/>
                      </a:cubicBezTo>
                      <a:cubicBezTo>
                        <a:pt x="7750" y="2592"/>
                        <a:pt x="4550" y="1080"/>
                        <a:pt x="2950" y="216"/>
                      </a:cubicBezTo>
                      <a:cubicBezTo>
                        <a:pt x="2650" y="0"/>
                        <a:pt x="2300" y="0"/>
                        <a:pt x="2000" y="0"/>
                      </a:cubicBezTo>
                    </a:path>
                  </a:pathLst>
                </a:custGeom>
                <a:solidFill>
                  <a:srgbClr val="CA8E2E"/>
                </a:solidFill>
                <a:ln w="12700" cap="flat">
                  <a:noFill/>
                  <a:miter lim="400000"/>
                </a:ln>
                <a:effectLst/>
              </p:spPr>
              <p:txBody>
                <a:bodyPr wrap="square" lIns="71436" tIns="71436" rIns="71436" bIns="71436" numCol="1" anchor="t">
                  <a:noAutofit/>
                </a:bodyPr>
                <a:lstStyle/>
                <a:p>
                  <a:pPr lvl="0"/>
                </a:p>
              </p:txBody>
            </p:sp>
            <p:sp>
              <p:nvSpPr>
                <p:cNvPr id="2456" name="Shape 2456"/>
                <p:cNvSpPr/>
                <p:nvPr/>
              </p:nvSpPr>
              <p:spPr>
                <a:xfrm>
                  <a:off x="110915" y="219641"/>
                  <a:ext cx="776408" cy="341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86" y="0"/>
                      </a:moveTo>
                      <a:cubicBezTo>
                        <a:pt x="241" y="219"/>
                        <a:pt x="145" y="439"/>
                        <a:pt x="0" y="658"/>
                      </a:cubicBezTo>
                      <a:cubicBezTo>
                        <a:pt x="0" y="21600"/>
                        <a:pt x="0" y="21600"/>
                        <a:pt x="0" y="21600"/>
                      </a:cubicBezTo>
                      <a:cubicBezTo>
                        <a:pt x="21600" y="21600"/>
                        <a:pt x="21600" y="21600"/>
                        <a:pt x="21600" y="21600"/>
                      </a:cubicBezTo>
                      <a:cubicBezTo>
                        <a:pt x="21600" y="658"/>
                        <a:pt x="21600" y="658"/>
                        <a:pt x="21600" y="658"/>
                      </a:cubicBezTo>
                      <a:cubicBezTo>
                        <a:pt x="21455" y="439"/>
                        <a:pt x="21359" y="219"/>
                        <a:pt x="21214" y="0"/>
                      </a:cubicBezTo>
                      <a:cubicBezTo>
                        <a:pt x="21214" y="20723"/>
                        <a:pt x="21214" y="20723"/>
                        <a:pt x="21214" y="20723"/>
                      </a:cubicBezTo>
                      <a:cubicBezTo>
                        <a:pt x="386" y="20723"/>
                        <a:pt x="386" y="20723"/>
                        <a:pt x="386" y="20723"/>
                      </a:cubicBezTo>
                      <a:cubicBezTo>
                        <a:pt x="386" y="0"/>
                        <a:pt x="386" y="0"/>
                        <a:pt x="386"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457" name="Shape 2457"/>
                <p:cNvSpPr/>
                <p:nvPr/>
              </p:nvSpPr>
              <p:spPr>
                <a:xfrm>
                  <a:off x="152508" y="289440"/>
                  <a:ext cx="693222" cy="737498"/>
                </a:xfrm>
                <a:custGeom>
                  <a:avLst/>
                  <a:gdLst/>
                  <a:ahLst/>
                  <a:cxnLst>
                    <a:cxn ang="0">
                      <a:pos x="wd2" y="hd2"/>
                    </a:cxn>
                    <a:cxn ang="5400000">
                      <a:pos x="wd2" y="hd2"/>
                    </a:cxn>
                    <a:cxn ang="10800000">
                      <a:pos x="wd2" y="hd2"/>
                    </a:cxn>
                    <a:cxn ang="16200000">
                      <a:pos x="wd2" y="hd2"/>
                    </a:cxn>
                  </a:cxnLst>
                  <a:rect l="0" t="0" r="r" b="b"/>
                  <a:pathLst>
                    <a:path w="21600" h="21340" fill="norm" stroke="1" extrusionOk="0">
                      <a:moveTo>
                        <a:pt x="1620" y="38"/>
                      </a:moveTo>
                      <a:cubicBezTo>
                        <a:pt x="810" y="-162"/>
                        <a:pt x="0" y="439"/>
                        <a:pt x="0" y="1241"/>
                      </a:cubicBezTo>
                      <a:cubicBezTo>
                        <a:pt x="0" y="3998"/>
                        <a:pt x="0" y="8007"/>
                        <a:pt x="0" y="11164"/>
                      </a:cubicBezTo>
                      <a:cubicBezTo>
                        <a:pt x="0" y="16677"/>
                        <a:pt x="4698" y="21238"/>
                        <a:pt x="10638" y="21338"/>
                      </a:cubicBezTo>
                      <a:cubicBezTo>
                        <a:pt x="16686" y="21438"/>
                        <a:pt x="21600" y="16928"/>
                        <a:pt x="21600" y="11315"/>
                      </a:cubicBezTo>
                      <a:cubicBezTo>
                        <a:pt x="21600" y="1241"/>
                        <a:pt x="21600" y="1241"/>
                        <a:pt x="21600" y="1241"/>
                      </a:cubicBezTo>
                      <a:cubicBezTo>
                        <a:pt x="21600" y="439"/>
                        <a:pt x="20790" y="-162"/>
                        <a:pt x="19980" y="38"/>
                      </a:cubicBezTo>
                      <a:cubicBezTo>
                        <a:pt x="17982" y="540"/>
                        <a:pt x="14364" y="1241"/>
                        <a:pt x="10800" y="1241"/>
                      </a:cubicBezTo>
                      <a:cubicBezTo>
                        <a:pt x="7236" y="1241"/>
                        <a:pt x="3618" y="540"/>
                        <a:pt x="1620" y="38"/>
                      </a:cubicBez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2458" name="Shape 2458"/>
                <p:cNvSpPr/>
                <p:nvPr/>
              </p:nvSpPr>
              <p:spPr>
                <a:xfrm>
                  <a:off x="138644" y="276558"/>
                  <a:ext cx="720950" cy="7640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748" y="21600"/>
                        <a:pt x="10696" y="21600"/>
                        <a:pt x="10592" y="21600"/>
                      </a:cubicBezTo>
                      <a:cubicBezTo>
                        <a:pt x="4777" y="21502"/>
                        <a:pt x="0" y="16898"/>
                        <a:pt x="0" y="11265"/>
                      </a:cubicBezTo>
                      <a:cubicBezTo>
                        <a:pt x="0" y="1567"/>
                        <a:pt x="0" y="1567"/>
                        <a:pt x="0" y="1567"/>
                      </a:cubicBezTo>
                      <a:cubicBezTo>
                        <a:pt x="0" y="686"/>
                        <a:pt x="727" y="0"/>
                        <a:pt x="1662" y="0"/>
                      </a:cubicBezTo>
                      <a:cubicBezTo>
                        <a:pt x="1817" y="0"/>
                        <a:pt x="1921" y="0"/>
                        <a:pt x="2077" y="49"/>
                      </a:cubicBezTo>
                      <a:cubicBezTo>
                        <a:pt x="3842" y="441"/>
                        <a:pt x="7373" y="1176"/>
                        <a:pt x="10800" y="1176"/>
                      </a:cubicBezTo>
                      <a:cubicBezTo>
                        <a:pt x="14227" y="1176"/>
                        <a:pt x="17758" y="441"/>
                        <a:pt x="19523" y="49"/>
                      </a:cubicBezTo>
                      <a:cubicBezTo>
                        <a:pt x="19679" y="0"/>
                        <a:pt x="19783" y="0"/>
                        <a:pt x="19938" y="0"/>
                      </a:cubicBezTo>
                      <a:cubicBezTo>
                        <a:pt x="20873" y="0"/>
                        <a:pt x="21600" y="686"/>
                        <a:pt x="21600" y="1567"/>
                      </a:cubicBezTo>
                      <a:cubicBezTo>
                        <a:pt x="21600" y="11412"/>
                        <a:pt x="21600" y="11412"/>
                        <a:pt x="21600" y="11412"/>
                      </a:cubicBezTo>
                      <a:cubicBezTo>
                        <a:pt x="21600" y="17045"/>
                        <a:pt x="16771" y="21600"/>
                        <a:pt x="10800" y="21600"/>
                      </a:cubicBezTo>
                      <a:close/>
                      <a:moveTo>
                        <a:pt x="1662" y="784"/>
                      </a:moveTo>
                      <a:cubicBezTo>
                        <a:pt x="1194" y="784"/>
                        <a:pt x="831" y="1127"/>
                        <a:pt x="831" y="1567"/>
                      </a:cubicBezTo>
                      <a:cubicBezTo>
                        <a:pt x="831" y="11265"/>
                        <a:pt x="831" y="11265"/>
                        <a:pt x="831" y="11265"/>
                      </a:cubicBezTo>
                      <a:cubicBezTo>
                        <a:pt x="831" y="16457"/>
                        <a:pt x="5244" y="20767"/>
                        <a:pt x="10644" y="20816"/>
                      </a:cubicBezTo>
                      <a:cubicBezTo>
                        <a:pt x="16200" y="20914"/>
                        <a:pt x="20769" y="16653"/>
                        <a:pt x="20769" y="11412"/>
                      </a:cubicBezTo>
                      <a:cubicBezTo>
                        <a:pt x="20769" y="1567"/>
                        <a:pt x="20769" y="1567"/>
                        <a:pt x="20769" y="1567"/>
                      </a:cubicBezTo>
                      <a:cubicBezTo>
                        <a:pt x="20769" y="1127"/>
                        <a:pt x="20406" y="784"/>
                        <a:pt x="19938" y="784"/>
                      </a:cubicBezTo>
                      <a:cubicBezTo>
                        <a:pt x="19887" y="784"/>
                        <a:pt x="19783" y="784"/>
                        <a:pt x="19731" y="784"/>
                      </a:cubicBezTo>
                      <a:cubicBezTo>
                        <a:pt x="17913" y="1224"/>
                        <a:pt x="14331" y="1959"/>
                        <a:pt x="10800" y="1959"/>
                      </a:cubicBezTo>
                      <a:cubicBezTo>
                        <a:pt x="7269" y="1959"/>
                        <a:pt x="3687" y="1224"/>
                        <a:pt x="1869" y="784"/>
                      </a:cubicBezTo>
                      <a:cubicBezTo>
                        <a:pt x="1817" y="784"/>
                        <a:pt x="1713" y="784"/>
                        <a:pt x="1662" y="784"/>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459" name="Shape 2459"/>
                <p:cNvSpPr/>
                <p:nvPr/>
              </p:nvSpPr>
              <p:spPr>
                <a:xfrm>
                  <a:off x="311584" y="519550"/>
                  <a:ext cx="69323" cy="6932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460" name="Shape 2460"/>
                <p:cNvSpPr/>
                <p:nvPr/>
              </p:nvSpPr>
              <p:spPr>
                <a:xfrm>
                  <a:off x="616601" y="519550"/>
                  <a:ext cx="69323" cy="6932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461" name="Shape 2461"/>
                <p:cNvSpPr/>
                <p:nvPr/>
              </p:nvSpPr>
              <p:spPr>
                <a:xfrm>
                  <a:off x="277288" y="422499"/>
                  <a:ext cx="138645" cy="69387"/>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462" name="Shape 2462"/>
                <p:cNvSpPr/>
                <p:nvPr/>
              </p:nvSpPr>
              <p:spPr>
                <a:xfrm>
                  <a:off x="582305" y="422499"/>
                  <a:ext cx="138645" cy="69387"/>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463" name="Shape 2463"/>
                <p:cNvSpPr/>
                <p:nvPr/>
              </p:nvSpPr>
              <p:spPr>
                <a:xfrm>
                  <a:off x="417398" y="834783"/>
                  <a:ext cx="163442" cy="83188"/>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464" name="Shape 2464"/>
                <p:cNvSpPr/>
                <p:nvPr/>
              </p:nvSpPr>
              <p:spPr>
                <a:xfrm>
                  <a:off x="443661" y="571359"/>
                  <a:ext cx="103619" cy="1729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20" y="21600"/>
                      </a:moveTo>
                      <a:cubicBezTo>
                        <a:pt x="2880" y="21600"/>
                        <a:pt x="2880" y="21600"/>
                        <a:pt x="2880" y="21600"/>
                      </a:cubicBezTo>
                      <a:cubicBezTo>
                        <a:pt x="1440" y="21600"/>
                        <a:pt x="0" y="20736"/>
                        <a:pt x="0" y="19872"/>
                      </a:cubicBezTo>
                      <a:cubicBezTo>
                        <a:pt x="0" y="1728"/>
                        <a:pt x="0" y="1728"/>
                        <a:pt x="0" y="1728"/>
                      </a:cubicBezTo>
                      <a:cubicBezTo>
                        <a:pt x="0" y="864"/>
                        <a:pt x="1440" y="0"/>
                        <a:pt x="2880" y="0"/>
                      </a:cubicBezTo>
                      <a:cubicBezTo>
                        <a:pt x="4320" y="0"/>
                        <a:pt x="5760" y="864"/>
                        <a:pt x="5760" y="1728"/>
                      </a:cubicBezTo>
                      <a:cubicBezTo>
                        <a:pt x="5760" y="18144"/>
                        <a:pt x="5760" y="18144"/>
                        <a:pt x="5760" y="18144"/>
                      </a:cubicBezTo>
                      <a:cubicBezTo>
                        <a:pt x="15840" y="18144"/>
                        <a:pt x="15840" y="18144"/>
                        <a:pt x="15840" y="18144"/>
                      </a:cubicBezTo>
                      <a:cubicBezTo>
                        <a:pt x="15840" y="14688"/>
                        <a:pt x="15840" y="14688"/>
                        <a:pt x="15840" y="14688"/>
                      </a:cubicBezTo>
                      <a:cubicBezTo>
                        <a:pt x="15840" y="13824"/>
                        <a:pt x="17280" y="12960"/>
                        <a:pt x="18720" y="12960"/>
                      </a:cubicBezTo>
                      <a:cubicBezTo>
                        <a:pt x="20160" y="12960"/>
                        <a:pt x="21600" y="13824"/>
                        <a:pt x="21600" y="14688"/>
                      </a:cubicBezTo>
                      <a:cubicBezTo>
                        <a:pt x="21600" y="19872"/>
                        <a:pt x="21600" y="19872"/>
                        <a:pt x="21600" y="19872"/>
                      </a:cubicBezTo>
                      <a:cubicBezTo>
                        <a:pt x="21600" y="20736"/>
                        <a:pt x="20160" y="21600"/>
                        <a:pt x="1872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465" name="Shape 2465"/>
                <p:cNvSpPr/>
                <p:nvPr/>
              </p:nvSpPr>
              <p:spPr>
                <a:xfrm>
                  <a:off x="69322" y="464093"/>
                  <a:ext cx="83187" cy="1663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725"/>
                        <a:pt x="0" y="10800"/>
                      </a:cubicBezTo>
                      <a:cubicBezTo>
                        <a:pt x="0" y="16875"/>
                        <a:pt x="9450" y="21600"/>
                        <a:pt x="21600" y="21600"/>
                      </a:cubicBezTo>
                      <a:lnTo>
                        <a:pt x="2160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2466" name="Shape 2466"/>
                <p:cNvSpPr/>
                <p:nvPr/>
              </p:nvSpPr>
              <p:spPr>
                <a:xfrm>
                  <a:off x="55457" y="450228"/>
                  <a:ext cx="110917" cy="1941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7" y="21600"/>
                        <a:pt x="0" y="16779"/>
                        <a:pt x="0" y="10800"/>
                      </a:cubicBezTo>
                      <a:cubicBezTo>
                        <a:pt x="0" y="4821"/>
                        <a:pt x="8437" y="0"/>
                        <a:pt x="18900" y="0"/>
                      </a:cubicBezTo>
                      <a:cubicBezTo>
                        <a:pt x="20250" y="0"/>
                        <a:pt x="21600" y="771"/>
                        <a:pt x="21600" y="1543"/>
                      </a:cubicBezTo>
                      <a:cubicBezTo>
                        <a:pt x="21600" y="20057"/>
                        <a:pt x="21600" y="20057"/>
                        <a:pt x="21600" y="20057"/>
                      </a:cubicBezTo>
                      <a:cubicBezTo>
                        <a:pt x="21600" y="20829"/>
                        <a:pt x="20250" y="21600"/>
                        <a:pt x="18900" y="21600"/>
                      </a:cubicBezTo>
                      <a:close/>
                      <a:moveTo>
                        <a:pt x="16200" y="3279"/>
                      </a:moveTo>
                      <a:cubicBezTo>
                        <a:pt x="10125" y="4050"/>
                        <a:pt x="5400" y="7136"/>
                        <a:pt x="5400" y="10800"/>
                      </a:cubicBezTo>
                      <a:cubicBezTo>
                        <a:pt x="5400" y="14464"/>
                        <a:pt x="10125" y="17550"/>
                        <a:pt x="16200" y="18321"/>
                      </a:cubicBezTo>
                      <a:lnTo>
                        <a:pt x="16200" y="327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467" name="Shape 2467"/>
                <p:cNvSpPr/>
                <p:nvPr/>
              </p:nvSpPr>
              <p:spPr>
                <a:xfrm>
                  <a:off x="845729" y="464093"/>
                  <a:ext cx="83187" cy="1663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875"/>
                        <a:pt x="12150" y="21600"/>
                        <a:pt x="0" y="21600"/>
                      </a:cubicBezTo>
                      <a:lnTo>
                        <a:pt x="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2468" name="Shape 2468"/>
                <p:cNvSpPr/>
                <p:nvPr/>
              </p:nvSpPr>
              <p:spPr>
                <a:xfrm>
                  <a:off x="831865" y="450228"/>
                  <a:ext cx="110916" cy="1941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771"/>
                        <a:pt x="1350" y="0"/>
                        <a:pt x="2700" y="0"/>
                      </a:cubicBezTo>
                      <a:cubicBezTo>
                        <a:pt x="13163" y="0"/>
                        <a:pt x="21600" y="4821"/>
                        <a:pt x="21600" y="10800"/>
                      </a:cubicBezTo>
                      <a:cubicBezTo>
                        <a:pt x="21600" y="16779"/>
                        <a:pt x="13163" y="21600"/>
                        <a:pt x="2700" y="21600"/>
                      </a:cubicBezTo>
                      <a:close/>
                      <a:moveTo>
                        <a:pt x="5400" y="3279"/>
                      </a:moveTo>
                      <a:cubicBezTo>
                        <a:pt x="5400" y="18321"/>
                        <a:pt x="5400" y="18321"/>
                        <a:pt x="5400" y="18321"/>
                      </a:cubicBezTo>
                      <a:cubicBezTo>
                        <a:pt x="11475" y="17550"/>
                        <a:pt x="16200" y="14464"/>
                        <a:pt x="16200" y="10800"/>
                      </a:cubicBezTo>
                      <a:cubicBezTo>
                        <a:pt x="16200" y="7136"/>
                        <a:pt x="11475" y="4050"/>
                        <a:pt x="5400" y="3279"/>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469" name="Shape 2469"/>
                <p:cNvSpPr/>
                <p:nvPr/>
              </p:nvSpPr>
              <p:spPr>
                <a:xfrm>
                  <a:off x="13864" y="13864"/>
                  <a:ext cx="549470" cy="415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21123" y="9000"/>
                        <a:pt x="20169" y="0"/>
                        <a:pt x="19079" y="0"/>
                      </a:cubicBezTo>
                      <a:cubicBezTo>
                        <a:pt x="19079" y="0"/>
                        <a:pt x="5928" y="0"/>
                        <a:pt x="0" y="0"/>
                      </a:cubicBezTo>
                      <a:cubicBezTo>
                        <a:pt x="0" y="8100"/>
                        <a:pt x="68" y="15300"/>
                        <a:pt x="136" y="21600"/>
                      </a:cubicBezTo>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2470" name="Shape 2470"/>
                <p:cNvSpPr/>
                <p:nvPr/>
              </p:nvSpPr>
              <p:spPr>
                <a:xfrm>
                  <a:off x="0" y="-1"/>
                  <a:ext cx="576552" cy="69391"/>
                </a:xfrm>
                <a:custGeom>
                  <a:avLst/>
                  <a:gdLst/>
                  <a:ahLst/>
                  <a:cxnLst>
                    <a:cxn ang="0">
                      <a:pos x="wd2" y="hd2"/>
                    </a:cxn>
                    <a:cxn ang="5400000">
                      <a:pos x="wd2" y="hd2"/>
                    </a:cxn>
                    <a:cxn ang="10800000">
                      <a:pos x="wd2" y="hd2"/>
                    </a:cxn>
                    <a:cxn ang="16200000">
                      <a:pos x="wd2" y="hd2"/>
                    </a:cxn>
                  </a:cxnLst>
                  <a:rect l="0" t="0" r="r" b="b"/>
                  <a:pathLst>
                    <a:path w="21521" h="21175" fill="norm" stroke="1" extrusionOk="0">
                      <a:moveTo>
                        <a:pt x="21018" y="21073"/>
                      </a:moveTo>
                      <a:cubicBezTo>
                        <a:pt x="20824" y="21073"/>
                        <a:pt x="20630" y="20020"/>
                        <a:pt x="20501" y="18439"/>
                      </a:cubicBezTo>
                      <a:cubicBezTo>
                        <a:pt x="20177" y="12644"/>
                        <a:pt x="19466" y="8429"/>
                        <a:pt x="18625" y="8429"/>
                      </a:cubicBezTo>
                      <a:cubicBezTo>
                        <a:pt x="1035" y="8429"/>
                        <a:pt x="1035" y="8429"/>
                        <a:pt x="1035" y="8429"/>
                      </a:cubicBezTo>
                      <a:cubicBezTo>
                        <a:pt x="1099" y="11063"/>
                        <a:pt x="1099" y="13698"/>
                        <a:pt x="1164" y="15805"/>
                      </a:cubicBezTo>
                      <a:cubicBezTo>
                        <a:pt x="1229" y="18439"/>
                        <a:pt x="1035" y="20546"/>
                        <a:pt x="776" y="21073"/>
                      </a:cubicBezTo>
                      <a:cubicBezTo>
                        <a:pt x="453" y="21600"/>
                        <a:pt x="194" y="20020"/>
                        <a:pt x="129" y="17912"/>
                      </a:cubicBezTo>
                      <a:cubicBezTo>
                        <a:pt x="65" y="13171"/>
                        <a:pt x="0" y="8956"/>
                        <a:pt x="0" y="4215"/>
                      </a:cubicBezTo>
                      <a:cubicBezTo>
                        <a:pt x="0" y="2107"/>
                        <a:pt x="259" y="0"/>
                        <a:pt x="517" y="0"/>
                      </a:cubicBezTo>
                      <a:cubicBezTo>
                        <a:pt x="18625" y="0"/>
                        <a:pt x="18625" y="0"/>
                        <a:pt x="18625" y="0"/>
                      </a:cubicBezTo>
                      <a:cubicBezTo>
                        <a:pt x="19854" y="0"/>
                        <a:pt x="20953" y="5795"/>
                        <a:pt x="21471" y="15278"/>
                      </a:cubicBezTo>
                      <a:cubicBezTo>
                        <a:pt x="21600" y="17385"/>
                        <a:pt x="21471" y="20020"/>
                        <a:pt x="21212" y="20546"/>
                      </a:cubicBezTo>
                      <a:cubicBezTo>
                        <a:pt x="21147" y="21073"/>
                        <a:pt x="21083" y="21073"/>
                        <a:pt x="21018"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pic>
          <p:nvPicPr>
            <p:cNvPr id="2473" name="pasted-image.tif"/>
            <p:cNvPicPr/>
            <p:nvPr/>
          </p:nvPicPr>
          <p:blipFill>
            <a:blip r:embed="rId4">
              <a:extLst/>
            </a:blip>
            <a:stretch>
              <a:fillRect/>
            </a:stretch>
          </p:blipFill>
          <p:spPr>
            <a:xfrm>
              <a:off x="2481015" y="320588"/>
              <a:ext cx="891779" cy="1016627"/>
            </a:xfrm>
            <a:prstGeom prst="rect">
              <a:avLst/>
            </a:prstGeom>
            <a:ln w="12700" cap="flat">
              <a:noFill/>
              <a:miter lim="400000"/>
            </a:ln>
            <a:effectLst/>
          </p:spPr>
        </p:pic>
      </p:grpSp>
    </p:spTree>
  </p:cSld>
  <p:clrMapOvr>
    <a:masterClrMapping/>
  </p:clrMapOvr>
  <p:transition spd="med"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1" presetID="2" grpId="1" fill="hold">
                                  <p:stCondLst>
                                    <p:cond delay="400"/>
                                  </p:stCondLst>
                                  <p:iterate type="el" backwards="0">
                                    <p:tmAbs val="0"/>
                                  </p:iterate>
                                  <p:childTnLst>
                                    <p:set>
                                      <p:cBhvr>
                                        <p:cTn id="6" fill="hold"/>
                                        <p:tgtEl>
                                          <p:spTgt spid="2439"/>
                                        </p:tgtEl>
                                        <p:attrNameLst>
                                          <p:attrName>style.visibility</p:attrName>
                                        </p:attrNameLst>
                                      </p:cBhvr>
                                      <p:to>
                                        <p:strVal val="visible"/>
                                      </p:to>
                                    </p:set>
                                    <p:anim calcmode="lin" valueType="num">
                                      <p:cBhvr>
                                        <p:cTn id="7" dur="499" fill="hold"/>
                                        <p:tgtEl>
                                          <p:spTgt spid="2439"/>
                                        </p:tgtEl>
                                        <p:attrNameLst>
                                          <p:attrName>ppt_x</p:attrName>
                                        </p:attrNameLst>
                                      </p:cBhvr>
                                      <p:tavLst>
                                        <p:tav tm="0">
                                          <p:val>
                                            <p:strVal val="#ppt_x"/>
                                          </p:val>
                                        </p:tav>
                                        <p:tav tm="100000">
                                          <p:val>
                                            <p:strVal val="#ppt_x"/>
                                          </p:val>
                                        </p:tav>
                                      </p:tavLst>
                                    </p:anim>
                                    <p:anim calcmode="lin" valueType="num">
                                      <p:cBhvr>
                                        <p:cTn id="8" dur="499" fill="hold"/>
                                        <p:tgtEl>
                                          <p:spTgt spid="24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39" grpId="1"/>
    </p:bldLst>
  </p:timing>
</p:sld>
</file>

<file path=ppt/slides/slide7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2490" name="Group 2490"/>
          <p:cNvGrpSpPr/>
          <p:nvPr/>
        </p:nvGrpSpPr>
        <p:grpSpPr>
          <a:xfrm>
            <a:off x="4418211" y="2583834"/>
            <a:ext cx="19235503" cy="1657804"/>
            <a:chOff x="299569" y="0"/>
            <a:chExt cx="19235502" cy="1657803"/>
          </a:xfrm>
        </p:grpSpPr>
        <p:sp>
          <p:nvSpPr>
            <p:cNvPr id="2478" name="Shape 2478"/>
            <p:cNvSpPr/>
            <p:nvPr/>
          </p:nvSpPr>
          <p:spPr>
            <a:xfrm>
              <a:off x="299569" y="426767"/>
              <a:ext cx="891779" cy="8042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3846" sz="5200">
                  <a:solidFill>
                    <a:srgbClr val="58ADE1"/>
                  </a:solidFill>
                  <a:latin typeface="Atlassian-icons"/>
                  <a:ea typeface="Atlassian-icons"/>
                  <a:cs typeface="Atlassian-icons"/>
                  <a:sym typeface="Atlassian-icons"/>
                </a:defRPr>
              </a:lvl1pPr>
            </a:lstStyle>
            <a:p>
              <a:pPr lvl="0">
                <a:defRPr baseline="0" sz="1800">
                  <a:solidFill>
                    <a:srgbClr val="000000"/>
                  </a:solidFill>
                </a:defRPr>
              </a:pPr>
              <a:r>
                <a:rPr baseline="-3846" sz="5200">
                  <a:solidFill>
                    <a:srgbClr val="58ADE1"/>
                  </a:solidFill>
                </a:rPr>
                <a:t></a:t>
              </a:r>
            </a:p>
          </p:txBody>
        </p:sp>
        <p:grpSp>
          <p:nvGrpSpPr>
            <p:cNvPr id="2489" name="Group 2489"/>
            <p:cNvGrpSpPr/>
            <p:nvPr/>
          </p:nvGrpSpPr>
          <p:grpSpPr>
            <a:xfrm>
              <a:off x="1303287" y="0"/>
              <a:ext cx="18231786" cy="1657804"/>
              <a:chOff x="0" y="0"/>
              <a:chExt cx="18231785" cy="1657803"/>
            </a:xfrm>
          </p:grpSpPr>
          <p:sp>
            <p:nvSpPr>
              <p:cNvPr id="2479" name="Shape 2479"/>
              <p:cNvSpPr/>
              <p:nvPr/>
            </p:nvSpPr>
            <p:spPr>
              <a:xfrm>
                <a:off x="16902129" y="901500"/>
                <a:ext cx="1329657" cy="6391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6250" sz="32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6250" sz="3200">
                    <a:solidFill>
                      <a:srgbClr val="164F86"/>
                    </a:solidFill>
                  </a:rPr>
                  <a:t>dev</a:t>
                </a:r>
              </a:p>
            </p:txBody>
          </p:sp>
          <p:sp>
            <p:nvSpPr>
              <p:cNvPr id="2480" name="Shape 2480"/>
              <p:cNvSpPr/>
              <p:nvPr/>
            </p:nvSpPr>
            <p:spPr>
              <a:xfrm>
                <a:off x="7668569"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2481" name="Shape 2481"/>
              <p:cNvSpPr/>
              <p:nvPr/>
            </p:nvSpPr>
            <p:spPr>
              <a:xfrm>
                <a:off x="11690481"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2482" name="Shape 2482"/>
              <p:cNvSpPr/>
              <p:nvPr/>
            </p:nvSpPr>
            <p:spPr>
              <a:xfrm>
                <a:off x="15699692" y="0"/>
                <a:ext cx="1642289"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2483" name="Shape 2483"/>
              <p:cNvSpPr/>
              <p:nvPr/>
            </p:nvSpPr>
            <p:spPr>
              <a:xfrm>
                <a:off x="6043607" y="489416"/>
                <a:ext cx="822663"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pic>
            <p:nvPicPr>
              <p:cNvPr id="2484" name="pasted-image.tif"/>
              <p:cNvPicPr/>
              <p:nvPr/>
            </p:nvPicPr>
            <p:blipFill>
              <a:blip r:embed="rId3">
                <a:extLst/>
              </a:blip>
              <a:stretch>
                <a:fillRect/>
              </a:stretch>
            </p:blipFill>
            <p:spPr>
              <a:xfrm>
                <a:off x="0" y="320588"/>
                <a:ext cx="891779" cy="1016627"/>
              </a:xfrm>
              <a:prstGeom prst="rect">
                <a:avLst/>
              </a:prstGeom>
              <a:ln w="12700" cap="flat">
                <a:noFill/>
                <a:miter lim="400000"/>
              </a:ln>
              <a:effectLst/>
            </p:spPr>
          </p:pic>
          <p:sp>
            <p:nvSpPr>
              <p:cNvPr id="2485" name="Shape 2485"/>
              <p:cNvSpPr/>
              <p:nvPr/>
            </p:nvSpPr>
            <p:spPr>
              <a:xfrm>
                <a:off x="3630918"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2486" name="Shape 2486"/>
              <p:cNvSpPr/>
              <p:nvPr/>
            </p:nvSpPr>
            <p:spPr>
              <a:xfrm>
                <a:off x="2013541" y="489416"/>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487" name="Shape 2487"/>
              <p:cNvSpPr/>
              <p:nvPr/>
            </p:nvSpPr>
            <p:spPr>
              <a:xfrm>
                <a:off x="10072438" y="489416"/>
                <a:ext cx="822663"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488" name="Shape 2488"/>
              <p:cNvSpPr/>
              <p:nvPr/>
            </p:nvSpPr>
            <p:spPr>
              <a:xfrm>
                <a:off x="14099711" y="489416"/>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grpSp>
      <p:grpSp>
        <p:nvGrpSpPr>
          <p:cNvPr id="2545" name="Group 2545"/>
          <p:cNvGrpSpPr/>
          <p:nvPr/>
        </p:nvGrpSpPr>
        <p:grpSpPr>
          <a:xfrm>
            <a:off x="3204052" y="4203515"/>
            <a:ext cx="20449663" cy="1657804"/>
            <a:chOff x="0" y="0"/>
            <a:chExt cx="20449661" cy="1657803"/>
          </a:xfrm>
        </p:grpSpPr>
        <p:grpSp>
          <p:nvGrpSpPr>
            <p:cNvPr id="2503" name="Group 2503"/>
            <p:cNvGrpSpPr/>
            <p:nvPr/>
          </p:nvGrpSpPr>
          <p:grpSpPr>
            <a:xfrm>
              <a:off x="1214158" y="0"/>
              <a:ext cx="19235503" cy="1657804"/>
              <a:chOff x="299569" y="0"/>
              <a:chExt cx="19235502" cy="1657803"/>
            </a:xfrm>
          </p:grpSpPr>
          <p:sp>
            <p:nvSpPr>
              <p:cNvPr id="2491" name="Shape 2491"/>
              <p:cNvSpPr/>
              <p:nvPr/>
            </p:nvSpPr>
            <p:spPr>
              <a:xfrm>
                <a:off x="299569" y="426767"/>
                <a:ext cx="891779" cy="8042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3846" sz="5200">
                    <a:solidFill>
                      <a:srgbClr val="58ADE1"/>
                    </a:solidFill>
                    <a:latin typeface="Atlassian-icons"/>
                    <a:ea typeface="Atlassian-icons"/>
                    <a:cs typeface="Atlassian-icons"/>
                    <a:sym typeface="Atlassian-icons"/>
                  </a:defRPr>
                </a:lvl1pPr>
              </a:lstStyle>
              <a:p>
                <a:pPr lvl="0">
                  <a:defRPr baseline="0" sz="1800">
                    <a:solidFill>
                      <a:srgbClr val="000000"/>
                    </a:solidFill>
                  </a:defRPr>
                </a:pPr>
                <a:r>
                  <a:rPr baseline="-3846" sz="5200">
                    <a:solidFill>
                      <a:srgbClr val="58ADE1"/>
                    </a:solidFill>
                  </a:rPr>
                  <a:t></a:t>
                </a:r>
              </a:p>
            </p:txBody>
          </p:sp>
          <p:grpSp>
            <p:nvGrpSpPr>
              <p:cNvPr id="2502" name="Group 2502"/>
              <p:cNvGrpSpPr/>
              <p:nvPr/>
            </p:nvGrpSpPr>
            <p:grpSpPr>
              <a:xfrm>
                <a:off x="1303287" y="0"/>
                <a:ext cx="18231786" cy="1657804"/>
                <a:chOff x="0" y="0"/>
                <a:chExt cx="18231785" cy="1657803"/>
              </a:xfrm>
            </p:grpSpPr>
            <p:sp>
              <p:nvSpPr>
                <p:cNvPr id="2492" name="Shape 2492"/>
                <p:cNvSpPr/>
                <p:nvPr/>
              </p:nvSpPr>
              <p:spPr>
                <a:xfrm>
                  <a:off x="16902129" y="901500"/>
                  <a:ext cx="1329657" cy="6391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6250" sz="32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6250" sz="3200">
                      <a:solidFill>
                        <a:srgbClr val="164F86"/>
                      </a:solidFill>
                    </a:rPr>
                    <a:t>dev</a:t>
                  </a:r>
                </a:p>
              </p:txBody>
            </p:sp>
            <p:sp>
              <p:nvSpPr>
                <p:cNvPr id="2493" name="Shape 2493"/>
                <p:cNvSpPr/>
                <p:nvPr/>
              </p:nvSpPr>
              <p:spPr>
                <a:xfrm>
                  <a:off x="7668569"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2494" name="Shape 2494"/>
                <p:cNvSpPr/>
                <p:nvPr/>
              </p:nvSpPr>
              <p:spPr>
                <a:xfrm>
                  <a:off x="11690481"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2495" name="Shape 2495"/>
                <p:cNvSpPr/>
                <p:nvPr/>
              </p:nvSpPr>
              <p:spPr>
                <a:xfrm>
                  <a:off x="15699692" y="0"/>
                  <a:ext cx="1642289"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2496" name="Shape 2496"/>
                <p:cNvSpPr/>
                <p:nvPr/>
              </p:nvSpPr>
              <p:spPr>
                <a:xfrm>
                  <a:off x="6043607" y="489416"/>
                  <a:ext cx="822663"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pic>
              <p:nvPicPr>
                <p:cNvPr id="2497" name="pasted-image.tif"/>
                <p:cNvPicPr/>
                <p:nvPr/>
              </p:nvPicPr>
              <p:blipFill>
                <a:blip r:embed="rId3">
                  <a:extLst/>
                </a:blip>
                <a:stretch>
                  <a:fillRect/>
                </a:stretch>
              </p:blipFill>
              <p:spPr>
                <a:xfrm>
                  <a:off x="0" y="320588"/>
                  <a:ext cx="891779" cy="1016627"/>
                </a:xfrm>
                <a:prstGeom prst="rect">
                  <a:avLst/>
                </a:prstGeom>
                <a:ln w="12700" cap="flat">
                  <a:noFill/>
                  <a:miter lim="400000"/>
                </a:ln>
                <a:effectLst/>
              </p:spPr>
            </p:pic>
            <p:sp>
              <p:nvSpPr>
                <p:cNvPr id="2498" name="Shape 2498"/>
                <p:cNvSpPr/>
                <p:nvPr/>
              </p:nvSpPr>
              <p:spPr>
                <a:xfrm>
                  <a:off x="3630918"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2499" name="Shape 2499"/>
                <p:cNvSpPr/>
                <p:nvPr/>
              </p:nvSpPr>
              <p:spPr>
                <a:xfrm>
                  <a:off x="2013541" y="489416"/>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500" name="Shape 2500"/>
                <p:cNvSpPr/>
                <p:nvPr/>
              </p:nvSpPr>
              <p:spPr>
                <a:xfrm>
                  <a:off x="10072438" y="489416"/>
                  <a:ext cx="822663"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501" name="Shape 2501"/>
                <p:cNvSpPr/>
                <p:nvPr/>
              </p:nvSpPr>
              <p:spPr>
                <a:xfrm>
                  <a:off x="14099711" y="489416"/>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grpSp>
        <p:grpSp>
          <p:nvGrpSpPr>
            <p:cNvPr id="2544" name="Group 2544"/>
            <p:cNvGrpSpPr/>
            <p:nvPr/>
          </p:nvGrpSpPr>
          <p:grpSpPr>
            <a:xfrm>
              <a:off x="-1" y="219035"/>
              <a:ext cx="881579" cy="1110220"/>
              <a:chOff x="0" y="0"/>
              <a:chExt cx="881577" cy="1110219"/>
            </a:xfrm>
          </p:grpSpPr>
          <p:sp>
            <p:nvSpPr>
              <p:cNvPr id="2504" name="Shape 2504"/>
              <p:cNvSpPr/>
              <p:nvPr/>
            </p:nvSpPr>
            <p:spPr>
              <a:xfrm>
                <a:off x="12100" y="10851"/>
                <a:ext cx="857377" cy="622592"/>
              </a:xfrm>
              <a:custGeom>
                <a:avLst/>
                <a:gdLst/>
                <a:ahLst/>
                <a:cxnLst>
                  <a:cxn ang="0">
                    <a:pos x="wd2" y="hd2"/>
                  </a:cxn>
                  <a:cxn ang="5400000">
                    <a:pos x="wd2" y="hd2"/>
                  </a:cxn>
                  <a:cxn ang="10800000">
                    <a:pos x="wd2" y="hd2"/>
                  </a:cxn>
                  <a:cxn ang="16200000">
                    <a:pos x="wd2" y="hd2"/>
                  </a:cxn>
                </a:cxnLst>
                <a:rect l="0" t="0" r="r" b="b"/>
                <a:pathLst>
                  <a:path w="17965" h="21600" fill="norm" stroke="1" extrusionOk="0">
                    <a:moveTo>
                      <a:pt x="16981" y="21600"/>
                    </a:moveTo>
                    <a:cubicBezTo>
                      <a:pt x="983" y="21600"/>
                      <a:pt x="983" y="21600"/>
                      <a:pt x="983" y="21600"/>
                    </a:cubicBezTo>
                    <a:cubicBezTo>
                      <a:pt x="747" y="20707"/>
                      <a:pt x="747" y="20707"/>
                      <a:pt x="747" y="20707"/>
                    </a:cubicBezTo>
                    <a:cubicBezTo>
                      <a:pt x="-1818" y="10940"/>
                      <a:pt x="2536" y="0"/>
                      <a:pt x="8982" y="0"/>
                    </a:cubicBezTo>
                    <a:cubicBezTo>
                      <a:pt x="15428" y="0"/>
                      <a:pt x="19782" y="10940"/>
                      <a:pt x="17217" y="20707"/>
                    </a:cubicBezTo>
                    <a:cubicBezTo>
                      <a:pt x="16981" y="21600"/>
                      <a:pt x="16981" y="21600"/>
                      <a:pt x="16981" y="21600"/>
                    </a:cubicBezTo>
                  </a:path>
                </a:pathLst>
              </a:custGeom>
              <a:solidFill>
                <a:srgbClr val="FF4E4A"/>
              </a:solidFill>
              <a:ln w="12700" cap="flat">
                <a:noFill/>
                <a:miter lim="400000"/>
              </a:ln>
              <a:effectLst/>
            </p:spPr>
            <p:txBody>
              <a:bodyPr wrap="square" lIns="71436" tIns="71436" rIns="71436" bIns="71436" numCol="1" anchor="t">
                <a:noAutofit/>
              </a:bodyPr>
              <a:lstStyle/>
              <a:p>
                <a:pPr lvl="0"/>
              </a:p>
            </p:txBody>
          </p:sp>
          <p:sp>
            <p:nvSpPr>
              <p:cNvPr id="2505" name="Shape 2505"/>
              <p:cNvSpPr/>
              <p:nvPr/>
            </p:nvSpPr>
            <p:spPr>
              <a:xfrm>
                <a:off x="0" y="0"/>
                <a:ext cx="881578" cy="646329"/>
              </a:xfrm>
              <a:custGeom>
                <a:avLst/>
                <a:gdLst/>
                <a:ahLst/>
                <a:cxnLst>
                  <a:cxn ang="0">
                    <a:pos x="wd2" y="hd2"/>
                  </a:cxn>
                  <a:cxn ang="5400000">
                    <a:pos x="wd2" y="hd2"/>
                  </a:cxn>
                  <a:cxn ang="10800000">
                    <a:pos x="wd2" y="hd2"/>
                  </a:cxn>
                  <a:cxn ang="16200000">
                    <a:pos x="wd2" y="hd2"/>
                  </a:cxn>
                </a:cxnLst>
                <a:rect l="0" t="0" r="r" b="b"/>
                <a:pathLst>
                  <a:path w="20524" h="21600" fill="norm" stroke="1" extrusionOk="0">
                    <a:moveTo>
                      <a:pt x="19337" y="21600"/>
                    </a:moveTo>
                    <a:cubicBezTo>
                      <a:pt x="1187" y="21600"/>
                      <a:pt x="1187" y="21600"/>
                      <a:pt x="1187" y="21600"/>
                    </a:cubicBezTo>
                    <a:cubicBezTo>
                      <a:pt x="849" y="20472"/>
                      <a:pt x="849" y="20472"/>
                      <a:pt x="849" y="20472"/>
                    </a:cubicBezTo>
                    <a:cubicBezTo>
                      <a:pt x="-538" y="15958"/>
                      <a:pt x="-200" y="10746"/>
                      <a:pt x="1674" y="6609"/>
                    </a:cubicBezTo>
                    <a:cubicBezTo>
                      <a:pt x="3587" y="2472"/>
                      <a:pt x="6812" y="0"/>
                      <a:pt x="10262" y="0"/>
                    </a:cubicBezTo>
                    <a:cubicBezTo>
                      <a:pt x="13712" y="0"/>
                      <a:pt x="16937" y="2472"/>
                      <a:pt x="18850" y="6609"/>
                    </a:cubicBezTo>
                    <a:cubicBezTo>
                      <a:pt x="20724" y="10746"/>
                      <a:pt x="21062" y="15958"/>
                      <a:pt x="19675" y="20472"/>
                    </a:cubicBezTo>
                    <a:cubicBezTo>
                      <a:pt x="19337" y="21600"/>
                      <a:pt x="19337" y="21600"/>
                      <a:pt x="19337" y="21600"/>
                    </a:cubicBezTo>
                    <a:moveTo>
                      <a:pt x="1562" y="20740"/>
                    </a:moveTo>
                    <a:cubicBezTo>
                      <a:pt x="18962" y="20740"/>
                      <a:pt x="18962" y="20740"/>
                      <a:pt x="18962" y="20740"/>
                    </a:cubicBezTo>
                    <a:cubicBezTo>
                      <a:pt x="19150" y="20149"/>
                      <a:pt x="19150" y="20149"/>
                      <a:pt x="19150" y="20149"/>
                    </a:cubicBezTo>
                    <a:cubicBezTo>
                      <a:pt x="20424" y="15851"/>
                      <a:pt x="20124" y="10961"/>
                      <a:pt x="18325" y="7039"/>
                    </a:cubicBezTo>
                    <a:cubicBezTo>
                      <a:pt x="16525" y="3170"/>
                      <a:pt x="13524" y="860"/>
                      <a:pt x="10262" y="860"/>
                    </a:cubicBezTo>
                    <a:cubicBezTo>
                      <a:pt x="7000" y="860"/>
                      <a:pt x="3999" y="3170"/>
                      <a:pt x="2199" y="7039"/>
                    </a:cubicBezTo>
                    <a:cubicBezTo>
                      <a:pt x="400" y="10961"/>
                      <a:pt x="100" y="15851"/>
                      <a:pt x="1374" y="20149"/>
                    </a:cubicBezTo>
                    <a:cubicBezTo>
                      <a:pt x="1562" y="20740"/>
                      <a:pt x="1562" y="20740"/>
                      <a:pt x="1562" y="2074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506" name="Shape 2506"/>
              <p:cNvSpPr/>
              <p:nvPr/>
            </p:nvSpPr>
            <p:spPr>
              <a:xfrm>
                <a:off x="118641" y="282810"/>
                <a:ext cx="644295" cy="814072"/>
              </a:xfrm>
              <a:custGeom>
                <a:avLst/>
                <a:gdLst/>
                <a:ahLst/>
                <a:cxnLst>
                  <a:cxn ang="0">
                    <a:pos x="wd2" y="hd2"/>
                  </a:cxn>
                  <a:cxn ang="5400000">
                    <a:pos x="wd2" y="hd2"/>
                  </a:cxn>
                  <a:cxn ang="10800000">
                    <a:pos x="wd2" y="hd2"/>
                  </a:cxn>
                  <a:cxn ang="16200000">
                    <a:pos x="wd2" y="hd2"/>
                  </a:cxn>
                </a:cxnLst>
                <a:rect l="0" t="0" r="r" b="b"/>
                <a:pathLst>
                  <a:path w="21600" h="21516" fill="norm" stroke="1" extrusionOk="0">
                    <a:moveTo>
                      <a:pt x="0" y="5187"/>
                    </a:moveTo>
                    <a:cubicBezTo>
                      <a:pt x="0" y="12883"/>
                      <a:pt x="0" y="12883"/>
                      <a:pt x="0" y="12883"/>
                    </a:cubicBezTo>
                    <a:cubicBezTo>
                      <a:pt x="0" y="17561"/>
                      <a:pt x="4698" y="21472"/>
                      <a:pt x="10638" y="21515"/>
                    </a:cubicBezTo>
                    <a:cubicBezTo>
                      <a:pt x="16686" y="21600"/>
                      <a:pt x="21600" y="17773"/>
                      <a:pt x="21600" y="13011"/>
                    </a:cubicBezTo>
                    <a:cubicBezTo>
                      <a:pt x="21600" y="4592"/>
                      <a:pt x="21600" y="4592"/>
                      <a:pt x="21600" y="4592"/>
                    </a:cubicBezTo>
                    <a:cubicBezTo>
                      <a:pt x="10152" y="0"/>
                      <a:pt x="10152" y="0"/>
                      <a:pt x="10152" y="0"/>
                    </a:cubicBezTo>
                    <a:cubicBezTo>
                      <a:pt x="756" y="4167"/>
                      <a:pt x="756" y="4167"/>
                      <a:pt x="756" y="4167"/>
                    </a:cubicBezTo>
                    <a:cubicBezTo>
                      <a:pt x="270" y="4380"/>
                      <a:pt x="0" y="4762"/>
                      <a:pt x="0" y="5187"/>
                    </a:cubicBezTo>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2507" name="Shape 2507"/>
              <p:cNvSpPr/>
              <p:nvPr/>
            </p:nvSpPr>
            <p:spPr>
              <a:xfrm>
                <a:off x="105756" y="269120"/>
                <a:ext cx="670066" cy="841100"/>
              </a:xfrm>
              <a:custGeom>
                <a:avLst/>
                <a:gdLst/>
                <a:ahLst/>
                <a:cxnLst>
                  <a:cxn ang="0">
                    <a:pos x="wd2" y="hd2"/>
                  </a:cxn>
                  <a:cxn ang="5400000">
                    <a:pos x="wd2" y="hd2"/>
                  </a:cxn>
                  <a:cxn ang="10800000">
                    <a:pos x="wd2" y="hd2"/>
                  </a:cxn>
                  <a:cxn ang="16200000">
                    <a:pos x="wd2" y="hd2"/>
                  </a:cxn>
                </a:cxnLst>
                <a:rect l="0" t="0" r="r" b="b"/>
                <a:pathLst>
                  <a:path w="21600" h="21586" fill="norm" stroke="1" extrusionOk="0">
                    <a:moveTo>
                      <a:pt x="10800" y="21586"/>
                    </a:moveTo>
                    <a:cubicBezTo>
                      <a:pt x="10748" y="21586"/>
                      <a:pt x="10696" y="21586"/>
                      <a:pt x="10592" y="21586"/>
                    </a:cubicBezTo>
                    <a:cubicBezTo>
                      <a:pt x="4777" y="21545"/>
                      <a:pt x="0" y="17621"/>
                      <a:pt x="0" y="12872"/>
                    </a:cubicBezTo>
                    <a:cubicBezTo>
                      <a:pt x="0" y="5396"/>
                      <a:pt x="0" y="5396"/>
                      <a:pt x="0" y="5396"/>
                    </a:cubicBezTo>
                    <a:cubicBezTo>
                      <a:pt x="0" y="4859"/>
                      <a:pt x="363" y="4364"/>
                      <a:pt x="935" y="4116"/>
                    </a:cubicBezTo>
                    <a:cubicBezTo>
                      <a:pt x="9969" y="69"/>
                      <a:pt x="9969" y="69"/>
                      <a:pt x="9969" y="69"/>
                    </a:cubicBezTo>
                    <a:cubicBezTo>
                      <a:pt x="10073" y="-14"/>
                      <a:pt x="10229" y="-14"/>
                      <a:pt x="10385" y="27"/>
                    </a:cubicBezTo>
                    <a:cubicBezTo>
                      <a:pt x="21392" y="4488"/>
                      <a:pt x="21392" y="4488"/>
                      <a:pt x="21392" y="4488"/>
                    </a:cubicBezTo>
                    <a:cubicBezTo>
                      <a:pt x="21496" y="4570"/>
                      <a:pt x="21600" y="4653"/>
                      <a:pt x="21600" y="4818"/>
                    </a:cubicBezTo>
                    <a:cubicBezTo>
                      <a:pt x="21600" y="12996"/>
                      <a:pt x="21600" y="12996"/>
                      <a:pt x="21600" y="12996"/>
                    </a:cubicBezTo>
                    <a:cubicBezTo>
                      <a:pt x="21600" y="15308"/>
                      <a:pt x="20458" y="17456"/>
                      <a:pt x="18433" y="19108"/>
                    </a:cubicBezTo>
                    <a:cubicBezTo>
                      <a:pt x="16408" y="20719"/>
                      <a:pt x="13708" y="21586"/>
                      <a:pt x="10800" y="21586"/>
                    </a:cubicBezTo>
                    <a:moveTo>
                      <a:pt x="10177" y="729"/>
                    </a:moveTo>
                    <a:cubicBezTo>
                      <a:pt x="1350" y="4694"/>
                      <a:pt x="1350" y="4694"/>
                      <a:pt x="1350" y="4694"/>
                    </a:cubicBezTo>
                    <a:cubicBezTo>
                      <a:pt x="1038" y="4818"/>
                      <a:pt x="831" y="5107"/>
                      <a:pt x="831" y="5396"/>
                    </a:cubicBezTo>
                    <a:cubicBezTo>
                      <a:pt x="831" y="12872"/>
                      <a:pt x="831" y="12872"/>
                      <a:pt x="831" y="12872"/>
                    </a:cubicBezTo>
                    <a:cubicBezTo>
                      <a:pt x="831" y="17249"/>
                      <a:pt x="5244" y="20884"/>
                      <a:pt x="10644" y="20925"/>
                    </a:cubicBezTo>
                    <a:cubicBezTo>
                      <a:pt x="13344" y="20966"/>
                      <a:pt x="15940" y="20140"/>
                      <a:pt x="17862" y="18612"/>
                    </a:cubicBezTo>
                    <a:cubicBezTo>
                      <a:pt x="19731" y="17126"/>
                      <a:pt x="20769" y="15143"/>
                      <a:pt x="20769" y="12996"/>
                    </a:cubicBezTo>
                    <a:cubicBezTo>
                      <a:pt x="20769" y="4983"/>
                      <a:pt x="20769" y="4983"/>
                      <a:pt x="20769" y="4983"/>
                    </a:cubicBezTo>
                    <a:cubicBezTo>
                      <a:pt x="10177" y="729"/>
                      <a:pt x="10177" y="729"/>
                      <a:pt x="10177" y="72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508" name="Shape 2508"/>
              <p:cNvSpPr/>
              <p:nvPr/>
            </p:nvSpPr>
            <p:spPr>
              <a:xfrm>
                <a:off x="131527" y="587324"/>
                <a:ext cx="618523" cy="4971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700" y="280"/>
                      <a:pt x="20025" y="1258"/>
                      <a:pt x="20025" y="2447"/>
                    </a:cubicBezTo>
                    <a:cubicBezTo>
                      <a:pt x="20025" y="9717"/>
                      <a:pt x="20025" y="9717"/>
                      <a:pt x="20025" y="9717"/>
                    </a:cubicBezTo>
                    <a:cubicBezTo>
                      <a:pt x="20025" y="11674"/>
                      <a:pt x="18731" y="13351"/>
                      <a:pt x="17100" y="13351"/>
                    </a:cubicBezTo>
                    <a:cubicBezTo>
                      <a:pt x="17044" y="13351"/>
                      <a:pt x="16931" y="13282"/>
                      <a:pt x="16819" y="13282"/>
                    </a:cubicBezTo>
                    <a:cubicBezTo>
                      <a:pt x="15300" y="13142"/>
                      <a:pt x="13219" y="12093"/>
                      <a:pt x="10800" y="12093"/>
                    </a:cubicBezTo>
                    <a:cubicBezTo>
                      <a:pt x="8381" y="12093"/>
                      <a:pt x="6300" y="13142"/>
                      <a:pt x="4781" y="13282"/>
                    </a:cubicBezTo>
                    <a:cubicBezTo>
                      <a:pt x="4669" y="13282"/>
                      <a:pt x="4556" y="13351"/>
                      <a:pt x="4500" y="13351"/>
                    </a:cubicBezTo>
                    <a:cubicBezTo>
                      <a:pt x="2869" y="13351"/>
                      <a:pt x="1575" y="11674"/>
                      <a:pt x="1575" y="9717"/>
                    </a:cubicBezTo>
                    <a:cubicBezTo>
                      <a:pt x="1575" y="2447"/>
                      <a:pt x="1575" y="2447"/>
                      <a:pt x="1575" y="2447"/>
                    </a:cubicBezTo>
                    <a:cubicBezTo>
                      <a:pt x="1575" y="1258"/>
                      <a:pt x="900" y="280"/>
                      <a:pt x="0" y="0"/>
                    </a:cubicBezTo>
                    <a:cubicBezTo>
                      <a:pt x="0" y="7969"/>
                      <a:pt x="0" y="7969"/>
                      <a:pt x="0" y="7969"/>
                    </a:cubicBezTo>
                    <a:cubicBezTo>
                      <a:pt x="0" y="10066"/>
                      <a:pt x="394" y="12093"/>
                      <a:pt x="1069" y="13841"/>
                    </a:cubicBezTo>
                    <a:cubicBezTo>
                      <a:pt x="1519" y="14889"/>
                      <a:pt x="2025" y="15938"/>
                      <a:pt x="2587" y="16847"/>
                    </a:cubicBezTo>
                    <a:cubicBezTo>
                      <a:pt x="4556" y="19713"/>
                      <a:pt x="7425" y="21600"/>
                      <a:pt x="10631" y="21600"/>
                    </a:cubicBezTo>
                    <a:cubicBezTo>
                      <a:pt x="10687" y="21600"/>
                      <a:pt x="10744" y="21600"/>
                      <a:pt x="10800" y="21600"/>
                    </a:cubicBezTo>
                    <a:cubicBezTo>
                      <a:pt x="13669" y="21600"/>
                      <a:pt x="16369" y="20272"/>
                      <a:pt x="18394" y="17755"/>
                    </a:cubicBezTo>
                    <a:cubicBezTo>
                      <a:pt x="19350" y="16497"/>
                      <a:pt x="20138" y="15029"/>
                      <a:pt x="20756" y="13421"/>
                    </a:cubicBezTo>
                    <a:cubicBezTo>
                      <a:pt x="21319" y="11814"/>
                      <a:pt x="21600" y="10066"/>
                      <a:pt x="21600" y="8179"/>
                    </a:cubicBezTo>
                    <a:cubicBezTo>
                      <a:pt x="21600" y="0"/>
                      <a:pt x="21600" y="0"/>
                      <a:pt x="21600" y="0"/>
                    </a:cubicBezTo>
                  </a:path>
                </a:pathLst>
              </a:custGeom>
              <a:solidFill>
                <a:srgbClr val="BA7E57"/>
              </a:solidFill>
              <a:ln w="12700" cap="flat">
                <a:noFill/>
                <a:miter lim="400000"/>
              </a:ln>
              <a:effectLst/>
            </p:spPr>
            <p:txBody>
              <a:bodyPr wrap="square" lIns="71436" tIns="71436" rIns="71436" bIns="71436" numCol="1" anchor="t">
                <a:noAutofit/>
              </a:bodyPr>
              <a:lstStyle/>
              <a:p>
                <a:pPr lvl="0"/>
              </a:p>
            </p:txBody>
          </p:sp>
          <p:sp>
            <p:nvSpPr>
              <p:cNvPr id="2509" name="Shape 2509"/>
              <p:cNvSpPr/>
              <p:nvPr/>
            </p:nvSpPr>
            <p:spPr>
              <a:xfrm>
                <a:off x="118641" y="587324"/>
                <a:ext cx="644295" cy="510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916" y="16421"/>
                    </a:moveTo>
                    <a:cubicBezTo>
                      <a:pt x="4860" y="19488"/>
                      <a:pt x="7560" y="21600"/>
                      <a:pt x="10638" y="21600"/>
                    </a:cubicBezTo>
                    <a:cubicBezTo>
                      <a:pt x="10638" y="21600"/>
                      <a:pt x="10692" y="21600"/>
                      <a:pt x="10746" y="21600"/>
                    </a:cubicBezTo>
                    <a:cubicBezTo>
                      <a:pt x="13608" y="21600"/>
                      <a:pt x="16200" y="19897"/>
                      <a:pt x="18090" y="17307"/>
                    </a:cubicBezTo>
                    <a:cubicBezTo>
                      <a:pt x="16146" y="19760"/>
                      <a:pt x="13554" y="21055"/>
                      <a:pt x="10800" y="21055"/>
                    </a:cubicBezTo>
                    <a:cubicBezTo>
                      <a:pt x="10746" y="21055"/>
                      <a:pt x="10692" y="21055"/>
                      <a:pt x="10638" y="21055"/>
                    </a:cubicBezTo>
                    <a:cubicBezTo>
                      <a:pt x="7560" y="21055"/>
                      <a:pt x="4806" y="19215"/>
                      <a:pt x="2916" y="16421"/>
                    </a:cubicBezTo>
                    <a:moveTo>
                      <a:pt x="0" y="0"/>
                    </a:moveTo>
                    <a:cubicBezTo>
                      <a:pt x="0" y="6201"/>
                      <a:pt x="0" y="6201"/>
                      <a:pt x="0" y="6201"/>
                    </a:cubicBezTo>
                    <a:cubicBezTo>
                      <a:pt x="0" y="8654"/>
                      <a:pt x="540" y="11243"/>
                      <a:pt x="1458" y="13491"/>
                    </a:cubicBezTo>
                    <a:cubicBezTo>
                      <a:pt x="810" y="11788"/>
                      <a:pt x="432" y="9812"/>
                      <a:pt x="432" y="7768"/>
                    </a:cubicBezTo>
                    <a:cubicBezTo>
                      <a:pt x="432" y="0"/>
                      <a:pt x="432" y="0"/>
                      <a:pt x="432" y="0"/>
                    </a:cubicBezTo>
                    <a:cubicBezTo>
                      <a:pt x="270" y="0"/>
                      <a:pt x="162" y="0"/>
                      <a:pt x="0" y="0"/>
                    </a:cubicBezTo>
                    <a:moveTo>
                      <a:pt x="21600" y="0"/>
                    </a:moveTo>
                    <a:cubicBezTo>
                      <a:pt x="21438" y="0"/>
                      <a:pt x="21330" y="0"/>
                      <a:pt x="21168" y="0"/>
                    </a:cubicBezTo>
                    <a:cubicBezTo>
                      <a:pt x="21168" y="7972"/>
                      <a:pt x="21168" y="7972"/>
                      <a:pt x="21168" y="7972"/>
                    </a:cubicBezTo>
                    <a:cubicBezTo>
                      <a:pt x="21168" y="9812"/>
                      <a:pt x="20898" y="11515"/>
                      <a:pt x="20358" y="13083"/>
                    </a:cubicBezTo>
                    <a:cubicBezTo>
                      <a:pt x="21168" y="10970"/>
                      <a:pt x="21600" y="8654"/>
                      <a:pt x="21600" y="6405"/>
                    </a:cubicBezTo>
                    <a:cubicBezTo>
                      <a:pt x="21600" y="0"/>
                      <a:pt x="21600" y="0"/>
                      <a:pt x="216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510" name="Shape 2510"/>
              <p:cNvSpPr/>
              <p:nvPr/>
            </p:nvSpPr>
            <p:spPr>
              <a:xfrm>
                <a:off x="241396" y="282810"/>
                <a:ext cx="386578" cy="127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225"/>
                    </a:moveTo>
                    <a:cubicBezTo>
                      <a:pt x="3150" y="19959"/>
                      <a:pt x="7020" y="21600"/>
                      <a:pt x="11160" y="21600"/>
                    </a:cubicBezTo>
                    <a:cubicBezTo>
                      <a:pt x="15030" y="21600"/>
                      <a:pt x="18630" y="20233"/>
                      <a:pt x="21600" y="17772"/>
                    </a:cubicBezTo>
                    <a:cubicBezTo>
                      <a:pt x="10080" y="0"/>
                      <a:pt x="10080" y="0"/>
                      <a:pt x="10080" y="0"/>
                    </a:cubicBezTo>
                    <a:cubicBezTo>
                      <a:pt x="0" y="17225"/>
                      <a:pt x="0" y="17225"/>
                      <a:pt x="0" y="17225"/>
                    </a:cubicBezTo>
                  </a:path>
                </a:pathLst>
              </a:custGeom>
              <a:solidFill>
                <a:srgbClr val="3572B0"/>
              </a:solidFill>
              <a:ln w="12700" cap="flat">
                <a:noFill/>
                <a:miter lim="400000"/>
              </a:ln>
              <a:effectLst/>
            </p:spPr>
            <p:txBody>
              <a:bodyPr wrap="square" lIns="71436" tIns="71436" rIns="71436" bIns="71436" numCol="1" anchor="t">
                <a:noAutofit/>
              </a:bodyPr>
              <a:lstStyle/>
              <a:p>
                <a:pPr lvl="0"/>
              </a:p>
            </p:txBody>
          </p:sp>
          <p:sp>
            <p:nvSpPr>
              <p:cNvPr id="2511" name="Shape 2511"/>
              <p:cNvSpPr/>
              <p:nvPr/>
            </p:nvSpPr>
            <p:spPr>
              <a:xfrm>
                <a:off x="228510" y="269120"/>
                <a:ext cx="412515" cy="155436"/>
              </a:xfrm>
              <a:custGeom>
                <a:avLst/>
                <a:gdLst/>
                <a:ahLst/>
                <a:cxnLst>
                  <a:cxn ang="0">
                    <a:pos x="wd2" y="hd2"/>
                  </a:cxn>
                  <a:cxn ang="5400000">
                    <a:pos x="wd2" y="hd2"/>
                  </a:cxn>
                  <a:cxn ang="10800000">
                    <a:pos x="wd2" y="hd2"/>
                  </a:cxn>
                  <a:cxn ang="16200000">
                    <a:pos x="wd2" y="hd2"/>
                  </a:cxn>
                </a:cxnLst>
                <a:rect l="0" t="0" r="r" b="b"/>
                <a:pathLst>
                  <a:path w="21538" h="21524" fill="norm" stroke="1" extrusionOk="0">
                    <a:moveTo>
                      <a:pt x="11094" y="21524"/>
                    </a:moveTo>
                    <a:cubicBezTo>
                      <a:pt x="7312" y="21524"/>
                      <a:pt x="3614" y="20188"/>
                      <a:pt x="504" y="17516"/>
                    </a:cubicBezTo>
                    <a:cubicBezTo>
                      <a:pt x="252" y="17516"/>
                      <a:pt x="0" y="16848"/>
                      <a:pt x="0" y="16180"/>
                    </a:cubicBezTo>
                    <a:cubicBezTo>
                      <a:pt x="0" y="15289"/>
                      <a:pt x="84" y="14621"/>
                      <a:pt x="336" y="14398"/>
                    </a:cubicBezTo>
                    <a:cubicBezTo>
                      <a:pt x="9749" y="369"/>
                      <a:pt x="9749" y="369"/>
                      <a:pt x="9749" y="369"/>
                    </a:cubicBezTo>
                    <a:cubicBezTo>
                      <a:pt x="9918" y="-76"/>
                      <a:pt x="10170" y="-76"/>
                      <a:pt x="10422" y="147"/>
                    </a:cubicBezTo>
                    <a:cubicBezTo>
                      <a:pt x="21180" y="14844"/>
                      <a:pt x="21180" y="14844"/>
                      <a:pt x="21180" y="14844"/>
                    </a:cubicBezTo>
                    <a:cubicBezTo>
                      <a:pt x="21432" y="15066"/>
                      <a:pt x="21600" y="15734"/>
                      <a:pt x="21516" y="16625"/>
                    </a:cubicBezTo>
                    <a:cubicBezTo>
                      <a:pt x="21516" y="17293"/>
                      <a:pt x="21348" y="17961"/>
                      <a:pt x="21096" y="18184"/>
                    </a:cubicBezTo>
                    <a:cubicBezTo>
                      <a:pt x="18070" y="20188"/>
                      <a:pt x="14624" y="21524"/>
                      <a:pt x="11094" y="21524"/>
                    </a:cubicBezTo>
                    <a:moveTo>
                      <a:pt x="2437" y="15289"/>
                    </a:moveTo>
                    <a:cubicBezTo>
                      <a:pt x="5043" y="17070"/>
                      <a:pt x="8068" y="17961"/>
                      <a:pt x="11094" y="17961"/>
                    </a:cubicBezTo>
                    <a:cubicBezTo>
                      <a:pt x="13868" y="17961"/>
                      <a:pt x="16557" y="17070"/>
                      <a:pt x="18995" y="15734"/>
                    </a:cubicBezTo>
                    <a:cubicBezTo>
                      <a:pt x="10086" y="3932"/>
                      <a:pt x="10086" y="3932"/>
                      <a:pt x="10086" y="3932"/>
                    </a:cubicBezTo>
                    <a:cubicBezTo>
                      <a:pt x="2437" y="15289"/>
                      <a:pt x="2437" y="15289"/>
                      <a:pt x="2437" y="1528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512" name="Shape 2512"/>
              <p:cNvSpPr/>
              <p:nvPr/>
            </p:nvSpPr>
            <p:spPr>
              <a:xfrm>
                <a:off x="241396" y="282810"/>
                <a:ext cx="386578" cy="127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225"/>
                    </a:moveTo>
                    <a:cubicBezTo>
                      <a:pt x="3150" y="19959"/>
                      <a:pt x="7020" y="21600"/>
                      <a:pt x="11160" y="21600"/>
                    </a:cubicBezTo>
                    <a:cubicBezTo>
                      <a:pt x="15030" y="21600"/>
                      <a:pt x="18630" y="20233"/>
                      <a:pt x="21600" y="17772"/>
                    </a:cubicBezTo>
                    <a:cubicBezTo>
                      <a:pt x="10080" y="0"/>
                      <a:pt x="10080" y="0"/>
                      <a:pt x="10080" y="0"/>
                    </a:cubicBezTo>
                    <a:cubicBezTo>
                      <a:pt x="0" y="17225"/>
                      <a:pt x="0" y="17225"/>
                      <a:pt x="0" y="17225"/>
                    </a:cubicBezTo>
                  </a:path>
                </a:pathLst>
              </a:custGeom>
              <a:solidFill>
                <a:srgbClr val="3572B0"/>
              </a:solidFill>
              <a:ln w="12700" cap="flat">
                <a:noFill/>
                <a:miter lim="400000"/>
              </a:ln>
              <a:effectLst/>
            </p:spPr>
            <p:txBody>
              <a:bodyPr wrap="square" lIns="71436" tIns="71436" rIns="71436" bIns="71436" numCol="1" anchor="t">
                <a:noAutofit/>
              </a:bodyPr>
              <a:lstStyle/>
              <a:p>
                <a:pPr lvl="0"/>
              </a:p>
            </p:txBody>
          </p:sp>
          <p:sp>
            <p:nvSpPr>
              <p:cNvPr id="2513" name="Shape 2513"/>
              <p:cNvSpPr/>
              <p:nvPr/>
            </p:nvSpPr>
            <p:spPr>
              <a:xfrm>
                <a:off x="228510" y="269120"/>
                <a:ext cx="412515" cy="155436"/>
              </a:xfrm>
              <a:custGeom>
                <a:avLst/>
                <a:gdLst/>
                <a:ahLst/>
                <a:cxnLst>
                  <a:cxn ang="0">
                    <a:pos x="wd2" y="hd2"/>
                  </a:cxn>
                  <a:cxn ang="5400000">
                    <a:pos x="wd2" y="hd2"/>
                  </a:cxn>
                  <a:cxn ang="10800000">
                    <a:pos x="wd2" y="hd2"/>
                  </a:cxn>
                  <a:cxn ang="16200000">
                    <a:pos x="wd2" y="hd2"/>
                  </a:cxn>
                </a:cxnLst>
                <a:rect l="0" t="0" r="r" b="b"/>
                <a:pathLst>
                  <a:path w="21538" h="21524" fill="norm" stroke="1" extrusionOk="0">
                    <a:moveTo>
                      <a:pt x="11094" y="21524"/>
                    </a:moveTo>
                    <a:cubicBezTo>
                      <a:pt x="7312" y="21524"/>
                      <a:pt x="3614" y="20188"/>
                      <a:pt x="504" y="17516"/>
                    </a:cubicBezTo>
                    <a:cubicBezTo>
                      <a:pt x="252" y="17516"/>
                      <a:pt x="0" y="16848"/>
                      <a:pt x="0" y="16180"/>
                    </a:cubicBezTo>
                    <a:cubicBezTo>
                      <a:pt x="0" y="15289"/>
                      <a:pt x="84" y="14621"/>
                      <a:pt x="336" y="14398"/>
                    </a:cubicBezTo>
                    <a:cubicBezTo>
                      <a:pt x="9749" y="369"/>
                      <a:pt x="9749" y="369"/>
                      <a:pt x="9749" y="369"/>
                    </a:cubicBezTo>
                    <a:cubicBezTo>
                      <a:pt x="9918" y="-76"/>
                      <a:pt x="10170" y="-76"/>
                      <a:pt x="10422" y="147"/>
                    </a:cubicBezTo>
                    <a:cubicBezTo>
                      <a:pt x="21180" y="14844"/>
                      <a:pt x="21180" y="14844"/>
                      <a:pt x="21180" y="14844"/>
                    </a:cubicBezTo>
                    <a:cubicBezTo>
                      <a:pt x="21432" y="15066"/>
                      <a:pt x="21600" y="15734"/>
                      <a:pt x="21516" y="16625"/>
                    </a:cubicBezTo>
                    <a:cubicBezTo>
                      <a:pt x="21516" y="17293"/>
                      <a:pt x="21348" y="17961"/>
                      <a:pt x="21096" y="18184"/>
                    </a:cubicBezTo>
                    <a:cubicBezTo>
                      <a:pt x="18070" y="20188"/>
                      <a:pt x="14624" y="21524"/>
                      <a:pt x="11094" y="21524"/>
                    </a:cubicBezTo>
                    <a:moveTo>
                      <a:pt x="2437" y="15289"/>
                    </a:moveTo>
                    <a:cubicBezTo>
                      <a:pt x="5043" y="17070"/>
                      <a:pt x="8068" y="17961"/>
                      <a:pt x="11094" y="17961"/>
                    </a:cubicBezTo>
                    <a:cubicBezTo>
                      <a:pt x="13868" y="17961"/>
                      <a:pt x="16557" y="17070"/>
                      <a:pt x="18995" y="15734"/>
                    </a:cubicBezTo>
                    <a:cubicBezTo>
                      <a:pt x="10086" y="3932"/>
                      <a:pt x="10086" y="3932"/>
                      <a:pt x="10086" y="3932"/>
                    </a:cubicBezTo>
                    <a:cubicBezTo>
                      <a:pt x="2437" y="15289"/>
                      <a:pt x="2437" y="15289"/>
                      <a:pt x="2437" y="1528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514" name="Shape 2514"/>
              <p:cNvSpPr/>
              <p:nvPr/>
            </p:nvSpPr>
            <p:spPr>
              <a:xfrm>
                <a:off x="350587" y="297053"/>
                <a:ext cx="156666" cy="454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798" y="0"/>
                    </a:moveTo>
                    <a:cubicBezTo>
                      <a:pt x="0" y="19286"/>
                      <a:pt x="0" y="19286"/>
                      <a:pt x="0" y="19286"/>
                    </a:cubicBezTo>
                    <a:cubicBezTo>
                      <a:pt x="4008" y="20829"/>
                      <a:pt x="8016" y="21600"/>
                      <a:pt x="12470" y="21600"/>
                    </a:cubicBezTo>
                    <a:cubicBezTo>
                      <a:pt x="15588" y="21600"/>
                      <a:pt x="18482" y="20829"/>
                      <a:pt x="21600" y="20057"/>
                    </a:cubicBezTo>
                    <a:cubicBezTo>
                      <a:pt x="9798" y="0"/>
                      <a:pt x="9798" y="0"/>
                      <a:pt x="9798" y="0"/>
                    </a:cubicBezTo>
                  </a:path>
                </a:pathLst>
              </a:custGeom>
              <a:solidFill>
                <a:srgbClr val="2D649D"/>
              </a:solidFill>
              <a:ln w="12700" cap="flat">
                <a:noFill/>
                <a:miter lim="400000"/>
              </a:ln>
              <a:effectLst/>
            </p:spPr>
            <p:txBody>
              <a:bodyPr wrap="square" lIns="71436" tIns="71436" rIns="71436" bIns="71436" numCol="1" anchor="t">
                <a:noAutofit/>
              </a:bodyPr>
              <a:lstStyle/>
              <a:p>
                <a:pPr lvl="0"/>
              </a:p>
            </p:txBody>
          </p:sp>
          <p:sp>
            <p:nvSpPr>
              <p:cNvPr id="2515" name="Shape 2515"/>
              <p:cNvSpPr/>
              <p:nvPr/>
            </p:nvSpPr>
            <p:spPr>
              <a:xfrm>
                <a:off x="347196" y="287558"/>
                <a:ext cx="182438" cy="515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131" y="0"/>
                    </a:moveTo>
                    <a:cubicBezTo>
                      <a:pt x="0" y="20925"/>
                      <a:pt x="0" y="20925"/>
                      <a:pt x="0" y="20925"/>
                    </a:cubicBezTo>
                    <a:cubicBezTo>
                      <a:pt x="191" y="20925"/>
                      <a:pt x="191" y="20925"/>
                      <a:pt x="382" y="20925"/>
                    </a:cubicBezTo>
                    <a:cubicBezTo>
                      <a:pt x="8793" y="4050"/>
                      <a:pt x="8793" y="4050"/>
                      <a:pt x="8793" y="4050"/>
                    </a:cubicBezTo>
                    <a:cubicBezTo>
                      <a:pt x="18924" y="21600"/>
                      <a:pt x="18924" y="21600"/>
                      <a:pt x="18924" y="21600"/>
                    </a:cubicBezTo>
                    <a:cubicBezTo>
                      <a:pt x="19880" y="21600"/>
                      <a:pt x="20835" y="20925"/>
                      <a:pt x="21600" y="20925"/>
                    </a:cubicBezTo>
                    <a:cubicBezTo>
                      <a:pt x="10131" y="0"/>
                      <a:pt x="10131" y="0"/>
                      <a:pt x="10131"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516" name="Shape 2516"/>
              <p:cNvSpPr/>
              <p:nvPr/>
            </p:nvSpPr>
            <p:spPr>
              <a:xfrm>
                <a:off x="41326" y="567656"/>
                <a:ext cx="77316" cy="1546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725"/>
                      <a:pt x="0" y="10800"/>
                    </a:cubicBezTo>
                    <a:cubicBezTo>
                      <a:pt x="0" y="16650"/>
                      <a:pt x="9450" y="21600"/>
                      <a:pt x="21600" y="21600"/>
                    </a:cubicBezTo>
                    <a:lnTo>
                      <a:pt x="21600" y="0"/>
                    </a:lnTo>
                    <a:close/>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2517" name="Shape 2517"/>
              <p:cNvSpPr/>
              <p:nvPr/>
            </p:nvSpPr>
            <p:spPr>
              <a:xfrm>
                <a:off x="28440" y="554770"/>
                <a:ext cx="103088" cy="1804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8" y="21600"/>
                      <a:pt x="0" y="16586"/>
                      <a:pt x="0" y="10800"/>
                    </a:cubicBezTo>
                    <a:cubicBezTo>
                      <a:pt x="0" y="4821"/>
                      <a:pt x="8438" y="0"/>
                      <a:pt x="18900" y="0"/>
                    </a:cubicBezTo>
                    <a:cubicBezTo>
                      <a:pt x="20250" y="0"/>
                      <a:pt x="21600" y="579"/>
                      <a:pt x="21600" y="1543"/>
                    </a:cubicBezTo>
                    <a:cubicBezTo>
                      <a:pt x="21600" y="20057"/>
                      <a:pt x="21600" y="20057"/>
                      <a:pt x="21600" y="20057"/>
                    </a:cubicBezTo>
                    <a:cubicBezTo>
                      <a:pt x="21600" y="20829"/>
                      <a:pt x="20250" y="21600"/>
                      <a:pt x="18900" y="21600"/>
                    </a:cubicBezTo>
                    <a:close/>
                    <a:moveTo>
                      <a:pt x="16200" y="3086"/>
                    </a:moveTo>
                    <a:cubicBezTo>
                      <a:pt x="10125" y="3857"/>
                      <a:pt x="5400" y="6943"/>
                      <a:pt x="5400" y="10800"/>
                    </a:cubicBezTo>
                    <a:cubicBezTo>
                      <a:pt x="5400" y="14464"/>
                      <a:pt x="10125" y="17550"/>
                      <a:pt x="16200" y="18321"/>
                    </a:cubicBezTo>
                    <a:lnTo>
                      <a:pt x="16200" y="3086"/>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518" name="Shape 2518"/>
              <p:cNvSpPr/>
              <p:nvPr/>
            </p:nvSpPr>
            <p:spPr>
              <a:xfrm>
                <a:off x="762935" y="567656"/>
                <a:ext cx="77316" cy="1546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650"/>
                      <a:pt x="12150" y="21600"/>
                      <a:pt x="0" y="21600"/>
                    </a:cubicBezTo>
                    <a:lnTo>
                      <a:pt x="0" y="0"/>
                    </a:lnTo>
                    <a:close/>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2519" name="Shape 2519"/>
              <p:cNvSpPr/>
              <p:nvPr/>
            </p:nvSpPr>
            <p:spPr>
              <a:xfrm>
                <a:off x="750049" y="554770"/>
                <a:ext cx="103088" cy="1804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579"/>
                      <a:pt x="1350" y="0"/>
                      <a:pt x="2700" y="0"/>
                    </a:cubicBezTo>
                    <a:cubicBezTo>
                      <a:pt x="13162" y="0"/>
                      <a:pt x="21600" y="4821"/>
                      <a:pt x="21600" y="10800"/>
                    </a:cubicBezTo>
                    <a:cubicBezTo>
                      <a:pt x="21600" y="16586"/>
                      <a:pt x="13162" y="21600"/>
                      <a:pt x="2700" y="21600"/>
                    </a:cubicBezTo>
                    <a:close/>
                    <a:moveTo>
                      <a:pt x="5400" y="3086"/>
                    </a:moveTo>
                    <a:cubicBezTo>
                      <a:pt x="5400" y="18321"/>
                      <a:pt x="5400" y="18321"/>
                      <a:pt x="5400" y="18321"/>
                    </a:cubicBezTo>
                    <a:cubicBezTo>
                      <a:pt x="11475" y="17550"/>
                      <a:pt x="16200" y="14464"/>
                      <a:pt x="16200" y="10800"/>
                    </a:cubicBezTo>
                    <a:cubicBezTo>
                      <a:pt x="16200" y="6943"/>
                      <a:pt x="11475" y="3857"/>
                      <a:pt x="5400" y="3086"/>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520" name="Shape 2520"/>
              <p:cNvSpPr/>
              <p:nvPr/>
            </p:nvSpPr>
            <p:spPr>
              <a:xfrm>
                <a:off x="267168" y="611061"/>
                <a:ext cx="64430" cy="6443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521" name="Shape 2521"/>
              <p:cNvSpPr/>
              <p:nvPr/>
            </p:nvSpPr>
            <p:spPr>
              <a:xfrm>
                <a:off x="550657" y="611061"/>
                <a:ext cx="64430" cy="6443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522" name="Shape 2522"/>
              <p:cNvSpPr/>
              <p:nvPr/>
            </p:nvSpPr>
            <p:spPr>
              <a:xfrm>
                <a:off x="234614" y="520860"/>
                <a:ext cx="128860" cy="644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 y="21600"/>
                    </a:moveTo>
                    <a:cubicBezTo>
                      <a:pt x="2160" y="21600"/>
                      <a:pt x="1890" y="21060"/>
                      <a:pt x="1890" y="21060"/>
                    </a:cubicBezTo>
                    <a:cubicBezTo>
                      <a:pt x="810" y="21060"/>
                      <a:pt x="0" y="18900"/>
                      <a:pt x="0" y="16200"/>
                    </a:cubicBezTo>
                    <a:cubicBezTo>
                      <a:pt x="810" y="7020"/>
                      <a:pt x="5670" y="0"/>
                      <a:pt x="10800" y="0"/>
                    </a:cubicBezTo>
                    <a:cubicBezTo>
                      <a:pt x="15930" y="0"/>
                      <a:pt x="20790" y="7020"/>
                      <a:pt x="21600" y="16200"/>
                    </a:cubicBezTo>
                    <a:cubicBezTo>
                      <a:pt x="21600" y="18900"/>
                      <a:pt x="20790" y="21060"/>
                      <a:pt x="19710" y="21060"/>
                    </a:cubicBezTo>
                    <a:cubicBezTo>
                      <a:pt x="18630" y="21600"/>
                      <a:pt x="17550" y="19980"/>
                      <a:pt x="17280" y="17820"/>
                    </a:cubicBezTo>
                    <a:cubicBezTo>
                      <a:pt x="16740" y="12420"/>
                      <a:pt x="14040" y="8640"/>
                      <a:pt x="10800" y="8640"/>
                    </a:cubicBezTo>
                    <a:cubicBezTo>
                      <a:pt x="7830" y="8640"/>
                      <a:pt x="4860" y="12420"/>
                      <a:pt x="4320" y="17820"/>
                    </a:cubicBezTo>
                    <a:cubicBezTo>
                      <a:pt x="4320" y="19980"/>
                      <a:pt x="3240" y="21600"/>
                      <a:pt x="216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523" name="Shape 2523"/>
              <p:cNvSpPr/>
              <p:nvPr/>
            </p:nvSpPr>
            <p:spPr>
              <a:xfrm>
                <a:off x="518104" y="520860"/>
                <a:ext cx="128859" cy="644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 y="21600"/>
                    </a:moveTo>
                    <a:cubicBezTo>
                      <a:pt x="2160" y="21600"/>
                      <a:pt x="1890" y="21060"/>
                      <a:pt x="1890" y="21060"/>
                    </a:cubicBezTo>
                    <a:cubicBezTo>
                      <a:pt x="810" y="21060"/>
                      <a:pt x="0" y="18900"/>
                      <a:pt x="0" y="16200"/>
                    </a:cubicBezTo>
                    <a:cubicBezTo>
                      <a:pt x="810" y="7020"/>
                      <a:pt x="5670" y="0"/>
                      <a:pt x="10800" y="0"/>
                    </a:cubicBezTo>
                    <a:cubicBezTo>
                      <a:pt x="15930" y="0"/>
                      <a:pt x="20790" y="7020"/>
                      <a:pt x="21600" y="16200"/>
                    </a:cubicBezTo>
                    <a:cubicBezTo>
                      <a:pt x="21600" y="18900"/>
                      <a:pt x="20790" y="21060"/>
                      <a:pt x="19710" y="21060"/>
                    </a:cubicBezTo>
                    <a:cubicBezTo>
                      <a:pt x="18630" y="21600"/>
                      <a:pt x="17550" y="19980"/>
                      <a:pt x="17280" y="17820"/>
                    </a:cubicBezTo>
                    <a:cubicBezTo>
                      <a:pt x="16740" y="12420"/>
                      <a:pt x="14040" y="8640"/>
                      <a:pt x="10800" y="8640"/>
                    </a:cubicBezTo>
                    <a:cubicBezTo>
                      <a:pt x="7830" y="8640"/>
                      <a:pt x="4860" y="12420"/>
                      <a:pt x="4320" y="17820"/>
                    </a:cubicBezTo>
                    <a:cubicBezTo>
                      <a:pt x="4320" y="19980"/>
                      <a:pt x="3240" y="21600"/>
                      <a:pt x="216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524" name="Shape 2524"/>
              <p:cNvSpPr/>
              <p:nvPr/>
            </p:nvSpPr>
            <p:spPr>
              <a:xfrm>
                <a:off x="376359" y="675490"/>
                <a:ext cx="128860" cy="1525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60" y="21600"/>
                      <a:pt x="0" y="17507"/>
                      <a:pt x="0" y="12505"/>
                    </a:cubicBezTo>
                    <a:cubicBezTo>
                      <a:pt x="0" y="1819"/>
                      <a:pt x="0" y="1819"/>
                      <a:pt x="0" y="1819"/>
                    </a:cubicBezTo>
                    <a:cubicBezTo>
                      <a:pt x="0" y="682"/>
                      <a:pt x="1080" y="0"/>
                      <a:pt x="2160" y="0"/>
                    </a:cubicBezTo>
                    <a:cubicBezTo>
                      <a:pt x="3240" y="0"/>
                      <a:pt x="4320" y="682"/>
                      <a:pt x="4320" y="1819"/>
                    </a:cubicBezTo>
                    <a:cubicBezTo>
                      <a:pt x="4320" y="12505"/>
                      <a:pt x="4320" y="12505"/>
                      <a:pt x="4320" y="12505"/>
                    </a:cubicBezTo>
                    <a:cubicBezTo>
                      <a:pt x="4320" y="15461"/>
                      <a:pt x="7290" y="17962"/>
                      <a:pt x="10800" y="17962"/>
                    </a:cubicBezTo>
                    <a:cubicBezTo>
                      <a:pt x="14310" y="17962"/>
                      <a:pt x="17280" y="15461"/>
                      <a:pt x="17280" y="12505"/>
                    </a:cubicBezTo>
                    <a:cubicBezTo>
                      <a:pt x="17280" y="11368"/>
                      <a:pt x="18360" y="10686"/>
                      <a:pt x="19440" y="10686"/>
                    </a:cubicBezTo>
                    <a:cubicBezTo>
                      <a:pt x="20520" y="10686"/>
                      <a:pt x="21600" y="11368"/>
                      <a:pt x="21600" y="12505"/>
                    </a:cubicBezTo>
                    <a:cubicBezTo>
                      <a:pt x="21600" y="17507"/>
                      <a:pt x="16740" y="21600"/>
                      <a:pt x="1080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525" name="Shape 2525"/>
              <p:cNvSpPr/>
              <p:nvPr/>
            </p:nvSpPr>
            <p:spPr>
              <a:xfrm>
                <a:off x="364835" y="914896"/>
                <a:ext cx="151907" cy="77316"/>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526" name="Shape 2526"/>
              <p:cNvSpPr/>
              <p:nvPr/>
            </p:nvSpPr>
            <p:spPr>
              <a:xfrm>
                <a:off x="292940" y="104443"/>
                <a:ext cx="425235" cy="2570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55" y="21600"/>
                    </a:moveTo>
                    <a:lnTo>
                      <a:pt x="0" y="19719"/>
                    </a:lnTo>
                    <a:lnTo>
                      <a:pt x="20945" y="0"/>
                    </a:lnTo>
                    <a:lnTo>
                      <a:pt x="21600" y="1767"/>
                    </a:lnTo>
                    <a:lnTo>
                      <a:pt x="655" y="2160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527" name="Shape 2527"/>
              <p:cNvSpPr/>
              <p:nvPr/>
            </p:nvSpPr>
            <p:spPr>
              <a:xfrm>
                <a:off x="9451" y="27128"/>
                <a:ext cx="573083" cy="3424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86" y="21600"/>
                    </a:moveTo>
                    <a:lnTo>
                      <a:pt x="0" y="20274"/>
                    </a:lnTo>
                    <a:lnTo>
                      <a:pt x="21114" y="0"/>
                    </a:lnTo>
                    <a:lnTo>
                      <a:pt x="21600" y="1326"/>
                    </a:lnTo>
                    <a:lnTo>
                      <a:pt x="486" y="2160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528" name="Shape 2528"/>
              <p:cNvSpPr/>
              <p:nvPr/>
            </p:nvSpPr>
            <p:spPr>
              <a:xfrm>
                <a:off x="39970" y="25771"/>
                <a:ext cx="508654" cy="3051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20" y="0"/>
                    </a:moveTo>
                    <a:cubicBezTo>
                      <a:pt x="11073" y="0"/>
                      <a:pt x="5605" y="4888"/>
                      <a:pt x="2324" y="13074"/>
                    </a:cubicBezTo>
                    <a:cubicBezTo>
                      <a:pt x="1299" y="15802"/>
                      <a:pt x="478" y="18644"/>
                      <a:pt x="0" y="21600"/>
                    </a:cubicBezTo>
                    <a:cubicBezTo>
                      <a:pt x="21600" y="909"/>
                      <a:pt x="21600" y="909"/>
                      <a:pt x="21600" y="909"/>
                    </a:cubicBezTo>
                    <a:cubicBezTo>
                      <a:pt x="20096" y="227"/>
                      <a:pt x="18592" y="0"/>
                      <a:pt x="17020" y="0"/>
                    </a:cubicBezTo>
                  </a:path>
                </a:pathLst>
              </a:custGeom>
              <a:solidFill>
                <a:srgbClr val="E84E50"/>
              </a:solidFill>
              <a:ln w="12700" cap="flat">
                <a:noFill/>
                <a:miter lim="400000"/>
              </a:ln>
              <a:effectLst/>
            </p:spPr>
            <p:txBody>
              <a:bodyPr wrap="square" lIns="71436" tIns="71436" rIns="71436" bIns="71436" numCol="1" anchor="t">
                <a:noAutofit/>
              </a:bodyPr>
              <a:lstStyle/>
              <a:p>
                <a:pPr lvl="0"/>
              </a:p>
            </p:txBody>
          </p:sp>
          <p:sp>
            <p:nvSpPr>
              <p:cNvPr id="2529" name="Shape 2529"/>
              <p:cNvSpPr/>
              <p:nvPr/>
            </p:nvSpPr>
            <p:spPr>
              <a:xfrm>
                <a:off x="23693" y="10851"/>
                <a:ext cx="557484" cy="3282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88" y="1376"/>
                    </a:moveTo>
                    <a:cubicBezTo>
                      <a:pt x="21413" y="1800"/>
                      <a:pt x="21413" y="1800"/>
                      <a:pt x="21413" y="1800"/>
                    </a:cubicBezTo>
                    <a:cubicBezTo>
                      <a:pt x="21600" y="1588"/>
                      <a:pt x="21600" y="1588"/>
                      <a:pt x="21600" y="1588"/>
                    </a:cubicBezTo>
                    <a:cubicBezTo>
                      <a:pt x="21475" y="1482"/>
                      <a:pt x="21413" y="1482"/>
                      <a:pt x="21288" y="1376"/>
                    </a:cubicBezTo>
                    <a:moveTo>
                      <a:pt x="16169" y="0"/>
                    </a:moveTo>
                    <a:cubicBezTo>
                      <a:pt x="16169" y="0"/>
                      <a:pt x="16169" y="0"/>
                      <a:pt x="16169" y="0"/>
                    </a:cubicBezTo>
                    <a:cubicBezTo>
                      <a:pt x="8053" y="0"/>
                      <a:pt x="1748" y="9635"/>
                      <a:pt x="0" y="21600"/>
                    </a:cubicBezTo>
                    <a:cubicBezTo>
                      <a:pt x="624" y="21071"/>
                      <a:pt x="624" y="21071"/>
                      <a:pt x="624" y="21071"/>
                    </a:cubicBezTo>
                    <a:cubicBezTo>
                      <a:pt x="1061" y="18318"/>
                      <a:pt x="1810" y="15671"/>
                      <a:pt x="2747" y="13129"/>
                    </a:cubicBezTo>
                    <a:cubicBezTo>
                      <a:pt x="5743" y="5506"/>
                      <a:pt x="10738" y="953"/>
                      <a:pt x="16169" y="953"/>
                    </a:cubicBezTo>
                    <a:cubicBezTo>
                      <a:pt x="17605" y="953"/>
                      <a:pt x="18978" y="1165"/>
                      <a:pt x="20351" y="1800"/>
                    </a:cubicBezTo>
                    <a:cubicBezTo>
                      <a:pt x="20976" y="1271"/>
                      <a:pt x="20976" y="1271"/>
                      <a:pt x="20976" y="1271"/>
                    </a:cubicBezTo>
                    <a:cubicBezTo>
                      <a:pt x="19477" y="424"/>
                      <a:pt x="17854" y="0"/>
                      <a:pt x="16169"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530" name="Shape 2530"/>
              <p:cNvSpPr/>
              <p:nvPr/>
            </p:nvSpPr>
            <p:spPr>
              <a:xfrm>
                <a:off x="20302" y="30519"/>
                <a:ext cx="556128" cy="323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62" y="0"/>
                    </a:moveTo>
                    <a:cubicBezTo>
                      <a:pt x="20536" y="537"/>
                      <a:pt x="20536" y="537"/>
                      <a:pt x="20536" y="537"/>
                    </a:cubicBezTo>
                    <a:cubicBezTo>
                      <a:pt x="751" y="20096"/>
                      <a:pt x="751" y="20096"/>
                      <a:pt x="751" y="20096"/>
                    </a:cubicBezTo>
                    <a:cubicBezTo>
                      <a:pt x="125" y="20633"/>
                      <a:pt x="125" y="20633"/>
                      <a:pt x="125" y="20633"/>
                    </a:cubicBezTo>
                    <a:cubicBezTo>
                      <a:pt x="125" y="20955"/>
                      <a:pt x="63" y="21278"/>
                      <a:pt x="0" y="21600"/>
                    </a:cubicBezTo>
                    <a:cubicBezTo>
                      <a:pt x="21600" y="537"/>
                      <a:pt x="21600" y="537"/>
                      <a:pt x="21600" y="537"/>
                    </a:cubicBezTo>
                    <a:cubicBezTo>
                      <a:pt x="21475" y="107"/>
                      <a:pt x="21475" y="107"/>
                      <a:pt x="21475" y="107"/>
                    </a:cubicBezTo>
                    <a:cubicBezTo>
                      <a:pt x="21350" y="107"/>
                      <a:pt x="21224" y="0"/>
                      <a:pt x="21162"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531" name="Shape 2531"/>
              <p:cNvSpPr/>
              <p:nvPr/>
            </p:nvSpPr>
            <p:spPr>
              <a:xfrm>
                <a:off x="756831" y="443545"/>
                <a:ext cx="115974" cy="759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00" y="21600"/>
                    </a:moveTo>
                    <a:lnTo>
                      <a:pt x="0" y="6943"/>
                    </a:lnTo>
                    <a:lnTo>
                      <a:pt x="2400" y="0"/>
                    </a:lnTo>
                    <a:lnTo>
                      <a:pt x="21600" y="14657"/>
                    </a:lnTo>
                    <a:lnTo>
                      <a:pt x="19200" y="2160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532" name="Shape 2532"/>
              <p:cNvSpPr/>
              <p:nvPr/>
            </p:nvSpPr>
            <p:spPr>
              <a:xfrm>
                <a:off x="499114" y="238049"/>
                <a:ext cx="356659" cy="248902"/>
              </a:xfrm>
              <a:custGeom>
                <a:avLst/>
                <a:gdLst/>
                <a:ahLst/>
                <a:cxnLst>
                  <a:cxn ang="0">
                    <a:pos x="wd2" y="hd2"/>
                  </a:cxn>
                  <a:cxn ang="5400000">
                    <a:pos x="wd2" y="hd2"/>
                  </a:cxn>
                  <a:cxn ang="10800000">
                    <a:pos x="wd2" y="hd2"/>
                  </a:cxn>
                  <a:cxn ang="16200000">
                    <a:pos x="wd2" y="hd2"/>
                  </a:cxn>
                </a:cxnLst>
                <a:rect l="0" t="0" r="r" b="b"/>
                <a:pathLst>
                  <a:path w="21473" h="21600" fill="norm" stroke="1" extrusionOk="0">
                    <a:moveTo>
                      <a:pt x="7652" y="0"/>
                    </a:moveTo>
                    <a:cubicBezTo>
                      <a:pt x="0" y="5992"/>
                      <a:pt x="0" y="5992"/>
                      <a:pt x="0" y="5992"/>
                    </a:cubicBezTo>
                    <a:cubicBezTo>
                      <a:pt x="8136" y="11985"/>
                      <a:pt x="8136" y="11985"/>
                      <a:pt x="8136" y="11985"/>
                    </a:cubicBezTo>
                    <a:cubicBezTo>
                      <a:pt x="8136" y="11985"/>
                      <a:pt x="8136" y="11985"/>
                      <a:pt x="8136" y="11985"/>
                    </a:cubicBezTo>
                    <a:cubicBezTo>
                      <a:pt x="16273" y="17837"/>
                      <a:pt x="16273" y="17837"/>
                      <a:pt x="16273" y="17837"/>
                    </a:cubicBezTo>
                    <a:cubicBezTo>
                      <a:pt x="21309" y="21600"/>
                      <a:pt x="21309" y="21600"/>
                      <a:pt x="21309" y="21600"/>
                    </a:cubicBezTo>
                    <a:cubicBezTo>
                      <a:pt x="21600" y="17837"/>
                      <a:pt x="21503" y="13935"/>
                      <a:pt x="21019" y="10312"/>
                    </a:cubicBezTo>
                    <a:cubicBezTo>
                      <a:pt x="7652" y="0"/>
                      <a:pt x="7652" y="0"/>
                      <a:pt x="7652" y="0"/>
                    </a:cubicBezTo>
                  </a:path>
                </a:pathLst>
              </a:custGeom>
              <a:solidFill>
                <a:srgbClr val="E84E50"/>
              </a:solidFill>
              <a:ln w="12700" cap="flat">
                <a:noFill/>
                <a:miter lim="400000"/>
              </a:ln>
              <a:effectLst/>
            </p:spPr>
            <p:txBody>
              <a:bodyPr wrap="square" lIns="71436" tIns="71436" rIns="71436" bIns="71436" numCol="1" anchor="t">
                <a:noAutofit/>
              </a:bodyPr>
              <a:lstStyle/>
              <a:p>
                <a:pPr lvl="0"/>
              </a:p>
            </p:txBody>
          </p:sp>
          <p:sp>
            <p:nvSpPr>
              <p:cNvPr id="2533" name="Shape 2533"/>
              <p:cNvSpPr/>
              <p:nvPr/>
            </p:nvSpPr>
            <p:spPr>
              <a:xfrm>
                <a:off x="848389" y="356735"/>
                <a:ext cx="20374" cy="135641"/>
              </a:xfrm>
              <a:custGeom>
                <a:avLst/>
                <a:gdLst/>
                <a:ahLst/>
                <a:cxnLst>
                  <a:cxn ang="0">
                    <a:pos x="wd2" y="hd2"/>
                  </a:cxn>
                  <a:cxn ang="5400000">
                    <a:pos x="wd2" y="hd2"/>
                  </a:cxn>
                  <a:cxn ang="10800000">
                    <a:pos x="wd2" y="hd2"/>
                  </a:cxn>
                  <a:cxn ang="16200000">
                    <a:pos x="wd2" y="hd2"/>
                  </a:cxn>
                </a:cxnLst>
                <a:rect l="0" t="0" r="r" b="b"/>
                <a:pathLst>
                  <a:path w="19663" h="21600" fill="norm" stroke="1" extrusionOk="0">
                    <a:moveTo>
                      <a:pt x="0" y="0"/>
                    </a:moveTo>
                    <a:cubicBezTo>
                      <a:pt x="7714" y="6686"/>
                      <a:pt x="9257" y="13886"/>
                      <a:pt x="4629" y="20829"/>
                    </a:cubicBezTo>
                    <a:cubicBezTo>
                      <a:pt x="16971" y="21600"/>
                      <a:pt x="16971" y="21600"/>
                      <a:pt x="16971" y="21600"/>
                    </a:cubicBezTo>
                    <a:cubicBezTo>
                      <a:pt x="21600" y="14657"/>
                      <a:pt x="20057" y="7971"/>
                      <a:pt x="13886" y="1286"/>
                    </a:cubicBezTo>
                    <a:cubicBezTo>
                      <a:pt x="0" y="0"/>
                      <a:pt x="0" y="0"/>
                      <a:pt x="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534" name="Shape 2534"/>
              <p:cNvSpPr/>
              <p:nvPr/>
            </p:nvSpPr>
            <p:spPr>
              <a:xfrm>
                <a:off x="634076" y="376403"/>
                <a:ext cx="135642" cy="786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71" y="441"/>
                      <a:pt x="1029" y="1763"/>
                      <a:pt x="1029" y="3086"/>
                    </a:cubicBezTo>
                    <a:cubicBezTo>
                      <a:pt x="1029" y="3086"/>
                      <a:pt x="1029" y="3086"/>
                      <a:pt x="1029" y="3527"/>
                    </a:cubicBezTo>
                    <a:cubicBezTo>
                      <a:pt x="1029" y="3967"/>
                      <a:pt x="1029" y="3967"/>
                      <a:pt x="1029" y="4408"/>
                    </a:cubicBezTo>
                    <a:cubicBezTo>
                      <a:pt x="20571" y="21600"/>
                      <a:pt x="20571" y="21600"/>
                      <a:pt x="20571" y="21600"/>
                    </a:cubicBezTo>
                    <a:cubicBezTo>
                      <a:pt x="21600" y="18514"/>
                      <a:pt x="21600" y="18514"/>
                      <a:pt x="21600" y="18514"/>
                    </a:cubicBezTo>
                    <a:cubicBezTo>
                      <a:pt x="21600" y="18514"/>
                      <a:pt x="21600" y="18514"/>
                      <a:pt x="21600" y="18514"/>
                    </a:cubicBezTo>
                    <a:cubicBezTo>
                      <a:pt x="0" y="0"/>
                      <a:pt x="0" y="0"/>
                      <a:pt x="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535" name="Shape 2535"/>
              <p:cNvSpPr/>
              <p:nvPr/>
            </p:nvSpPr>
            <p:spPr>
              <a:xfrm>
                <a:off x="432650" y="284845"/>
                <a:ext cx="208209" cy="1071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37" y="0"/>
                    </a:moveTo>
                    <a:cubicBezTo>
                      <a:pt x="0" y="645"/>
                      <a:pt x="0" y="645"/>
                      <a:pt x="0" y="645"/>
                    </a:cubicBezTo>
                    <a:cubicBezTo>
                      <a:pt x="21600" y="21600"/>
                      <a:pt x="21600" y="21600"/>
                      <a:pt x="21600" y="21600"/>
                    </a:cubicBezTo>
                    <a:cubicBezTo>
                      <a:pt x="21600" y="21278"/>
                      <a:pt x="21600" y="21278"/>
                      <a:pt x="21600" y="20955"/>
                    </a:cubicBezTo>
                    <a:cubicBezTo>
                      <a:pt x="21600" y="20633"/>
                      <a:pt x="21600" y="20633"/>
                      <a:pt x="21600" y="20633"/>
                    </a:cubicBezTo>
                    <a:cubicBezTo>
                      <a:pt x="21600" y="19666"/>
                      <a:pt x="21433" y="18699"/>
                      <a:pt x="20930" y="18376"/>
                    </a:cubicBezTo>
                    <a:cubicBezTo>
                      <a:pt x="20930" y="18376"/>
                      <a:pt x="20930" y="18376"/>
                      <a:pt x="20930" y="18376"/>
                    </a:cubicBezTo>
                    <a:cubicBezTo>
                      <a:pt x="6865" y="4513"/>
                      <a:pt x="6865" y="4513"/>
                      <a:pt x="6865" y="4513"/>
                    </a:cubicBezTo>
                    <a:cubicBezTo>
                      <a:pt x="5526" y="5803"/>
                      <a:pt x="5526" y="5803"/>
                      <a:pt x="5526" y="5803"/>
                    </a:cubicBezTo>
                    <a:cubicBezTo>
                      <a:pt x="837" y="0"/>
                      <a:pt x="837" y="0"/>
                      <a:pt x="837"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536" name="Shape 2536"/>
              <p:cNvSpPr/>
              <p:nvPr/>
            </p:nvSpPr>
            <p:spPr>
              <a:xfrm>
                <a:off x="421799" y="278063"/>
                <a:ext cx="18990" cy="94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257" y="0"/>
                    </a:moveTo>
                    <a:lnTo>
                      <a:pt x="0" y="10800"/>
                    </a:lnTo>
                    <a:lnTo>
                      <a:pt x="12343" y="21600"/>
                    </a:lnTo>
                    <a:lnTo>
                      <a:pt x="21600" y="15429"/>
                    </a:lnTo>
                    <a:lnTo>
                      <a:pt x="9257" y="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537" name="Shape 2537"/>
              <p:cNvSpPr/>
              <p:nvPr/>
            </p:nvSpPr>
            <p:spPr>
              <a:xfrm>
                <a:off x="762935" y="443545"/>
                <a:ext cx="103088" cy="630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50" y="0"/>
                    </a:moveTo>
                    <a:cubicBezTo>
                      <a:pt x="0" y="3877"/>
                      <a:pt x="0" y="3877"/>
                      <a:pt x="0" y="3877"/>
                    </a:cubicBezTo>
                    <a:cubicBezTo>
                      <a:pt x="21262" y="21600"/>
                      <a:pt x="21262" y="21600"/>
                      <a:pt x="21262" y="21600"/>
                    </a:cubicBezTo>
                    <a:cubicBezTo>
                      <a:pt x="21262" y="19938"/>
                      <a:pt x="21262" y="18277"/>
                      <a:pt x="21600" y="16615"/>
                    </a:cubicBezTo>
                    <a:cubicBezTo>
                      <a:pt x="18900" y="14954"/>
                      <a:pt x="18900" y="14954"/>
                      <a:pt x="18900" y="14954"/>
                    </a:cubicBezTo>
                    <a:cubicBezTo>
                      <a:pt x="1350" y="0"/>
                      <a:pt x="1350" y="0"/>
                      <a:pt x="1350" y="0"/>
                    </a:cubicBezTo>
                    <a:cubicBezTo>
                      <a:pt x="1350" y="0"/>
                      <a:pt x="1350" y="0"/>
                      <a:pt x="135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538" name="Shape 2538"/>
              <p:cNvSpPr/>
              <p:nvPr/>
            </p:nvSpPr>
            <p:spPr>
              <a:xfrm>
                <a:off x="571682" y="128180"/>
                <a:ext cx="183116" cy="1098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863" y="0"/>
                    </a:moveTo>
                    <a:cubicBezTo>
                      <a:pt x="0" y="15882"/>
                      <a:pt x="0" y="15882"/>
                      <a:pt x="0" y="15882"/>
                    </a:cubicBezTo>
                    <a:cubicBezTo>
                      <a:pt x="6442" y="21600"/>
                      <a:pt x="6442" y="21600"/>
                      <a:pt x="6442" y="21600"/>
                    </a:cubicBezTo>
                    <a:cubicBezTo>
                      <a:pt x="21600" y="7624"/>
                      <a:pt x="21600" y="7624"/>
                      <a:pt x="21600" y="7624"/>
                    </a:cubicBezTo>
                    <a:cubicBezTo>
                      <a:pt x="20084" y="5082"/>
                      <a:pt x="18568" y="2224"/>
                      <a:pt x="16863" y="0"/>
                    </a:cubicBezTo>
                  </a:path>
                </a:pathLst>
              </a:custGeom>
              <a:solidFill>
                <a:srgbClr val="D24E55"/>
              </a:solidFill>
              <a:ln w="12700" cap="flat">
                <a:noFill/>
                <a:miter lim="400000"/>
              </a:ln>
              <a:effectLst/>
            </p:spPr>
            <p:txBody>
              <a:bodyPr wrap="square" lIns="71436" tIns="71436" rIns="71436" bIns="71436" numCol="1" anchor="t">
                <a:noAutofit/>
              </a:bodyPr>
              <a:lstStyle/>
              <a:p>
                <a:pPr lvl="0"/>
              </a:p>
            </p:txBody>
          </p:sp>
          <p:sp>
            <p:nvSpPr>
              <p:cNvPr id="2539" name="Shape 2539"/>
              <p:cNvSpPr/>
              <p:nvPr/>
            </p:nvSpPr>
            <p:spPr>
              <a:xfrm>
                <a:off x="710035" y="110547"/>
                <a:ext cx="56292" cy="562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51" y="0"/>
                    </a:moveTo>
                    <a:cubicBezTo>
                      <a:pt x="0" y="617"/>
                      <a:pt x="0" y="617"/>
                      <a:pt x="0" y="617"/>
                    </a:cubicBezTo>
                    <a:cubicBezTo>
                      <a:pt x="3086" y="5554"/>
                      <a:pt x="3086" y="5554"/>
                      <a:pt x="3086" y="5554"/>
                    </a:cubicBezTo>
                    <a:cubicBezTo>
                      <a:pt x="1851" y="6789"/>
                      <a:pt x="1851" y="6789"/>
                      <a:pt x="1851" y="6789"/>
                    </a:cubicBezTo>
                    <a:cubicBezTo>
                      <a:pt x="7406" y="11109"/>
                      <a:pt x="12343" y="16663"/>
                      <a:pt x="17280" y="21600"/>
                    </a:cubicBezTo>
                    <a:cubicBezTo>
                      <a:pt x="21600" y="19749"/>
                      <a:pt x="21600" y="19749"/>
                      <a:pt x="21600" y="19749"/>
                    </a:cubicBezTo>
                    <a:cubicBezTo>
                      <a:pt x="15429" y="12343"/>
                      <a:pt x="8640" y="5554"/>
                      <a:pt x="1851"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540" name="Shape 2540"/>
              <p:cNvSpPr/>
              <p:nvPr/>
            </p:nvSpPr>
            <p:spPr>
              <a:xfrm>
                <a:off x="427902" y="112581"/>
                <a:ext cx="290273" cy="1654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94" y="0"/>
                    </a:moveTo>
                    <a:lnTo>
                      <a:pt x="0" y="21423"/>
                    </a:lnTo>
                    <a:lnTo>
                      <a:pt x="151" y="21600"/>
                    </a:lnTo>
                    <a:lnTo>
                      <a:pt x="10093" y="12128"/>
                    </a:lnTo>
                    <a:lnTo>
                      <a:pt x="10699" y="12570"/>
                    </a:lnTo>
                    <a:lnTo>
                      <a:pt x="21348" y="2036"/>
                    </a:lnTo>
                    <a:lnTo>
                      <a:pt x="21600" y="1682"/>
                    </a:lnTo>
                    <a:lnTo>
                      <a:pt x="20994" y="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541" name="Shape 2541"/>
              <p:cNvSpPr/>
              <p:nvPr/>
            </p:nvSpPr>
            <p:spPr>
              <a:xfrm>
                <a:off x="447570" y="208886"/>
                <a:ext cx="178369" cy="983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30" y="0"/>
                    </a:moveTo>
                    <a:lnTo>
                      <a:pt x="0" y="15939"/>
                    </a:lnTo>
                    <a:lnTo>
                      <a:pt x="6242" y="21600"/>
                    </a:lnTo>
                    <a:lnTo>
                      <a:pt x="21600" y="6406"/>
                    </a:lnTo>
                    <a:lnTo>
                      <a:pt x="15030" y="0"/>
                    </a:lnTo>
                    <a:close/>
                  </a:path>
                </a:pathLst>
              </a:custGeom>
              <a:solidFill>
                <a:srgbClr val="C04E5A"/>
              </a:solidFill>
              <a:ln w="12700" cap="flat">
                <a:noFill/>
                <a:miter lim="400000"/>
              </a:ln>
              <a:effectLst/>
            </p:spPr>
            <p:txBody>
              <a:bodyPr wrap="square" lIns="71436" tIns="71436" rIns="71436" bIns="71436" numCol="1" anchor="t">
                <a:noAutofit/>
              </a:bodyPr>
              <a:lstStyle/>
              <a:p>
                <a:pPr lvl="0"/>
              </a:p>
            </p:txBody>
          </p:sp>
          <p:sp>
            <p:nvSpPr>
              <p:cNvPr id="2542" name="Shape 2542"/>
              <p:cNvSpPr/>
              <p:nvPr/>
            </p:nvSpPr>
            <p:spPr>
              <a:xfrm>
                <a:off x="440788" y="281454"/>
                <a:ext cx="58327" cy="318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512" y="0"/>
                    </a:moveTo>
                    <a:lnTo>
                      <a:pt x="0" y="2298"/>
                    </a:lnTo>
                    <a:lnTo>
                      <a:pt x="16828" y="21600"/>
                    </a:lnTo>
                    <a:lnTo>
                      <a:pt x="21600" y="17464"/>
                    </a:lnTo>
                    <a:lnTo>
                      <a:pt x="2512" y="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543" name="Shape 2543"/>
              <p:cNvSpPr/>
              <p:nvPr/>
            </p:nvSpPr>
            <p:spPr>
              <a:xfrm>
                <a:off x="429937" y="205495"/>
                <a:ext cx="141746" cy="79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60" y="0"/>
                    </a:moveTo>
                    <a:lnTo>
                      <a:pt x="0" y="19754"/>
                    </a:lnTo>
                    <a:lnTo>
                      <a:pt x="1654" y="21600"/>
                    </a:lnTo>
                    <a:lnTo>
                      <a:pt x="2687" y="20677"/>
                    </a:lnTo>
                    <a:lnTo>
                      <a:pt x="21600" y="923"/>
                    </a:lnTo>
                    <a:lnTo>
                      <a:pt x="20360" y="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grpSp>
        <p:nvGrpSpPr>
          <p:cNvPr id="2564" name="Group 2564"/>
          <p:cNvGrpSpPr/>
          <p:nvPr/>
        </p:nvGrpSpPr>
        <p:grpSpPr>
          <a:xfrm>
            <a:off x="3177203" y="2892455"/>
            <a:ext cx="942782" cy="1040562"/>
            <a:chOff x="0" y="0"/>
            <a:chExt cx="942780" cy="1040561"/>
          </a:xfrm>
        </p:grpSpPr>
        <p:sp>
          <p:nvSpPr>
            <p:cNvPr id="2546" name="Shape 2546"/>
            <p:cNvSpPr/>
            <p:nvPr/>
          </p:nvSpPr>
          <p:spPr>
            <a:xfrm>
              <a:off x="13864" y="13864"/>
              <a:ext cx="873459" cy="5472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714" y="3008"/>
                  </a:moveTo>
                  <a:cubicBezTo>
                    <a:pt x="13714" y="2734"/>
                    <a:pt x="13714" y="2734"/>
                    <a:pt x="13714" y="2734"/>
                  </a:cubicBezTo>
                  <a:cubicBezTo>
                    <a:pt x="13714" y="1230"/>
                    <a:pt x="12943" y="0"/>
                    <a:pt x="12000" y="0"/>
                  </a:cubicBezTo>
                  <a:cubicBezTo>
                    <a:pt x="12000" y="0"/>
                    <a:pt x="3729" y="0"/>
                    <a:pt x="0" y="0"/>
                  </a:cubicBezTo>
                  <a:cubicBezTo>
                    <a:pt x="0" y="5127"/>
                    <a:pt x="2400" y="6015"/>
                    <a:pt x="2400" y="6015"/>
                  </a:cubicBezTo>
                  <a:cubicBezTo>
                    <a:pt x="2400" y="21600"/>
                    <a:pt x="2400" y="21600"/>
                    <a:pt x="2400" y="21600"/>
                  </a:cubicBezTo>
                  <a:cubicBezTo>
                    <a:pt x="21600" y="21600"/>
                    <a:pt x="21600" y="21600"/>
                    <a:pt x="21600" y="21600"/>
                  </a:cubicBezTo>
                  <a:cubicBezTo>
                    <a:pt x="21600" y="7109"/>
                    <a:pt x="21600" y="7109"/>
                    <a:pt x="21600" y="7109"/>
                  </a:cubicBezTo>
                  <a:cubicBezTo>
                    <a:pt x="21600" y="4853"/>
                    <a:pt x="20443" y="3008"/>
                    <a:pt x="19029" y="3008"/>
                  </a:cubicBezTo>
                  <a:cubicBezTo>
                    <a:pt x="13714" y="3008"/>
                    <a:pt x="13714" y="3008"/>
                    <a:pt x="13714" y="3008"/>
                  </a:cubicBezTo>
                </a:path>
              </a:pathLst>
            </a:custGeom>
            <a:solidFill>
              <a:srgbClr val="E89920"/>
            </a:solidFill>
            <a:ln w="12700" cap="flat">
              <a:noFill/>
              <a:miter lim="400000"/>
            </a:ln>
            <a:effectLst/>
          </p:spPr>
          <p:txBody>
            <a:bodyPr wrap="square" lIns="71436" tIns="71436" rIns="71436" bIns="71436" numCol="1" anchor="t">
              <a:noAutofit/>
            </a:bodyPr>
            <a:lstStyle/>
            <a:p>
              <a:pPr lvl="0"/>
            </a:p>
          </p:txBody>
        </p:sp>
        <p:sp>
          <p:nvSpPr>
            <p:cNvPr id="2547" name="Shape 2547"/>
            <p:cNvSpPr/>
            <p:nvPr/>
          </p:nvSpPr>
          <p:spPr>
            <a:xfrm>
              <a:off x="0" y="-1"/>
              <a:ext cx="901188" cy="575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68" y="21600"/>
                  </a:moveTo>
                  <a:cubicBezTo>
                    <a:pt x="2658" y="21600"/>
                    <a:pt x="2658" y="21600"/>
                    <a:pt x="2658" y="21600"/>
                  </a:cubicBezTo>
                  <a:cubicBezTo>
                    <a:pt x="2492" y="21600"/>
                    <a:pt x="2326" y="21340"/>
                    <a:pt x="2326" y="21080"/>
                  </a:cubicBezTo>
                  <a:cubicBezTo>
                    <a:pt x="2326" y="6636"/>
                    <a:pt x="2326" y="6636"/>
                    <a:pt x="2326" y="6636"/>
                  </a:cubicBezTo>
                  <a:cubicBezTo>
                    <a:pt x="1662" y="6181"/>
                    <a:pt x="0" y="4749"/>
                    <a:pt x="0" y="520"/>
                  </a:cubicBezTo>
                  <a:cubicBezTo>
                    <a:pt x="0" y="260"/>
                    <a:pt x="166" y="0"/>
                    <a:pt x="332" y="0"/>
                  </a:cubicBezTo>
                  <a:cubicBezTo>
                    <a:pt x="11963" y="0"/>
                    <a:pt x="11963" y="0"/>
                    <a:pt x="11963" y="0"/>
                  </a:cubicBezTo>
                  <a:cubicBezTo>
                    <a:pt x="13002" y="0"/>
                    <a:pt x="13874" y="1236"/>
                    <a:pt x="13957" y="2863"/>
                  </a:cubicBezTo>
                  <a:cubicBezTo>
                    <a:pt x="18775" y="2863"/>
                    <a:pt x="18775" y="2863"/>
                    <a:pt x="18775" y="2863"/>
                  </a:cubicBezTo>
                  <a:cubicBezTo>
                    <a:pt x="20312" y="2863"/>
                    <a:pt x="21600" y="4880"/>
                    <a:pt x="21600" y="7287"/>
                  </a:cubicBezTo>
                  <a:cubicBezTo>
                    <a:pt x="21600" y="21080"/>
                    <a:pt x="21600" y="21080"/>
                    <a:pt x="21600" y="21080"/>
                  </a:cubicBezTo>
                  <a:cubicBezTo>
                    <a:pt x="21600" y="21340"/>
                    <a:pt x="21434" y="21600"/>
                    <a:pt x="21268" y="21600"/>
                  </a:cubicBezTo>
                  <a:moveTo>
                    <a:pt x="2991" y="20559"/>
                  </a:moveTo>
                  <a:cubicBezTo>
                    <a:pt x="20935" y="20559"/>
                    <a:pt x="20935" y="20559"/>
                    <a:pt x="20935" y="20559"/>
                  </a:cubicBezTo>
                  <a:cubicBezTo>
                    <a:pt x="20935" y="7287"/>
                    <a:pt x="20935" y="7287"/>
                    <a:pt x="20935" y="7287"/>
                  </a:cubicBezTo>
                  <a:cubicBezTo>
                    <a:pt x="20935" y="5400"/>
                    <a:pt x="19980" y="3904"/>
                    <a:pt x="18775" y="3904"/>
                  </a:cubicBezTo>
                  <a:cubicBezTo>
                    <a:pt x="13625" y="3904"/>
                    <a:pt x="13625" y="3904"/>
                    <a:pt x="13625" y="3904"/>
                  </a:cubicBezTo>
                  <a:cubicBezTo>
                    <a:pt x="13458" y="3904"/>
                    <a:pt x="13292" y="3643"/>
                    <a:pt x="13292" y="3383"/>
                  </a:cubicBezTo>
                  <a:cubicBezTo>
                    <a:pt x="13292" y="3123"/>
                    <a:pt x="13292" y="3123"/>
                    <a:pt x="13292" y="3123"/>
                  </a:cubicBezTo>
                  <a:cubicBezTo>
                    <a:pt x="13292" y="1952"/>
                    <a:pt x="12711" y="1041"/>
                    <a:pt x="11963" y="1041"/>
                  </a:cubicBezTo>
                  <a:cubicBezTo>
                    <a:pt x="665" y="1041"/>
                    <a:pt x="665" y="1041"/>
                    <a:pt x="665" y="1041"/>
                  </a:cubicBezTo>
                  <a:cubicBezTo>
                    <a:pt x="831" y="4945"/>
                    <a:pt x="2658" y="5725"/>
                    <a:pt x="2742" y="5725"/>
                  </a:cubicBezTo>
                  <a:cubicBezTo>
                    <a:pt x="2866" y="5790"/>
                    <a:pt x="2991" y="5986"/>
                    <a:pt x="2991" y="6246"/>
                  </a:cubicBezTo>
                  <a:cubicBezTo>
                    <a:pt x="2991" y="20559"/>
                    <a:pt x="2991" y="20559"/>
                    <a:pt x="2991" y="2055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548" name="Shape 2548"/>
            <p:cNvSpPr/>
            <p:nvPr/>
          </p:nvSpPr>
          <p:spPr>
            <a:xfrm>
              <a:off x="124779" y="200669"/>
              <a:ext cx="748680" cy="3466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00" y="0"/>
                  </a:moveTo>
                  <a:cubicBezTo>
                    <a:pt x="1250" y="0"/>
                    <a:pt x="600" y="432"/>
                    <a:pt x="0" y="1188"/>
                  </a:cubicBezTo>
                  <a:cubicBezTo>
                    <a:pt x="0" y="21600"/>
                    <a:pt x="0" y="21600"/>
                    <a:pt x="0" y="21600"/>
                  </a:cubicBezTo>
                  <a:cubicBezTo>
                    <a:pt x="21600" y="21600"/>
                    <a:pt x="21600" y="21600"/>
                    <a:pt x="21600" y="21600"/>
                  </a:cubicBezTo>
                  <a:cubicBezTo>
                    <a:pt x="21600" y="1188"/>
                    <a:pt x="21600" y="1188"/>
                    <a:pt x="21600" y="1188"/>
                  </a:cubicBezTo>
                  <a:cubicBezTo>
                    <a:pt x="21000" y="432"/>
                    <a:pt x="20350" y="0"/>
                    <a:pt x="19600" y="0"/>
                  </a:cubicBezTo>
                  <a:cubicBezTo>
                    <a:pt x="19300" y="0"/>
                    <a:pt x="18950" y="0"/>
                    <a:pt x="18650" y="216"/>
                  </a:cubicBezTo>
                  <a:cubicBezTo>
                    <a:pt x="17050" y="1080"/>
                    <a:pt x="13850" y="2592"/>
                    <a:pt x="10800" y="2592"/>
                  </a:cubicBezTo>
                  <a:cubicBezTo>
                    <a:pt x="7750" y="2592"/>
                    <a:pt x="4550" y="1080"/>
                    <a:pt x="2950" y="216"/>
                  </a:cubicBezTo>
                  <a:cubicBezTo>
                    <a:pt x="2650" y="0"/>
                    <a:pt x="2300" y="0"/>
                    <a:pt x="2000" y="0"/>
                  </a:cubicBezTo>
                </a:path>
              </a:pathLst>
            </a:custGeom>
            <a:solidFill>
              <a:srgbClr val="CA8E2E"/>
            </a:solidFill>
            <a:ln w="12700" cap="flat">
              <a:noFill/>
              <a:miter lim="400000"/>
            </a:ln>
            <a:effectLst/>
          </p:spPr>
          <p:txBody>
            <a:bodyPr wrap="square" lIns="71436" tIns="71436" rIns="71436" bIns="71436" numCol="1" anchor="t">
              <a:noAutofit/>
            </a:bodyPr>
            <a:lstStyle/>
            <a:p>
              <a:pPr lvl="0"/>
            </a:p>
          </p:txBody>
        </p:sp>
        <p:sp>
          <p:nvSpPr>
            <p:cNvPr id="2549" name="Shape 2549"/>
            <p:cNvSpPr/>
            <p:nvPr/>
          </p:nvSpPr>
          <p:spPr>
            <a:xfrm>
              <a:off x="110915" y="219641"/>
              <a:ext cx="776408" cy="341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86" y="0"/>
                  </a:moveTo>
                  <a:cubicBezTo>
                    <a:pt x="241" y="219"/>
                    <a:pt x="145" y="439"/>
                    <a:pt x="0" y="658"/>
                  </a:cubicBezTo>
                  <a:cubicBezTo>
                    <a:pt x="0" y="21600"/>
                    <a:pt x="0" y="21600"/>
                    <a:pt x="0" y="21600"/>
                  </a:cubicBezTo>
                  <a:cubicBezTo>
                    <a:pt x="21600" y="21600"/>
                    <a:pt x="21600" y="21600"/>
                    <a:pt x="21600" y="21600"/>
                  </a:cubicBezTo>
                  <a:cubicBezTo>
                    <a:pt x="21600" y="658"/>
                    <a:pt x="21600" y="658"/>
                    <a:pt x="21600" y="658"/>
                  </a:cubicBezTo>
                  <a:cubicBezTo>
                    <a:pt x="21455" y="439"/>
                    <a:pt x="21359" y="219"/>
                    <a:pt x="21214" y="0"/>
                  </a:cubicBezTo>
                  <a:cubicBezTo>
                    <a:pt x="21214" y="20723"/>
                    <a:pt x="21214" y="20723"/>
                    <a:pt x="21214" y="20723"/>
                  </a:cubicBezTo>
                  <a:cubicBezTo>
                    <a:pt x="386" y="20723"/>
                    <a:pt x="386" y="20723"/>
                    <a:pt x="386" y="20723"/>
                  </a:cubicBezTo>
                  <a:cubicBezTo>
                    <a:pt x="386" y="0"/>
                    <a:pt x="386" y="0"/>
                    <a:pt x="386"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550" name="Shape 2550"/>
            <p:cNvSpPr/>
            <p:nvPr/>
          </p:nvSpPr>
          <p:spPr>
            <a:xfrm>
              <a:off x="152508" y="289440"/>
              <a:ext cx="693222" cy="737498"/>
            </a:xfrm>
            <a:custGeom>
              <a:avLst/>
              <a:gdLst/>
              <a:ahLst/>
              <a:cxnLst>
                <a:cxn ang="0">
                  <a:pos x="wd2" y="hd2"/>
                </a:cxn>
                <a:cxn ang="5400000">
                  <a:pos x="wd2" y="hd2"/>
                </a:cxn>
                <a:cxn ang="10800000">
                  <a:pos x="wd2" y="hd2"/>
                </a:cxn>
                <a:cxn ang="16200000">
                  <a:pos x="wd2" y="hd2"/>
                </a:cxn>
              </a:cxnLst>
              <a:rect l="0" t="0" r="r" b="b"/>
              <a:pathLst>
                <a:path w="21600" h="21340" fill="norm" stroke="1" extrusionOk="0">
                  <a:moveTo>
                    <a:pt x="1620" y="38"/>
                  </a:moveTo>
                  <a:cubicBezTo>
                    <a:pt x="810" y="-162"/>
                    <a:pt x="0" y="439"/>
                    <a:pt x="0" y="1241"/>
                  </a:cubicBezTo>
                  <a:cubicBezTo>
                    <a:pt x="0" y="3998"/>
                    <a:pt x="0" y="8007"/>
                    <a:pt x="0" y="11164"/>
                  </a:cubicBezTo>
                  <a:cubicBezTo>
                    <a:pt x="0" y="16677"/>
                    <a:pt x="4698" y="21238"/>
                    <a:pt x="10638" y="21338"/>
                  </a:cubicBezTo>
                  <a:cubicBezTo>
                    <a:pt x="16686" y="21438"/>
                    <a:pt x="21600" y="16928"/>
                    <a:pt x="21600" y="11315"/>
                  </a:cubicBezTo>
                  <a:cubicBezTo>
                    <a:pt x="21600" y="1241"/>
                    <a:pt x="21600" y="1241"/>
                    <a:pt x="21600" y="1241"/>
                  </a:cubicBezTo>
                  <a:cubicBezTo>
                    <a:pt x="21600" y="439"/>
                    <a:pt x="20790" y="-162"/>
                    <a:pt x="19980" y="38"/>
                  </a:cubicBezTo>
                  <a:cubicBezTo>
                    <a:pt x="17982" y="540"/>
                    <a:pt x="14364" y="1241"/>
                    <a:pt x="10800" y="1241"/>
                  </a:cubicBezTo>
                  <a:cubicBezTo>
                    <a:pt x="7236" y="1241"/>
                    <a:pt x="3618" y="540"/>
                    <a:pt x="1620" y="38"/>
                  </a:cubicBez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2551" name="Shape 2551"/>
            <p:cNvSpPr/>
            <p:nvPr/>
          </p:nvSpPr>
          <p:spPr>
            <a:xfrm>
              <a:off x="138644" y="276558"/>
              <a:ext cx="720950" cy="7640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748" y="21600"/>
                    <a:pt x="10696" y="21600"/>
                    <a:pt x="10592" y="21600"/>
                  </a:cubicBezTo>
                  <a:cubicBezTo>
                    <a:pt x="4777" y="21502"/>
                    <a:pt x="0" y="16898"/>
                    <a:pt x="0" y="11265"/>
                  </a:cubicBezTo>
                  <a:cubicBezTo>
                    <a:pt x="0" y="1567"/>
                    <a:pt x="0" y="1567"/>
                    <a:pt x="0" y="1567"/>
                  </a:cubicBezTo>
                  <a:cubicBezTo>
                    <a:pt x="0" y="686"/>
                    <a:pt x="727" y="0"/>
                    <a:pt x="1662" y="0"/>
                  </a:cubicBezTo>
                  <a:cubicBezTo>
                    <a:pt x="1817" y="0"/>
                    <a:pt x="1921" y="0"/>
                    <a:pt x="2077" y="49"/>
                  </a:cubicBezTo>
                  <a:cubicBezTo>
                    <a:pt x="3842" y="441"/>
                    <a:pt x="7373" y="1176"/>
                    <a:pt x="10800" y="1176"/>
                  </a:cubicBezTo>
                  <a:cubicBezTo>
                    <a:pt x="14227" y="1176"/>
                    <a:pt x="17758" y="441"/>
                    <a:pt x="19523" y="49"/>
                  </a:cubicBezTo>
                  <a:cubicBezTo>
                    <a:pt x="19679" y="0"/>
                    <a:pt x="19783" y="0"/>
                    <a:pt x="19938" y="0"/>
                  </a:cubicBezTo>
                  <a:cubicBezTo>
                    <a:pt x="20873" y="0"/>
                    <a:pt x="21600" y="686"/>
                    <a:pt x="21600" y="1567"/>
                  </a:cubicBezTo>
                  <a:cubicBezTo>
                    <a:pt x="21600" y="11412"/>
                    <a:pt x="21600" y="11412"/>
                    <a:pt x="21600" y="11412"/>
                  </a:cubicBezTo>
                  <a:cubicBezTo>
                    <a:pt x="21600" y="17045"/>
                    <a:pt x="16771" y="21600"/>
                    <a:pt x="10800" y="21600"/>
                  </a:cubicBezTo>
                  <a:close/>
                  <a:moveTo>
                    <a:pt x="1662" y="784"/>
                  </a:moveTo>
                  <a:cubicBezTo>
                    <a:pt x="1194" y="784"/>
                    <a:pt x="831" y="1127"/>
                    <a:pt x="831" y="1567"/>
                  </a:cubicBezTo>
                  <a:cubicBezTo>
                    <a:pt x="831" y="11265"/>
                    <a:pt x="831" y="11265"/>
                    <a:pt x="831" y="11265"/>
                  </a:cubicBezTo>
                  <a:cubicBezTo>
                    <a:pt x="831" y="16457"/>
                    <a:pt x="5244" y="20767"/>
                    <a:pt x="10644" y="20816"/>
                  </a:cubicBezTo>
                  <a:cubicBezTo>
                    <a:pt x="16200" y="20914"/>
                    <a:pt x="20769" y="16653"/>
                    <a:pt x="20769" y="11412"/>
                  </a:cubicBezTo>
                  <a:cubicBezTo>
                    <a:pt x="20769" y="1567"/>
                    <a:pt x="20769" y="1567"/>
                    <a:pt x="20769" y="1567"/>
                  </a:cubicBezTo>
                  <a:cubicBezTo>
                    <a:pt x="20769" y="1127"/>
                    <a:pt x="20406" y="784"/>
                    <a:pt x="19938" y="784"/>
                  </a:cubicBezTo>
                  <a:cubicBezTo>
                    <a:pt x="19887" y="784"/>
                    <a:pt x="19783" y="784"/>
                    <a:pt x="19731" y="784"/>
                  </a:cubicBezTo>
                  <a:cubicBezTo>
                    <a:pt x="17913" y="1224"/>
                    <a:pt x="14331" y="1959"/>
                    <a:pt x="10800" y="1959"/>
                  </a:cubicBezTo>
                  <a:cubicBezTo>
                    <a:pt x="7269" y="1959"/>
                    <a:pt x="3687" y="1224"/>
                    <a:pt x="1869" y="784"/>
                  </a:cubicBezTo>
                  <a:cubicBezTo>
                    <a:pt x="1817" y="784"/>
                    <a:pt x="1713" y="784"/>
                    <a:pt x="1662" y="784"/>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552" name="Shape 2552"/>
            <p:cNvSpPr/>
            <p:nvPr/>
          </p:nvSpPr>
          <p:spPr>
            <a:xfrm>
              <a:off x="311584" y="519550"/>
              <a:ext cx="69323" cy="6932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553" name="Shape 2553"/>
            <p:cNvSpPr/>
            <p:nvPr/>
          </p:nvSpPr>
          <p:spPr>
            <a:xfrm>
              <a:off x="616601" y="519550"/>
              <a:ext cx="69323" cy="6932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554" name="Shape 2554"/>
            <p:cNvSpPr/>
            <p:nvPr/>
          </p:nvSpPr>
          <p:spPr>
            <a:xfrm>
              <a:off x="277288" y="422499"/>
              <a:ext cx="138645" cy="69387"/>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555" name="Shape 2555"/>
            <p:cNvSpPr/>
            <p:nvPr/>
          </p:nvSpPr>
          <p:spPr>
            <a:xfrm>
              <a:off x="582305" y="422499"/>
              <a:ext cx="138645" cy="69387"/>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556" name="Shape 2556"/>
            <p:cNvSpPr/>
            <p:nvPr/>
          </p:nvSpPr>
          <p:spPr>
            <a:xfrm>
              <a:off x="417398" y="834783"/>
              <a:ext cx="163442" cy="83188"/>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557" name="Shape 2557"/>
            <p:cNvSpPr/>
            <p:nvPr/>
          </p:nvSpPr>
          <p:spPr>
            <a:xfrm>
              <a:off x="443661" y="571359"/>
              <a:ext cx="103619" cy="1729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20" y="21600"/>
                  </a:moveTo>
                  <a:cubicBezTo>
                    <a:pt x="2880" y="21600"/>
                    <a:pt x="2880" y="21600"/>
                    <a:pt x="2880" y="21600"/>
                  </a:cubicBezTo>
                  <a:cubicBezTo>
                    <a:pt x="1440" y="21600"/>
                    <a:pt x="0" y="20736"/>
                    <a:pt x="0" y="19872"/>
                  </a:cubicBezTo>
                  <a:cubicBezTo>
                    <a:pt x="0" y="1728"/>
                    <a:pt x="0" y="1728"/>
                    <a:pt x="0" y="1728"/>
                  </a:cubicBezTo>
                  <a:cubicBezTo>
                    <a:pt x="0" y="864"/>
                    <a:pt x="1440" y="0"/>
                    <a:pt x="2880" y="0"/>
                  </a:cubicBezTo>
                  <a:cubicBezTo>
                    <a:pt x="4320" y="0"/>
                    <a:pt x="5760" y="864"/>
                    <a:pt x="5760" y="1728"/>
                  </a:cubicBezTo>
                  <a:cubicBezTo>
                    <a:pt x="5760" y="18144"/>
                    <a:pt x="5760" y="18144"/>
                    <a:pt x="5760" y="18144"/>
                  </a:cubicBezTo>
                  <a:cubicBezTo>
                    <a:pt x="15840" y="18144"/>
                    <a:pt x="15840" y="18144"/>
                    <a:pt x="15840" y="18144"/>
                  </a:cubicBezTo>
                  <a:cubicBezTo>
                    <a:pt x="15840" y="14688"/>
                    <a:pt x="15840" y="14688"/>
                    <a:pt x="15840" y="14688"/>
                  </a:cubicBezTo>
                  <a:cubicBezTo>
                    <a:pt x="15840" y="13824"/>
                    <a:pt x="17280" y="12960"/>
                    <a:pt x="18720" y="12960"/>
                  </a:cubicBezTo>
                  <a:cubicBezTo>
                    <a:pt x="20160" y="12960"/>
                    <a:pt x="21600" y="13824"/>
                    <a:pt x="21600" y="14688"/>
                  </a:cubicBezTo>
                  <a:cubicBezTo>
                    <a:pt x="21600" y="19872"/>
                    <a:pt x="21600" y="19872"/>
                    <a:pt x="21600" y="19872"/>
                  </a:cubicBezTo>
                  <a:cubicBezTo>
                    <a:pt x="21600" y="20736"/>
                    <a:pt x="20160" y="21600"/>
                    <a:pt x="1872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558" name="Shape 2558"/>
            <p:cNvSpPr/>
            <p:nvPr/>
          </p:nvSpPr>
          <p:spPr>
            <a:xfrm>
              <a:off x="69322" y="464093"/>
              <a:ext cx="83187" cy="1663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725"/>
                    <a:pt x="0" y="10800"/>
                  </a:cubicBezTo>
                  <a:cubicBezTo>
                    <a:pt x="0" y="16875"/>
                    <a:pt x="9450" y="21600"/>
                    <a:pt x="21600" y="21600"/>
                  </a:cubicBezTo>
                  <a:lnTo>
                    <a:pt x="2160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2559" name="Shape 2559"/>
            <p:cNvSpPr/>
            <p:nvPr/>
          </p:nvSpPr>
          <p:spPr>
            <a:xfrm>
              <a:off x="55457" y="450228"/>
              <a:ext cx="110917" cy="1941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7" y="21600"/>
                    <a:pt x="0" y="16779"/>
                    <a:pt x="0" y="10800"/>
                  </a:cubicBezTo>
                  <a:cubicBezTo>
                    <a:pt x="0" y="4821"/>
                    <a:pt x="8437" y="0"/>
                    <a:pt x="18900" y="0"/>
                  </a:cubicBezTo>
                  <a:cubicBezTo>
                    <a:pt x="20250" y="0"/>
                    <a:pt x="21600" y="771"/>
                    <a:pt x="21600" y="1543"/>
                  </a:cubicBezTo>
                  <a:cubicBezTo>
                    <a:pt x="21600" y="20057"/>
                    <a:pt x="21600" y="20057"/>
                    <a:pt x="21600" y="20057"/>
                  </a:cubicBezTo>
                  <a:cubicBezTo>
                    <a:pt x="21600" y="20829"/>
                    <a:pt x="20250" y="21600"/>
                    <a:pt x="18900" y="21600"/>
                  </a:cubicBezTo>
                  <a:close/>
                  <a:moveTo>
                    <a:pt x="16200" y="3279"/>
                  </a:moveTo>
                  <a:cubicBezTo>
                    <a:pt x="10125" y="4050"/>
                    <a:pt x="5400" y="7136"/>
                    <a:pt x="5400" y="10800"/>
                  </a:cubicBezTo>
                  <a:cubicBezTo>
                    <a:pt x="5400" y="14464"/>
                    <a:pt x="10125" y="17550"/>
                    <a:pt x="16200" y="18321"/>
                  </a:cubicBezTo>
                  <a:lnTo>
                    <a:pt x="16200" y="327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560" name="Shape 2560"/>
            <p:cNvSpPr/>
            <p:nvPr/>
          </p:nvSpPr>
          <p:spPr>
            <a:xfrm>
              <a:off x="845729" y="464093"/>
              <a:ext cx="83187" cy="1663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875"/>
                    <a:pt x="12150" y="21600"/>
                    <a:pt x="0" y="21600"/>
                  </a:cubicBezTo>
                  <a:lnTo>
                    <a:pt x="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2561" name="Shape 2561"/>
            <p:cNvSpPr/>
            <p:nvPr/>
          </p:nvSpPr>
          <p:spPr>
            <a:xfrm>
              <a:off x="831865" y="450228"/>
              <a:ext cx="110916" cy="1941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771"/>
                    <a:pt x="1350" y="0"/>
                    <a:pt x="2700" y="0"/>
                  </a:cubicBezTo>
                  <a:cubicBezTo>
                    <a:pt x="13163" y="0"/>
                    <a:pt x="21600" y="4821"/>
                    <a:pt x="21600" y="10800"/>
                  </a:cubicBezTo>
                  <a:cubicBezTo>
                    <a:pt x="21600" y="16779"/>
                    <a:pt x="13163" y="21600"/>
                    <a:pt x="2700" y="21600"/>
                  </a:cubicBezTo>
                  <a:close/>
                  <a:moveTo>
                    <a:pt x="5400" y="3279"/>
                  </a:moveTo>
                  <a:cubicBezTo>
                    <a:pt x="5400" y="18321"/>
                    <a:pt x="5400" y="18321"/>
                    <a:pt x="5400" y="18321"/>
                  </a:cubicBezTo>
                  <a:cubicBezTo>
                    <a:pt x="11475" y="17550"/>
                    <a:pt x="16200" y="14464"/>
                    <a:pt x="16200" y="10800"/>
                  </a:cubicBezTo>
                  <a:cubicBezTo>
                    <a:pt x="16200" y="7136"/>
                    <a:pt x="11475" y="4050"/>
                    <a:pt x="5400" y="3279"/>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562" name="Shape 2562"/>
            <p:cNvSpPr/>
            <p:nvPr/>
          </p:nvSpPr>
          <p:spPr>
            <a:xfrm>
              <a:off x="13864" y="13864"/>
              <a:ext cx="549470" cy="415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21123" y="9000"/>
                    <a:pt x="20169" y="0"/>
                    <a:pt x="19079" y="0"/>
                  </a:cubicBezTo>
                  <a:cubicBezTo>
                    <a:pt x="19079" y="0"/>
                    <a:pt x="5928" y="0"/>
                    <a:pt x="0" y="0"/>
                  </a:cubicBezTo>
                  <a:cubicBezTo>
                    <a:pt x="0" y="8100"/>
                    <a:pt x="68" y="15300"/>
                    <a:pt x="136" y="21600"/>
                  </a:cubicBezTo>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2563" name="Shape 2563"/>
            <p:cNvSpPr/>
            <p:nvPr/>
          </p:nvSpPr>
          <p:spPr>
            <a:xfrm>
              <a:off x="0" y="-1"/>
              <a:ext cx="576552" cy="69391"/>
            </a:xfrm>
            <a:custGeom>
              <a:avLst/>
              <a:gdLst/>
              <a:ahLst/>
              <a:cxnLst>
                <a:cxn ang="0">
                  <a:pos x="wd2" y="hd2"/>
                </a:cxn>
                <a:cxn ang="5400000">
                  <a:pos x="wd2" y="hd2"/>
                </a:cxn>
                <a:cxn ang="10800000">
                  <a:pos x="wd2" y="hd2"/>
                </a:cxn>
                <a:cxn ang="16200000">
                  <a:pos x="wd2" y="hd2"/>
                </a:cxn>
              </a:cxnLst>
              <a:rect l="0" t="0" r="r" b="b"/>
              <a:pathLst>
                <a:path w="21521" h="21175" fill="norm" stroke="1" extrusionOk="0">
                  <a:moveTo>
                    <a:pt x="21018" y="21073"/>
                  </a:moveTo>
                  <a:cubicBezTo>
                    <a:pt x="20824" y="21073"/>
                    <a:pt x="20630" y="20020"/>
                    <a:pt x="20501" y="18439"/>
                  </a:cubicBezTo>
                  <a:cubicBezTo>
                    <a:pt x="20177" y="12644"/>
                    <a:pt x="19466" y="8429"/>
                    <a:pt x="18625" y="8429"/>
                  </a:cubicBezTo>
                  <a:cubicBezTo>
                    <a:pt x="1035" y="8429"/>
                    <a:pt x="1035" y="8429"/>
                    <a:pt x="1035" y="8429"/>
                  </a:cubicBezTo>
                  <a:cubicBezTo>
                    <a:pt x="1099" y="11063"/>
                    <a:pt x="1099" y="13698"/>
                    <a:pt x="1164" y="15805"/>
                  </a:cubicBezTo>
                  <a:cubicBezTo>
                    <a:pt x="1229" y="18439"/>
                    <a:pt x="1035" y="20546"/>
                    <a:pt x="776" y="21073"/>
                  </a:cubicBezTo>
                  <a:cubicBezTo>
                    <a:pt x="453" y="21600"/>
                    <a:pt x="194" y="20020"/>
                    <a:pt x="129" y="17912"/>
                  </a:cubicBezTo>
                  <a:cubicBezTo>
                    <a:pt x="65" y="13171"/>
                    <a:pt x="0" y="8956"/>
                    <a:pt x="0" y="4215"/>
                  </a:cubicBezTo>
                  <a:cubicBezTo>
                    <a:pt x="0" y="2107"/>
                    <a:pt x="259" y="0"/>
                    <a:pt x="517" y="0"/>
                  </a:cubicBezTo>
                  <a:cubicBezTo>
                    <a:pt x="18625" y="0"/>
                    <a:pt x="18625" y="0"/>
                    <a:pt x="18625" y="0"/>
                  </a:cubicBezTo>
                  <a:cubicBezTo>
                    <a:pt x="19854" y="0"/>
                    <a:pt x="20953" y="5795"/>
                    <a:pt x="21471" y="15278"/>
                  </a:cubicBezTo>
                  <a:cubicBezTo>
                    <a:pt x="21600" y="17385"/>
                    <a:pt x="21471" y="20020"/>
                    <a:pt x="21212" y="20546"/>
                  </a:cubicBezTo>
                  <a:cubicBezTo>
                    <a:pt x="21147" y="21073"/>
                    <a:pt x="21083" y="21073"/>
                    <a:pt x="21018"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sp>
        <p:nvSpPr>
          <p:cNvPr id="2565" name="Shape 2565"/>
          <p:cNvSpPr/>
          <p:nvPr/>
        </p:nvSpPr>
        <p:spPr>
          <a:xfrm>
            <a:off x="1013461" y="11007971"/>
            <a:ext cx="1557074" cy="1883584"/>
          </a:xfrm>
          <a:prstGeom prst="rect">
            <a:avLst/>
          </a:prstGeom>
          <a:solidFill>
            <a:srgbClr val="00882B"/>
          </a:solidFill>
          <a:ln w="12700">
            <a:miter lim="400000"/>
          </a:ln>
          <a:effectLst>
            <a:outerShdw sx="100000" sy="100000" kx="0" ky="0" algn="b" rotWithShape="0" blurRad="38100" dist="25400" dir="5400000">
              <a:srgbClr val="000000">
                <a:alpha val="50000"/>
              </a:srgbClr>
            </a:outerShdw>
          </a:effectLst>
        </p:spPr>
        <p:txBody>
          <a:bodyPr lIns="0" tIns="0" rIns="0" bIns="0" anchor="ct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566" name="Shape 2566"/>
          <p:cNvSpPr/>
          <p:nvPr/>
        </p:nvSpPr>
        <p:spPr>
          <a:xfrm>
            <a:off x="1013461" y="2233089"/>
            <a:ext cx="1557074" cy="8679704"/>
          </a:xfrm>
          <a:prstGeom prst="rect">
            <a:avLst/>
          </a:prstGeom>
          <a:solidFill>
            <a:srgbClr val="00882B"/>
          </a:solidFill>
          <a:ln w="12700">
            <a:miter lim="400000"/>
          </a:ln>
          <a:effectLst>
            <a:outerShdw sx="100000" sy="100000" kx="0" ky="0" algn="b" rotWithShape="0" blurRad="38100" dist="25400" dir="5400000">
              <a:srgbClr val="000000">
                <a:alpha val="14876"/>
              </a:srgbClr>
            </a:outerShdw>
          </a:effectLst>
        </p:spPr>
        <p:txBody>
          <a:bodyPr lIns="0" tIns="0" rIns="0" bIns="0" anchor="ct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567" name="Shape 2567"/>
          <p:cNvSpPr/>
          <p:nvPr/>
        </p:nvSpPr>
        <p:spPr>
          <a:xfrm>
            <a:off x="1086741" y="3058153"/>
            <a:ext cx="1385317"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8100"/>
              </a:lnSpc>
              <a:defRPr b="1" sz="4000">
                <a:solidFill>
                  <a:srgbClr val="FFFFFF"/>
                </a:solidFill>
                <a:latin typeface="Helvetica Neue"/>
                <a:ea typeface="Helvetica Neue"/>
                <a:cs typeface="Helvetica Neue"/>
                <a:sym typeface="Helvetica Neue"/>
              </a:defRPr>
            </a:lvl1pPr>
          </a:lstStyle>
          <a:p>
            <a:pPr lvl="0">
              <a:defRPr b="0" sz="1800">
                <a:solidFill>
                  <a:srgbClr val="000000"/>
                </a:solidFill>
              </a:defRPr>
            </a:pPr>
            <a:r>
              <a:rPr b="1" sz="4000">
                <a:solidFill>
                  <a:srgbClr val="FFFFFF"/>
                </a:solidFill>
              </a:rPr>
              <a:t>09:00</a:t>
            </a:r>
          </a:p>
        </p:txBody>
      </p:sp>
      <p:sp>
        <p:nvSpPr>
          <p:cNvPr id="2568" name="Shape 2568"/>
          <p:cNvSpPr/>
          <p:nvPr/>
        </p:nvSpPr>
        <p:spPr>
          <a:xfrm>
            <a:off x="1086741" y="4677835"/>
            <a:ext cx="1385317"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8100"/>
              </a:lnSpc>
              <a:defRPr b="1" sz="4000">
                <a:solidFill>
                  <a:srgbClr val="FFFFFF"/>
                </a:solidFill>
                <a:latin typeface="Helvetica Neue"/>
                <a:ea typeface="Helvetica Neue"/>
                <a:cs typeface="Helvetica Neue"/>
                <a:sym typeface="Helvetica Neue"/>
              </a:defRPr>
            </a:lvl1pPr>
          </a:lstStyle>
          <a:p>
            <a:pPr lvl="0">
              <a:defRPr b="0" sz="1800">
                <a:solidFill>
                  <a:srgbClr val="000000"/>
                </a:solidFill>
              </a:defRPr>
            </a:pPr>
            <a:r>
              <a:rPr b="1" sz="4000">
                <a:solidFill>
                  <a:srgbClr val="FFFFFF"/>
                </a:solidFill>
              </a:rPr>
              <a:t>10:00</a:t>
            </a:r>
          </a:p>
        </p:txBody>
      </p:sp>
      <p:sp>
        <p:nvSpPr>
          <p:cNvPr id="2569" name="Shape 2569"/>
          <p:cNvSpPr/>
          <p:nvPr/>
        </p:nvSpPr>
        <p:spPr>
          <a:xfrm>
            <a:off x="755465" y="745026"/>
            <a:ext cx="20970876"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A deployment pipeline, at Atlassian</a:t>
            </a:r>
          </a:p>
        </p:txBody>
      </p:sp>
    </p:spTree>
  </p:cSld>
  <p:clrMapOvr>
    <a:masterClrMapping/>
  </p:clrMapOvr>
  <p:transition spd="med"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25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45" grpId="1"/>
    </p:bldLst>
  </p:timing>
</p:sld>
</file>

<file path=ppt/slides/slide7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2585" name="Group 2585"/>
          <p:cNvGrpSpPr/>
          <p:nvPr/>
        </p:nvGrpSpPr>
        <p:grpSpPr>
          <a:xfrm>
            <a:off x="4418211" y="4203515"/>
            <a:ext cx="19235503" cy="1657804"/>
            <a:chOff x="299569" y="0"/>
            <a:chExt cx="19235502" cy="1657803"/>
          </a:xfrm>
        </p:grpSpPr>
        <p:sp>
          <p:nvSpPr>
            <p:cNvPr id="2573" name="Shape 2573"/>
            <p:cNvSpPr/>
            <p:nvPr/>
          </p:nvSpPr>
          <p:spPr>
            <a:xfrm>
              <a:off x="299569" y="426767"/>
              <a:ext cx="891779" cy="8042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3846" sz="5200">
                  <a:solidFill>
                    <a:srgbClr val="58ADE1"/>
                  </a:solidFill>
                  <a:latin typeface="Atlassian-icons"/>
                  <a:ea typeface="Atlassian-icons"/>
                  <a:cs typeface="Atlassian-icons"/>
                  <a:sym typeface="Atlassian-icons"/>
                </a:defRPr>
              </a:lvl1pPr>
            </a:lstStyle>
            <a:p>
              <a:pPr lvl="0">
                <a:defRPr baseline="0" sz="1800">
                  <a:solidFill>
                    <a:srgbClr val="000000"/>
                  </a:solidFill>
                </a:defRPr>
              </a:pPr>
              <a:r>
                <a:rPr baseline="-3846" sz="5200">
                  <a:solidFill>
                    <a:srgbClr val="58ADE1"/>
                  </a:solidFill>
                </a:rPr>
                <a:t></a:t>
              </a:r>
            </a:p>
          </p:txBody>
        </p:sp>
        <p:grpSp>
          <p:nvGrpSpPr>
            <p:cNvPr id="2584" name="Group 2584"/>
            <p:cNvGrpSpPr/>
            <p:nvPr/>
          </p:nvGrpSpPr>
          <p:grpSpPr>
            <a:xfrm>
              <a:off x="1303287" y="0"/>
              <a:ext cx="18231786" cy="1657804"/>
              <a:chOff x="0" y="0"/>
              <a:chExt cx="18231785" cy="1657803"/>
            </a:xfrm>
          </p:grpSpPr>
          <p:sp>
            <p:nvSpPr>
              <p:cNvPr id="2574" name="Shape 2574"/>
              <p:cNvSpPr/>
              <p:nvPr/>
            </p:nvSpPr>
            <p:spPr>
              <a:xfrm>
                <a:off x="16902129" y="901500"/>
                <a:ext cx="1329657" cy="6391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6250" sz="32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6250" sz="3200">
                    <a:solidFill>
                      <a:srgbClr val="164F86"/>
                    </a:solidFill>
                  </a:rPr>
                  <a:t>dev</a:t>
                </a:r>
              </a:p>
            </p:txBody>
          </p:sp>
          <p:sp>
            <p:nvSpPr>
              <p:cNvPr id="2575" name="Shape 2575"/>
              <p:cNvSpPr/>
              <p:nvPr/>
            </p:nvSpPr>
            <p:spPr>
              <a:xfrm>
                <a:off x="7668569"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58ADE1"/>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58ADE1"/>
                    </a:solidFill>
                  </a:rPr>
                  <a:t></a:t>
                </a:r>
              </a:p>
            </p:txBody>
          </p:sp>
          <p:sp>
            <p:nvSpPr>
              <p:cNvPr id="2576" name="Shape 2576"/>
              <p:cNvSpPr/>
              <p:nvPr/>
            </p:nvSpPr>
            <p:spPr>
              <a:xfrm>
                <a:off x="11690481"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2577" name="Shape 2577"/>
              <p:cNvSpPr/>
              <p:nvPr/>
            </p:nvSpPr>
            <p:spPr>
              <a:xfrm>
                <a:off x="15699692" y="0"/>
                <a:ext cx="1642289"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2578" name="Shape 2578"/>
              <p:cNvSpPr/>
              <p:nvPr/>
            </p:nvSpPr>
            <p:spPr>
              <a:xfrm>
                <a:off x="6043607" y="489416"/>
                <a:ext cx="822663"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pic>
            <p:nvPicPr>
              <p:cNvPr id="2579" name="pasted-image.tif"/>
              <p:cNvPicPr/>
              <p:nvPr/>
            </p:nvPicPr>
            <p:blipFill>
              <a:blip r:embed="rId3">
                <a:extLst/>
              </a:blip>
              <a:stretch>
                <a:fillRect/>
              </a:stretch>
            </p:blipFill>
            <p:spPr>
              <a:xfrm>
                <a:off x="0" y="320588"/>
                <a:ext cx="891779" cy="1016627"/>
              </a:xfrm>
              <a:prstGeom prst="rect">
                <a:avLst/>
              </a:prstGeom>
              <a:ln w="12700" cap="flat">
                <a:noFill/>
                <a:miter lim="400000"/>
              </a:ln>
              <a:effectLst/>
            </p:spPr>
          </p:pic>
          <p:sp>
            <p:nvSpPr>
              <p:cNvPr id="2580" name="Shape 2580"/>
              <p:cNvSpPr/>
              <p:nvPr/>
            </p:nvSpPr>
            <p:spPr>
              <a:xfrm>
                <a:off x="3630918"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58ADE1"/>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58ADE1"/>
                    </a:solidFill>
                  </a:rPr>
                  <a:t></a:t>
                </a:r>
              </a:p>
            </p:txBody>
          </p:sp>
          <p:sp>
            <p:nvSpPr>
              <p:cNvPr id="2581" name="Shape 2581"/>
              <p:cNvSpPr/>
              <p:nvPr/>
            </p:nvSpPr>
            <p:spPr>
              <a:xfrm>
                <a:off x="2013541" y="489416"/>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582" name="Shape 2582"/>
              <p:cNvSpPr/>
              <p:nvPr/>
            </p:nvSpPr>
            <p:spPr>
              <a:xfrm>
                <a:off x="10072438" y="489416"/>
                <a:ext cx="822663"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583" name="Shape 2583"/>
              <p:cNvSpPr/>
              <p:nvPr/>
            </p:nvSpPr>
            <p:spPr>
              <a:xfrm>
                <a:off x="14099711" y="489416"/>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grpSp>
      <p:grpSp>
        <p:nvGrpSpPr>
          <p:cNvPr id="2598" name="Group 2598"/>
          <p:cNvGrpSpPr/>
          <p:nvPr/>
        </p:nvGrpSpPr>
        <p:grpSpPr>
          <a:xfrm>
            <a:off x="4418211" y="2583834"/>
            <a:ext cx="19235503" cy="1657804"/>
            <a:chOff x="299569" y="0"/>
            <a:chExt cx="19235502" cy="1657803"/>
          </a:xfrm>
        </p:grpSpPr>
        <p:sp>
          <p:nvSpPr>
            <p:cNvPr id="2586" name="Shape 2586"/>
            <p:cNvSpPr/>
            <p:nvPr/>
          </p:nvSpPr>
          <p:spPr>
            <a:xfrm>
              <a:off x="299569" y="426767"/>
              <a:ext cx="891779" cy="8042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3846" sz="5200">
                  <a:solidFill>
                    <a:srgbClr val="58ADE1"/>
                  </a:solidFill>
                  <a:latin typeface="Atlassian-icons"/>
                  <a:ea typeface="Atlassian-icons"/>
                  <a:cs typeface="Atlassian-icons"/>
                  <a:sym typeface="Atlassian-icons"/>
                </a:defRPr>
              </a:lvl1pPr>
            </a:lstStyle>
            <a:p>
              <a:pPr lvl="0">
                <a:defRPr baseline="0" sz="1800">
                  <a:solidFill>
                    <a:srgbClr val="000000"/>
                  </a:solidFill>
                </a:defRPr>
              </a:pPr>
              <a:r>
                <a:rPr baseline="-3846" sz="5200">
                  <a:solidFill>
                    <a:srgbClr val="58ADE1"/>
                  </a:solidFill>
                </a:rPr>
                <a:t></a:t>
              </a:r>
            </a:p>
          </p:txBody>
        </p:sp>
        <p:grpSp>
          <p:nvGrpSpPr>
            <p:cNvPr id="2597" name="Group 2597"/>
            <p:cNvGrpSpPr/>
            <p:nvPr/>
          </p:nvGrpSpPr>
          <p:grpSpPr>
            <a:xfrm>
              <a:off x="1303287" y="0"/>
              <a:ext cx="18231786" cy="1657804"/>
              <a:chOff x="0" y="0"/>
              <a:chExt cx="18231785" cy="1657803"/>
            </a:xfrm>
          </p:grpSpPr>
          <p:sp>
            <p:nvSpPr>
              <p:cNvPr id="2587" name="Shape 2587"/>
              <p:cNvSpPr/>
              <p:nvPr/>
            </p:nvSpPr>
            <p:spPr>
              <a:xfrm>
                <a:off x="16902129" y="901500"/>
                <a:ext cx="1329657" cy="6391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6250" sz="32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6250" sz="3200">
                    <a:solidFill>
                      <a:srgbClr val="164F86"/>
                    </a:solidFill>
                  </a:rPr>
                  <a:t>dev</a:t>
                </a:r>
              </a:p>
            </p:txBody>
          </p:sp>
          <p:sp>
            <p:nvSpPr>
              <p:cNvPr id="2588" name="Shape 2588"/>
              <p:cNvSpPr/>
              <p:nvPr/>
            </p:nvSpPr>
            <p:spPr>
              <a:xfrm>
                <a:off x="7668569"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2589" name="Shape 2589"/>
              <p:cNvSpPr/>
              <p:nvPr/>
            </p:nvSpPr>
            <p:spPr>
              <a:xfrm>
                <a:off x="11690481"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2590" name="Shape 2590"/>
              <p:cNvSpPr/>
              <p:nvPr/>
            </p:nvSpPr>
            <p:spPr>
              <a:xfrm>
                <a:off x="15699692" y="0"/>
                <a:ext cx="1642289"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2591" name="Shape 2591"/>
              <p:cNvSpPr/>
              <p:nvPr/>
            </p:nvSpPr>
            <p:spPr>
              <a:xfrm>
                <a:off x="6043607" y="489416"/>
                <a:ext cx="822663"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pic>
            <p:nvPicPr>
              <p:cNvPr id="2592" name="pasted-image.tif"/>
              <p:cNvPicPr/>
              <p:nvPr/>
            </p:nvPicPr>
            <p:blipFill>
              <a:blip r:embed="rId3">
                <a:extLst/>
              </a:blip>
              <a:stretch>
                <a:fillRect/>
              </a:stretch>
            </p:blipFill>
            <p:spPr>
              <a:xfrm>
                <a:off x="0" y="320588"/>
                <a:ext cx="891779" cy="1016627"/>
              </a:xfrm>
              <a:prstGeom prst="rect">
                <a:avLst/>
              </a:prstGeom>
              <a:ln w="12700" cap="flat">
                <a:noFill/>
                <a:miter lim="400000"/>
              </a:ln>
              <a:effectLst/>
            </p:spPr>
          </p:pic>
          <p:sp>
            <p:nvSpPr>
              <p:cNvPr id="2593" name="Shape 2593"/>
              <p:cNvSpPr/>
              <p:nvPr/>
            </p:nvSpPr>
            <p:spPr>
              <a:xfrm>
                <a:off x="3630918"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2594" name="Shape 2594"/>
              <p:cNvSpPr/>
              <p:nvPr/>
            </p:nvSpPr>
            <p:spPr>
              <a:xfrm>
                <a:off x="2013541" y="489416"/>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595" name="Shape 2595"/>
              <p:cNvSpPr/>
              <p:nvPr/>
            </p:nvSpPr>
            <p:spPr>
              <a:xfrm>
                <a:off x="10072438" y="489416"/>
                <a:ext cx="822663"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596" name="Shape 2596"/>
              <p:cNvSpPr/>
              <p:nvPr/>
            </p:nvSpPr>
            <p:spPr>
              <a:xfrm>
                <a:off x="14099711" y="489416"/>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grpSp>
      <p:grpSp>
        <p:nvGrpSpPr>
          <p:cNvPr id="2639" name="Group 2639"/>
          <p:cNvGrpSpPr/>
          <p:nvPr/>
        </p:nvGrpSpPr>
        <p:grpSpPr>
          <a:xfrm>
            <a:off x="3204052" y="4422551"/>
            <a:ext cx="881579" cy="1110220"/>
            <a:chOff x="0" y="0"/>
            <a:chExt cx="881577" cy="1110219"/>
          </a:xfrm>
        </p:grpSpPr>
        <p:sp>
          <p:nvSpPr>
            <p:cNvPr id="2599" name="Shape 2599"/>
            <p:cNvSpPr/>
            <p:nvPr/>
          </p:nvSpPr>
          <p:spPr>
            <a:xfrm>
              <a:off x="12100" y="10851"/>
              <a:ext cx="857377" cy="622592"/>
            </a:xfrm>
            <a:custGeom>
              <a:avLst/>
              <a:gdLst/>
              <a:ahLst/>
              <a:cxnLst>
                <a:cxn ang="0">
                  <a:pos x="wd2" y="hd2"/>
                </a:cxn>
                <a:cxn ang="5400000">
                  <a:pos x="wd2" y="hd2"/>
                </a:cxn>
                <a:cxn ang="10800000">
                  <a:pos x="wd2" y="hd2"/>
                </a:cxn>
                <a:cxn ang="16200000">
                  <a:pos x="wd2" y="hd2"/>
                </a:cxn>
              </a:cxnLst>
              <a:rect l="0" t="0" r="r" b="b"/>
              <a:pathLst>
                <a:path w="17965" h="21600" fill="norm" stroke="1" extrusionOk="0">
                  <a:moveTo>
                    <a:pt x="16981" y="21600"/>
                  </a:moveTo>
                  <a:cubicBezTo>
                    <a:pt x="983" y="21600"/>
                    <a:pt x="983" y="21600"/>
                    <a:pt x="983" y="21600"/>
                  </a:cubicBezTo>
                  <a:cubicBezTo>
                    <a:pt x="747" y="20707"/>
                    <a:pt x="747" y="20707"/>
                    <a:pt x="747" y="20707"/>
                  </a:cubicBezTo>
                  <a:cubicBezTo>
                    <a:pt x="-1818" y="10940"/>
                    <a:pt x="2536" y="0"/>
                    <a:pt x="8982" y="0"/>
                  </a:cubicBezTo>
                  <a:cubicBezTo>
                    <a:pt x="15428" y="0"/>
                    <a:pt x="19782" y="10940"/>
                    <a:pt x="17217" y="20707"/>
                  </a:cubicBezTo>
                  <a:cubicBezTo>
                    <a:pt x="16981" y="21600"/>
                    <a:pt x="16981" y="21600"/>
                    <a:pt x="16981" y="21600"/>
                  </a:cubicBezTo>
                </a:path>
              </a:pathLst>
            </a:custGeom>
            <a:solidFill>
              <a:srgbClr val="FF4E4A"/>
            </a:solidFill>
            <a:ln w="12700" cap="flat">
              <a:noFill/>
              <a:miter lim="400000"/>
            </a:ln>
            <a:effectLst/>
          </p:spPr>
          <p:txBody>
            <a:bodyPr wrap="square" lIns="71436" tIns="71436" rIns="71436" bIns="71436" numCol="1" anchor="t">
              <a:noAutofit/>
            </a:bodyPr>
            <a:lstStyle/>
            <a:p>
              <a:pPr lvl="0"/>
            </a:p>
          </p:txBody>
        </p:sp>
        <p:sp>
          <p:nvSpPr>
            <p:cNvPr id="2600" name="Shape 2600"/>
            <p:cNvSpPr/>
            <p:nvPr/>
          </p:nvSpPr>
          <p:spPr>
            <a:xfrm>
              <a:off x="0" y="0"/>
              <a:ext cx="881578" cy="646329"/>
            </a:xfrm>
            <a:custGeom>
              <a:avLst/>
              <a:gdLst/>
              <a:ahLst/>
              <a:cxnLst>
                <a:cxn ang="0">
                  <a:pos x="wd2" y="hd2"/>
                </a:cxn>
                <a:cxn ang="5400000">
                  <a:pos x="wd2" y="hd2"/>
                </a:cxn>
                <a:cxn ang="10800000">
                  <a:pos x="wd2" y="hd2"/>
                </a:cxn>
                <a:cxn ang="16200000">
                  <a:pos x="wd2" y="hd2"/>
                </a:cxn>
              </a:cxnLst>
              <a:rect l="0" t="0" r="r" b="b"/>
              <a:pathLst>
                <a:path w="20524" h="21600" fill="norm" stroke="1" extrusionOk="0">
                  <a:moveTo>
                    <a:pt x="19337" y="21600"/>
                  </a:moveTo>
                  <a:cubicBezTo>
                    <a:pt x="1187" y="21600"/>
                    <a:pt x="1187" y="21600"/>
                    <a:pt x="1187" y="21600"/>
                  </a:cubicBezTo>
                  <a:cubicBezTo>
                    <a:pt x="849" y="20472"/>
                    <a:pt x="849" y="20472"/>
                    <a:pt x="849" y="20472"/>
                  </a:cubicBezTo>
                  <a:cubicBezTo>
                    <a:pt x="-538" y="15958"/>
                    <a:pt x="-200" y="10746"/>
                    <a:pt x="1674" y="6609"/>
                  </a:cubicBezTo>
                  <a:cubicBezTo>
                    <a:pt x="3587" y="2472"/>
                    <a:pt x="6812" y="0"/>
                    <a:pt x="10262" y="0"/>
                  </a:cubicBezTo>
                  <a:cubicBezTo>
                    <a:pt x="13712" y="0"/>
                    <a:pt x="16937" y="2472"/>
                    <a:pt x="18850" y="6609"/>
                  </a:cubicBezTo>
                  <a:cubicBezTo>
                    <a:pt x="20724" y="10746"/>
                    <a:pt x="21062" y="15958"/>
                    <a:pt x="19675" y="20472"/>
                  </a:cubicBezTo>
                  <a:cubicBezTo>
                    <a:pt x="19337" y="21600"/>
                    <a:pt x="19337" y="21600"/>
                    <a:pt x="19337" y="21600"/>
                  </a:cubicBezTo>
                  <a:moveTo>
                    <a:pt x="1562" y="20740"/>
                  </a:moveTo>
                  <a:cubicBezTo>
                    <a:pt x="18962" y="20740"/>
                    <a:pt x="18962" y="20740"/>
                    <a:pt x="18962" y="20740"/>
                  </a:cubicBezTo>
                  <a:cubicBezTo>
                    <a:pt x="19150" y="20149"/>
                    <a:pt x="19150" y="20149"/>
                    <a:pt x="19150" y="20149"/>
                  </a:cubicBezTo>
                  <a:cubicBezTo>
                    <a:pt x="20424" y="15851"/>
                    <a:pt x="20124" y="10961"/>
                    <a:pt x="18325" y="7039"/>
                  </a:cubicBezTo>
                  <a:cubicBezTo>
                    <a:pt x="16525" y="3170"/>
                    <a:pt x="13524" y="860"/>
                    <a:pt x="10262" y="860"/>
                  </a:cubicBezTo>
                  <a:cubicBezTo>
                    <a:pt x="7000" y="860"/>
                    <a:pt x="3999" y="3170"/>
                    <a:pt x="2199" y="7039"/>
                  </a:cubicBezTo>
                  <a:cubicBezTo>
                    <a:pt x="400" y="10961"/>
                    <a:pt x="100" y="15851"/>
                    <a:pt x="1374" y="20149"/>
                  </a:cubicBezTo>
                  <a:cubicBezTo>
                    <a:pt x="1562" y="20740"/>
                    <a:pt x="1562" y="20740"/>
                    <a:pt x="1562" y="2074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601" name="Shape 2601"/>
            <p:cNvSpPr/>
            <p:nvPr/>
          </p:nvSpPr>
          <p:spPr>
            <a:xfrm>
              <a:off x="118641" y="282810"/>
              <a:ext cx="644295" cy="814072"/>
            </a:xfrm>
            <a:custGeom>
              <a:avLst/>
              <a:gdLst/>
              <a:ahLst/>
              <a:cxnLst>
                <a:cxn ang="0">
                  <a:pos x="wd2" y="hd2"/>
                </a:cxn>
                <a:cxn ang="5400000">
                  <a:pos x="wd2" y="hd2"/>
                </a:cxn>
                <a:cxn ang="10800000">
                  <a:pos x="wd2" y="hd2"/>
                </a:cxn>
                <a:cxn ang="16200000">
                  <a:pos x="wd2" y="hd2"/>
                </a:cxn>
              </a:cxnLst>
              <a:rect l="0" t="0" r="r" b="b"/>
              <a:pathLst>
                <a:path w="21600" h="21516" fill="norm" stroke="1" extrusionOk="0">
                  <a:moveTo>
                    <a:pt x="0" y="5187"/>
                  </a:moveTo>
                  <a:cubicBezTo>
                    <a:pt x="0" y="12883"/>
                    <a:pt x="0" y="12883"/>
                    <a:pt x="0" y="12883"/>
                  </a:cubicBezTo>
                  <a:cubicBezTo>
                    <a:pt x="0" y="17561"/>
                    <a:pt x="4698" y="21472"/>
                    <a:pt x="10638" y="21515"/>
                  </a:cubicBezTo>
                  <a:cubicBezTo>
                    <a:pt x="16686" y="21600"/>
                    <a:pt x="21600" y="17773"/>
                    <a:pt x="21600" y="13011"/>
                  </a:cubicBezTo>
                  <a:cubicBezTo>
                    <a:pt x="21600" y="4592"/>
                    <a:pt x="21600" y="4592"/>
                    <a:pt x="21600" y="4592"/>
                  </a:cubicBezTo>
                  <a:cubicBezTo>
                    <a:pt x="10152" y="0"/>
                    <a:pt x="10152" y="0"/>
                    <a:pt x="10152" y="0"/>
                  </a:cubicBezTo>
                  <a:cubicBezTo>
                    <a:pt x="756" y="4167"/>
                    <a:pt x="756" y="4167"/>
                    <a:pt x="756" y="4167"/>
                  </a:cubicBezTo>
                  <a:cubicBezTo>
                    <a:pt x="270" y="4380"/>
                    <a:pt x="0" y="4762"/>
                    <a:pt x="0" y="5187"/>
                  </a:cubicBezTo>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2602" name="Shape 2602"/>
            <p:cNvSpPr/>
            <p:nvPr/>
          </p:nvSpPr>
          <p:spPr>
            <a:xfrm>
              <a:off x="105756" y="269120"/>
              <a:ext cx="670066" cy="841100"/>
            </a:xfrm>
            <a:custGeom>
              <a:avLst/>
              <a:gdLst/>
              <a:ahLst/>
              <a:cxnLst>
                <a:cxn ang="0">
                  <a:pos x="wd2" y="hd2"/>
                </a:cxn>
                <a:cxn ang="5400000">
                  <a:pos x="wd2" y="hd2"/>
                </a:cxn>
                <a:cxn ang="10800000">
                  <a:pos x="wd2" y="hd2"/>
                </a:cxn>
                <a:cxn ang="16200000">
                  <a:pos x="wd2" y="hd2"/>
                </a:cxn>
              </a:cxnLst>
              <a:rect l="0" t="0" r="r" b="b"/>
              <a:pathLst>
                <a:path w="21600" h="21586" fill="norm" stroke="1" extrusionOk="0">
                  <a:moveTo>
                    <a:pt x="10800" y="21586"/>
                  </a:moveTo>
                  <a:cubicBezTo>
                    <a:pt x="10748" y="21586"/>
                    <a:pt x="10696" y="21586"/>
                    <a:pt x="10592" y="21586"/>
                  </a:cubicBezTo>
                  <a:cubicBezTo>
                    <a:pt x="4777" y="21545"/>
                    <a:pt x="0" y="17621"/>
                    <a:pt x="0" y="12872"/>
                  </a:cubicBezTo>
                  <a:cubicBezTo>
                    <a:pt x="0" y="5396"/>
                    <a:pt x="0" y="5396"/>
                    <a:pt x="0" y="5396"/>
                  </a:cubicBezTo>
                  <a:cubicBezTo>
                    <a:pt x="0" y="4859"/>
                    <a:pt x="363" y="4364"/>
                    <a:pt x="935" y="4116"/>
                  </a:cubicBezTo>
                  <a:cubicBezTo>
                    <a:pt x="9969" y="69"/>
                    <a:pt x="9969" y="69"/>
                    <a:pt x="9969" y="69"/>
                  </a:cubicBezTo>
                  <a:cubicBezTo>
                    <a:pt x="10073" y="-14"/>
                    <a:pt x="10229" y="-14"/>
                    <a:pt x="10385" y="27"/>
                  </a:cubicBezTo>
                  <a:cubicBezTo>
                    <a:pt x="21392" y="4488"/>
                    <a:pt x="21392" y="4488"/>
                    <a:pt x="21392" y="4488"/>
                  </a:cubicBezTo>
                  <a:cubicBezTo>
                    <a:pt x="21496" y="4570"/>
                    <a:pt x="21600" y="4653"/>
                    <a:pt x="21600" y="4818"/>
                  </a:cubicBezTo>
                  <a:cubicBezTo>
                    <a:pt x="21600" y="12996"/>
                    <a:pt x="21600" y="12996"/>
                    <a:pt x="21600" y="12996"/>
                  </a:cubicBezTo>
                  <a:cubicBezTo>
                    <a:pt x="21600" y="15308"/>
                    <a:pt x="20458" y="17456"/>
                    <a:pt x="18433" y="19108"/>
                  </a:cubicBezTo>
                  <a:cubicBezTo>
                    <a:pt x="16408" y="20719"/>
                    <a:pt x="13708" y="21586"/>
                    <a:pt x="10800" y="21586"/>
                  </a:cubicBezTo>
                  <a:moveTo>
                    <a:pt x="10177" y="729"/>
                  </a:moveTo>
                  <a:cubicBezTo>
                    <a:pt x="1350" y="4694"/>
                    <a:pt x="1350" y="4694"/>
                    <a:pt x="1350" y="4694"/>
                  </a:cubicBezTo>
                  <a:cubicBezTo>
                    <a:pt x="1038" y="4818"/>
                    <a:pt x="831" y="5107"/>
                    <a:pt x="831" y="5396"/>
                  </a:cubicBezTo>
                  <a:cubicBezTo>
                    <a:pt x="831" y="12872"/>
                    <a:pt x="831" y="12872"/>
                    <a:pt x="831" y="12872"/>
                  </a:cubicBezTo>
                  <a:cubicBezTo>
                    <a:pt x="831" y="17249"/>
                    <a:pt x="5244" y="20884"/>
                    <a:pt x="10644" y="20925"/>
                  </a:cubicBezTo>
                  <a:cubicBezTo>
                    <a:pt x="13344" y="20966"/>
                    <a:pt x="15940" y="20140"/>
                    <a:pt x="17862" y="18612"/>
                  </a:cubicBezTo>
                  <a:cubicBezTo>
                    <a:pt x="19731" y="17126"/>
                    <a:pt x="20769" y="15143"/>
                    <a:pt x="20769" y="12996"/>
                  </a:cubicBezTo>
                  <a:cubicBezTo>
                    <a:pt x="20769" y="4983"/>
                    <a:pt x="20769" y="4983"/>
                    <a:pt x="20769" y="4983"/>
                  </a:cubicBezTo>
                  <a:cubicBezTo>
                    <a:pt x="10177" y="729"/>
                    <a:pt x="10177" y="729"/>
                    <a:pt x="10177" y="72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603" name="Shape 2603"/>
            <p:cNvSpPr/>
            <p:nvPr/>
          </p:nvSpPr>
          <p:spPr>
            <a:xfrm>
              <a:off x="131527" y="587324"/>
              <a:ext cx="618523" cy="4971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700" y="280"/>
                    <a:pt x="20025" y="1258"/>
                    <a:pt x="20025" y="2447"/>
                  </a:cubicBezTo>
                  <a:cubicBezTo>
                    <a:pt x="20025" y="9717"/>
                    <a:pt x="20025" y="9717"/>
                    <a:pt x="20025" y="9717"/>
                  </a:cubicBezTo>
                  <a:cubicBezTo>
                    <a:pt x="20025" y="11674"/>
                    <a:pt x="18731" y="13351"/>
                    <a:pt x="17100" y="13351"/>
                  </a:cubicBezTo>
                  <a:cubicBezTo>
                    <a:pt x="17044" y="13351"/>
                    <a:pt x="16931" y="13282"/>
                    <a:pt x="16819" y="13282"/>
                  </a:cubicBezTo>
                  <a:cubicBezTo>
                    <a:pt x="15300" y="13142"/>
                    <a:pt x="13219" y="12093"/>
                    <a:pt x="10800" y="12093"/>
                  </a:cubicBezTo>
                  <a:cubicBezTo>
                    <a:pt x="8381" y="12093"/>
                    <a:pt x="6300" y="13142"/>
                    <a:pt x="4781" y="13282"/>
                  </a:cubicBezTo>
                  <a:cubicBezTo>
                    <a:pt x="4669" y="13282"/>
                    <a:pt x="4556" y="13351"/>
                    <a:pt x="4500" y="13351"/>
                  </a:cubicBezTo>
                  <a:cubicBezTo>
                    <a:pt x="2869" y="13351"/>
                    <a:pt x="1575" y="11674"/>
                    <a:pt x="1575" y="9717"/>
                  </a:cubicBezTo>
                  <a:cubicBezTo>
                    <a:pt x="1575" y="2447"/>
                    <a:pt x="1575" y="2447"/>
                    <a:pt x="1575" y="2447"/>
                  </a:cubicBezTo>
                  <a:cubicBezTo>
                    <a:pt x="1575" y="1258"/>
                    <a:pt x="900" y="280"/>
                    <a:pt x="0" y="0"/>
                  </a:cubicBezTo>
                  <a:cubicBezTo>
                    <a:pt x="0" y="7969"/>
                    <a:pt x="0" y="7969"/>
                    <a:pt x="0" y="7969"/>
                  </a:cubicBezTo>
                  <a:cubicBezTo>
                    <a:pt x="0" y="10066"/>
                    <a:pt x="394" y="12093"/>
                    <a:pt x="1069" y="13841"/>
                  </a:cubicBezTo>
                  <a:cubicBezTo>
                    <a:pt x="1519" y="14889"/>
                    <a:pt x="2025" y="15938"/>
                    <a:pt x="2587" y="16847"/>
                  </a:cubicBezTo>
                  <a:cubicBezTo>
                    <a:pt x="4556" y="19713"/>
                    <a:pt x="7425" y="21600"/>
                    <a:pt x="10631" y="21600"/>
                  </a:cubicBezTo>
                  <a:cubicBezTo>
                    <a:pt x="10687" y="21600"/>
                    <a:pt x="10744" y="21600"/>
                    <a:pt x="10800" y="21600"/>
                  </a:cubicBezTo>
                  <a:cubicBezTo>
                    <a:pt x="13669" y="21600"/>
                    <a:pt x="16369" y="20272"/>
                    <a:pt x="18394" y="17755"/>
                  </a:cubicBezTo>
                  <a:cubicBezTo>
                    <a:pt x="19350" y="16497"/>
                    <a:pt x="20138" y="15029"/>
                    <a:pt x="20756" y="13421"/>
                  </a:cubicBezTo>
                  <a:cubicBezTo>
                    <a:pt x="21319" y="11814"/>
                    <a:pt x="21600" y="10066"/>
                    <a:pt x="21600" y="8179"/>
                  </a:cubicBezTo>
                  <a:cubicBezTo>
                    <a:pt x="21600" y="0"/>
                    <a:pt x="21600" y="0"/>
                    <a:pt x="21600" y="0"/>
                  </a:cubicBezTo>
                </a:path>
              </a:pathLst>
            </a:custGeom>
            <a:solidFill>
              <a:srgbClr val="BA7E57"/>
            </a:solidFill>
            <a:ln w="12700" cap="flat">
              <a:noFill/>
              <a:miter lim="400000"/>
            </a:ln>
            <a:effectLst/>
          </p:spPr>
          <p:txBody>
            <a:bodyPr wrap="square" lIns="71436" tIns="71436" rIns="71436" bIns="71436" numCol="1" anchor="t">
              <a:noAutofit/>
            </a:bodyPr>
            <a:lstStyle/>
            <a:p>
              <a:pPr lvl="0"/>
            </a:p>
          </p:txBody>
        </p:sp>
        <p:sp>
          <p:nvSpPr>
            <p:cNvPr id="2604" name="Shape 2604"/>
            <p:cNvSpPr/>
            <p:nvPr/>
          </p:nvSpPr>
          <p:spPr>
            <a:xfrm>
              <a:off x="118641" y="587324"/>
              <a:ext cx="644295" cy="510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916" y="16421"/>
                  </a:moveTo>
                  <a:cubicBezTo>
                    <a:pt x="4860" y="19488"/>
                    <a:pt x="7560" y="21600"/>
                    <a:pt x="10638" y="21600"/>
                  </a:cubicBezTo>
                  <a:cubicBezTo>
                    <a:pt x="10638" y="21600"/>
                    <a:pt x="10692" y="21600"/>
                    <a:pt x="10746" y="21600"/>
                  </a:cubicBezTo>
                  <a:cubicBezTo>
                    <a:pt x="13608" y="21600"/>
                    <a:pt x="16200" y="19897"/>
                    <a:pt x="18090" y="17307"/>
                  </a:cubicBezTo>
                  <a:cubicBezTo>
                    <a:pt x="16146" y="19760"/>
                    <a:pt x="13554" y="21055"/>
                    <a:pt x="10800" y="21055"/>
                  </a:cubicBezTo>
                  <a:cubicBezTo>
                    <a:pt x="10746" y="21055"/>
                    <a:pt x="10692" y="21055"/>
                    <a:pt x="10638" y="21055"/>
                  </a:cubicBezTo>
                  <a:cubicBezTo>
                    <a:pt x="7560" y="21055"/>
                    <a:pt x="4806" y="19215"/>
                    <a:pt x="2916" y="16421"/>
                  </a:cubicBezTo>
                  <a:moveTo>
                    <a:pt x="0" y="0"/>
                  </a:moveTo>
                  <a:cubicBezTo>
                    <a:pt x="0" y="6201"/>
                    <a:pt x="0" y="6201"/>
                    <a:pt x="0" y="6201"/>
                  </a:cubicBezTo>
                  <a:cubicBezTo>
                    <a:pt x="0" y="8654"/>
                    <a:pt x="540" y="11243"/>
                    <a:pt x="1458" y="13491"/>
                  </a:cubicBezTo>
                  <a:cubicBezTo>
                    <a:pt x="810" y="11788"/>
                    <a:pt x="432" y="9812"/>
                    <a:pt x="432" y="7768"/>
                  </a:cubicBezTo>
                  <a:cubicBezTo>
                    <a:pt x="432" y="0"/>
                    <a:pt x="432" y="0"/>
                    <a:pt x="432" y="0"/>
                  </a:cubicBezTo>
                  <a:cubicBezTo>
                    <a:pt x="270" y="0"/>
                    <a:pt x="162" y="0"/>
                    <a:pt x="0" y="0"/>
                  </a:cubicBezTo>
                  <a:moveTo>
                    <a:pt x="21600" y="0"/>
                  </a:moveTo>
                  <a:cubicBezTo>
                    <a:pt x="21438" y="0"/>
                    <a:pt x="21330" y="0"/>
                    <a:pt x="21168" y="0"/>
                  </a:cubicBezTo>
                  <a:cubicBezTo>
                    <a:pt x="21168" y="7972"/>
                    <a:pt x="21168" y="7972"/>
                    <a:pt x="21168" y="7972"/>
                  </a:cubicBezTo>
                  <a:cubicBezTo>
                    <a:pt x="21168" y="9812"/>
                    <a:pt x="20898" y="11515"/>
                    <a:pt x="20358" y="13083"/>
                  </a:cubicBezTo>
                  <a:cubicBezTo>
                    <a:pt x="21168" y="10970"/>
                    <a:pt x="21600" y="8654"/>
                    <a:pt x="21600" y="6405"/>
                  </a:cubicBezTo>
                  <a:cubicBezTo>
                    <a:pt x="21600" y="0"/>
                    <a:pt x="21600" y="0"/>
                    <a:pt x="216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605" name="Shape 2605"/>
            <p:cNvSpPr/>
            <p:nvPr/>
          </p:nvSpPr>
          <p:spPr>
            <a:xfrm>
              <a:off x="241396" y="282810"/>
              <a:ext cx="386578" cy="127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225"/>
                  </a:moveTo>
                  <a:cubicBezTo>
                    <a:pt x="3150" y="19959"/>
                    <a:pt x="7020" y="21600"/>
                    <a:pt x="11160" y="21600"/>
                  </a:cubicBezTo>
                  <a:cubicBezTo>
                    <a:pt x="15030" y="21600"/>
                    <a:pt x="18630" y="20233"/>
                    <a:pt x="21600" y="17772"/>
                  </a:cubicBezTo>
                  <a:cubicBezTo>
                    <a:pt x="10080" y="0"/>
                    <a:pt x="10080" y="0"/>
                    <a:pt x="10080" y="0"/>
                  </a:cubicBezTo>
                  <a:cubicBezTo>
                    <a:pt x="0" y="17225"/>
                    <a:pt x="0" y="17225"/>
                    <a:pt x="0" y="17225"/>
                  </a:cubicBezTo>
                </a:path>
              </a:pathLst>
            </a:custGeom>
            <a:solidFill>
              <a:srgbClr val="3572B0"/>
            </a:solidFill>
            <a:ln w="12700" cap="flat">
              <a:noFill/>
              <a:miter lim="400000"/>
            </a:ln>
            <a:effectLst/>
          </p:spPr>
          <p:txBody>
            <a:bodyPr wrap="square" lIns="71436" tIns="71436" rIns="71436" bIns="71436" numCol="1" anchor="t">
              <a:noAutofit/>
            </a:bodyPr>
            <a:lstStyle/>
            <a:p>
              <a:pPr lvl="0"/>
            </a:p>
          </p:txBody>
        </p:sp>
        <p:sp>
          <p:nvSpPr>
            <p:cNvPr id="2606" name="Shape 2606"/>
            <p:cNvSpPr/>
            <p:nvPr/>
          </p:nvSpPr>
          <p:spPr>
            <a:xfrm>
              <a:off x="228510" y="269120"/>
              <a:ext cx="412515" cy="155436"/>
            </a:xfrm>
            <a:custGeom>
              <a:avLst/>
              <a:gdLst/>
              <a:ahLst/>
              <a:cxnLst>
                <a:cxn ang="0">
                  <a:pos x="wd2" y="hd2"/>
                </a:cxn>
                <a:cxn ang="5400000">
                  <a:pos x="wd2" y="hd2"/>
                </a:cxn>
                <a:cxn ang="10800000">
                  <a:pos x="wd2" y="hd2"/>
                </a:cxn>
                <a:cxn ang="16200000">
                  <a:pos x="wd2" y="hd2"/>
                </a:cxn>
              </a:cxnLst>
              <a:rect l="0" t="0" r="r" b="b"/>
              <a:pathLst>
                <a:path w="21538" h="21524" fill="norm" stroke="1" extrusionOk="0">
                  <a:moveTo>
                    <a:pt x="11094" y="21524"/>
                  </a:moveTo>
                  <a:cubicBezTo>
                    <a:pt x="7312" y="21524"/>
                    <a:pt x="3614" y="20188"/>
                    <a:pt x="504" y="17516"/>
                  </a:cubicBezTo>
                  <a:cubicBezTo>
                    <a:pt x="252" y="17516"/>
                    <a:pt x="0" y="16848"/>
                    <a:pt x="0" y="16180"/>
                  </a:cubicBezTo>
                  <a:cubicBezTo>
                    <a:pt x="0" y="15289"/>
                    <a:pt x="84" y="14621"/>
                    <a:pt x="336" y="14398"/>
                  </a:cubicBezTo>
                  <a:cubicBezTo>
                    <a:pt x="9749" y="369"/>
                    <a:pt x="9749" y="369"/>
                    <a:pt x="9749" y="369"/>
                  </a:cubicBezTo>
                  <a:cubicBezTo>
                    <a:pt x="9918" y="-76"/>
                    <a:pt x="10170" y="-76"/>
                    <a:pt x="10422" y="147"/>
                  </a:cubicBezTo>
                  <a:cubicBezTo>
                    <a:pt x="21180" y="14844"/>
                    <a:pt x="21180" y="14844"/>
                    <a:pt x="21180" y="14844"/>
                  </a:cubicBezTo>
                  <a:cubicBezTo>
                    <a:pt x="21432" y="15066"/>
                    <a:pt x="21600" y="15734"/>
                    <a:pt x="21516" y="16625"/>
                  </a:cubicBezTo>
                  <a:cubicBezTo>
                    <a:pt x="21516" y="17293"/>
                    <a:pt x="21348" y="17961"/>
                    <a:pt x="21096" y="18184"/>
                  </a:cubicBezTo>
                  <a:cubicBezTo>
                    <a:pt x="18070" y="20188"/>
                    <a:pt x="14624" y="21524"/>
                    <a:pt x="11094" y="21524"/>
                  </a:cubicBezTo>
                  <a:moveTo>
                    <a:pt x="2437" y="15289"/>
                  </a:moveTo>
                  <a:cubicBezTo>
                    <a:pt x="5043" y="17070"/>
                    <a:pt x="8068" y="17961"/>
                    <a:pt x="11094" y="17961"/>
                  </a:cubicBezTo>
                  <a:cubicBezTo>
                    <a:pt x="13868" y="17961"/>
                    <a:pt x="16557" y="17070"/>
                    <a:pt x="18995" y="15734"/>
                  </a:cubicBezTo>
                  <a:cubicBezTo>
                    <a:pt x="10086" y="3932"/>
                    <a:pt x="10086" y="3932"/>
                    <a:pt x="10086" y="3932"/>
                  </a:cubicBezTo>
                  <a:cubicBezTo>
                    <a:pt x="2437" y="15289"/>
                    <a:pt x="2437" y="15289"/>
                    <a:pt x="2437" y="1528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607" name="Shape 2607"/>
            <p:cNvSpPr/>
            <p:nvPr/>
          </p:nvSpPr>
          <p:spPr>
            <a:xfrm>
              <a:off x="241396" y="282810"/>
              <a:ext cx="386578" cy="127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225"/>
                  </a:moveTo>
                  <a:cubicBezTo>
                    <a:pt x="3150" y="19959"/>
                    <a:pt x="7020" y="21600"/>
                    <a:pt x="11160" y="21600"/>
                  </a:cubicBezTo>
                  <a:cubicBezTo>
                    <a:pt x="15030" y="21600"/>
                    <a:pt x="18630" y="20233"/>
                    <a:pt x="21600" y="17772"/>
                  </a:cubicBezTo>
                  <a:cubicBezTo>
                    <a:pt x="10080" y="0"/>
                    <a:pt x="10080" y="0"/>
                    <a:pt x="10080" y="0"/>
                  </a:cubicBezTo>
                  <a:cubicBezTo>
                    <a:pt x="0" y="17225"/>
                    <a:pt x="0" y="17225"/>
                    <a:pt x="0" y="17225"/>
                  </a:cubicBezTo>
                </a:path>
              </a:pathLst>
            </a:custGeom>
            <a:solidFill>
              <a:srgbClr val="3572B0"/>
            </a:solidFill>
            <a:ln w="12700" cap="flat">
              <a:noFill/>
              <a:miter lim="400000"/>
            </a:ln>
            <a:effectLst/>
          </p:spPr>
          <p:txBody>
            <a:bodyPr wrap="square" lIns="71436" tIns="71436" rIns="71436" bIns="71436" numCol="1" anchor="t">
              <a:noAutofit/>
            </a:bodyPr>
            <a:lstStyle/>
            <a:p>
              <a:pPr lvl="0"/>
            </a:p>
          </p:txBody>
        </p:sp>
        <p:sp>
          <p:nvSpPr>
            <p:cNvPr id="2608" name="Shape 2608"/>
            <p:cNvSpPr/>
            <p:nvPr/>
          </p:nvSpPr>
          <p:spPr>
            <a:xfrm>
              <a:off x="228510" y="269120"/>
              <a:ext cx="412515" cy="155436"/>
            </a:xfrm>
            <a:custGeom>
              <a:avLst/>
              <a:gdLst/>
              <a:ahLst/>
              <a:cxnLst>
                <a:cxn ang="0">
                  <a:pos x="wd2" y="hd2"/>
                </a:cxn>
                <a:cxn ang="5400000">
                  <a:pos x="wd2" y="hd2"/>
                </a:cxn>
                <a:cxn ang="10800000">
                  <a:pos x="wd2" y="hd2"/>
                </a:cxn>
                <a:cxn ang="16200000">
                  <a:pos x="wd2" y="hd2"/>
                </a:cxn>
              </a:cxnLst>
              <a:rect l="0" t="0" r="r" b="b"/>
              <a:pathLst>
                <a:path w="21538" h="21524" fill="norm" stroke="1" extrusionOk="0">
                  <a:moveTo>
                    <a:pt x="11094" y="21524"/>
                  </a:moveTo>
                  <a:cubicBezTo>
                    <a:pt x="7312" y="21524"/>
                    <a:pt x="3614" y="20188"/>
                    <a:pt x="504" y="17516"/>
                  </a:cubicBezTo>
                  <a:cubicBezTo>
                    <a:pt x="252" y="17516"/>
                    <a:pt x="0" y="16848"/>
                    <a:pt x="0" y="16180"/>
                  </a:cubicBezTo>
                  <a:cubicBezTo>
                    <a:pt x="0" y="15289"/>
                    <a:pt x="84" y="14621"/>
                    <a:pt x="336" y="14398"/>
                  </a:cubicBezTo>
                  <a:cubicBezTo>
                    <a:pt x="9749" y="369"/>
                    <a:pt x="9749" y="369"/>
                    <a:pt x="9749" y="369"/>
                  </a:cubicBezTo>
                  <a:cubicBezTo>
                    <a:pt x="9918" y="-76"/>
                    <a:pt x="10170" y="-76"/>
                    <a:pt x="10422" y="147"/>
                  </a:cubicBezTo>
                  <a:cubicBezTo>
                    <a:pt x="21180" y="14844"/>
                    <a:pt x="21180" y="14844"/>
                    <a:pt x="21180" y="14844"/>
                  </a:cubicBezTo>
                  <a:cubicBezTo>
                    <a:pt x="21432" y="15066"/>
                    <a:pt x="21600" y="15734"/>
                    <a:pt x="21516" y="16625"/>
                  </a:cubicBezTo>
                  <a:cubicBezTo>
                    <a:pt x="21516" y="17293"/>
                    <a:pt x="21348" y="17961"/>
                    <a:pt x="21096" y="18184"/>
                  </a:cubicBezTo>
                  <a:cubicBezTo>
                    <a:pt x="18070" y="20188"/>
                    <a:pt x="14624" y="21524"/>
                    <a:pt x="11094" y="21524"/>
                  </a:cubicBezTo>
                  <a:moveTo>
                    <a:pt x="2437" y="15289"/>
                  </a:moveTo>
                  <a:cubicBezTo>
                    <a:pt x="5043" y="17070"/>
                    <a:pt x="8068" y="17961"/>
                    <a:pt x="11094" y="17961"/>
                  </a:cubicBezTo>
                  <a:cubicBezTo>
                    <a:pt x="13868" y="17961"/>
                    <a:pt x="16557" y="17070"/>
                    <a:pt x="18995" y="15734"/>
                  </a:cubicBezTo>
                  <a:cubicBezTo>
                    <a:pt x="10086" y="3932"/>
                    <a:pt x="10086" y="3932"/>
                    <a:pt x="10086" y="3932"/>
                  </a:cubicBezTo>
                  <a:cubicBezTo>
                    <a:pt x="2437" y="15289"/>
                    <a:pt x="2437" y="15289"/>
                    <a:pt x="2437" y="1528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609" name="Shape 2609"/>
            <p:cNvSpPr/>
            <p:nvPr/>
          </p:nvSpPr>
          <p:spPr>
            <a:xfrm>
              <a:off x="350587" y="297053"/>
              <a:ext cx="156666" cy="454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798" y="0"/>
                  </a:moveTo>
                  <a:cubicBezTo>
                    <a:pt x="0" y="19286"/>
                    <a:pt x="0" y="19286"/>
                    <a:pt x="0" y="19286"/>
                  </a:cubicBezTo>
                  <a:cubicBezTo>
                    <a:pt x="4008" y="20829"/>
                    <a:pt x="8016" y="21600"/>
                    <a:pt x="12470" y="21600"/>
                  </a:cubicBezTo>
                  <a:cubicBezTo>
                    <a:pt x="15588" y="21600"/>
                    <a:pt x="18482" y="20829"/>
                    <a:pt x="21600" y="20057"/>
                  </a:cubicBezTo>
                  <a:cubicBezTo>
                    <a:pt x="9798" y="0"/>
                    <a:pt x="9798" y="0"/>
                    <a:pt x="9798" y="0"/>
                  </a:cubicBezTo>
                </a:path>
              </a:pathLst>
            </a:custGeom>
            <a:solidFill>
              <a:srgbClr val="2D649D"/>
            </a:solidFill>
            <a:ln w="12700" cap="flat">
              <a:noFill/>
              <a:miter lim="400000"/>
            </a:ln>
            <a:effectLst/>
          </p:spPr>
          <p:txBody>
            <a:bodyPr wrap="square" lIns="71436" tIns="71436" rIns="71436" bIns="71436" numCol="1" anchor="t">
              <a:noAutofit/>
            </a:bodyPr>
            <a:lstStyle/>
            <a:p>
              <a:pPr lvl="0"/>
            </a:p>
          </p:txBody>
        </p:sp>
        <p:sp>
          <p:nvSpPr>
            <p:cNvPr id="2610" name="Shape 2610"/>
            <p:cNvSpPr/>
            <p:nvPr/>
          </p:nvSpPr>
          <p:spPr>
            <a:xfrm>
              <a:off x="347196" y="287558"/>
              <a:ext cx="182438" cy="515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131" y="0"/>
                  </a:moveTo>
                  <a:cubicBezTo>
                    <a:pt x="0" y="20925"/>
                    <a:pt x="0" y="20925"/>
                    <a:pt x="0" y="20925"/>
                  </a:cubicBezTo>
                  <a:cubicBezTo>
                    <a:pt x="191" y="20925"/>
                    <a:pt x="191" y="20925"/>
                    <a:pt x="382" y="20925"/>
                  </a:cubicBezTo>
                  <a:cubicBezTo>
                    <a:pt x="8793" y="4050"/>
                    <a:pt x="8793" y="4050"/>
                    <a:pt x="8793" y="4050"/>
                  </a:cubicBezTo>
                  <a:cubicBezTo>
                    <a:pt x="18924" y="21600"/>
                    <a:pt x="18924" y="21600"/>
                    <a:pt x="18924" y="21600"/>
                  </a:cubicBezTo>
                  <a:cubicBezTo>
                    <a:pt x="19880" y="21600"/>
                    <a:pt x="20835" y="20925"/>
                    <a:pt x="21600" y="20925"/>
                  </a:cubicBezTo>
                  <a:cubicBezTo>
                    <a:pt x="10131" y="0"/>
                    <a:pt x="10131" y="0"/>
                    <a:pt x="10131"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611" name="Shape 2611"/>
            <p:cNvSpPr/>
            <p:nvPr/>
          </p:nvSpPr>
          <p:spPr>
            <a:xfrm>
              <a:off x="41326" y="567656"/>
              <a:ext cx="77316" cy="1546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725"/>
                    <a:pt x="0" y="10800"/>
                  </a:cubicBezTo>
                  <a:cubicBezTo>
                    <a:pt x="0" y="16650"/>
                    <a:pt x="9450" y="21600"/>
                    <a:pt x="21600" y="21600"/>
                  </a:cubicBezTo>
                  <a:lnTo>
                    <a:pt x="21600" y="0"/>
                  </a:lnTo>
                  <a:close/>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2612" name="Shape 2612"/>
            <p:cNvSpPr/>
            <p:nvPr/>
          </p:nvSpPr>
          <p:spPr>
            <a:xfrm>
              <a:off x="28440" y="554770"/>
              <a:ext cx="103088" cy="1804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8" y="21600"/>
                    <a:pt x="0" y="16586"/>
                    <a:pt x="0" y="10800"/>
                  </a:cubicBezTo>
                  <a:cubicBezTo>
                    <a:pt x="0" y="4821"/>
                    <a:pt x="8438" y="0"/>
                    <a:pt x="18900" y="0"/>
                  </a:cubicBezTo>
                  <a:cubicBezTo>
                    <a:pt x="20250" y="0"/>
                    <a:pt x="21600" y="579"/>
                    <a:pt x="21600" y="1543"/>
                  </a:cubicBezTo>
                  <a:cubicBezTo>
                    <a:pt x="21600" y="20057"/>
                    <a:pt x="21600" y="20057"/>
                    <a:pt x="21600" y="20057"/>
                  </a:cubicBezTo>
                  <a:cubicBezTo>
                    <a:pt x="21600" y="20829"/>
                    <a:pt x="20250" y="21600"/>
                    <a:pt x="18900" y="21600"/>
                  </a:cubicBezTo>
                  <a:close/>
                  <a:moveTo>
                    <a:pt x="16200" y="3086"/>
                  </a:moveTo>
                  <a:cubicBezTo>
                    <a:pt x="10125" y="3857"/>
                    <a:pt x="5400" y="6943"/>
                    <a:pt x="5400" y="10800"/>
                  </a:cubicBezTo>
                  <a:cubicBezTo>
                    <a:pt x="5400" y="14464"/>
                    <a:pt x="10125" y="17550"/>
                    <a:pt x="16200" y="18321"/>
                  </a:cubicBezTo>
                  <a:lnTo>
                    <a:pt x="16200" y="3086"/>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613" name="Shape 2613"/>
            <p:cNvSpPr/>
            <p:nvPr/>
          </p:nvSpPr>
          <p:spPr>
            <a:xfrm>
              <a:off x="762935" y="567656"/>
              <a:ext cx="77316" cy="1546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650"/>
                    <a:pt x="12150" y="21600"/>
                    <a:pt x="0" y="21600"/>
                  </a:cubicBezTo>
                  <a:lnTo>
                    <a:pt x="0" y="0"/>
                  </a:lnTo>
                  <a:close/>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2614" name="Shape 2614"/>
            <p:cNvSpPr/>
            <p:nvPr/>
          </p:nvSpPr>
          <p:spPr>
            <a:xfrm>
              <a:off x="750049" y="554770"/>
              <a:ext cx="103088" cy="1804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579"/>
                    <a:pt x="1350" y="0"/>
                    <a:pt x="2700" y="0"/>
                  </a:cubicBezTo>
                  <a:cubicBezTo>
                    <a:pt x="13162" y="0"/>
                    <a:pt x="21600" y="4821"/>
                    <a:pt x="21600" y="10800"/>
                  </a:cubicBezTo>
                  <a:cubicBezTo>
                    <a:pt x="21600" y="16586"/>
                    <a:pt x="13162" y="21600"/>
                    <a:pt x="2700" y="21600"/>
                  </a:cubicBezTo>
                  <a:close/>
                  <a:moveTo>
                    <a:pt x="5400" y="3086"/>
                  </a:moveTo>
                  <a:cubicBezTo>
                    <a:pt x="5400" y="18321"/>
                    <a:pt x="5400" y="18321"/>
                    <a:pt x="5400" y="18321"/>
                  </a:cubicBezTo>
                  <a:cubicBezTo>
                    <a:pt x="11475" y="17550"/>
                    <a:pt x="16200" y="14464"/>
                    <a:pt x="16200" y="10800"/>
                  </a:cubicBezTo>
                  <a:cubicBezTo>
                    <a:pt x="16200" y="6943"/>
                    <a:pt x="11475" y="3857"/>
                    <a:pt x="5400" y="3086"/>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615" name="Shape 2615"/>
            <p:cNvSpPr/>
            <p:nvPr/>
          </p:nvSpPr>
          <p:spPr>
            <a:xfrm>
              <a:off x="267168" y="611061"/>
              <a:ext cx="64430" cy="6443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616" name="Shape 2616"/>
            <p:cNvSpPr/>
            <p:nvPr/>
          </p:nvSpPr>
          <p:spPr>
            <a:xfrm>
              <a:off x="550657" y="611061"/>
              <a:ext cx="64430" cy="6443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617" name="Shape 2617"/>
            <p:cNvSpPr/>
            <p:nvPr/>
          </p:nvSpPr>
          <p:spPr>
            <a:xfrm>
              <a:off x="234614" y="520860"/>
              <a:ext cx="128860" cy="644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 y="21600"/>
                  </a:moveTo>
                  <a:cubicBezTo>
                    <a:pt x="2160" y="21600"/>
                    <a:pt x="1890" y="21060"/>
                    <a:pt x="1890" y="21060"/>
                  </a:cubicBezTo>
                  <a:cubicBezTo>
                    <a:pt x="810" y="21060"/>
                    <a:pt x="0" y="18900"/>
                    <a:pt x="0" y="16200"/>
                  </a:cubicBezTo>
                  <a:cubicBezTo>
                    <a:pt x="810" y="7020"/>
                    <a:pt x="5670" y="0"/>
                    <a:pt x="10800" y="0"/>
                  </a:cubicBezTo>
                  <a:cubicBezTo>
                    <a:pt x="15930" y="0"/>
                    <a:pt x="20790" y="7020"/>
                    <a:pt x="21600" y="16200"/>
                  </a:cubicBezTo>
                  <a:cubicBezTo>
                    <a:pt x="21600" y="18900"/>
                    <a:pt x="20790" y="21060"/>
                    <a:pt x="19710" y="21060"/>
                  </a:cubicBezTo>
                  <a:cubicBezTo>
                    <a:pt x="18630" y="21600"/>
                    <a:pt x="17550" y="19980"/>
                    <a:pt x="17280" y="17820"/>
                  </a:cubicBezTo>
                  <a:cubicBezTo>
                    <a:pt x="16740" y="12420"/>
                    <a:pt x="14040" y="8640"/>
                    <a:pt x="10800" y="8640"/>
                  </a:cubicBezTo>
                  <a:cubicBezTo>
                    <a:pt x="7830" y="8640"/>
                    <a:pt x="4860" y="12420"/>
                    <a:pt x="4320" y="17820"/>
                  </a:cubicBezTo>
                  <a:cubicBezTo>
                    <a:pt x="4320" y="19980"/>
                    <a:pt x="3240" y="21600"/>
                    <a:pt x="216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618" name="Shape 2618"/>
            <p:cNvSpPr/>
            <p:nvPr/>
          </p:nvSpPr>
          <p:spPr>
            <a:xfrm>
              <a:off x="518104" y="520860"/>
              <a:ext cx="128859" cy="644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 y="21600"/>
                  </a:moveTo>
                  <a:cubicBezTo>
                    <a:pt x="2160" y="21600"/>
                    <a:pt x="1890" y="21060"/>
                    <a:pt x="1890" y="21060"/>
                  </a:cubicBezTo>
                  <a:cubicBezTo>
                    <a:pt x="810" y="21060"/>
                    <a:pt x="0" y="18900"/>
                    <a:pt x="0" y="16200"/>
                  </a:cubicBezTo>
                  <a:cubicBezTo>
                    <a:pt x="810" y="7020"/>
                    <a:pt x="5670" y="0"/>
                    <a:pt x="10800" y="0"/>
                  </a:cubicBezTo>
                  <a:cubicBezTo>
                    <a:pt x="15930" y="0"/>
                    <a:pt x="20790" y="7020"/>
                    <a:pt x="21600" y="16200"/>
                  </a:cubicBezTo>
                  <a:cubicBezTo>
                    <a:pt x="21600" y="18900"/>
                    <a:pt x="20790" y="21060"/>
                    <a:pt x="19710" y="21060"/>
                  </a:cubicBezTo>
                  <a:cubicBezTo>
                    <a:pt x="18630" y="21600"/>
                    <a:pt x="17550" y="19980"/>
                    <a:pt x="17280" y="17820"/>
                  </a:cubicBezTo>
                  <a:cubicBezTo>
                    <a:pt x="16740" y="12420"/>
                    <a:pt x="14040" y="8640"/>
                    <a:pt x="10800" y="8640"/>
                  </a:cubicBezTo>
                  <a:cubicBezTo>
                    <a:pt x="7830" y="8640"/>
                    <a:pt x="4860" y="12420"/>
                    <a:pt x="4320" y="17820"/>
                  </a:cubicBezTo>
                  <a:cubicBezTo>
                    <a:pt x="4320" y="19980"/>
                    <a:pt x="3240" y="21600"/>
                    <a:pt x="216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619" name="Shape 2619"/>
            <p:cNvSpPr/>
            <p:nvPr/>
          </p:nvSpPr>
          <p:spPr>
            <a:xfrm>
              <a:off x="376359" y="675490"/>
              <a:ext cx="128860" cy="1525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60" y="21600"/>
                    <a:pt x="0" y="17507"/>
                    <a:pt x="0" y="12505"/>
                  </a:cubicBezTo>
                  <a:cubicBezTo>
                    <a:pt x="0" y="1819"/>
                    <a:pt x="0" y="1819"/>
                    <a:pt x="0" y="1819"/>
                  </a:cubicBezTo>
                  <a:cubicBezTo>
                    <a:pt x="0" y="682"/>
                    <a:pt x="1080" y="0"/>
                    <a:pt x="2160" y="0"/>
                  </a:cubicBezTo>
                  <a:cubicBezTo>
                    <a:pt x="3240" y="0"/>
                    <a:pt x="4320" y="682"/>
                    <a:pt x="4320" y="1819"/>
                  </a:cubicBezTo>
                  <a:cubicBezTo>
                    <a:pt x="4320" y="12505"/>
                    <a:pt x="4320" y="12505"/>
                    <a:pt x="4320" y="12505"/>
                  </a:cubicBezTo>
                  <a:cubicBezTo>
                    <a:pt x="4320" y="15461"/>
                    <a:pt x="7290" y="17962"/>
                    <a:pt x="10800" y="17962"/>
                  </a:cubicBezTo>
                  <a:cubicBezTo>
                    <a:pt x="14310" y="17962"/>
                    <a:pt x="17280" y="15461"/>
                    <a:pt x="17280" y="12505"/>
                  </a:cubicBezTo>
                  <a:cubicBezTo>
                    <a:pt x="17280" y="11368"/>
                    <a:pt x="18360" y="10686"/>
                    <a:pt x="19440" y="10686"/>
                  </a:cubicBezTo>
                  <a:cubicBezTo>
                    <a:pt x="20520" y="10686"/>
                    <a:pt x="21600" y="11368"/>
                    <a:pt x="21600" y="12505"/>
                  </a:cubicBezTo>
                  <a:cubicBezTo>
                    <a:pt x="21600" y="17507"/>
                    <a:pt x="16740" y="21600"/>
                    <a:pt x="1080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620" name="Shape 2620"/>
            <p:cNvSpPr/>
            <p:nvPr/>
          </p:nvSpPr>
          <p:spPr>
            <a:xfrm>
              <a:off x="364835" y="914896"/>
              <a:ext cx="151907" cy="77316"/>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621" name="Shape 2621"/>
            <p:cNvSpPr/>
            <p:nvPr/>
          </p:nvSpPr>
          <p:spPr>
            <a:xfrm>
              <a:off x="292940" y="104443"/>
              <a:ext cx="425235" cy="2570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55" y="21600"/>
                  </a:moveTo>
                  <a:lnTo>
                    <a:pt x="0" y="19719"/>
                  </a:lnTo>
                  <a:lnTo>
                    <a:pt x="20945" y="0"/>
                  </a:lnTo>
                  <a:lnTo>
                    <a:pt x="21600" y="1767"/>
                  </a:lnTo>
                  <a:lnTo>
                    <a:pt x="655" y="2160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622" name="Shape 2622"/>
            <p:cNvSpPr/>
            <p:nvPr/>
          </p:nvSpPr>
          <p:spPr>
            <a:xfrm>
              <a:off x="9451" y="27128"/>
              <a:ext cx="573083" cy="3424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86" y="21600"/>
                  </a:moveTo>
                  <a:lnTo>
                    <a:pt x="0" y="20274"/>
                  </a:lnTo>
                  <a:lnTo>
                    <a:pt x="21114" y="0"/>
                  </a:lnTo>
                  <a:lnTo>
                    <a:pt x="21600" y="1326"/>
                  </a:lnTo>
                  <a:lnTo>
                    <a:pt x="486" y="2160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623" name="Shape 2623"/>
            <p:cNvSpPr/>
            <p:nvPr/>
          </p:nvSpPr>
          <p:spPr>
            <a:xfrm>
              <a:off x="39970" y="25771"/>
              <a:ext cx="508654" cy="3051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20" y="0"/>
                  </a:moveTo>
                  <a:cubicBezTo>
                    <a:pt x="11073" y="0"/>
                    <a:pt x="5605" y="4888"/>
                    <a:pt x="2324" y="13074"/>
                  </a:cubicBezTo>
                  <a:cubicBezTo>
                    <a:pt x="1299" y="15802"/>
                    <a:pt x="478" y="18644"/>
                    <a:pt x="0" y="21600"/>
                  </a:cubicBezTo>
                  <a:cubicBezTo>
                    <a:pt x="21600" y="909"/>
                    <a:pt x="21600" y="909"/>
                    <a:pt x="21600" y="909"/>
                  </a:cubicBezTo>
                  <a:cubicBezTo>
                    <a:pt x="20096" y="227"/>
                    <a:pt x="18592" y="0"/>
                    <a:pt x="17020" y="0"/>
                  </a:cubicBezTo>
                </a:path>
              </a:pathLst>
            </a:custGeom>
            <a:solidFill>
              <a:srgbClr val="E84E50"/>
            </a:solidFill>
            <a:ln w="12700" cap="flat">
              <a:noFill/>
              <a:miter lim="400000"/>
            </a:ln>
            <a:effectLst/>
          </p:spPr>
          <p:txBody>
            <a:bodyPr wrap="square" lIns="71436" tIns="71436" rIns="71436" bIns="71436" numCol="1" anchor="t">
              <a:noAutofit/>
            </a:bodyPr>
            <a:lstStyle/>
            <a:p>
              <a:pPr lvl="0"/>
            </a:p>
          </p:txBody>
        </p:sp>
        <p:sp>
          <p:nvSpPr>
            <p:cNvPr id="2624" name="Shape 2624"/>
            <p:cNvSpPr/>
            <p:nvPr/>
          </p:nvSpPr>
          <p:spPr>
            <a:xfrm>
              <a:off x="23693" y="10851"/>
              <a:ext cx="557484" cy="3282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88" y="1376"/>
                  </a:moveTo>
                  <a:cubicBezTo>
                    <a:pt x="21413" y="1800"/>
                    <a:pt x="21413" y="1800"/>
                    <a:pt x="21413" y="1800"/>
                  </a:cubicBezTo>
                  <a:cubicBezTo>
                    <a:pt x="21600" y="1588"/>
                    <a:pt x="21600" y="1588"/>
                    <a:pt x="21600" y="1588"/>
                  </a:cubicBezTo>
                  <a:cubicBezTo>
                    <a:pt x="21475" y="1482"/>
                    <a:pt x="21413" y="1482"/>
                    <a:pt x="21288" y="1376"/>
                  </a:cubicBezTo>
                  <a:moveTo>
                    <a:pt x="16169" y="0"/>
                  </a:moveTo>
                  <a:cubicBezTo>
                    <a:pt x="16169" y="0"/>
                    <a:pt x="16169" y="0"/>
                    <a:pt x="16169" y="0"/>
                  </a:cubicBezTo>
                  <a:cubicBezTo>
                    <a:pt x="8053" y="0"/>
                    <a:pt x="1748" y="9635"/>
                    <a:pt x="0" y="21600"/>
                  </a:cubicBezTo>
                  <a:cubicBezTo>
                    <a:pt x="624" y="21071"/>
                    <a:pt x="624" y="21071"/>
                    <a:pt x="624" y="21071"/>
                  </a:cubicBezTo>
                  <a:cubicBezTo>
                    <a:pt x="1061" y="18318"/>
                    <a:pt x="1810" y="15671"/>
                    <a:pt x="2747" y="13129"/>
                  </a:cubicBezTo>
                  <a:cubicBezTo>
                    <a:pt x="5743" y="5506"/>
                    <a:pt x="10738" y="953"/>
                    <a:pt x="16169" y="953"/>
                  </a:cubicBezTo>
                  <a:cubicBezTo>
                    <a:pt x="17605" y="953"/>
                    <a:pt x="18978" y="1165"/>
                    <a:pt x="20351" y="1800"/>
                  </a:cubicBezTo>
                  <a:cubicBezTo>
                    <a:pt x="20976" y="1271"/>
                    <a:pt x="20976" y="1271"/>
                    <a:pt x="20976" y="1271"/>
                  </a:cubicBezTo>
                  <a:cubicBezTo>
                    <a:pt x="19477" y="424"/>
                    <a:pt x="17854" y="0"/>
                    <a:pt x="16169"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625" name="Shape 2625"/>
            <p:cNvSpPr/>
            <p:nvPr/>
          </p:nvSpPr>
          <p:spPr>
            <a:xfrm>
              <a:off x="20302" y="30519"/>
              <a:ext cx="556128" cy="323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62" y="0"/>
                  </a:moveTo>
                  <a:cubicBezTo>
                    <a:pt x="20536" y="537"/>
                    <a:pt x="20536" y="537"/>
                    <a:pt x="20536" y="537"/>
                  </a:cubicBezTo>
                  <a:cubicBezTo>
                    <a:pt x="751" y="20096"/>
                    <a:pt x="751" y="20096"/>
                    <a:pt x="751" y="20096"/>
                  </a:cubicBezTo>
                  <a:cubicBezTo>
                    <a:pt x="125" y="20633"/>
                    <a:pt x="125" y="20633"/>
                    <a:pt x="125" y="20633"/>
                  </a:cubicBezTo>
                  <a:cubicBezTo>
                    <a:pt x="125" y="20955"/>
                    <a:pt x="63" y="21278"/>
                    <a:pt x="0" y="21600"/>
                  </a:cubicBezTo>
                  <a:cubicBezTo>
                    <a:pt x="21600" y="537"/>
                    <a:pt x="21600" y="537"/>
                    <a:pt x="21600" y="537"/>
                  </a:cubicBezTo>
                  <a:cubicBezTo>
                    <a:pt x="21475" y="107"/>
                    <a:pt x="21475" y="107"/>
                    <a:pt x="21475" y="107"/>
                  </a:cubicBezTo>
                  <a:cubicBezTo>
                    <a:pt x="21350" y="107"/>
                    <a:pt x="21224" y="0"/>
                    <a:pt x="21162"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626" name="Shape 2626"/>
            <p:cNvSpPr/>
            <p:nvPr/>
          </p:nvSpPr>
          <p:spPr>
            <a:xfrm>
              <a:off x="756831" y="443545"/>
              <a:ext cx="115974" cy="759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00" y="21600"/>
                  </a:moveTo>
                  <a:lnTo>
                    <a:pt x="0" y="6943"/>
                  </a:lnTo>
                  <a:lnTo>
                    <a:pt x="2400" y="0"/>
                  </a:lnTo>
                  <a:lnTo>
                    <a:pt x="21600" y="14657"/>
                  </a:lnTo>
                  <a:lnTo>
                    <a:pt x="19200" y="2160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627" name="Shape 2627"/>
            <p:cNvSpPr/>
            <p:nvPr/>
          </p:nvSpPr>
          <p:spPr>
            <a:xfrm>
              <a:off x="499114" y="238049"/>
              <a:ext cx="356659" cy="248902"/>
            </a:xfrm>
            <a:custGeom>
              <a:avLst/>
              <a:gdLst/>
              <a:ahLst/>
              <a:cxnLst>
                <a:cxn ang="0">
                  <a:pos x="wd2" y="hd2"/>
                </a:cxn>
                <a:cxn ang="5400000">
                  <a:pos x="wd2" y="hd2"/>
                </a:cxn>
                <a:cxn ang="10800000">
                  <a:pos x="wd2" y="hd2"/>
                </a:cxn>
                <a:cxn ang="16200000">
                  <a:pos x="wd2" y="hd2"/>
                </a:cxn>
              </a:cxnLst>
              <a:rect l="0" t="0" r="r" b="b"/>
              <a:pathLst>
                <a:path w="21473" h="21600" fill="norm" stroke="1" extrusionOk="0">
                  <a:moveTo>
                    <a:pt x="7652" y="0"/>
                  </a:moveTo>
                  <a:cubicBezTo>
                    <a:pt x="0" y="5992"/>
                    <a:pt x="0" y="5992"/>
                    <a:pt x="0" y="5992"/>
                  </a:cubicBezTo>
                  <a:cubicBezTo>
                    <a:pt x="8136" y="11985"/>
                    <a:pt x="8136" y="11985"/>
                    <a:pt x="8136" y="11985"/>
                  </a:cubicBezTo>
                  <a:cubicBezTo>
                    <a:pt x="8136" y="11985"/>
                    <a:pt x="8136" y="11985"/>
                    <a:pt x="8136" y="11985"/>
                  </a:cubicBezTo>
                  <a:cubicBezTo>
                    <a:pt x="16273" y="17837"/>
                    <a:pt x="16273" y="17837"/>
                    <a:pt x="16273" y="17837"/>
                  </a:cubicBezTo>
                  <a:cubicBezTo>
                    <a:pt x="21309" y="21600"/>
                    <a:pt x="21309" y="21600"/>
                    <a:pt x="21309" y="21600"/>
                  </a:cubicBezTo>
                  <a:cubicBezTo>
                    <a:pt x="21600" y="17837"/>
                    <a:pt x="21503" y="13935"/>
                    <a:pt x="21019" y="10312"/>
                  </a:cubicBezTo>
                  <a:cubicBezTo>
                    <a:pt x="7652" y="0"/>
                    <a:pt x="7652" y="0"/>
                    <a:pt x="7652" y="0"/>
                  </a:cubicBezTo>
                </a:path>
              </a:pathLst>
            </a:custGeom>
            <a:solidFill>
              <a:srgbClr val="E84E50"/>
            </a:solidFill>
            <a:ln w="12700" cap="flat">
              <a:noFill/>
              <a:miter lim="400000"/>
            </a:ln>
            <a:effectLst/>
          </p:spPr>
          <p:txBody>
            <a:bodyPr wrap="square" lIns="71436" tIns="71436" rIns="71436" bIns="71436" numCol="1" anchor="t">
              <a:noAutofit/>
            </a:bodyPr>
            <a:lstStyle/>
            <a:p>
              <a:pPr lvl="0"/>
            </a:p>
          </p:txBody>
        </p:sp>
        <p:sp>
          <p:nvSpPr>
            <p:cNvPr id="2628" name="Shape 2628"/>
            <p:cNvSpPr/>
            <p:nvPr/>
          </p:nvSpPr>
          <p:spPr>
            <a:xfrm>
              <a:off x="848389" y="356735"/>
              <a:ext cx="20374" cy="135641"/>
            </a:xfrm>
            <a:custGeom>
              <a:avLst/>
              <a:gdLst/>
              <a:ahLst/>
              <a:cxnLst>
                <a:cxn ang="0">
                  <a:pos x="wd2" y="hd2"/>
                </a:cxn>
                <a:cxn ang="5400000">
                  <a:pos x="wd2" y="hd2"/>
                </a:cxn>
                <a:cxn ang="10800000">
                  <a:pos x="wd2" y="hd2"/>
                </a:cxn>
                <a:cxn ang="16200000">
                  <a:pos x="wd2" y="hd2"/>
                </a:cxn>
              </a:cxnLst>
              <a:rect l="0" t="0" r="r" b="b"/>
              <a:pathLst>
                <a:path w="19663" h="21600" fill="norm" stroke="1" extrusionOk="0">
                  <a:moveTo>
                    <a:pt x="0" y="0"/>
                  </a:moveTo>
                  <a:cubicBezTo>
                    <a:pt x="7714" y="6686"/>
                    <a:pt x="9257" y="13886"/>
                    <a:pt x="4629" y="20829"/>
                  </a:cubicBezTo>
                  <a:cubicBezTo>
                    <a:pt x="16971" y="21600"/>
                    <a:pt x="16971" y="21600"/>
                    <a:pt x="16971" y="21600"/>
                  </a:cubicBezTo>
                  <a:cubicBezTo>
                    <a:pt x="21600" y="14657"/>
                    <a:pt x="20057" y="7971"/>
                    <a:pt x="13886" y="1286"/>
                  </a:cubicBezTo>
                  <a:cubicBezTo>
                    <a:pt x="0" y="0"/>
                    <a:pt x="0" y="0"/>
                    <a:pt x="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629" name="Shape 2629"/>
            <p:cNvSpPr/>
            <p:nvPr/>
          </p:nvSpPr>
          <p:spPr>
            <a:xfrm>
              <a:off x="634076" y="376403"/>
              <a:ext cx="135642" cy="786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71" y="441"/>
                    <a:pt x="1029" y="1763"/>
                    <a:pt x="1029" y="3086"/>
                  </a:cubicBezTo>
                  <a:cubicBezTo>
                    <a:pt x="1029" y="3086"/>
                    <a:pt x="1029" y="3086"/>
                    <a:pt x="1029" y="3527"/>
                  </a:cubicBezTo>
                  <a:cubicBezTo>
                    <a:pt x="1029" y="3967"/>
                    <a:pt x="1029" y="3967"/>
                    <a:pt x="1029" y="4408"/>
                  </a:cubicBezTo>
                  <a:cubicBezTo>
                    <a:pt x="20571" y="21600"/>
                    <a:pt x="20571" y="21600"/>
                    <a:pt x="20571" y="21600"/>
                  </a:cubicBezTo>
                  <a:cubicBezTo>
                    <a:pt x="21600" y="18514"/>
                    <a:pt x="21600" y="18514"/>
                    <a:pt x="21600" y="18514"/>
                  </a:cubicBezTo>
                  <a:cubicBezTo>
                    <a:pt x="21600" y="18514"/>
                    <a:pt x="21600" y="18514"/>
                    <a:pt x="21600" y="18514"/>
                  </a:cubicBezTo>
                  <a:cubicBezTo>
                    <a:pt x="0" y="0"/>
                    <a:pt x="0" y="0"/>
                    <a:pt x="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630" name="Shape 2630"/>
            <p:cNvSpPr/>
            <p:nvPr/>
          </p:nvSpPr>
          <p:spPr>
            <a:xfrm>
              <a:off x="432650" y="284845"/>
              <a:ext cx="208209" cy="1071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37" y="0"/>
                  </a:moveTo>
                  <a:cubicBezTo>
                    <a:pt x="0" y="645"/>
                    <a:pt x="0" y="645"/>
                    <a:pt x="0" y="645"/>
                  </a:cubicBezTo>
                  <a:cubicBezTo>
                    <a:pt x="21600" y="21600"/>
                    <a:pt x="21600" y="21600"/>
                    <a:pt x="21600" y="21600"/>
                  </a:cubicBezTo>
                  <a:cubicBezTo>
                    <a:pt x="21600" y="21278"/>
                    <a:pt x="21600" y="21278"/>
                    <a:pt x="21600" y="20955"/>
                  </a:cubicBezTo>
                  <a:cubicBezTo>
                    <a:pt x="21600" y="20633"/>
                    <a:pt x="21600" y="20633"/>
                    <a:pt x="21600" y="20633"/>
                  </a:cubicBezTo>
                  <a:cubicBezTo>
                    <a:pt x="21600" y="19666"/>
                    <a:pt x="21433" y="18699"/>
                    <a:pt x="20930" y="18376"/>
                  </a:cubicBezTo>
                  <a:cubicBezTo>
                    <a:pt x="20930" y="18376"/>
                    <a:pt x="20930" y="18376"/>
                    <a:pt x="20930" y="18376"/>
                  </a:cubicBezTo>
                  <a:cubicBezTo>
                    <a:pt x="6865" y="4513"/>
                    <a:pt x="6865" y="4513"/>
                    <a:pt x="6865" y="4513"/>
                  </a:cubicBezTo>
                  <a:cubicBezTo>
                    <a:pt x="5526" y="5803"/>
                    <a:pt x="5526" y="5803"/>
                    <a:pt x="5526" y="5803"/>
                  </a:cubicBezTo>
                  <a:cubicBezTo>
                    <a:pt x="837" y="0"/>
                    <a:pt x="837" y="0"/>
                    <a:pt x="837"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631" name="Shape 2631"/>
            <p:cNvSpPr/>
            <p:nvPr/>
          </p:nvSpPr>
          <p:spPr>
            <a:xfrm>
              <a:off x="421799" y="278063"/>
              <a:ext cx="18990" cy="94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257" y="0"/>
                  </a:moveTo>
                  <a:lnTo>
                    <a:pt x="0" y="10800"/>
                  </a:lnTo>
                  <a:lnTo>
                    <a:pt x="12343" y="21600"/>
                  </a:lnTo>
                  <a:lnTo>
                    <a:pt x="21600" y="15429"/>
                  </a:lnTo>
                  <a:lnTo>
                    <a:pt x="9257" y="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632" name="Shape 2632"/>
            <p:cNvSpPr/>
            <p:nvPr/>
          </p:nvSpPr>
          <p:spPr>
            <a:xfrm>
              <a:off x="762935" y="443545"/>
              <a:ext cx="103088" cy="630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50" y="0"/>
                  </a:moveTo>
                  <a:cubicBezTo>
                    <a:pt x="0" y="3877"/>
                    <a:pt x="0" y="3877"/>
                    <a:pt x="0" y="3877"/>
                  </a:cubicBezTo>
                  <a:cubicBezTo>
                    <a:pt x="21262" y="21600"/>
                    <a:pt x="21262" y="21600"/>
                    <a:pt x="21262" y="21600"/>
                  </a:cubicBezTo>
                  <a:cubicBezTo>
                    <a:pt x="21262" y="19938"/>
                    <a:pt x="21262" y="18277"/>
                    <a:pt x="21600" y="16615"/>
                  </a:cubicBezTo>
                  <a:cubicBezTo>
                    <a:pt x="18900" y="14954"/>
                    <a:pt x="18900" y="14954"/>
                    <a:pt x="18900" y="14954"/>
                  </a:cubicBezTo>
                  <a:cubicBezTo>
                    <a:pt x="1350" y="0"/>
                    <a:pt x="1350" y="0"/>
                    <a:pt x="1350" y="0"/>
                  </a:cubicBezTo>
                  <a:cubicBezTo>
                    <a:pt x="1350" y="0"/>
                    <a:pt x="1350" y="0"/>
                    <a:pt x="135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633" name="Shape 2633"/>
            <p:cNvSpPr/>
            <p:nvPr/>
          </p:nvSpPr>
          <p:spPr>
            <a:xfrm>
              <a:off x="571682" y="128180"/>
              <a:ext cx="183116" cy="1098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863" y="0"/>
                  </a:moveTo>
                  <a:cubicBezTo>
                    <a:pt x="0" y="15882"/>
                    <a:pt x="0" y="15882"/>
                    <a:pt x="0" y="15882"/>
                  </a:cubicBezTo>
                  <a:cubicBezTo>
                    <a:pt x="6442" y="21600"/>
                    <a:pt x="6442" y="21600"/>
                    <a:pt x="6442" y="21600"/>
                  </a:cubicBezTo>
                  <a:cubicBezTo>
                    <a:pt x="21600" y="7624"/>
                    <a:pt x="21600" y="7624"/>
                    <a:pt x="21600" y="7624"/>
                  </a:cubicBezTo>
                  <a:cubicBezTo>
                    <a:pt x="20084" y="5082"/>
                    <a:pt x="18568" y="2224"/>
                    <a:pt x="16863" y="0"/>
                  </a:cubicBezTo>
                </a:path>
              </a:pathLst>
            </a:custGeom>
            <a:solidFill>
              <a:srgbClr val="D24E55"/>
            </a:solidFill>
            <a:ln w="12700" cap="flat">
              <a:noFill/>
              <a:miter lim="400000"/>
            </a:ln>
            <a:effectLst/>
          </p:spPr>
          <p:txBody>
            <a:bodyPr wrap="square" lIns="71436" tIns="71436" rIns="71436" bIns="71436" numCol="1" anchor="t">
              <a:noAutofit/>
            </a:bodyPr>
            <a:lstStyle/>
            <a:p>
              <a:pPr lvl="0"/>
            </a:p>
          </p:txBody>
        </p:sp>
        <p:sp>
          <p:nvSpPr>
            <p:cNvPr id="2634" name="Shape 2634"/>
            <p:cNvSpPr/>
            <p:nvPr/>
          </p:nvSpPr>
          <p:spPr>
            <a:xfrm>
              <a:off x="710035" y="110547"/>
              <a:ext cx="56292" cy="562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51" y="0"/>
                  </a:moveTo>
                  <a:cubicBezTo>
                    <a:pt x="0" y="617"/>
                    <a:pt x="0" y="617"/>
                    <a:pt x="0" y="617"/>
                  </a:cubicBezTo>
                  <a:cubicBezTo>
                    <a:pt x="3086" y="5554"/>
                    <a:pt x="3086" y="5554"/>
                    <a:pt x="3086" y="5554"/>
                  </a:cubicBezTo>
                  <a:cubicBezTo>
                    <a:pt x="1851" y="6789"/>
                    <a:pt x="1851" y="6789"/>
                    <a:pt x="1851" y="6789"/>
                  </a:cubicBezTo>
                  <a:cubicBezTo>
                    <a:pt x="7406" y="11109"/>
                    <a:pt x="12343" y="16663"/>
                    <a:pt x="17280" y="21600"/>
                  </a:cubicBezTo>
                  <a:cubicBezTo>
                    <a:pt x="21600" y="19749"/>
                    <a:pt x="21600" y="19749"/>
                    <a:pt x="21600" y="19749"/>
                  </a:cubicBezTo>
                  <a:cubicBezTo>
                    <a:pt x="15429" y="12343"/>
                    <a:pt x="8640" y="5554"/>
                    <a:pt x="1851"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635" name="Shape 2635"/>
            <p:cNvSpPr/>
            <p:nvPr/>
          </p:nvSpPr>
          <p:spPr>
            <a:xfrm>
              <a:off x="427902" y="112581"/>
              <a:ext cx="290273" cy="1654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94" y="0"/>
                  </a:moveTo>
                  <a:lnTo>
                    <a:pt x="0" y="21423"/>
                  </a:lnTo>
                  <a:lnTo>
                    <a:pt x="151" y="21600"/>
                  </a:lnTo>
                  <a:lnTo>
                    <a:pt x="10093" y="12128"/>
                  </a:lnTo>
                  <a:lnTo>
                    <a:pt x="10699" y="12570"/>
                  </a:lnTo>
                  <a:lnTo>
                    <a:pt x="21348" y="2036"/>
                  </a:lnTo>
                  <a:lnTo>
                    <a:pt x="21600" y="1682"/>
                  </a:lnTo>
                  <a:lnTo>
                    <a:pt x="20994" y="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636" name="Shape 2636"/>
            <p:cNvSpPr/>
            <p:nvPr/>
          </p:nvSpPr>
          <p:spPr>
            <a:xfrm>
              <a:off x="447570" y="208886"/>
              <a:ext cx="178369" cy="983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30" y="0"/>
                  </a:moveTo>
                  <a:lnTo>
                    <a:pt x="0" y="15939"/>
                  </a:lnTo>
                  <a:lnTo>
                    <a:pt x="6242" y="21600"/>
                  </a:lnTo>
                  <a:lnTo>
                    <a:pt x="21600" y="6406"/>
                  </a:lnTo>
                  <a:lnTo>
                    <a:pt x="15030" y="0"/>
                  </a:lnTo>
                  <a:close/>
                </a:path>
              </a:pathLst>
            </a:custGeom>
            <a:solidFill>
              <a:srgbClr val="C04E5A"/>
            </a:solidFill>
            <a:ln w="12700" cap="flat">
              <a:noFill/>
              <a:miter lim="400000"/>
            </a:ln>
            <a:effectLst/>
          </p:spPr>
          <p:txBody>
            <a:bodyPr wrap="square" lIns="71436" tIns="71436" rIns="71436" bIns="71436" numCol="1" anchor="t">
              <a:noAutofit/>
            </a:bodyPr>
            <a:lstStyle/>
            <a:p>
              <a:pPr lvl="0"/>
            </a:p>
          </p:txBody>
        </p:sp>
        <p:sp>
          <p:nvSpPr>
            <p:cNvPr id="2637" name="Shape 2637"/>
            <p:cNvSpPr/>
            <p:nvPr/>
          </p:nvSpPr>
          <p:spPr>
            <a:xfrm>
              <a:off x="440788" y="281454"/>
              <a:ext cx="58327" cy="318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512" y="0"/>
                  </a:moveTo>
                  <a:lnTo>
                    <a:pt x="0" y="2298"/>
                  </a:lnTo>
                  <a:lnTo>
                    <a:pt x="16828" y="21600"/>
                  </a:lnTo>
                  <a:lnTo>
                    <a:pt x="21600" y="17464"/>
                  </a:lnTo>
                  <a:lnTo>
                    <a:pt x="2512" y="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638" name="Shape 2638"/>
            <p:cNvSpPr/>
            <p:nvPr/>
          </p:nvSpPr>
          <p:spPr>
            <a:xfrm>
              <a:off x="429937" y="205495"/>
              <a:ext cx="141746" cy="79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60" y="0"/>
                  </a:moveTo>
                  <a:lnTo>
                    <a:pt x="0" y="19754"/>
                  </a:lnTo>
                  <a:lnTo>
                    <a:pt x="1654" y="21600"/>
                  </a:lnTo>
                  <a:lnTo>
                    <a:pt x="2687" y="20677"/>
                  </a:lnTo>
                  <a:lnTo>
                    <a:pt x="21600" y="923"/>
                  </a:lnTo>
                  <a:lnTo>
                    <a:pt x="20360" y="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nvGrpSpPr>
          <p:cNvPr id="2658" name="Group 2658"/>
          <p:cNvGrpSpPr/>
          <p:nvPr/>
        </p:nvGrpSpPr>
        <p:grpSpPr>
          <a:xfrm>
            <a:off x="3177203" y="2892455"/>
            <a:ext cx="942782" cy="1040562"/>
            <a:chOff x="0" y="0"/>
            <a:chExt cx="942780" cy="1040561"/>
          </a:xfrm>
        </p:grpSpPr>
        <p:sp>
          <p:nvSpPr>
            <p:cNvPr id="2640" name="Shape 2640"/>
            <p:cNvSpPr/>
            <p:nvPr/>
          </p:nvSpPr>
          <p:spPr>
            <a:xfrm>
              <a:off x="13864" y="13864"/>
              <a:ext cx="873459" cy="5472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714" y="3008"/>
                  </a:moveTo>
                  <a:cubicBezTo>
                    <a:pt x="13714" y="2734"/>
                    <a:pt x="13714" y="2734"/>
                    <a:pt x="13714" y="2734"/>
                  </a:cubicBezTo>
                  <a:cubicBezTo>
                    <a:pt x="13714" y="1230"/>
                    <a:pt x="12943" y="0"/>
                    <a:pt x="12000" y="0"/>
                  </a:cubicBezTo>
                  <a:cubicBezTo>
                    <a:pt x="12000" y="0"/>
                    <a:pt x="3729" y="0"/>
                    <a:pt x="0" y="0"/>
                  </a:cubicBezTo>
                  <a:cubicBezTo>
                    <a:pt x="0" y="5127"/>
                    <a:pt x="2400" y="6015"/>
                    <a:pt x="2400" y="6015"/>
                  </a:cubicBezTo>
                  <a:cubicBezTo>
                    <a:pt x="2400" y="21600"/>
                    <a:pt x="2400" y="21600"/>
                    <a:pt x="2400" y="21600"/>
                  </a:cubicBezTo>
                  <a:cubicBezTo>
                    <a:pt x="21600" y="21600"/>
                    <a:pt x="21600" y="21600"/>
                    <a:pt x="21600" y="21600"/>
                  </a:cubicBezTo>
                  <a:cubicBezTo>
                    <a:pt x="21600" y="7109"/>
                    <a:pt x="21600" y="7109"/>
                    <a:pt x="21600" y="7109"/>
                  </a:cubicBezTo>
                  <a:cubicBezTo>
                    <a:pt x="21600" y="4853"/>
                    <a:pt x="20443" y="3008"/>
                    <a:pt x="19029" y="3008"/>
                  </a:cubicBezTo>
                  <a:cubicBezTo>
                    <a:pt x="13714" y="3008"/>
                    <a:pt x="13714" y="3008"/>
                    <a:pt x="13714" y="3008"/>
                  </a:cubicBezTo>
                </a:path>
              </a:pathLst>
            </a:custGeom>
            <a:solidFill>
              <a:srgbClr val="E89920"/>
            </a:solidFill>
            <a:ln w="12700" cap="flat">
              <a:noFill/>
              <a:miter lim="400000"/>
            </a:ln>
            <a:effectLst/>
          </p:spPr>
          <p:txBody>
            <a:bodyPr wrap="square" lIns="71436" tIns="71436" rIns="71436" bIns="71436" numCol="1" anchor="t">
              <a:noAutofit/>
            </a:bodyPr>
            <a:lstStyle/>
            <a:p>
              <a:pPr lvl="0"/>
            </a:p>
          </p:txBody>
        </p:sp>
        <p:sp>
          <p:nvSpPr>
            <p:cNvPr id="2641" name="Shape 2641"/>
            <p:cNvSpPr/>
            <p:nvPr/>
          </p:nvSpPr>
          <p:spPr>
            <a:xfrm>
              <a:off x="0" y="-1"/>
              <a:ext cx="901188" cy="575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68" y="21600"/>
                  </a:moveTo>
                  <a:cubicBezTo>
                    <a:pt x="2658" y="21600"/>
                    <a:pt x="2658" y="21600"/>
                    <a:pt x="2658" y="21600"/>
                  </a:cubicBezTo>
                  <a:cubicBezTo>
                    <a:pt x="2492" y="21600"/>
                    <a:pt x="2326" y="21340"/>
                    <a:pt x="2326" y="21080"/>
                  </a:cubicBezTo>
                  <a:cubicBezTo>
                    <a:pt x="2326" y="6636"/>
                    <a:pt x="2326" y="6636"/>
                    <a:pt x="2326" y="6636"/>
                  </a:cubicBezTo>
                  <a:cubicBezTo>
                    <a:pt x="1662" y="6181"/>
                    <a:pt x="0" y="4749"/>
                    <a:pt x="0" y="520"/>
                  </a:cubicBezTo>
                  <a:cubicBezTo>
                    <a:pt x="0" y="260"/>
                    <a:pt x="166" y="0"/>
                    <a:pt x="332" y="0"/>
                  </a:cubicBezTo>
                  <a:cubicBezTo>
                    <a:pt x="11963" y="0"/>
                    <a:pt x="11963" y="0"/>
                    <a:pt x="11963" y="0"/>
                  </a:cubicBezTo>
                  <a:cubicBezTo>
                    <a:pt x="13002" y="0"/>
                    <a:pt x="13874" y="1236"/>
                    <a:pt x="13957" y="2863"/>
                  </a:cubicBezTo>
                  <a:cubicBezTo>
                    <a:pt x="18775" y="2863"/>
                    <a:pt x="18775" y="2863"/>
                    <a:pt x="18775" y="2863"/>
                  </a:cubicBezTo>
                  <a:cubicBezTo>
                    <a:pt x="20312" y="2863"/>
                    <a:pt x="21600" y="4880"/>
                    <a:pt x="21600" y="7287"/>
                  </a:cubicBezTo>
                  <a:cubicBezTo>
                    <a:pt x="21600" y="21080"/>
                    <a:pt x="21600" y="21080"/>
                    <a:pt x="21600" y="21080"/>
                  </a:cubicBezTo>
                  <a:cubicBezTo>
                    <a:pt x="21600" y="21340"/>
                    <a:pt x="21434" y="21600"/>
                    <a:pt x="21268" y="21600"/>
                  </a:cubicBezTo>
                  <a:moveTo>
                    <a:pt x="2991" y="20559"/>
                  </a:moveTo>
                  <a:cubicBezTo>
                    <a:pt x="20935" y="20559"/>
                    <a:pt x="20935" y="20559"/>
                    <a:pt x="20935" y="20559"/>
                  </a:cubicBezTo>
                  <a:cubicBezTo>
                    <a:pt x="20935" y="7287"/>
                    <a:pt x="20935" y="7287"/>
                    <a:pt x="20935" y="7287"/>
                  </a:cubicBezTo>
                  <a:cubicBezTo>
                    <a:pt x="20935" y="5400"/>
                    <a:pt x="19980" y="3904"/>
                    <a:pt x="18775" y="3904"/>
                  </a:cubicBezTo>
                  <a:cubicBezTo>
                    <a:pt x="13625" y="3904"/>
                    <a:pt x="13625" y="3904"/>
                    <a:pt x="13625" y="3904"/>
                  </a:cubicBezTo>
                  <a:cubicBezTo>
                    <a:pt x="13458" y="3904"/>
                    <a:pt x="13292" y="3643"/>
                    <a:pt x="13292" y="3383"/>
                  </a:cubicBezTo>
                  <a:cubicBezTo>
                    <a:pt x="13292" y="3123"/>
                    <a:pt x="13292" y="3123"/>
                    <a:pt x="13292" y="3123"/>
                  </a:cubicBezTo>
                  <a:cubicBezTo>
                    <a:pt x="13292" y="1952"/>
                    <a:pt x="12711" y="1041"/>
                    <a:pt x="11963" y="1041"/>
                  </a:cubicBezTo>
                  <a:cubicBezTo>
                    <a:pt x="665" y="1041"/>
                    <a:pt x="665" y="1041"/>
                    <a:pt x="665" y="1041"/>
                  </a:cubicBezTo>
                  <a:cubicBezTo>
                    <a:pt x="831" y="4945"/>
                    <a:pt x="2658" y="5725"/>
                    <a:pt x="2742" y="5725"/>
                  </a:cubicBezTo>
                  <a:cubicBezTo>
                    <a:pt x="2866" y="5790"/>
                    <a:pt x="2991" y="5986"/>
                    <a:pt x="2991" y="6246"/>
                  </a:cubicBezTo>
                  <a:cubicBezTo>
                    <a:pt x="2991" y="20559"/>
                    <a:pt x="2991" y="20559"/>
                    <a:pt x="2991" y="2055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642" name="Shape 2642"/>
            <p:cNvSpPr/>
            <p:nvPr/>
          </p:nvSpPr>
          <p:spPr>
            <a:xfrm>
              <a:off x="124779" y="200669"/>
              <a:ext cx="748680" cy="3466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00" y="0"/>
                  </a:moveTo>
                  <a:cubicBezTo>
                    <a:pt x="1250" y="0"/>
                    <a:pt x="600" y="432"/>
                    <a:pt x="0" y="1188"/>
                  </a:cubicBezTo>
                  <a:cubicBezTo>
                    <a:pt x="0" y="21600"/>
                    <a:pt x="0" y="21600"/>
                    <a:pt x="0" y="21600"/>
                  </a:cubicBezTo>
                  <a:cubicBezTo>
                    <a:pt x="21600" y="21600"/>
                    <a:pt x="21600" y="21600"/>
                    <a:pt x="21600" y="21600"/>
                  </a:cubicBezTo>
                  <a:cubicBezTo>
                    <a:pt x="21600" y="1188"/>
                    <a:pt x="21600" y="1188"/>
                    <a:pt x="21600" y="1188"/>
                  </a:cubicBezTo>
                  <a:cubicBezTo>
                    <a:pt x="21000" y="432"/>
                    <a:pt x="20350" y="0"/>
                    <a:pt x="19600" y="0"/>
                  </a:cubicBezTo>
                  <a:cubicBezTo>
                    <a:pt x="19300" y="0"/>
                    <a:pt x="18950" y="0"/>
                    <a:pt x="18650" y="216"/>
                  </a:cubicBezTo>
                  <a:cubicBezTo>
                    <a:pt x="17050" y="1080"/>
                    <a:pt x="13850" y="2592"/>
                    <a:pt x="10800" y="2592"/>
                  </a:cubicBezTo>
                  <a:cubicBezTo>
                    <a:pt x="7750" y="2592"/>
                    <a:pt x="4550" y="1080"/>
                    <a:pt x="2950" y="216"/>
                  </a:cubicBezTo>
                  <a:cubicBezTo>
                    <a:pt x="2650" y="0"/>
                    <a:pt x="2300" y="0"/>
                    <a:pt x="2000" y="0"/>
                  </a:cubicBezTo>
                </a:path>
              </a:pathLst>
            </a:custGeom>
            <a:solidFill>
              <a:srgbClr val="CA8E2E"/>
            </a:solidFill>
            <a:ln w="12700" cap="flat">
              <a:noFill/>
              <a:miter lim="400000"/>
            </a:ln>
            <a:effectLst/>
          </p:spPr>
          <p:txBody>
            <a:bodyPr wrap="square" lIns="71436" tIns="71436" rIns="71436" bIns="71436" numCol="1" anchor="t">
              <a:noAutofit/>
            </a:bodyPr>
            <a:lstStyle/>
            <a:p>
              <a:pPr lvl="0"/>
            </a:p>
          </p:txBody>
        </p:sp>
        <p:sp>
          <p:nvSpPr>
            <p:cNvPr id="2643" name="Shape 2643"/>
            <p:cNvSpPr/>
            <p:nvPr/>
          </p:nvSpPr>
          <p:spPr>
            <a:xfrm>
              <a:off x="110915" y="219641"/>
              <a:ext cx="776408" cy="341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86" y="0"/>
                  </a:moveTo>
                  <a:cubicBezTo>
                    <a:pt x="241" y="219"/>
                    <a:pt x="145" y="439"/>
                    <a:pt x="0" y="658"/>
                  </a:cubicBezTo>
                  <a:cubicBezTo>
                    <a:pt x="0" y="21600"/>
                    <a:pt x="0" y="21600"/>
                    <a:pt x="0" y="21600"/>
                  </a:cubicBezTo>
                  <a:cubicBezTo>
                    <a:pt x="21600" y="21600"/>
                    <a:pt x="21600" y="21600"/>
                    <a:pt x="21600" y="21600"/>
                  </a:cubicBezTo>
                  <a:cubicBezTo>
                    <a:pt x="21600" y="658"/>
                    <a:pt x="21600" y="658"/>
                    <a:pt x="21600" y="658"/>
                  </a:cubicBezTo>
                  <a:cubicBezTo>
                    <a:pt x="21455" y="439"/>
                    <a:pt x="21359" y="219"/>
                    <a:pt x="21214" y="0"/>
                  </a:cubicBezTo>
                  <a:cubicBezTo>
                    <a:pt x="21214" y="20723"/>
                    <a:pt x="21214" y="20723"/>
                    <a:pt x="21214" y="20723"/>
                  </a:cubicBezTo>
                  <a:cubicBezTo>
                    <a:pt x="386" y="20723"/>
                    <a:pt x="386" y="20723"/>
                    <a:pt x="386" y="20723"/>
                  </a:cubicBezTo>
                  <a:cubicBezTo>
                    <a:pt x="386" y="0"/>
                    <a:pt x="386" y="0"/>
                    <a:pt x="386"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644" name="Shape 2644"/>
            <p:cNvSpPr/>
            <p:nvPr/>
          </p:nvSpPr>
          <p:spPr>
            <a:xfrm>
              <a:off x="152508" y="289440"/>
              <a:ext cx="693222" cy="737498"/>
            </a:xfrm>
            <a:custGeom>
              <a:avLst/>
              <a:gdLst/>
              <a:ahLst/>
              <a:cxnLst>
                <a:cxn ang="0">
                  <a:pos x="wd2" y="hd2"/>
                </a:cxn>
                <a:cxn ang="5400000">
                  <a:pos x="wd2" y="hd2"/>
                </a:cxn>
                <a:cxn ang="10800000">
                  <a:pos x="wd2" y="hd2"/>
                </a:cxn>
                <a:cxn ang="16200000">
                  <a:pos x="wd2" y="hd2"/>
                </a:cxn>
              </a:cxnLst>
              <a:rect l="0" t="0" r="r" b="b"/>
              <a:pathLst>
                <a:path w="21600" h="21340" fill="norm" stroke="1" extrusionOk="0">
                  <a:moveTo>
                    <a:pt x="1620" y="38"/>
                  </a:moveTo>
                  <a:cubicBezTo>
                    <a:pt x="810" y="-162"/>
                    <a:pt x="0" y="439"/>
                    <a:pt x="0" y="1241"/>
                  </a:cubicBezTo>
                  <a:cubicBezTo>
                    <a:pt x="0" y="3998"/>
                    <a:pt x="0" y="8007"/>
                    <a:pt x="0" y="11164"/>
                  </a:cubicBezTo>
                  <a:cubicBezTo>
                    <a:pt x="0" y="16677"/>
                    <a:pt x="4698" y="21238"/>
                    <a:pt x="10638" y="21338"/>
                  </a:cubicBezTo>
                  <a:cubicBezTo>
                    <a:pt x="16686" y="21438"/>
                    <a:pt x="21600" y="16928"/>
                    <a:pt x="21600" y="11315"/>
                  </a:cubicBezTo>
                  <a:cubicBezTo>
                    <a:pt x="21600" y="1241"/>
                    <a:pt x="21600" y="1241"/>
                    <a:pt x="21600" y="1241"/>
                  </a:cubicBezTo>
                  <a:cubicBezTo>
                    <a:pt x="21600" y="439"/>
                    <a:pt x="20790" y="-162"/>
                    <a:pt x="19980" y="38"/>
                  </a:cubicBezTo>
                  <a:cubicBezTo>
                    <a:pt x="17982" y="540"/>
                    <a:pt x="14364" y="1241"/>
                    <a:pt x="10800" y="1241"/>
                  </a:cubicBezTo>
                  <a:cubicBezTo>
                    <a:pt x="7236" y="1241"/>
                    <a:pt x="3618" y="540"/>
                    <a:pt x="1620" y="38"/>
                  </a:cubicBez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2645" name="Shape 2645"/>
            <p:cNvSpPr/>
            <p:nvPr/>
          </p:nvSpPr>
          <p:spPr>
            <a:xfrm>
              <a:off x="138644" y="276558"/>
              <a:ext cx="720950" cy="7640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748" y="21600"/>
                    <a:pt x="10696" y="21600"/>
                    <a:pt x="10592" y="21600"/>
                  </a:cubicBezTo>
                  <a:cubicBezTo>
                    <a:pt x="4777" y="21502"/>
                    <a:pt x="0" y="16898"/>
                    <a:pt x="0" y="11265"/>
                  </a:cubicBezTo>
                  <a:cubicBezTo>
                    <a:pt x="0" y="1567"/>
                    <a:pt x="0" y="1567"/>
                    <a:pt x="0" y="1567"/>
                  </a:cubicBezTo>
                  <a:cubicBezTo>
                    <a:pt x="0" y="686"/>
                    <a:pt x="727" y="0"/>
                    <a:pt x="1662" y="0"/>
                  </a:cubicBezTo>
                  <a:cubicBezTo>
                    <a:pt x="1817" y="0"/>
                    <a:pt x="1921" y="0"/>
                    <a:pt x="2077" y="49"/>
                  </a:cubicBezTo>
                  <a:cubicBezTo>
                    <a:pt x="3842" y="441"/>
                    <a:pt x="7373" y="1176"/>
                    <a:pt x="10800" y="1176"/>
                  </a:cubicBezTo>
                  <a:cubicBezTo>
                    <a:pt x="14227" y="1176"/>
                    <a:pt x="17758" y="441"/>
                    <a:pt x="19523" y="49"/>
                  </a:cubicBezTo>
                  <a:cubicBezTo>
                    <a:pt x="19679" y="0"/>
                    <a:pt x="19783" y="0"/>
                    <a:pt x="19938" y="0"/>
                  </a:cubicBezTo>
                  <a:cubicBezTo>
                    <a:pt x="20873" y="0"/>
                    <a:pt x="21600" y="686"/>
                    <a:pt x="21600" y="1567"/>
                  </a:cubicBezTo>
                  <a:cubicBezTo>
                    <a:pt x="21600" y="11412"/>
                    <a:pt x="21600" y="11412"/>
                    <a:pt x="21600" y="11412"/>
                  </a:cubicBezTo>
                  <a:cubicBezTo>
                    <a:pt x="21600" y="17045"/>
                    <a:pt x="16771" y="21600"/>
                    <a:pt x="10800" y="21600"/>
                  </a:cubicBezTo>
                  <a:close/>
                  <a:moveTo>
                    <a:pt x="1662" y="784"/>
                  </a:moveTo>
                  <a:cubicBezTo>
                    <a:pt x="1194" y="784"/>
                    <a:pt x="831" y="1127"/>
                    <a:pt x="831" y="1567"/>
                  </a:cubicBezTo>
                  <a:cubicBezTo>
                    <a:pt x="831" y="11265"/>
                    <a:pt x="831" y="11265"/>
                    <a:pt x="831" y="11265"/>
                  </a:cubicBezTo>
                  <a:cubicBezTo>
                    <a:pt x="831" y="16457"/>
                    <a:pt x="5244" y="20767"/>
                    <a:pt x="10644" y="20816"/>
                  </a:cubicBezTo>
                  <a:cubicBezTo>
                    <a:pt x="16200" y="20914"/>
                    <a:pt x="20769" y="16653"/>
                    <a:pt x="20769" y="11412"/>
                  </a:cubicBezTo>
                  <a:cubicBezTo>
                    <a:pt x="20769" y="1567"/>
                    <a:pt x="20769" y="1567"/>
                    <a:pt x="20769" y="1567"/>
                  </a:cubicBezTo>
                  <a:cubicBezTo>
                    <a:pt x="20769" y="1127"/>
                    <a:pt x="20406" y="784"/>
                    <a:pt x="19938" y="784"/>
                  </a:cubicBezTo>
                  <a:cubicBezTo>
                    <a:pt x="19887" y="784"/>
                    <a:pt x="19783" y="784"/>
                    <a:pt x="19731" y="784"/>
                  </a:cubicBezTo>
                  <a:cubicBezTo>
                    <a:pt x="17913" y="1224"/>
                    <a:pt x="14331" y="1959"/>
                    <a:pt x="10800" y="1959"/>
                  </a:cubicBezTo>
                  <a:cubicBezTo>
                    <a:pt x="7269" y="1959"/>
                    <a:pt x="3687" y="1224"/>
                    <a:pt x="1869" y="784"/>
                  </a:cubicBezTo>
                  <a:cubicBezTo>
                    <a:pt x="1817" y="784"/>
                    <a:pt x="1713" y="784"/>
                    <a:pt x="1662" y="784"/>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646" name="Shape 2646"/>
            <p:cNvSpPr/>
            <p:nvPr/>
          </p:nvSpPr>
          <p:spPr>
            <a:xfrm>
              <a:off x="311584" y="519550"/>
              <a:ext cx="69323" cy="6932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647" name="Shape 2647"/>
            <p:cNvSpPr/>
            <p:nvPr/>
          </p:nvSpPr>
          <p:spPr>
            <a:xfrm>
              <a:off x="616601" y="519550"/>
              <a:ext cx="69323" cy="6932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648" name="Shape 2648"/>
            <p:cNvSpPr/>
            <p:nvPr/>
          </p:nvSpPr>
          <p:spPr>
            <a:xfrm>
              <a:off x="277288" y="422499"/>
              <a:ext cx="138645" cy="69387"/>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649" name="Shape 2649"/>
            <p:cNvSpPr/>
            <p:nvPr/>
          </p:nvSpPr>
          <p:spPr>
            <a:xfrm>
              <a:off x="582305" y="422499"/>
              <a:ext cx="138645" cy="69387"/>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650" name="Shape 2650"/>
            <p:cNvSpPr/>
            <p:nvPr/>
          </p:nvSpPr>
          <p:spPr>
            <a:xfrm>
              <a:off x="417398" y="834783"/>
              <a:ext cx="163442" cy="83188"/>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651" name="Shape 2651"/>
            <p:cNvSpPr/>
            <p:nvPr/>
          </p:nvSpPr>
          <p:spPr>
            <a:xfrm>
              <a:off x="443661" y="571359"/>
              <a:ext cx="103619" cy="1729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20" y="21600"/>
                  </a:moveTo>
                  <a:cubicBezTo>
                    <a:pt x="2880" y="21600"/>
                    <a:pt x="2880" y="21600"/>
                    <a:pt x="2880" y="21600"/>
                  </a:cubicBezTo>
                  <a:cubicBezTo>
                    <a:pt x="1440" y="21600"/>
                    <a:pt x="0" y="20736"/>
                    <a:pt x="0" y="19872"/>
                  </a:cubicBezTo>
                  <a:cubicBezTo>
                    <a:pt x="0" y="1728"/>
                    <a:pt x="0" y="1728"/>
                    <a:pt x="0" y="1728"/>
                  </a:cubicBezTo>
                  <a:cubicBezTo>
                    <a:pt x="0" y="864"/>
                    <a:pt x="1440" y="0"/>
                    <a:pt x="2880" y="0"/>
                  </a:cubicBezTo>
                  <a:cubicBezTo>
                    <a:pt x="4320" y="0"/>
                    <a:pt x="5760" y="864"/>
                    <a:pt x="5760" y="1728"/>
                  </a:cubicBezTo>
                  <a:cubicBezTo>
                    <a:pt x="5760" y="18144"/>
                    <a:pt x="5760" y="18144"/>
                    <a:pt x="5760" y="18144"/>
                  </a:cubicBezTo>
                  <a:cubicBezTo>
                    <a:pt x="15840" y="18144"/>
                    <a:pt x="15840" y="18144"/>
                    <a:pt x="15840" y="18144"/>
                  </a:cubicBezTo>
                  <a:cubicBezTo>
                    <a:pt x="15840" y="14688"/>
                    <a:pt x="15840" y="14688"/>
                    <a:pt x="15840" y="14688"/>
                  </a:cubicBezTo>
                  <a:cubicBezTo>
                    <a:pt x="15840" y="13824"/>
                    <a:pt x="17280" y="12960"/>
                    <a:pt x="18720" y="12960"/>
                  </a:cubicBezTo>
                  <a:cubicBezTo>
                    <a:pt x="20160" y="12960"/>
                    <a:pt x="21600" y="13824"/>
                    <a:pt x="21600" y="14688"/>
                  </a:cubicBezTo>
                  <a:cubicBezTo>
                    <a:pt x="21600" y="19872"/>
                    <a:pt x="21600" y="19872"/>
                    <a:pt x="21600" y="19872"/>
                  </a:cubicBezTo>
                  <a:cubicBezTo>
                    <a:pt x="21600" y="20736"/>
                    <a:pt x="20160" y="21600"/>
                    <a:pt x="1872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652" name="Shape 2652"/>
            <p:cNvSpPr/>
            <p:nvPr/>
          </p:nvSpPr>
          <p:spPr>
            <a:xfrm>
              <a:off x="69322" y="464093"/>
              <a:ext cx="83187" cy="1663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725"/>
                    <a:pt x="0" y="10800"/>
                  </a:cubicBezTo>
                  <a:cubicBezTo>
                    <a:pt x="0" y="16875"/>
                    <a:pt x="9450" y="21600"/>
                    <a:pt x="21600" y="21600"/>
                  </a:cubicBezTo>
                  <a:lnTo>
                    <a:pt x="2160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2653" name="Shape 2653"/>
            <p:cNvSpPr/>
            <p:nvPr/>
          </p:nvSpPr>
          <p:spPr>
            <a:xfrm>
              <a:off x="55457" y="450228"/>
              <a:ext cx="110917" cy="1941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7" y="21600"/>
                    <a:pt x="0" y="16779"/>
                    <a:pt x="0" y="10800"/>
                  </a:cubicBezTo>
                  <a:cubicBezTo>
                    <a:pt x="0" y="4821"/>
                    <a:pt x="8437" y="0"/>
                    <a:pt x="18900" y="0"/>
                  </a:cubicBezTo>
                  <a:cubicBezTo>
                    <a:pt x="20250" y="0"/>
                    <a:pt x="21600" y="771"/>
                    <a:pt x="21600" y="1543"/>
                  </a:cubicBezTo>
                  <a:cubicBezTo>
                    <a:pt x="21600" y="20057"/>
                    <a:pt x="21600" y="20057"/>
                    <a:pt x="21600" y="20057"/>
                  </a:cubicBezTo>
                  <a:cubicBezTo>
                    <a:pt x="21600" y="20829"/>
                    <a:pt x="20250" y="21600"/>
                    <a:pt x="18900" y="21600"/>
                  </a:cubicBezTo>
                  <a:close/>
                  <a:moveTo>
                    <a:pt x="16200" y="3279"/>
                  </a:moveTo>
                  <a:cubicBezTo>
                    <a:pt x="10125" y="4050"/>
                    <a:pt x="5400" y="7136"/>
                    <a:pt x="5400" y="10800"/>
                  </a:cubicBezTo>
                  <a:cubicBezTo>
                    <a:pt x="5400" y="14464"/>
                    <a:pt x="10125" y="17550"/>
                    <a:pt x="16200" y="18321"/>
                  </a:cubicBezTo>
                  <a:lnTo>
                    <a:pt x="16200" y="327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654" name="Shape 2654"/>
            <p:cNvSpPr/>
            <p:nvPr/>
          </p:nvSpPr>
          <p:spPr>
            <a:xfrm>
              <a:off x="845729" y="464093"/>
              <a:ext cx="83187" cy="1663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875"/>
                    <a:pt x="12150" y="21600"/>
                    <a:pt x="0" y="21600"/>
                  </a:cubicBezTo>
                  <a:lnTo>
                    <a:pt x="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2655" name="Shape 2655"/>
            <p:cNvSpPr/>
            <p:nvPr/>
          </p:nvSpPr>
          <p:spPr>
            <a:xfrm>
              <a:off x="831865" y="450228"/>
              <a:ext cx="110916" cy="1941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771"/>
                    <a:pt x="1350" y="0"/>
                    <a:pt x="2700" y="0"/>
                  </a:cubicBezTo>
                  <a:cubicBezTo>
                    <a:pt x="13163" y="0"/>
                    <a:pt x="21600" y="4821"/>
                    <a:pt x="21600" y="10800"/>
                  </a:cubicBezTo>
                  <a:cubicBezTo>
                    <a:pt x="21600" y="16779"/>
                    <a:pt x="13163" y="21600"/>
                    <a:pt x="2700" y="21600"/>
                  </a:cubicBezTo>
                  <a:close/>
                  <a:moveTo>
                    <a:pt x="5400" y="3279"/>
                  </a:moveTo>
                  <a:cubicBezTo>
                    <a:pt x="5400" y="18321"/>
                    <a:pt x="5400" y="18321"/>
                    <a:pt x="5400" y="18321"/>
                  </a:cubicBezTo>
                  <a:cubicBezTo>
                    <a:pt x="11475" y="17550"/>
                    <a:pt x="16200" y="14464"/>
                    <a:pt x="16200" y="10800"/>
                  </a:cubicBezTo>
                  <a:cubicBezTo>
                    <a:pt x="16200" y="7136"/>
                    <a:pt x="11475" y="4050"/>
                    <a:pt x="5400" y="3279"/>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656" name="Shape 2656"/>
            <p:cNvSpPr/>
            <p:nvPr/>
          </p:nvSpPr>
          <p:spPr>
            <a:xfrm>
              <a:off x="13864" y="13864"/>
              <a:ext cx="549470" cy="415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21123" y="9000"/>
                    <a:pt x="20169" y="0"/>
                    <a:pt x="19079" y="0"/>
                  </a:cubicBezTo>
                  <a:cubicBezTo>
                    <a:pt x="19079" y="0"/>
                    <a:pt x="5928" y="0"/>
                    <a:pt x="0" y="0"/>
                  </a:cubicBezTo>
                  <a:cubicBezTo>
                    <a:pt x="0" y="8100"/>
                    <a:pt x="68" y="15300"/>
                    <a:pt x="136" y="21600"/>
                  </a:cubicBezTo>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2657" name="Shape 2657"/>
            <p:cNvSpPr/>
            <p:nvPr/>
          </p:nvSpPr>
          <p:spPr>
            <a:xfrm>
              <a:off x="0" y="-1"/>
              <a:ext cx="576552" cy="69391"/>
            </a:xfrm>
            <a:custGeom>
              <a:avLst/>
              <a:gdLst/>
              <a:ahLst/>
              <a:cxnLst>
                <a:cxn ang="0">
                  <a:pos x="wd2" y="hd2"/>
                </a:cxn>
                <a:cxn ang="5400000">
                  <a:pos x="wd2" y="hd2"/>
                </a:cxn>
                <a:cxn ang="10800000">
                  <a:pos x="wd2" y="hd2"/>
                </a:cxn>
                <a:cxn ang="16200000">
                  <a:pos x="wd2" y="hd2"/>
                </a:cxn>
              </a:cxnLst>
              <a:rect l="0" t="0" r="r" b="b"/>
              <a:pathLst>
                <a:path w="21521" h="21175" fill="norm" stroke="1" extrusionOk="0">
                  <a:moveTo>
                    <a:pt x="21018" y="21073"/>
                  </a:moveTo>
                  <a:cubicBezTo>
                    <a:pt x="20824" y="21073"/>
                    <a:pt x="20630" y="20020"/>
                    <a:pt x="20501" y="18439"/>
                  </a:cubicBezTo>
                  <a:cubicBezTo>
                    <a:pt x="20177" y="12644"/>
                    <a:pt x="19466" y="8429"/>
                    <a:pt x="18625" y="8429"/>
                  </a:cubicBezTo>
                  <a:cubicBezTo>
                    <a:pt x="1035" y="8429"/>
                    <a:pt x="1035" y="8429"/>
                    <a:pt x="1035" y="8429"/>
                  </a:cubicBezTo>
                  <a:cubicBezTo>
                    <a:pt x="1099" y="11063"/>
                    <a:pt x="1099" y="13698"/>
                    <a:pt x="1164" y="15805"/>
                  </a:cubicBezTo>
                  <a:cubicBezTo>
                    <a:pt x="1229" y="18439"/>
                    <a:pt x="1035" y="20546"/>
                    <a:pt x="776" y="21073"/>
                  </a:cubicBezTo>
                  <a:cubicBezTo>
                    <a:pt x="453" y="21600"/>
                    <a:pt x="194" y="20020"/>
                    <a:pt x="129" y="17912"/>
                  </a:cubicBezTo>
                  <a:cubicBezTo>
                    <a:pt x="65" y="13171"/>
                    <a:pt x="0" y="8956"/>
                    <a:pt x="0" y="4215"/>
                  </a:cubicBezTo>
                  <a:cubicBezTo>
                    <a:pt x="0" y="2107"/>
                    <a:pt x="259" y="0"/>
                    <a:pt x="517" y="0"/>
                  </a:cubicBezTo>
                  <a:cubicBezTo>
                    <a:pt x="18625" y="0"/>
                    <a:pt x="18625" y="0"/>
                    <a:pt x="18625" y="0"/>
                  </a:cubicBezTo>
                  <a:cubicBezTo>
                    <a:pt x="19854" y="0"/>
                    <a:pt x="20953" y="5795"/>
                    <a:pt x="21471" y="15278"/>
                  </a:cubicBezTo>
                  <a:cubicBezTo>
                    <a:pt x="21600" y="17385"/>
                    <a:pt x="21471" y="20020"/>
                    <a:pt x="21212" y="20546"/>
                  </a:cubicBezTo>
                  <a:cubicBezTo>
                    <a:pt x="21147" y="21073"/>
                    <a:pt x="21083" y="21073"/>
                    <a:pt x="21018"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sp>
        <p:nvSpPr>
          <p:cNvPr id="2659" name="Shape 2659"/>
          <p:cNvSpPr/>
          <p:nvPr/>
        </p:nvSpPr>
        <p:spPr>
          <a:xfrm>
            <a:off x="1013461" y="11007971"/>
            <a:ext cx="1557074" cy="1883584"/>
          </a:xfrm>
          <a:prstGeom prst="rect">
            <a:avLst/>
          </a:prstGeom>
          <a:solidFill>
            <a:srgbClr val="00882B"/>
          </a:solidFill>
          <a:ln w="12700">
            <a:miter lim="400000"/>
          </a:ln>
          <a:effectLst>
            <a:outerShdw sx="100000" sy="100000" kx="0" ky="0" algn="b" rotWithShape="0" blurRad="38100" dist="25400" dir="5400000">
              <a:srgbClr val="000000">
                <a:alpha val="50000"/>
              </a:srgbClr>
            </a:outerShdw>
          </a:effectLst>
        </p:spPr>
        <p:txBody>
          <a:bodyPr lIns="0" tIns="0" rIns="0" bIns="0" anchor="ct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660" name="Shape 2660"/>
          <p:cNvSpPr/>
          <p:nvPr/>
        </p:nvSpPr>
        <p:spPr>
          <a:xfrm>
            <a:off x="1013461" y="2233089"/>
            <a:ext cx="1557074" cy="8679704"/>
          </a:xfrm>
          <a:prstGeom prst="rect">
            <a:avLst/>
          </a:prstGeom>
          <a:solidFill>
            <a:srgbClr val="00882B"/>
          </a:solidFill>
          <a:ln w="12700">
            <a:miter lim="400000"/>
          </a:ln>
          <a:effectLst>
            <a:outerShdw sx="100000" sy="100000" kx="0" ky="0" algn="b" rotWithShape="0" blurRad="38100" dist="25400" dir="5400000">
              <a:srgbClr val="000000">
                <a:alpha val="14876"/>
              </a:srgbClr>
            </a:outerShdw>
          </a:effectLst>
        </p:spPr>
        <p:txBody>
          <a:bodyPr lIns="0" tIns="0" rIns="0" bIns="0" anchor="ct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661" name="Shape 2661"/>
          <p:cNvSpPr/>
          <p:nvPr/>
        </p:nvSpPr>
        <p:spPr>
          <a:xfrm>
            <a:off x="1086741" y="3058153"/>
            <a:ext cx="1385317"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8100"/>
              </a:lnSpc>
              <a:defRPr b="1" sz="4000">
                <a:solidFill>
                  <a:srgbClr val="FFFFFF"/>
                </a:solidFill>
                <a:latin typeface="Helvetica Neue"/>
                <a:ea typeface="Helvetica Neue"/>
                <a:cs typeface="Helvetica Neue"/>
                <a:sym typeface="Helvetica Neue"/>
              </a:defRPr>
            </a:lvl1pPr>
          </a:lstStyle>
          <a:p>
            <a:pPr lvl="0">
              <a:defRPr b="0" sz="1800">
                <a:solidFill>
                  <a:srgbClr val="000000"/>
                </a:solidFill>
              </a:defRPr>
            </a:pPr>
            <a:r>
              <a:rPr b="1" sz="4000">
                <a:solidFill>
                  <a:srgbClr val="FFFFFF"/>
                </a:solidFill>
              </a:rPr>
              <a:t>09:00</a:t>
            </a:r>
          </a:p>
        </p:txBody>
      </p:sp>
      <p:sp>
        <p:nvSpPr>
          <p:cNvPr id="2662" name="Shape 2662"/>
          <p:cNvSpPr/>
          <p:nvPr/>
        </p:nvSpPr>
        <p:spPr>
          <a:xfrm>
            <a:off x="1086741" y="4677835"/>
            <a:ext cx="1385317"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8100"/>
              </a:lnSpc>
              <a:defRPr b="1" sz="4000">
                <a:solidFill>
                  <a:srgbClr val="FFFFFF"/>
                </a:solidFill>
                <a:latin typeface="Helvetica Neue"/>
                <a:ea typeface="Helvetica Neue"/>
                <a:cs typeface="Helvetica Neue"/>
                <a:sym typeface="Helvetica Neue"/>
              </a:defRPr>
            </a:lvl1pPr>
          </a:lstStyle>
          <a:p>
            <a:pPr lvl="0">
              <a:defRPr b="0" sz="1800">
                <a:solidFill>
                  <a:srgbClr val="000000"/>
                </a:solidFill>
              </a:defRPr>
            </a:pPr>
            <a:r>
              <a:rPr b="1" sz="4000">
                <a:solidFill>
                  <a:srgbClr val="FFFFFF"/>
                </a:solidFill>
              </a:rPr>
              <a:t>10:00</a:t>
            </a:r>
          </a:p>
        </p:txBody>
      </p:sp>
      <p:graphicFrame>
        <p:nvGraphicFramePr>
          <p:cNvPr id="2663" name="Table 2663"/>
          <p:cNvGraphicFramePr/>
          <p:nvPr/>
        </p:nvGraphicFramePr>
        <p:xfrm>
          <a:off x="6375346" y="4107116"/>
          <a:ext cx="11633308" cy="6992893"/>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3846619"/>
                <a:gridCol w="3893343"/>
                <a:gridCol w="3893343"/>
              </a:tblGrid>
              <a:tr h="881361">
                <a:tc>
                  <a:txBody>
                    <a:bodyPr/>
                    <a:lstStyle/>
                    <a:p>
                      <a:pPr lvl="0" defTabSz="914400">
                        <a:defRPr b="0" sz="1800">
                          <a:solidFill>
                            <a:srgbClr val="000000"/>
                          </a:solidFill>
                        </a:defRPr>
                      </a:pPr>
                      <a:r>
                        <a:rPr b="1" sz="4000">
                          <a:solidFill>
                            <a:srgbClr val="FFFFFF"/>
                          </a:solidFill>
                          <a:sym typeface="Helvetica"/>
                        </a:rPr>
                        <a:t>DEV</a:t>
                      </a:r>
                    </a:p>
                  </a:txBody>
                  <a:tcPr marL="50800" marR="50800" marT="50800" marB="50800" anchor="ctr" anchorCtr="0" horzOverflow="overflow">
                    <a:lnL w="76200">
                      <a:solidFill>
                        <a:srgbClr val="00882B"/>
                      </a:solidFill>
                      <a:custDash>
                        <a:ds d="200000" sp="200000"/>
                      </a:custDash>
                      <a:miter lim="400000"/>
                    </a:lnL>
                    <a:lnR w="190500">
                      <a:solidFill>
                        <a:srgbClr val="FFFFFF"/>
                      </a:solidFill>
                      <a:miter lim="400000"/>
                    </a:lnR>
                    <a:lnT w="76200">
                      <a:solidFill>
                        <a:srgbClr val="00882B"/>
                      </a:solidFill>
                      <a:custDash>
                        <a:ds d="200000" sp="200000"/>
                      </a:custDash>
                      <a:miter lim="400000"/>
                    </a:lnT>
                    <a:lnB w="190500">
                      <a:solidFill>
                        <a:srgbClr val="FFFFFF"/>
                      </a:solidFill>
                      <a:miter lim="400000"/>
                    </a:lnB>
                    <a:solidFill>
                      <a:srgbClr val="A6AAA9"/>
                    </a:solidFill>
                  </a:tcPr>
                </a:tc>
                <a:tc>
                  <a:txBody>
                    <a:bodyPr/>
                    <a:lstStyle/>
                    <a:p>
                      <a:pPr lvl="0" defTabSz="914400">
                        <a:defRPr b="0" sz="1800">
                          <a:solidFill>
                            <a:srgbClr val="000000"/>
                          </a:solidFill>
                        </a:defRPr>
                      </a:pPr>
                      <a:r>
                        <a:rPr b="1" sz="4000">
                          <a:solidFill>
                            <a:srgbClr val="FFFFFF"/>
                          </a:solidFill>
                          <a:sym typeface="Helvetica"/>
                        </a:rPr>
                        <a:t>STAGING</a:t>
                      </a:r>
                    </a:p>
                  </a:txBody>
                  <a:tcPr marL="50800" marR="50800" marT="50800" marB="50800" anchor="ctr" anchorCtr="0" horzOverflow="overflow">
                    <a:lnL w="190500">
                      <a:solidFill>
                        <a:srgbClr val="FFFFFF"/>
                      </a:solidFill>
                      <a:miter lim="400000"/>
                    </a:lnL>
                    <a:lnR w="190500">
                      <a:solidFill>
                        <a:srgbClr val="FFFFFF"/>
                      </a:solidFill>
                      <a:miter lim="400000"/>
                    </a:lnR>
                    <a:lnT w="76200">
                      <a:solidFill>
                        <a:srgbClr val="00882B"/>
                      </a:solidFill>
                      <a:custDash>
                        <a:ds d="200000" sp="200000"/>
                      </a:custDash>
                      <a:miter lim="400000"/>
                    </a:lnT>
                    <a:lnB w="190500">
                      <a:solidFill>
                        <a:srgbClr val="FFFFFF"/>
                      </a:solidFill>
                      <a:miter lim="400000"/>
                    </a:lnB>
                    <a:solidFill>
                      <a:srgbClr val="A6AAA9"/>
                    </a:solidFill>
                  </a:tcPr>
                </a:tc>
                <a:tc>
                  <a:txBody>
                    <a:bodyPr/>
                    <a:lstStyle/>
                    <a:p>
                      <a:pPr lvl="0" defTabSz="914400">
                        <a:defRPr b="0" sz="1800">
                          <a:solidFill>
                            <a:srgbClr val="000000"/>
                          </a:solidFill>
                        </a:defRPr>
                      </a:pPr>
                      <a:r>
                        <a:rPr b="1" sz="4000">
                          <a:solidFill>
                            <a:srgbClr val="FFFFFF"/>
                          </a:solidFill>
                          <a:sym typeface="Helvetica"/>
                        </a:rPr>
                        <a:t>PROD</a:t>
                      </a:r>
                    </a:p>
                  </a:txBody>
                  <a:tcPr marL="50800" marR="50800" marT="50800" marB="50800" anchor="ctr" anchorCtr="0" horzOverflow="overflow">
                    <a:lnL w="190500">
                      <a:solidFill>
                        <a:srgbClr val="FFFFFF"/>
                      </a:solidFill>
                      <a:miter lim="400000"/>
                    </a:lnL>
                    <a:lnR w="76200">
                      <a:solidFill>
                        <a:srgbClr val="00882B"/>
                      </a:solidFill>
                      <a:custDash>
                        <a:ds d="200000" sp="200000"/>
                      </a:custDash>
                      <a:miter lim="400000"/>
                    </a:lnR>
                    <a:lnT w="76200">
                      <a:solidFill>
                        <a:srgbClr val="00882B"/>
                      </a:solidFill>
                      <a:custDash>
                        <a:ds d="200000" sp="200000"/>
                      </a:custDash>
                      <a:miter lim="400000"/>
                    </a:lnT>
                    <a:lnB w="190500">
                      <a:solidFill>
                        <a:srgbClr val="FFFFFF"/>
                      </a:solidFill>
                      <a:miter lim="400000"/>
                    </a:lnB>
                    <a:solidFill>
                      <a:srgbClr val="A6AAA9"/>
                    </a:solidFill>
                  </a:tcPr>
                </a:tc>
              </a:tr>
              <a:tr h="1531308">
                <a:tc>
                  <a:txBody>
                    <a:bodyPr/>
                    <a:lstStyle/>
                    <a:p>
                      <a:pPr lvl="0" defTabSz="914400">
                        <a:defRPr sz="3600"/>
                      </a:pPr>
                    </a:p>
                  </a:txBody>
                  <a:tcPr marL="50800" marR="50800" marT="50800" marB="50800" anchor="ctr" anchorCtr="0" horzOverflow="overflow">
                    <a:lnL w="76200">
                      <a:solidFill>
                        <a:srgbClr val="00882B"/>
                      </a:solidFill>
                      <a:custDash>
                        <a:ds d="200000" sp="200000"/>
                      </a:custDash>
                      <a:miter lim="400000"/>
                    </a:lnL>
                    <a:lnR w="101600">
                      <a:solidFill>
                        <a:srgbClr val="FFFFFF"/>
                      </a:solidFill>
                      <a:miter lim="400000"/>
                    </a:lnR>
                    <a:lnT w="190500">
                      <a:solidFill>
                        <a:srgbClr val="FFFFFF"/>
                      </a:solidFill>
                      <a:miter lim="400000"/>
                    </a:lnT>
                    <a:lnB w="190500">
                      <a:solidFill>
                        <a:srgbClr val="FFFFFF"/>
                      </a:solidFill>
                      <a:miter lim="400000"/>
                    </a:lnB>
                  </a:tcPr>
                </a:tc>
                <a:tc>
                  <a:txBody>
                    <a:bodyPr/>
                    <a:lstStyle/>
                    <a:p>
                      <a:pPr lvl="0" defTabSz="914400">
                        <a:defRPr sz="3600"/>
                      </a:pPr>
                    </a:p>
                  </a:txBody>
                  <a:tcPr marL="50800" marR="50800" marT="50800" marB="50800" anchor="ctr" anchorCtr="0" horzOverflow="overflow">
                    <a:lnL w="101600">
                      <a:solidFill>
                        <a:srgbClr val="FFFFFF"/>
                      </a:solidFill>
                      <a:miter lim="400000"/>
                    </a:lnL>
                    <a:lnR w="101600">
                      <a:solidFill>
                        <a:srgbClr val="FFFFFF"/>
                      </a:solidFill>
                      <a:miter lim="400000"/>
                    </a:lnR>
                    <a:lnT w="190500">
                      <a:solidFill>
                        <a:srgbClr val="FFFFFF"/>
                      </a:solidFill>
                      <a:miter lim="400000"/>
                    </a:lnT>
                    <a:lnB w="190500">
                      <a:solidFill>
                        <a:srgbClr val="FFFFFF"/>
                      </a:solidFill>
                      <a:miter lim="400000"/>
                    </a:lnB>
                  </a:tcPr>
                </a:tc>
                <a:tc>
                  <a:txBody>
                    <a:bodyPr/>
                    <a:lstStyle/>
                    <a:p>
                      <a:pPr lvl="0" defTabSz="914400">
                        <a:defRPr sz="3600"/>
                      </a:pPr>
                    </a:p>
                  </a:txBody>
                  <a:tcPr marL="50800" marR="50800" marT="50800" marB="50800" anchor="ctr" anchorCtr="0" horzOverflow="overflow">
                    <a:lnL w="101600">
                      <a:solidFill>
                        <a:srgbClr val="FFFFFF"/>
                      </a:solidFill>
                      <a:miter lim="400000"/>
                    </a:lnL>
                    <a:lnR w="76200">
                      <a:solidFill>
                        <a:srgbClr val="00882B"/>
                      </a:solidFill>
                      <a:custDash>
                        <a:ds d="200000" sp="200000"/>
                      </a:custDash>
                      <a:miter lim="400000"/>
                    </a:lnR>
                    <a:lnT w="190500">
                      <a:solidFill>
                        <a:srgbClr val="FFFFFF"/>
                      </a:solidFill>
                      <a:miter lim="400000"/>
                    </a:lnT>
                    <a:lnB w="190500">
                      <a:solidFill>
                        <a:srgbClr val="FFFFFF"/>
                      </a:solidFill>
                      <a:miter lim="400000"/>
                    </a:lnB>
                  </a:tcPr>
                </a:tc>
              </a:tr>
              <a:tr h="1531927">
                <a:tc>
                  <a:txBody>
                    <a:bodyPr/>
                    <a:lstStyle/>
                    <a:p>
                      <a:pPr lvl="0" defTabSz="914400">
                        <a:defRPr sz="3600"/>
                      </a:pPr>
                    </a:p>
                  </a:txBody>
                  <a:tcPr marL="50800" marR="50800" marT="50800" marB="50800" anchor="ctr" anchorCtr="0" horzOverflow="overflow">
                    <a:lnL w="76200">
                      <a:solidFill>
                        <a:srgbClr val="00882B"/>
                      </a:solidFill>
                      <a:custDash>
                        <a:ds d="200000" sp="200000"/>
                      </a:custDash>
                      <a:miter lim="400000"/>
                    </a:lnL>
                    <a:lnR w="190500">
                      <a:solidFill>
                        <a:srgbClr val="FFFFFF"/>
                      </a:solidFill>
                      <a:miter lim="400000"/>
                    </a:lnR>
                    <a:lnT w="190500">
                      <a:solidFill>
                        <a:srgbClr val="FFFFFF"/>
                      </a:solidFill>
                      <a:miter lim="400000"/>
                    </a:lnT>
                    <a:lnB w="190500">
                      <a:solidFill>
                        <a:srgbClr val="FFFFFF"/>
                      </a:solidFill>
                      <a:miter lim="400000"/>
                    </a:lnB>
                    <a:solidFill>
                      <a:srgbClr val="DCDEE0"/>
                    </a:solidFill>
                  </a:tcPr>
                </a:tc>
                <a:tc>
                  <a:txBody>
                    <a:bodyPr/>
                    <a:lstStyle/>
                    <a:p>
                      <a:pPr lvl="0" defTabSz="914400">
                        <a:defRPr sz="3600"/>
                      </a:pPr>
                    </a:p>
                  </a:txBody>
                  <a:tcPr marL="50800" marR="50800" marT="50800" marB="50800" anchor="ctr" anchorCtr="0" horzOverflow="overflow">
                    <a:lnL w="190500">
                      <a:solidFill>
                        <a:srgbClr val="FFFFFF"/>
                      </a:solidFill>
                      <a:miter lim="400000"/>
                    </a:lnL>
                    <a:lnR w="190500">
                      <a:solidFill>
                        <a:srgbClr val="FFFFFF"/>
                      </a:solidFill>
                      <a:miter lim="400000"/>
                    </a:lnR>
                    <a:lnT w="190500">
                      <a:solidFill>
                        <a:srgbClr val="FFFFFF"/>
                      </a:solidFill>
                      <a:miter lim="400000"/>
                    </a:lnT>
                    <a:lnB w="190500">
                      <a:solidFill>
                        <a:srgbClr val="FFFFFF"/>
                      </a:solidFill>
                      <a:miter lim="400000"/>
                    </a:lnB>
                    <a:solidFill>
                      <a:srgbClr val="DCDEE0"/>
                    </a:solidFill>
                  </a:tcPr>
                </a:tc>
                <a:tc>
                  <a:txBody>
                    <a:bodyPr/>
                    <a:lstStyle/>
                    <a:p>
                      <a:pPr lvl="0" defTabSz="914400">
                        <a:defRPr sz="3600"/>
                      </a:pPr>
                    </a:p>
                  </a:txBody>
                  <a:tcPr marL="50800" marR="50800" marT="50800" marB="50800" anchor="ctr" anchorCtr="0" horzOverflow="overflow">
                    <a:lnL w="190500">
                      <a:solidFill>
                        <a:srgbClr val="FFFFFF"/>
                      </a:solidFill>
                      <a:miter lim="400000"/>
                    </a:lnL>
                    <a:lnR w="76200">
                      <a:solidFill>
                        <a:srgbClr val="00882B"/>
                      </a:solidFill>
                      <a:custDash>
                        <a:ds d="200000" sp="200000"/>
                      </a:custDash>
                      <a:miter lim="400000"/>
                    </a:lnR>
                    <a:lnT w="190500">
                      <a:solidFill>
                        <a:srgbClr val="FFFFFF"/>
                      </a:solidFill>
                      <a:miter lim="400000"/>
                    </a:lnT>
                    <a:lnB w="190500">
                      <a:solidFill>
                        <a:srgbClr val="FFFFFF"/>
                      </a:solidFill>
                      <a:miter lim="400000"/>
                    </a:lnB>
                    <a:solidFill>
                      <a:srgbClr val="DCDEE0"/>
                    </a:solidFill>
                  </a:tcPr>
                </a:tc>
              </a:tr>
              <a:tr h="1526892">
                <a:tc>
                  <a:txBody>
                    <a:bodyPr/>
                    <a:lstStyle/>
                    <a:p>
                      <a:pPr lvl="0" defTabSz="914400">
                        <a:defRPr sz="3600"/>
                      </a:pPr>
                    </a:p>
                  </a:txBody>
                  <a:tcPr marL="50800" marR="50800" marT="50800" marB="50800" anchor="ctr" anchorCtr="0" horzOverflow="overflow">
                    <a:lnL w="76200">
                      <a:solidFill>
                        <a:srgbClr val="00882B"/>
                      </a:solidFill>
                      <a:custDash>
                        <a:ds d="200000" sp="200000"/>
                      </a:custDash>
                      <a:miter lim="400000"/>
                    </a:lnL>
                    <a:lnR w="101600">
                      <a:solidFill>
                        <a:srgbClr val="FFFFFF"/>
                      </a:solidFill>
                      <a:miter lim="400000"/>
                    </a:lnR>
                    <a:lnT w="190500">
                      <a:solidFill>
                        <a:srgbClr val="FFFFFF"/>
                      </a:solidFill>
                      <a:miter lim="400000"/>
                    </a:lnT>
                    <a:lnB w="190500">
                      <a:solidFill>
                        <a:srgbClr val="FFFFFF"/>
                      </a:solidFill>
                      <a:miter lim="400000"/>
                    </a:lnB>
                  </a:tcPr>
                </a:tc>
                <a:tc>
                  <a:txBody>
                    <a:bodyPr/>
                    <a:lstStyle/>
                    <a:p>
                      <a:pPr lvl="0" defTabSz="914400">
                        <a:defRPr sz="3600"/>
                      </a:pPr>
                    </a:p>
                  </a:txBody>
                  <a:tcPr marL="50800" marR="50800" marT="50800" marB="50800" anchor="ctr" anchorCtr="0" horzOverflow="overflow">
                    <a:lnL w="101600">
                      <a:solidFill>
                        <a:srgbClr val="FFFFFF"/>
                      </a:solidFill>
                      <a:miter lim="400000"/>
                    </a:lnL>
                    <a:lnR w="101600">
                      <a:solidFill>
                        <a:srgbClr val="FFFFFF"/>
                      </a:solidFill>
                      <a:miter lim="400000"/>
                    </a:lnR>
                    <a:lnT w="190500">
                      <a:solidFill>
                        <a:srgbClr val="FFFFFF"/>
                      </a:solidFill>
                      <a:miter lim="400000"/>
                    </a:lnT>
                    <a:lnB w="190500">
                      <a:solidFill>
                        <a:srgbClr val="FFFFFF"/>
                      </a:solidFill>
                      <a:miter lim="400000"/>
                    </a:lnB>
                  </a:tcPr>
                </a:tc>
                <a:tc>
                  <a:txBody>
                    <a:bodyPr/>
                    <a:lstStyle/>
                    <a:p>
                      <a:pPr lvl="0" defTabSz="914400">
                        <a:defRPr sz="3600"/>
                      </a:pPr>
                    </a:p>
                  </a:txBody>
                  <a:tcPr marL="50800" marR="50800" marT="50800" marB="50800" anchor="ctr" anchorCtr="0" horzOverflow="overflow">
                    <a:lnL w="101600">
                      <a:solidFill>
                        <a:srgbClr val="FFFFFF"/>
                      </a:solidFill>
                      <a:miter lim="400000"/>
                    </a:lnL>
                    <a:lnR w="76200">
                      <a:solidFill>
                        <a:srgbClr val="00882B"/>
                      </a:solidFill>
                      <a:custDash>
                        <a:ds d="200000" sp="200000"/>
                      </a:custDash>
                      <a:miter lim="400000"/>
                    </a:lnR>
                    <a:lnT w="190500">
                      <a:solidFill>
                        <a:srgbClr val="FFFFFF"/>
                      </a:solidFill>
                      <a:miter lim="400000"/>
                    </a:lnT>
                    <a:lnB w="190500">
                      <a:solidFill>
                        <a:srgbClr val="FFFFFF"/>
                      </a:solidFill>
                      <a:miter lim="400000"/>
                    </a:lnB>
                  </a:tcPr>
                </a:tc>
              </a:tr>
              <a:tr h="1521402">
                <a:tc>
                  <a:txBody>
                    <a:bodyPr/>
                    <a:lstStyle/>
                    <a:p>
                      <a:pPr lvl="0" defTabSz="914400">
                        <a:defRPr sz="3600"/>
                      </a:pPr>
                    </a:p>
                  </a:txBody>
                  <a:tcPr marL="50800" marR="50800" marT="50800" marB="50800" anchor="ctr" anchorCtr="0" horzOverflow="overflow">
                    <a:lnL w="76200">
                      <a:solidFill>
                        <a:srgbClr val="00882B"/>
                      </a:solidFill>
                      <a:custDash>
                        <a:ds d="200000" sp="200000"/>
                      </a:custDash>
                      <a:miter lim="400000"/>
                    </a:lnL>
                    <a:lnR w="190500">
                      <a:solidFill>
                        <a:srgbClr val="FFFFFF"/>
                      </a:solidFill>
                      <a:miter lim="400000"/>
                    </a:lnR>
                    <a:lnT w="190500">
                      <a:solidFill>
                        <a:srgbClr val="FFFFFF"/>
                      </a:solidFill>
                      <a:miter lim="400000"/>
                    </a:lnT>
                    <a:lnB w="76200">
                      <a:solidFill>
                        <a:srgbClr val="00882B"/>
                      </a:solidFill>
                      <a:custDash>
                        <a:ds d="200000" sp="200000"/>
                      </a:custDash>
                      <a:miter lim="400000"/>
                    </a:lnB>
                    <a:solidFill>
                      <a:srgbClr val="DCDEE0"/>
                    </a:solidFill>
                  </a:tcPr>
                </a:tc>
                <a:tc>
                  <a:txBody>
                    <a:bodyPr/>
                    <a:lstStyle/>
                    <a:p>
                      <a:pPr lvl="0" defTabSz="914400">
                        <a:defRPr sz="3600"/>
                      </a:pPr>
                    </a:p>
                  </a:txBody>
                  <a:tcPr marL="50800" marR="50800" marT="50800" marB="50800" anchor="ctr" anchorCtr="0" horzOverflow="overflow">
                    <a:lnL w="190500">
                      <a:solidFill>
                        <a:srgbClr val="FFFFFF"/>
                      </a:solidFill>
                      <a:miter lim="400000"/>
                    </a:lnL>
                    <a:lnR w="190500">
                      <a:solidFill>
                        <a:srgbClr val="FFFFFF"/>
                      </a:solidFill>
                      <a:miter lim="400000"/>
                    </a:lnR>
                    <a:lnT w="190500">
                      <a:solidFill>
                        <a:srgbClr val="FFFFFF"/>
                      </a:solidFill>
                      <a:miter lim="400000"/>
                    </a:lnT>
                    <a:lnB w="76200">
                      <a:solidFill>
                        <a:srgbClr val="00882B"/>
                      </a:solidFill>
                      <a:custDash>
                        <a:ds d="200000" sp="200000"/>
                      </a:custDash>
                      <a:miter lim="400000"/>
                    </a:lnB>
                    <a:solidFill>
                      <a:srgbClr val="DCDEE0"/>
                    </a:solidFill>
                  </a:tcPr>
                </a:tc>
                <a:tc>
                  <a:txBody>
                    <a:bodyPr/>
                    <a:lstStyle/>
                    <a:p>
                      <a:pPr lvl="0" defTabSz="914400">
                        <a:defRPr sz="3600"/>
                      </a:pPr>
                    </a:p>
                  </a:txBody>
                  <a:tcPr marL="50800" marR="50800" marT="50800" marB="50800" anchor="ctr" anchorCtr="0" horzOverflow="overflow">
                    <a:lnL w="190500">
                      <a:solidFill>
                        <a:srgbClr val="FFFFFF"/>
                      </a:solidFill>
                      <a:miter lim="400000"/>
                    </a:lnL>
                    <a:lnR w="76200">
                      <a:solidFill>
                        <a:srgbClr val="00882B"/>
                      </a:solidFill>
                      <a:custDash>
                        <a:ds d="200000" sp="200000"/>
                      </a:custDash>
                      <a:miter lim="400000"/>
                    </a:lnR>
                    <a:lnT w="190500">
                      <a:solidFill>
                        <a:srgbClr val="FFFFFF"/>
                      </a:solidFill>
                      <a:miter lim="400000"/>
                    </a:lnT>
                    <a:lnB w="76200">
                      <a:solidFill>
                        <a:srgbClr val="00882B"/>
                      </a:solidFill>
                      <a:custDash>
                        <a:ds d="200000" sp="200000"/>
                      </a:custDash>
                      <a:miter lim="400000"/>
                    </a:lnB>
                    <a:solidFill>
                      <a:srgbClr val="DCDEE0"/>
                    </a:solidFill>
                  </a:tcPr>
                </a:tc>
              </a:tr>
            </a:tbl>
          </a:graphicData>
        </a:graphic>
      </p:graphicFrame>
      <p:grpSp>
        <p:nvGrpSpPr>
          <p:cNvPr id="2666" name="Group 2666"/>
          <p:cNvGrpSpPr/>
          <p:nvPr/>
        </p:nvGrpSpPr>
        <p:grpSpPr>
          <a:xfrm>
            <a:off x="11686171" y="5214304"/>
            <a:ext cx="1011659" cy="1011659"/>
            <a:chOff x="0" y="0"/>
            <a:chExt cx="1011657" cy="1011657"/>
          </a:xfrm>
        </p:grpSpPr>
        <p:pic>
          <p:nvPicPr>
            <p:cNvPr id="2664" name="pasted-image.png"/>
            <p:cNvPicPr/>
            <p:nvPr/>
          </p:nvPicPr>
          <p:blipFill>
            <a:blip r:embed="rId4">
              <a:extLst/>
            </a:blip>
            <a:srcRect l="0" t="0" r="0" b="0"/>
            <a:stretch>
              <a:fillRect/>
            </a:stretch>
          </p:blipFill>
          <p:spPr>
            <a:xfrm>
              <a:off x="0" y="0"/>
              <a:ext cx="1011658" cy="1011658"/>
            </a:xfrm>
            <a:prstGeom prst="rect">
              <a:avLst/>
            </a:prstGeom>
            <a:ln w="12700" cap="flat">
              <a:noFill/>
              <a:miter lim="400000"/>
            </a:ln>
            <a:effectLst/>
          </p:spPr>
        </p:pic>
        <p:sp>
          <p:nvSpPr>
            <p:cNvPr id="2665" name="Shape 2665"/>
            <p:cNvSpPr/>
            <p:nvPr/>
          </p:nvSpPr>
          <p:spPr>
            <a:xfrm>
              <a:off x="158494" y="429539"/>
              <a:ext cx="694671" cy="541180"/>
            </a:xfrm>
            <a:prstGeom prst="rect">
              <a:avLst/>
            </a:prstGeom>
            <a:solidFill>
              <a:srgbClr val="164F86"/>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grpSp>
        <p:nvGrpSpPr>
          <p:cNvPr id="2669" name="Group 2669"/>
          <p:cNvGrpSpPr/>
          <p:nvPr/>
        </p:nvGrpSpPr>
        <p:grpSpPr>
          <a:xfrm>
            <a:off x="15550948" y="5214304"/>
            <a:ext cx="1011659" cy="1011659"/>
            <a:chOff x="0" y="0"/>
            <a:chExt cx="1011657" cy="1011657"/>
          </a:xfrm>
        </p:grpSpPr>
        <p:pic>
          <p:nvPicPr>
            <p:cNvPr id="2667" name="pasted-image.png"/>
            <p:cNvPicPr/>
            <p:nvPr/>
          </p:nvPicPr>
          <p:blipFill>
            <a:blip r:embed="rId4">
              <a:extLst/>
            </a:blip>
            <a:srcRect l="0" t="0" r="0" b="0"/>
            <a:stretch>
              <a:fillRect/>
            </a:stretch>
          </p:blipFill>
          <p:spPr>
            <a:xfrm>
              <a:off x="0" y="0"/>
              <a:ext cx="1011658" cy="1011658"/>
            </a:xfrm>
            <a:prstGeom prst="rect">
              <a:avLst/>
            </a:prstGeom>
            <a:ln w="12700" cap="flat">
              <a:noFill/>
              <a:miter lim="400000"/>
            </a:ln>
            <a:effectLst/>
          </p:spPr>
        </p:pic>
        <p:sp>
          <p:nvSpPr>
            <p:cNvPr id="2668" name="Shape 2668"/>
            <p:cNvSpPr/>
            <p:nvPr/>
          </p:nvSpPr>
          <p:spPr>
            <a:xfrm>
              <a:off x="158494" y="429539"/>
              <a:ext cx="694671" cy="541180"/>
            </a:xfrm>
            <a:prstGeom prst="rect">
              <a:avLst/>
            </a:prstGeom>
            <a:solidFill>
              <a:srgbClr val="164F86"/>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grpSp>
        <p:nvGrpSpPr>
          <p:cNvPr id="2672" name="Group 2672"/>
          <p:cNvGrpSpPr/>
          <p:nvPr/>
        </p:nvGrpSpPr>
        <p:grpSpPr>
          <a:xfrm>
            <a:off x="11686171" y="6698364"/>
            <a:ext cx="1011659" cy="1011659"/>
            <a:chOff x="0" y="0"/>
            <a:chExt cx="1011657" cy="1011657"/>
          </a:xfrm>
        </p:grpSpPr>
        <p:pic>
          <p:nvPicPr>
            <p:cNvPr id="2670" name="pasted-image.png"/>
            <p:cNvPicPr/>
            <p:nvPr/>
          </p:nvPicPr>
          <p:blipFill>
            <a:blip r:embed="rId4">
              <a:extLst/>
            </a:blip>
            <a:srcRect l="0" t="0" r="0" b="0"/>
            <a:stretch>
              <a:fillRect/>
            </a:stretch>
          </p:blipFill>
          <p:spPr>
            <a:xfrm>
              <a:off x="0" y="0"/>
              <a:ext cx="1011658" cy="1011658"/>
            </a:xfrm>
            <a:prstGeom prst="rect">
              <a:avLst/>
            </a:prstGeom>
            <a:ln w="12700" cap="flat">
              <a:noFill/>
              <a:miter lim="400000"/>
            </a:ln>
            <a:effectLst/>
          </p:spPr>
        </p:pic>
        <p:sp>
          <p:nvSpPr>
            <p:cNvPr id="2671" name="Shape 2671"/>
            <p:cNvSpPr/>
            <p:nvPr/>
          </p:nvSpPr>
          <p:spPr>
            <a:xfrm>
              <a:off x="158494" y="429539"/>
              <a:ext cx="694671" cy="541180"/>
            </a:xfrm>
            <a:prstGeom prst="rect">
              <a:avLst/>
            </a:prstGeom>
            <a:solidFill>
              <a:srgbClr val="164F86"/>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grpSp>
        <p:nvGrpSpPr>
          <p:cNvPr id="2675" name="Group 2675"/>
          <p:cNvGrpSpPr/>
          <p:nvPr/>
        </p:nvGrpSpPr>
        <p:grpSpPr>
          <a:xfrm>
            <a:off x="15550948" y="6698364"/>
            <a:ext cx="1011659" cy="1011659"/>
            <a:chOff x="0" y="0"/>
            <a:chExt cx="1011657" cy="1011657"/>
          </a:xfrm>
        </p:grpSpPr>
        <p:pic>
          <p:nvPicPr>
            <p:cNvPr id="2673" name="pasted-image.png"/>
            <p:cNvPicPr/>
            <p:nvPr/>
          </p:nvPicPr>
          <p:blipFill>
            <a:blip r:embed="rId4">
              <a:extLst/>
            </a:blip>
            <a:srcRect l="0" t="0" r="0" b="0"/>
            <a:stretch>
              <a:fillRect/>
            </a:stretch>
          </p:blipFill>
          <p:spPr>
            <a:xfrm>
              <a:off x="0" y="0"/>
              <a:ext cx="1011658" cy="1011658"/>
            </a:xfrm>
            <a:prstGeom prst="rect">
              <a:avLst/>
            </a:prstGeom>
            <a:ln w="12700" cap="flat">
              <a:noFill/>
              <a:miter lim="400000"/>
            </a:ln>
            <a:effectLst/>
          </p:spPr>
        </p:pic>
        <p:sp>
          <p:nvSpPr>
            <p:cNvPr id="2674" name="Shape 2674"/>
            <p:cNvSpPr/>
            <p:nvPr/>
          </p:nvSpPr>
          <p:spPr>
            <a:xfrm>
              <a:off x="158494" y="429539"/>
              <a:ext cx="694671" cy="541180"/>
            </a:xfrm>
            <a:prstGeom prst="rect">
              <a:avLst/>
            </a:prstGeom>
            <a:solidFill>
              <a:srgbClr val="164F86"/>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grpSp>
        <p:nvGrpSpPr>
          <p:cNvPr id="2678" name="Group 2678"/>
          <p:cNvGrpSpPr/>
          <p:nvPr/>
        </p:nvGrpSpPr>
        <p:grpSpPr>
          <a:xfrm>
            <a:off x="7821393" y="6698364"/>
            <a:ext cx="1011659" cy="1011659"/>
            <a:chOff x="0" y="0"/>
            <a:chExt cx="1011657" cy="1011657"/>
          </a:xfrm>
        </p:grpSpPr>
        <p:pic>
          <p:nvPicPr>
            <p:cNvPr id="2676" name="pasted-image.png"/>
            <p:cNvPicPr/>
            <p:nvPr/>
          </p:nvPicPr>
          <p:blipFill>
            <a:blip r:embed="rId4">
              <a:extLst/>
            </a:blip>
            <a:srcRect l="0" t="0" r="0" b="0"/>
            <a:stretch>
              <a:fillRect/>
            </a:stretch>
          </p:blipFill>
          <p:spPr>
            <a:xfrm>
              <a:off x="0" y="0"/>
              <a:ext cx="1011658" cy="1011658"/>
            </a:xfrm>
            <a:prstGeom prst="rect">
              <a:avLst/>
            </a:prstGeom>
            <a:ln w="12700" cap="flat">
              <a:noFill/>
              <a:miter lim="400000"/>
            </a:ln>
            <a:effectLst/>
          </p:spPr>
        </p:pic>
        <p:sp>
          <p:nvSpPr>
            <p:cNvPr id="2677" name="Shape 2677"/>
            <p:cNvSpPr/>
            <p:nvPr/>
          </p:nvSpPr>
          <p:spPr>
            <a:xfrm>
              <a:off x="158494" y="422540"/>
              <a:ext cx="694670" cy="551414"/>
            </a:xfrm>
            <a:prstGeom prst="rect">
              <a:avLst/>
            </a:prstGeom>
            <a:solidFill>
              <a:srgbClr val="F5D328"/>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grpSp>
        <p:nvGrpSpPr>
          <p:cNvPr id="2681" name="Group 2681"/>
          <p:cNvGrpSpPr/>
          <p:nvPr/>
        </p:nvGrpSpPr>
        <p:grpSpPr>
          <a:xfrm>
            <a:off x="3747845" y="6725604"/>
            <a:ext cx="1011659" cy="1011659"/>
            <a:chOff x="0" y="0"/>
            <a:chExt cx="1011657" cy="1011657"/>
          </a:xfrm>
        </p:grpSpPr>
        <p:pic>
          <p:nvPicPr>
            <p:cNvPr id="2679" name="pasted-image.png"/>
            <p:cNvPicPr/>
            <p:nvPr/>
          </p:nvPicPr>
          <p:blipFill>
            <a:blip r:embed="rId4">
              <a:extLst/>
            </a:blip>
            <a:srcRect l="0" t="0" r="0" b="0"/>
            <a:stretch>
              <a:fillRect/>
            </a:stretch>
          </p:blipFill>
          <p:spPr>
            <a:xfrm>
              <a:off x="0" y="0"/>
              <a:ext cx="1011658" cy="1011658"/>
            </a:xfrm>
            <a:prstGeom prst="rect">
              <a:avLst/>
            </a:prstGeom>
            <a:ln w="12700" cap="flat">
              <a:noFill/>
              <a:miter lim="400000"/>
            </a:ln>
            <a:effectLst/>
          </p:spPr>
        </p:pic>
        <p:sp>
          <p:nvSpPr>
            <p:cNvPr id="2680" name="Shape 2680"/>
            <p:cNvSpPr/>
            <p:nvPr/>
          </p:nvSpPr>
          <p:spPr>
            <a:xfrm>
              <a:off x="158494" y="422540"/>
              <a:ext cx="694670" cy="551414"/>
            </a:xfrm>
            <a:prstGeom prst="rect">
              <a:avLst/>
            </a:prstGeom>
            <a:solidFill>
              <a:srgbClr val="00882B"/>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grpSp>
        <p:nvGrpSpPr>
          <p:cNvPr id="2684" name="Group 2684"/>
          <p:cNvGrpSpPr/>
          <p:nvPr/>
        </p:nvGrpSpPr>
        <p:grpSpPr>
          <a:xfrm>
            <a:off x="7821393" y="5214304"/>
            <a:ext cx="1011659" cy="1011659"/>
            <a:chOff x="0" y="0"/>
            <a:chExt cx="1011657" cy="1011657"/>
          </a:xfrm>
        </p:grpSpPr>
        <p:pic>
          <p:nvPicPr>
            <p:cNvPr id="2682" name="pasted-image.png"/>
            <p:cNvPicPr/>
            <p:nvPr/>
          </p:nvPicPr>
          <p:blipFill>
            <a:blip r:embed="rId4">
              <a:extLst/>
            </a:blip>
            <a:srcRect l="0" t="0" r="0" b="0"/>
            <a:stretch>
              <a:fillRect/>
            </a:stretch>
          </p:blipFill>
          <p:spPr>
            <a:xfrm>
              <a:off x="0" y="0"/>
              <a:ext cx="1011658" cy="1011658"/>
            </a:xfrm>
            <a:prstGeom prst="rect">
              <a:avLst/>
            </a:prstGeom>
            <a:ln w="12700" cap="flat">
              <a:noFill/>
              <a:miter lim="400000"/>
            </a:ln>
            <a:effectLst/>
          </p:spPr>
        </p:pic>
        <p:sp>
          <p:nvSpPr>
            <p:cNvPr id="2683" name="Shape 2683"/>
            <p:cNvSpPr/>
            <p:nvPr/>
          </p:nvSpPr>
          <p:spPr>
            <a:xfrm>
              <a:off x="158494" y="422540"/>
              <a:ext cx="694670" cy="551414"/>
            </a:xfrm>
            <a:prstGeom prst="rect">
              <a:avLst/>
            </a:prstGeom>
            <a:solidFill>
              <a:srgbClr val="F5D328"/>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sp>
        <p:nvSpPr>
          <p:cNvPr id="2685" name="Shape 2685"/>
          <p:cNvSpPr/>
          <p:nvPr/>
        </p:nvSpPr>
        <p:spPr>
          <a:xfrm>
            <a:off x="755465" y="745026"/>
            <a:ext cx="20970876"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A deployment pipeline, at Atlassian</a:t>
            </a:r>
          </a:p>
        </p:txBody>
      </p:sp>
    </p:spTree>
  </p:cSld>
  <p:clrMapOvr>
    <a:masterClrMapping/>
  </p:clrMapOvr>
  <p:transition spd="med"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1" presetID="2" grpId="1" fill="hold">
                                  <p:stCondLst>
                                    <p:cond delay="400"/>
                                  </p:stCondLst>
                                  <p:iterate type="el" backwards="0">
                                    <p:tmAbs val="0"/>
                                  </p:iterate>
                                  <p:childTnLst>
                                    <p:set>
                                      <p:cBhvr>
                                        <p:cTn id="6" fill="hold"/>
                                        <p:tgtEl>
                                          <p:spTgt spid="2681"/>
                                        </p:tgtEl>
                                        <p:attrNameLst>
                                          <p:attrName>style.visibility</p:attrName>
                                        </p:attrNameLst>
                                      </p:cBhvr>
                                      <p:to>
                                        <p:strVal val="visible"/>
                                      </p:to>
                                    </p:set>
                                    <p:anim calcmode="lin" valueType="num">
                                      <p:cBhvr>
                                        <p:cTn id="7" dur="499" fill="hold"/>
                                        <p:tgtEl>
                                          <p:spTgt spid="2681"/>
                                        </p:tgtEl>
                                        <p:attrNameLst>
                                          <p:attrName>ppt_x</p:attrName>
                                        </p:attrNameLst>
                                      </p:cBhvr>
                                      <p:tavLst>
                                        <p:tav tm="0">
                                          <p:val>
                                            <p:strVal val="#ppt_x"/>
                                          </p:val>
                                        </p:tav>
                                        <p:tav tm="100000">
                                          <p:val>
                                            <p:strVal val="#ppt_x"/>
                                          </p:val>
                                        </p:tav>
                                      </p:tavLst>
                                    </p:anim>
                                    <p:anim calcmode="lin" valueType="num">
                                      <p:cBhvr>
                                        <p:cTn id="8" dur="499" fill="hold"/>
                                        <p:tgtEl>
                                          <p:spTgt spid="268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81" grpId="1"/>
    </p:bldLst>
  </p:timing>
</p:sld>
</file>

<file path=ppt/slides/slide7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89" name="Shape 2689"/>
          <p:cNvSpPr/>
          <p:nvPr/>
        </p:nvSpPr>
        <p:spPr>
          <a:xfrm>
            <a:off x="1226441" y="3120180"/>
            <a:ext cx="1131114"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7100"/>
              </a:lnSpc>
              <a:defRPr b="1" sz="3200">
                <a:solidFill>
                  <a:srgbClr val="FFFFFF"/>
                </a:solidFill>
                <a:latin typeface="Helvetica Neue"/>
                <a:ea typeface="Helvetica Neue"/>
                <a:cs typeface="Helvetica Neue"/>
                <a:sym typeface="Helvetica Neue"/>
              </a:defRPr>
            </a:lvl1pPr>
          </a:lstStyle>
          <a:p>
            <a:pPr lvl="0">
              <a:defRPr b="0" sz="1800">
                <a:solidFill>
                  <a:srgbClr val="000000"/>
                </a:solidFill>
              </a:defRPr>
            </a:pPr>
            <a:r>
              <a:rPr b="1" sz="3200">
                <a:solidFill>
                  <a:srgbClr val="FFFFFF"/>
                </a:solidFill>
              </a:rPr>
              <a:t>09:00</a:t>
            </a:r>
          </a:p>
        </p:txBody>
      </p:sp>
      <p:grpSp>
        <p:nvGrpSpPr>
          <p:cNvPr id="2702" name="Group 2702"/>
          <p:cNvGrpSpPr/>
          <p:nvPr/>
        </p:nvGrpSpPr>
        <p:grpSpPr>
          <a:xfrm>
            <a:off x="4418211" y="2583834"/>
            <a:ext cx="19235503" cy="1657804"/>
            <a:chOff x="299569" y="0"/>
            <a:chExt cx="19235502" cy="1657803"/>
          </a:xfrm>
        </p:grpSpPr>
        <p:sp>
          <p:nvSpPr>
            <p:cNvPr id="2690" name="Shape 2690"/>
            <p:cNvSpPr/>
            <p:nvPr/>
          </p:nvSpPr>
          <p:spPr>
            <a:xfrm>
              <a:off x="299569" y="426767"/>
              <a:ext cx="891779" cy="8042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3846" sz="5200">
                  <a:solidFill>
                    <a:srgbClr val="58ADE1"/>
                  </a:solidFill>
                  <a:latin typeface="Atlassian-icons"/>
                  <a:ea typeface="Atlassian-icons"/>
                  <a:cs typeface="Atlassian-icons"/>
                  <a:sym typeface="Atlassian-icons"/>
                </a:defRPr>
              </a:lvl1pPr>
            </a:lstStyle>
            <a:p>
              <a:pPr lvl="0">
                <a:defRPr baseline="0" sz="1800">
                  <a:solidFill>
                    <a:srgbClr val="000000"/>
                  </a:solidFill>
                </a:defRPr>
              </a:pPr>
              <a:r>
                <a:rPr baseline="-3846" sz="5200">
                  <a:solidFill>
                    <a:srgbClr val="58ADE1"/>
                  </a:solidFill>
                </a:rPr>
                <a:t></a:t>
              </a:r>
            </a:p>
          </p:txBody>
        </p:sp>
        <p:grpSp>
          <p:nvGrpSpPr>
            <p:cNvPr id="2701" name="Group 2701"/>
            <p:cNvGrpSpPr/>
            <p:nvPr/>
          </p:nvGrpSpPr>
          <p:grpSpPr>
            <a:xfrm>
              <a:off x="1303287" y="0"/>
              <a:ext cx="18231786" cy="1657804"/>
              <a:chOff x="0" y="0"/>
              <a:chExt cx="18231785" cy="1657803"/>
            </a:xfrm>
          </p:grpSpPr>
          <p:sp>
            <p:nvSpPr>
              <p:cNvPr id="2691" name="Shape 2691"/>
              <p:cNvSpPr/>
              <p:nvPr/>
            </p:nvSpPr>
            <p:spPr>
              <a:xfrm>
                <a:off x="16902129" y="901500"/>
                <a:ext cx="1329657" cy="6391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6250" sz="32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6250" sz="3200">
                    <a:solidFill>
                      <a:srgbClr val="164F86"/>
                    </a:solidFill>
                  </a:rPr>
                  <a:t>dev</a:t>
                </a:r>
              </a:p>
            </p:txBody>
          </p:sp>
          <p:sp>
            <p:nvSpPr>
              <p:cNvPr id="2692" name="Shape 2692"/>
              <p:cNvSpPr/>
              <p:nvPr/>
            </p:nvSpPr>
            <p:spPr>
              <a:xfrm>
                <a:off x="7668569"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2693" name="Shape 2693"/>
              <p:cNvSpPr/>
              <p:nvPr/>
            </p:nvSpPr>
            <p:spPr>
              <a:xfrm>
                <a:off x="11690481"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2694" name="Shape 2694"/>
              <p:cNvSpPr/>
              <p:nvPr/>
            </p:nvSpPr>
            <p:spPr>
              <a:xfrm>
                <a:off x="15699692" y="0"/>
                <a:ext cx="1642289"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2695" name="Shape 2695"/>
              <p:cNvSpPr/>
              <p:nvPr/>
            </p:nvSpPr>
            <p:spPr>
              <a:xfrm>
                <a:off x="6043607" y="489416"/>
                <a:ext cx="822663"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pic>
            <p:nvPicPr>
              <p:cNvPr id="2696" name="pasted-image.tif"/>
              <p:cNvPicPr/>
              <p:nvPr/>
            </p:nvPicPr>
            <p:blipFill>
              <a:blip r:embed="rId3">
                <a:extLst/>
              </a:blip>
              <a:stretch>
                <a:fillRect/>
              </a:stretch>
            </p:blipFill>
            <p:spPr>
              <a:xfrm>
                <a:off x="0" y="320588"/>
                <a:ext cx="891779" cy="1016627"/>
              </a:xfrm>
              <a:prstGeom prst="rect">
                <a:avLst/>
              </a:prstGeom>
              <a:ln w="12700" cap="flat">
                <a:noFill/>
                <a:miter lim="400000"/>
              </a:ln>
              <a:effectLst/>
            </p:spPr>
          </p:pic>
          <p:sp>
            <p:nvSpPr>
              <p:cNvPr id="2697" name="Shape 2697"/>
              <p:cNvSpPr/>
              <p:nvPr/>
            </p:nvSpPr>
            <p:spPr>
              <a:xfrm>
                <a:off x="3630918"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2698" name="Shape 2698"/>
              <p:cNvSpPr/>
              <p:nvPr/>
            </p:nvSpPr>
            <p:spPr>
              <a:xfrm>
                <a:off x="2013541" y="489416"/>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699" name="Shape 2699"/>
              <p:cNvSpPr/>
              <p:nvPr/>
            </p:nvSpPr>
            <p:spPr>
              <a:xfrm>
                <a:off x="10072438" y="489416"/>
                <a:ext cx="822663"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700" name="Shape 2700"/>
              <p:cNvSpPr/>
              <p:nvPr/>
            </p:nvSpPr>
            <p:spPr>
              <a:xfrm>
                <a:off x="14099711" y="489416"/>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grpSp>
      <p:grpSp>
        <p:nvGrpSpPr>
          <p:cNvPr id="2715" name="Group 2715"/>
          <p:cNvGrpSpPr/>
          <p:nvPr/>
        </p:nvGrpSpPr>
        <p:grpSpPr>
          <a:xfrm>
            <a:off x="4418211" y="4203515"/>
            <a:ext cx="19235503" cy="1657804"/>
            <a:chOff x="299569" y="0"/>
            <a:chExt cx="19235502" cy="1657803"/>
          </a:xfrm>
        </p:grpSpPr>
        <p:sp>
          <p:nvSpPr>
            <p:cNvPr id="2703" name="Shape 2703"/>
            <p:cNvSpPr/>
            <p:nvPr/>
          </p:nvSpPr>
          <p:spPr>
            <a:xfrm>
              <a:off x="299569" y="426767"/>
              <a:ext cx="891779" cy="8042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3846" sz="5200">
                  <a:solidFill>
                    <a:srgbClr val="58ADE1"/>
                  </a:solidFill>
                  <a:latin typeface="Atlassian-icons"/>
                  <a:ea typeface="Atlassian-icons"/>
                  <a:cs typeface="Atlassian-icons"/>
                  <a:sym typeface="Atlassian-icons"/>
                </a:defRPr>
              </a:lvl1pPr>
            </a:lstStyle>
            <a:p>
              <a:pPr lvl="0">
                <a:defRPr baseline="0" sz="1800">
                  <a:solidFill>
                    <a:srgbClr val="000000"/>
                  </a:solidFill>
                </a:defRPr>
              </a:pPr>
              <a:r>
                <a:rPr baseline="-3846" sz="5200">
                  <a:solidFill>
                    <a:srgbClr val="58ADE1"/>
                  </a:solidFill>
                </a:rPr>
                <a:t></a:t>
              </a:r>
            </a:p>
          </p:txBody>
        </p:sp>
        <p:grpSp>
          <p:nvGrpSpPr>
            <p:cNvPr id="2714" name="Group 2714"/>
            <p:cNvGrpSpPr/>
            <p:nvPr/>
          </p:nvGrpSpPr>
          <p:grpSpPr>
            <a:xfrm>
              <a:off x="1303287" y="0"/>
              <a:ext cx="18231786" cy="1657804"/>
              <a:chOff x="0" y="0"/>
              <a:chExt cx="18231785" cy="1657803"/>
            </a:xfrm>
          </p:grpSpPr>
          <p:sp>
            <p:nvSpPr>
              <p:cNvPr id="2704" name="Shape 2704"/>
              <p:cNvSpPr/>
              <p:nvPr/>
            </p:nvSpPr>
            <p:spPr>
              <a:xfrm>
                <a:off x="16902129" y="901500"/>
                <a:ext cx="1329657" cy="6391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6250" sz="32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6250" sz="3200">
                    <a:solidFill>
                      <a:srgbClr val="164F86"/>
                    </a:solidFill>
                  </a:rPr>
                  <a:t>dev</a:t>
                </a:r>
              </a:p>
            </p:txBody>
          </p:sp>
          <p:sp>
            <p:nvSpPr>
              <p:cNvPr id="2705" name="Shape 2705"/>
              <p:cNvSpPr/>
              <p:nvPr/>
            </p:nvSpPr>
            <p:spPr>
              <a:xfrm>
                <a:off x="7668569"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2706" name="Shape 2706"/>
              <p:cNvSpPr/>
              <p:nvPr/>
            </p:nvSpPr>
            <p:spPr>
              <a:xfrm>
                <a:off x="11690481"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2707" name="Shape 2707"/>
              <p:cNvSpPr/>
              <p:nvPr/>
            </p:nvSpPr>
            <p:spPr>
              <a:xfrm>
                <a:off x="15699692" y="0"/>
                <a:ext cx="1642289"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2708" name="Shape 2708"/>
              <p:cNvSpPr/>
              <p:nvPr/>
            </p:nvSpPr>
            <p:spPr>
              <a:xfrm>
                <a:off x="6043607" y="489416"/>
                <a:ext cx="822663"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pic>
            <p:nvPicPr>
              <p:cNvPr id="2709" name="pasted-image.tif"/>
              <p:cNvPicPr/>
              <p:nvPr/>
            </p:nvPicPr>
            <p:blipFill>
              <a:blip r:embed="rId3">
                <a:extLst/>
              </a:blip>
              <a:stretch>
                <a:fillRect/>
              </a:stretch>
            </p:blipFill>
            <p:spPr>
              <a:xfrm>
                <a:off x="0" y="320588"/>
                <a:ext cx="891779" cy="1016627"/>
              </a:xfrm>
              <a:prstGeom prst="rect">
                <a:avLst/>
              </a:prstGeom>
              <a:ln w="12700" cap="flat">
                <a:noFill/>
                <a:miter lim="400000"/>
              </a:ln>
              <a:effectLst/>
            </p:spPr>
          </p:pic>
          <p:sp>
            <p:nvSpPr>
              <p:cNvPr id="2710" name="Shape 2710"/>
              <p:cNvSpPr/>
              <p:nvPr/>
            </p:nvSpPr>
            <p:spPr>
              <a:xfrm>
                <a:off x="3630918"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2711" name="Shape 2711"/>
              <p:cNvSpPr/>
              <p:nvPr/>
            </p:nvSpPr>
            <p:spPr>
              <a:xfrm>
                <a:off x="2013541" y="489416"/>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712" name="Shape 2712"/>
              <p:cNvSpPr/>
              <p:nvPr/>
            </p:nvSpPr>
            <p:spPr>
              <a:xfrm>
                <a:off x="10072438" y="489416"/>
                <a:ext cx="822663"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713" name="Shape 2713"/>
              <p:cNvSpPr/>
              <p:nvPr/>
            </p:nvSpPr>
            <p:spPr>
              <a:xfrm>
                <a:off x="14099711" y="489416"/>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grpSp>
      <p:grpSp>
        <p:nvGrpSpPr>
          <p:cNvPr id="2756" name="Group 2756"/>
          <p:cNvGrpSpPr/>
          <p:nvPr/>
        </p:nvGrpSpPr>
        <p:grpSpPr>
          <a:xfrm>
            <a:off x="3204052" y="4422551"/>
            <a:ext cx="881579" cy="1110220"/>
            <a:chOff x="0" y="0"/>
            <a:chExt cx="881577" cy="1110219"/>
          </a:xfrm>
        </p:grpSpPr>
        <p:sp>
          <p:nvSpPr>
            <p:cNvPr id="2716" name="Shape 2716"/>
            <p:cNvSpPr/>
            <p:nvPr/>
          </p:nvSpPr>
          <p:spPr>
            <a:xfrm>
              <a:off x="12100" y="10851"/>
              <a:ext cx="857377" cy="622592"/>
            </a:xfrm>
            <a:custGeom>
              <a:avLst/>
              <a:gdLst/>
              <a:ahLst/>
              <a:cxnLst>
                <a:cxn ang="0">
                  <a:pos x="wd2" y="hd2"/>
                </a:cxn>
                <a:cxn ang="5400000">
                  <a:pos x="wd2" y="hd2"/>
                </a:cxn>
                <a:cxn ang="10800000">
                  <a:pos x="wd2" y="hd2"/>
                </a:cxn>
                <a:cxn ang="16200000">
                  <a:pos x="wd2" y="hd2"/>
                </a:cxn>
              </a:cxnLst>
              <a:rect l="0" t="0" r="r" b="b"/>
              <a:pathLst>
                <a:path w="17965" h="21600" fill="norm" stroke="1" extrusionOk="0">
                  <a:moveTo>
                    <a:pt x="16981" y="21600"/>
                  </a:moveTo>
                  <a:cubicBezTo>
                    <a:pt x="983" y="21600"/>
                    <a:pt x="983" y="21600"/>
                    <a:pt x="983" y="21600"/>
                  </a:cubicBezTo>
                  <a:cubicBezTo>
                    <a:pt x="747" y="20707"/>
                    <a:pt x="747" y="20707"/>
                    <a:pt x="747" y="20707"/>
                  </a:cubicBezTo>
                  <a:cubicBezTo>
                    <a:pt x="-1818" y="10940"/>
                    <a:pt x="2536" y="0"/>
                    <a:pt x="8982" y="0"/>
                  </a:cubicBezTo>
                  <a:cubicBezTo>
                    <a:pt x="15428" y="0"/>
                    <a:pt x="19782" y="10940"/>
                    <a:pt x="17217" y="20707"/>
                  </a:cubicBezTo>
                  <a:cubicBezTo>
                    <a:pt x="16981" y="21600"/>
                    <a:pt x="16981" y="21600"/>
                    <a:pt x="16981" y="21600"/>
                  </a:cubicBezTo>
                </a:path>
              </a:pathLst>
            </a:custGeom>
            <a:solidFill>
              <a:srgbClr val="FF4E4A"/>
            </a:solidFill>
            <a:ln w="12700" cap="flat">
              <a:noFill/>
              <a:miter lim="400000"/>
            </a:ln>
            <a:effectLst/>
          </p:spPr>
          <p:txBody>
            <a:bodyPr wrap="square" lIns="71436" tIns="71436" rIns="71436" bIns="71436" numCol="1" anchor="t">
              <a:noAutofit/>
            </a:bodyPr>
            <a:lstStyle/>
            <a:p>
              <a:pPr lvl="0"/>
            </a:p>
          </p:txBody>
        </p:sp>
        <p:sp>
          <p:nvSpPr>
            <p:cNvPr id="2717" name="Shape 2717"/>
            <p:cNvSpPr/>
            <p:nvPr/>
          </p:nvSpPr>
          <p:spPr>
            <a:xfrm>
              <a:off x="0" y="0"/>
              <a:ext cx="881578" cy="646329"/>
            </a:xfrm>
            <a:custGeom>
              <a:avLst/>
              <a:gdLst/>
              <a:ahLst/>
              <a:cxnLst>
                <a:cxn ang="0">
                  <a:pos x="wd2" y="hd2"/>
                </a:cxn>
                <a:cxn ang="5400000">
                  <a:pos x="wd2" y="hd2"/>
                </a:cxn>
                <a:cxn ang="10800000">
                  <a:pos x="wd2" y="hd2"/>
                </a:cxn>
                <a:cxn ang="16200000">
                  <a:pos x="wd2" y="hd2"/>
                </a:cxn>
              </a:cxnLst>
              <a:rect l="0" t="0" r="r" b="b"/>
              <a:pathLst>
                <a:path w="20524" h="21600" fill="norm" stroke="1" extrusionOk="0">
                  <a:moveTo>
                    <a:pt x="19337" y="21600"/>
                  </a:moveTo>
                  <a:cubicBezTo>
                    <a:pt x="1187" y="21600"/>
                    <a:pt x="1187" y="21600"/>
                    <a:pt x="1187" y="21600"/>
                  </a:cubicBezTo>
                  <a:cubicBezTo>
                    <a:pt x="849" y="20472"/>
                    <a:pt x="849" y="20472"/>
                    <a:pt x="849" y="20472"/>
                  </a:cubicBezTo>
                  <a:cubicBezTo>
                    <a:pt x="-538" y="15958"/>
                    <a:pt x="-200" y="10746"/>
                    <a:pt x="1674" y="6609"/>
                  </a:cubicBezTo>
                  <a:cubicBezTo>
                    <a:pt x="3587" y="2472"/>
                    <a:pt x="6812" y="0"/>
                    <a:pt x="10262" y="0"/>
                  </a:cubicBezTo>
                  <a:cubicBezTo>
                    <a:pt x="13712" y="0"/>
                    <a:pt x="16937" y="2472"/>
                    <a:pt x="18850" y="6609"/>
                  </a:cubicBezTo>
                  <a:cubicBezTo>
                    <a:pt x="20724" y="10746"/>
                    <a:pt x="21062" y="15958"/>
                    <a:pt x="19675" y="20472"/>
                  </a:cubicBezTo>
                  <a:cubicBezTo>
                    <a:pt x="19337" y="21600"/>
                    <a:pt x="19337" y="21600"/>
                    <a:pt x="19337" y="21600"/>
                  </a:cubicBezTo>
                  <a:moveTo>
                    <a:pt x="1562" y="20740"/>
                  </a:moveTo>
                  <a:cubicBezTo>
                    <a:pt x="18962" y="20740"/>
                    <a:pt x="18962" y="20740"/>
                    <a:pt x="18962" y="20740"/>
                  </a:cubicBezTo>
                  <a:cubicBezTo>
                    <a:pt x="19150" y="20149"/>
                    <a:pt x="19150" y="20149"/>
                    <a:pt x="19150" y="20149"/>
                  </a:cubicBezTo>
                  <a:cubicBezTo>
                    <a:pt x="20424" y="15851"/>
                    <a:pt x="20124" y="10961"/>
                    <a:pt x="18325" y="7039"/>
                  </a:cubicBezTo>
                  <a:cubicBezTo>
                    <a:pt x="16525" y="3170"/>
                    <a:pt x="13524" y="860"/>
                    <a:pt x="10262" y="860"/>
                  </a:cubicBezTo>
                  <a:cubicBezTo>
                    <a:pt x="7000" y="860"/>
                    <a:pt x="3999" y="3170"/>
                    <a:pt x="2199" y="7039"/>
                  </a:cubicBezTo>
                  <a:cubicBezTo>
                    <a:pt x="400" y="10961"/>
                    <a:pt x="100" y="15851"/>
                    <a:pt x="1374" y="20149"/>
                  </a:cubicBezTo>
                  <a:cubicBezTo>
                    <a:pt x="1562" y="20740"/>
                    <a:pt x="1562" y="20740"/>
                    <a:pt x="1562" y="2074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718" name="Shape 2718"/>
            <p:cNvSpPr/>
            <p:nvPr/>
          </p:nvSpPr>
          <p:spPr>
            <a:xfrm>
              <a:off x="118641" y="282810"/>
              <a:ext cx="644295" cy="814072"/>
            </a:xfrm>
            <a:custGeom>
              <a:avLst/>
              <a:gdLst/>
              <a:ahLst/>
              <a:cxnLst>
                <a:cxn ang="0">
                  <a:pos x="wd2" y="hd2"/>
                </a:cxn>
                <a:cxn ang="5400000">
                  <a:pos x="wd2" y="hd2"/>
                </a:cxn>
                <a:cxn ang="10800000">
                  <a:pos x="wd2" y="hd2"/>
                </a:cxn>
                <a:cxn ang="16200000">
                  <a:pos x="wd2" y="hd2"/>
                </a:cxn>
              </a:cxnLst>
              <a:rect l="0" t="0" r="r" b="b"/>
              <a:pathLst>
                <a:path w="21600" h="21516" fill="norm" stroke="1" extrusionOk="0">
                  <a:moveTo>
                    <a:pt x="0" y="5187"/>
                  </a:moveTo>
                  <a:cubicBezTo>
                    <a:pt x="0" y="12883"/>
                    <a:pt x="0" y="12883"/>
                    <a:pt x="0" y="12883"/>
                  </a:cubicBezTo>
                  <a:cubicBezTo>
                    <a:pt x="0" y="17561"/>
                    <a:pt x="4698" y="21472"/>
                    <a:pt x="10638" y="21515"/>
                  </a:cubicBezTo>
                  <a:cubicBezTo>
                    <a:pt x="16686" y="21600"/>
                    <a:pt x="21600" y="17773"/>
                    <a:pt x="21600" y="13011"/>
                  </a:cubicBezTo>
                  <a:cubicBezTo>
                    <a:pt x="21600" y="4592"/>
                    <a:pt x="21600" y="4592"/>
                    <a:pt x="21600" y="4592"/>
                  </a:cubicBezTo>
                  <a:cubicBezTo>
                    <a:pt x="10152" y="0"/>
                    <a:pt x="10152" y="0"/>
                    <a:pt x="10152" y="0"/>
                  </a:cubicBezTo>
                  <a:cubicBezTo>
                    <a:pt x="756" y="4167"/>
                    <a:pt x="756" y="4167"/>
                    <a:pt x="756" y="4167"/>
                  </a:cubicBezTo>
                  <a:cubicBezTo>
                    <a:pt x="270" y="4380"/>
                    <a:pt x="0" y="4762"/>
                    <a:pt x="0" y="5187"/>
                  </a:cubicBezTo>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2719" name="Shape 2719"/>
            <p:cNvSpPr/>
            <p:nvPr/>
          </p:nvSpPr>
          <p:spPr>
            <a:xfrm>
              <a:off x="105756" y="269120"/>
              <a:ext cx="670066" cy="841100"/>
            </a:xfrm>
            <a:custGeom>
              <a:avLst/>
              <a:gdLst/>
              <a:ahLst/>
              <a:cxnLst>
                <a:cxn ang="0">
                  <a:pos x="wd2" y="hd2"/>
                </a:cxn>
                <a:cxn ang="5400000">
                  <a:pos x="wd2" y="hd2"/>
                </a:cxn>
                <a:cxn ang="10800000">
                  <a:pos x="wd2" y="hd2"/>
                </a:cxn>
                <a:cxn ang="16200000">
                  <a:pos x="wd2" y="hd2"/>
                </a:cxn>
              </a:cxnLst>
              <a:rect l="0" t="0" r="r" b="b"/>
              <a:pathLst>
                <a:path w="21600" h="21586" fill="norm" stroke="1" extrusionOk="0">
                  <a:moveTo>
                    <a:pt x="10800" y="21586"/>
                  </a:moveTo>
                  <a:cubicBezTo>
                    <a:pt x="10748" y="21586"/>
                    <a:pt x="10696" y="21586"/>
                    <a:pt x="10592" y="21586"/>
                  </a:cubicBezTo>
                  <a:cubicBezTo>
                    <a:pt x="4777" y="21545"/>
                    <a:pt x="0" y="17621"/>
                    <a:pt x="0" y="12872"/>
                  </a:cubicBezTo>
                  <a:cubicBezTo>
                    <a:pt x="0" y="5396"/>
                    <a:pt x="0" y="5396"/>
                    <a:pt x="0" y="5396"/>
                  </a:cubicBezTo>
                  <a:cubicBezTo>
                    <a:pt x="0" y="4859"/>
                    <a:pt x="363" y="4364"/>
                    <a:pt x="935" y="4116"/>
                  </a:cubicBezTo>
                  <a:cubicBezTo>
                    <a:pt x="9969" y="69"/>
                    <a:pt x="9969" y="69"/>
                    <a:pt x="9969" y="69"/>
                  </a:cubicBezTo>
                  <a:cubicBezTo>
                    <a:pt x="10073" y="-14"/>
                    <a:pt x="10229" y="-14"/>
                    <a:pt x="10385" y="27"/>
                  </a:cubicBezTo>
                  <a:cubicBezTo>
                    <a:pt x="21392" y="4488"/>
                    <a:pt x="21392" y="4488"/>
                    <a:pt x="21392" y="4488"/>
                  </a:cubicBezTo>
                  <a:cubicBezTo>
                    <a:pt x="21496" y="4570"/>
                    <a:pt x="21600" y="4653"/>
                    <a:pt x="21600" y="4818"/>
                  </a:cubicBezTo>
                  <a:cubicBezTo>
                    <a:pt x="21600" y="12996"/>
                    <a:pt x="21600" y="12996"/>
                    <a:pt x="21600" y="12996"/>
                  </a:cubicBezTo>
                  <a:cubicBezTo>
                    <a:pt x="21600" y="15308"/>
                    <a:pt x="20458" y="17456"/>
                    <a:pt x="18433" y="19108"/>
                  </a:cubicBezTo>
                  <a:cubicBezTo>
                    <a:pt x="16408" y="20719"/>
                    <a:pt x="13708" y="21586"/>
                    <a:pt x="10800" y="21586"/>
                  </a:cubicBezTo>
                  <a:moveTo>
                    <a:pt x="10177" y="729"/>
                  </a:moveTo>
                  <a:cubicBezTo>
                    <a:pt x="1350" y="4694"/>
                    <a:pt x="1350" y="4694"/>
                    <a:pt x="1350" y="4694"/>
                  </a:cubicBezTo>
                  <a:cubicBezTo>
                    <a:pt x="1038" y="4818"/>
                    <a:pt x="831" y="5107"/>
                    <a:pt x="831" y="5396"/>
                  </a:cubicBezTo>
                  <a:cubicBezTo>
                    <a:pt x="831" y="12872"/>
                    <a:pt x="831" y="12872"/>
                    <a:pt x="831" y="12872"/>
                  </a:cubicBezTo>
                  <a:cubicBezTo>
                    <a:pt x="831" y="17249"/>
                    <a:pt x="5244" y="20884"/>
                    <a:pt x="10644" y="20925"/>
                  </a:cubicBezTo>
                  <a:cubicBezTo>
                    <a:pt x="13344" y="20966"/>
                    <a:pt x="15940" y="20140"/>
                    <a:pt x="17862" y="18612"/>
                  </a:cubicBezTo>
                  <a:cubicBezTo>
                    <a:pt x="19731" y="17126"/>
                    <a:pt x="20769" y="15143"/>
                    <a:pt x="20769" y="12996"/>
                  </a:cubicBezTo>
                  <a:cubicBezTo>
                    <a:pt x="20769" y="4983"/>
                    <a:pt x="20769" y="4983"/>
                    <a:pt x="20769" y="4983"/>
                  </a:cubicBezTo>
                  <a:cubicBezTo>
                    <a:pt x="10177" y="729"/>
                    <a:pt x="10177" y="729"/>
                    <a:pt x="10177" y="72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720" name="Shape 2720"/>
            <p:cNvSpPr/>
            <p:nvPr/>
          </p:nvSpPr>
          <p:spPr>
            <a:xfrm>
              <a:off x="131527" y="587324"/>
              <a:ext cx="618523" cy="4971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700" y="280"/>
                    <a:pt x="20025" y="1258"/>
                    <a:pt x="20025" y="2447"/>
                  </a:cubicBezTo>
                  <a:cubicBezTo>
                    <a:pt x="20025" y="9717"/>
                    <a:pt x="20025" y="9717"/>
                    <a:pt x="20025" y="9717"/>
                  </a:cubicBezTo>
                  <a:cubicBezTo>
                    <a:pt x="20025" y="11674"/>
                    <a:pt x="18731" y="13351"/>
                    <a:pt x="17100" y="13351"/>
                  </a:cubicBezTo>
                  <a:cubicBezTo>
                    <a:pt x="17044" y="13351"/>
                    <a:pt x="16931" y="13282"/>
                    <a:pt x="16819" y="13282"/>
                  </a:cubicBezTo>
                  <a:cubicBezTo>
                    <a:pt x="15300" y="13142"/>
                    <a:pt x="13219" y="12093"/>
                    <a:pt x="10800" y="12093"/>
                  </a:cubicBezTo>
                  <a:cubicBezTo>
                    <a:pt x="8381" y="12093"/>
                    <a:pt x="6300" y="13142"/>
                    <a:pt x="4781" y="13282"/>
                  </a:cubicBezTo>
                  <a:cubicBezTo>
                    <a:pt x="4669" y="13282"/>
                    <a:pt x="4556" y="13351"/>
                    <a:pt x="4500" y="13351"/>
                  </a:cubicBezTo>
                  <a:cubicBezTo>
                    <a:pt x="2869" y="13351"/>
                    <a:pt x="1575" y="11674"/>
                    <a:pt x="1575" y="9717"/>
                  </a:cubicBezTo>
                  <a:cubicBezTo>
                    <a:pt x="1575" y="2447"/>
                    <a:pt x="1575" y="2447"/>
                    <a:pt x="1575" y="2447"/>
                  </a:cubicBezTo>
                  <a:cubicBezTo>
                    <a:pt x="1575" y="1258"/>
                    <a:pt x="900" y="280"/>
                    <a:pt x="0" y="0"/>
                  </a:cubicBezTo>
                  <a:cubicBezTo>
                    <a:pt x="0" y="7969"/>
                    <a:pt x="0" y="7969"/>
                    <a:pt x="0" y="7969"/>
                  </a:cubicBezTo>
                  <a:cubicBezTo>
                    <a:pt x="0" y="10066"/>
                    <a:pt x="394" y="12093"/>
                    <a:pt x="1069" y="13841"/>
                  </a:cubicBezTo>
                  <a:cubicBezTo>
                    <a:pt x="1519" y="14889"/>
                    <a:pt x="2025" y="15938"/>
                    <a:pt x="2587" y="16847"/>
                  </a:cubicBezTo>
                  <a:cubicBezTo>
                    <a:pt x="4556" y="19713"/>
                    <a:pt x="7425" y="21600"/>
                    <a:pt x="10631" y="21600"/>
                  </a:cubicBezTo>
                  <a:cubicBezTo>
                    <a:pt x="10687" y="21600"/>
                    <a:pt x="10744" y="21600"/>
                    <a:pt x="10800" y="21600"/>
                  </a:cubicBezTo>
                  <a:cubicBezTo>
                    <a:pt x="13669" y="21600"/>
                    <a:pt x="16369" y="20272"/>
                    <a:pt x="18394" y="17755"/>
                  </a:cubicBezTo>
                  <a:cubicBezTo>
                    <a:pt x="19350" y="16497"/>
                    <a:pt x="20138" y="15029"/>
                    <a:pt x="20756" y="13421"/>
                  </a:cubicBezTo>
                  <a:cubicBezTo>
                    <a:pt x="21319" y="11814"/>
                    <a:pt x="21600" y="10066"/>
                    <a:pt x="21600" y="8179"/>
                  </a:cubicBezTo>
                  <a:cubicBezTo>
                    <a:pt x="21600" y="0"/>
                    <a:pt x="21600" y="0"/>
                    <a:pt x="21600" y="0"/>
                  </a:cubicBezTo>
                </a:path>
              </a:pathLst>
            </a:custGeom>
            <a:solidFill>
              <a:srgbClr val="BA7E57"/>
            </a:solidFill>
            <a:ln w="12700" cap="flat">
              <a:noFill/>
              <a:miter lim="400000"/>
            </a:ln>
            <a:effectLst/>
          </p:spPr>
          <p:txBody>
            <a:bodyPr wrap="square" lIns="71436" tIns="71436" rIns="71436" bIns="71436" numCol="1" anchor="t">
              <a:noAutofit/>
            </a:bodyPr>
            <a:lstStyle/>
            <a:p>
              <a:pPr lvl="0"/>
            </a:p>
          </p:txBody>
        </p:sp>
        <p:sp>
          <p:nvSpPr>
            <p:cNvPr id="2721" name="Shape 2721"/>
            <p:cNvSpPr/>
            <p:nvPr/>
          </p:nvSpPr>
          <p:spPr>
            <a:xfrm>
              <a:off x="118641" y="587324"/>
              <a:ext cx="644295" cy="510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916" y="16421"/>
                  </a:moveTo>
                  <a:cubicBezTo>
                    <a:pt x="4860" y="19488"/>
                    <a:pt x="7560" y="21600"/>
                    <a:pt x="10638" y="21600"/>
                  </a:cubicBezTo>
                  <a:cubicBezTo>
                    <a:pt x="10638" y="21600"/>
                    <a:pt x="10692" y="21600"/>
                    <a:pt x="10746" y="21600"/>
                  </a:cubicBezTo>
                  <a:cubicBezTo>
                    <a:pt x="13608" y="21600"/>
                    <a:pt x="16200" y="19897"/>
                    <a:pt x="18090" y="17307"/>
                  </a:cubicBezTo>
                  <a:cubicBezTo>
                    <a:pt x="16146" y="19760"/>
                    <a:pt x="13554" y="21055"/>
                    <a:pt x="10800" y="21055"/>
                  </a:cubicBezTo>
                  <a:cubicBezTo>
                    <a:pt x="10746" y="21055"/>
                    <a:pt x="10692" y="21055"/>
                    <a:pt x="10638" y="21055"/>
                  </a:cubicBezTo>
                  <a:cubicBezTo>
                    <a:pt x="7560" y="21055"/>
                    <a:pt x="4806" y="19215"/>
                    <a:pt x="2916" y="16421"/>
                  </a:cubicBezTo>
                  <a:moveTo>
                    <a:pt x="0" y="0"/>
                  </a:moveTo>
                  <a:cubicBezTo>
                    <a:pt x="0" y="6201"/>
                    <a:pt x="0" y="6201"/>
                    <a:pt x="0" y="6201"/>
                  </a:cubicBezTo>
                  <a:cubicBezTo>
                    <a:pt x="0" y="8654"/>
                    <a:pt x="540" y="11243"/>
                    <a:pt x="1458" y="13491"/>
                  </a:cubicBezTo>
                  <a:cubicBezTo>
                    <a:pt x="810" y="11788"/>
                    <a:pt x="432" y="9812"/>
                    <a:pt x="432" y="7768"/>
                  </a:cubicBezTo>
                  <a:cubicBezTo>
                    <a:pt x="432" y="0"/>
                    <a:pt x="432" y="0"/>
                    <a:pt x="432" y="0"/>
                  </a:cubicBezTo>
                  <a:cubicBezTo>
                    <a:pt x="270" y="0"/>
                    <a:pt x="162" y="0"/>
                    <a:pt x="0" y="0"/>
                  </a:cubicBezTo>
                  <a:moveTo>
                    <a:pt x="21600" y="0"/>
                  </a:moveTo>
                  <a:cubicBezTo>
                    <a:pt x="21438" y="0"/>
                    <a:pt x="21330" y="0"/>
                    <a:pt x="21168" y="0"/>
                  </a:cubicBezTo>
                  <a:cubicBezTo>
                    <a:pt x="21168" y="7972"/>
                    <a:pt x="21168" y="7972"/>
                    <a:pt x="21168" y="7972"/>
                  </a:cubicBezTo>
                  <a:cubicBezTo>
                    <a:pt x="21168" y="9812"/>
                    <a:pt x="20898" y="11515"/>
                    <a:pt x="20358" y="13083"/>
                  </a:cubicBezTo>
                  <a:cubicBezTo>
                    <a:pt x="21168" y="10970"/>
                    <a:pt x="21600" y="8654"/>
                    <a:pt x="21600" y="6405"/>
                  </a:cubicBezTo>
                  <a:cubicBezTo>
                    <a:pt x="21600" y="0"/>
                    <a:pt x="21600" y="0"/>
                    <a:pt x="216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722" name="Shape 2722"/>
            <p:cNvSpPr/>
            <p:nvPr/>
          </p:nvSpPr>
          <p:spPr>
            <a:xfrm>
              <a:off x="241396" y="282810"/>
              <a:ext cx="386578" cy="127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225"/>
                  </a:moveTo>
                  <a:cubicBezTo>
                    <a:pt x="3150" y="19959"/>
                    <a:pt x="7020" y="21600"/>
                    <a:pt x="11160" y="21600"/>
                  </a:cubicBezTo>
                  <a:cubicBezTo>
                    <a:pt x="15030" y="21600"/>
                    <a:pt x="18630" y="20233"/>
                    <a:pt x="21600" y="17772"/>
                  </a:cubicBezTo>
                  <a:cubicBezTo>
                    <a:pt x="10080" y="0"/>
                    <a:pt x="10080" y="0"/>
                    <a:pt x="10080" y="0"/>
                  </a:cubicBezTo>
                  <a:cubicBezTo>
                    <a:pt x="0" y="17225"/>
                    <a:pt x="0" y="17225"/>
                    <a:pt x="0" y="17225"/>
                  </a:cubicBezTo>
                </a:path>
              </a:pathLst>
            </a:custGeom>
            <a:solidFill>
              <a:srgbClr val="3572B0"/>
            </a:solidFill>
            <a:ln w="12700" cap="flat">
              <a:noFill/>
              <a:miter lim="400000"/>
            </a:ln>
            <a:effectLst/>
          </p:spPr>
          <p:txBody>
            <a:bodyPr wrap="square" lIns="71436" tIns="71436" rIns="71436" bIns="71436" numCol="1" anchor="t">
              <a:noAutofit/>
            </a:bodyPr>
            <a:lstStyle/>
            <a:p>
              <a:pPr lvl="0"/>
            </a:p>
          </p:txBody>
        </p:sp>
        <p:sp>
          <p:nvSpPr>
            <p:cNvPr id="2723" name="Shape 2723"/>
            <p:cNvSpPr/>
            <p:nvPr/>
          </p:nvSpPr>
          <p:spPr>
            <a:xfrm>
              <a:off x="228510" y="269120"/>
              <a:ext cx="412515" cy="155436"/>
            </a:xfrm>
            <a:custGeom>
              <a:avLst/>
              <a:gdLst/>
              <a:ahLst/>
              <a:cxnLst>
                <a:cxn ang="0">
                  <a:pos x="wd2" y="hd2"/>
                </a:cxn>
                <a:cxn ang="5400000">
                  <a:pos x="wd2" y="hd2"/>
                </a:cxn>
                <a:cxn ang="10800000">
                  <a:pos x="wd2" y="hd2"/>
                </a:cxn>
                <a:cxn ang="16200000">
                  <a:pos x="wd2" y="hd2"/>
                </a:cxn>
              </a:cxnLst>
              <a:rect l="0" t="0" r="r" b="b"/>
              <a:pathLst>
                <a:path w="21538" h="21524" fill="norm" stroke="1" extrusionOk="0">
                  <a:moveTo>
                    <a:pt x="11094" y="21524"/>
                  </a:moveTo>
                  <a:cubicBezTo>
                    <a:pt x="7312" y="21524"/>
                    <a:pt x="3614" y="20188"/>
                    <a:pt x="504" y="17516"/>
                  </a:cubicBezTo>
                  <a:cubicBezTo>
                    <a:pt x="252" y="17516"/>
                    <a:pt x="0" y="16848"/>
                    <a:pt x="0" y="16180"/>
                  </a:cubicBezTo>
                  <a:cubicBezTo>
                    <a:pt x="0" y="15289"/>
                    <a:pt x="84" y="14621"/>
                    <a:pt x="336" y="14398"/>
                  </a:cubicBezTo>
                  <a:cubicBezTo>
                    <a:pt x="9749" y="369"/>
                    <a:pt x="9749" y="369"/>
                    <a:pt x="9749" y="369"/>
                  </a:cubicBezTo>
                  <a:cubicBezTo>
                    <a:pt x="9918" y="-76"/>
                    <a:pt x="10170" y="-76"/>
                    <a:pt x="10422" y="147"/>
                  </a:cubicBezTo>
                  <a:cubicBezTo>
                    <a:pt x="21180" y="14844"/>
                    <a:pt x="21180" y="14844"/>
                    <a:pt x="21180" y="14844"/>
                  </a:cubicBezTo>
                  <a:cubicBezTo>
                    <a:pt x="21432" y="15066"/>
                    <a:pt x="21600" y="15734"/>
                    <a:pt x="21516" y="16625"/>
                  </a:cubicBezTo>
                  <a:cubicBezTo>
                    <a:pt x="21516" y="17293"/>
                    <a:pt x="21348" y="17961"/>
                    <a:pt x="21096" y="18184"/>
                  </a:cubicBezTo>
                  <a:cubicBezTo>
                    <a:pt x="18070" y="20188"/>
                    <a:pt x="14624" y="21524"/>
                    <a:pt x="11094" y="21524"/>
                  </a:cubicBezTo>
                  <a:moveTo>
                    <a:pt x="2437" y="15289"/>
                  </a:moveTo>
                  <a:cubicBezTo>
                    <a:pt x="5043" y="17070"/>
                    <a:pt x="8068" y="17961"/>
                    <a:pt x="11094" y="17961"/>
                  </a:cubicBezTo>
                  <a:cubicBezTo>
                    <a:pt x="13868" y="17961"/>
                    <a:pt x="16557" y="17070"/>
                    <a:pt x="18995" y="15734"/>
                  </a:cubicBezTo>
                  <a:cubicBezTo>
                    <a:pt x="10086" y="3932"/>
                    <a:pt x="10086" y="3932"/>
                    <a:pt x="10086" y="3932"/>
                  </a:cubicBezTo>
                  <a:cubicBezTo>
                    <a:pt x="2437" y="15289"/>
                    <a:pt x="2437" y="15289"/>
                    <a:pt x="2437" y="1528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724" name="Shape 2724"/>
            <p:cNvSpPr/>
            <p:nvPr/>
          </p:nvSpPr>
          <p:spPr>
            <a:xfrm>
              <a:off x="241396" y="282810"/>
              <a:ext cx="386578" cy="127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225"/>
                  </a:moveTo>
                  <a:cubicBezTo>
                    <a:pt x="3150" y="19959"/>
                    <a:pt x="7020" y="21600"/>
                    <a:pt x="11160" y="21600"/>
                  </a:cubicBezTo>
                  <a:cubicBezTo>
                    <a:pt x="15030" y="21600"/>
                    <a:pt x="18630" y="20233"/>
                    <a:pt x="21600" y="17772"/>
                  </a:cubicBezTo>
                  <a:cubicBezTo>
                    <a:pt x="10080" y="0"/>
                    <a:pt x="10080" y="0"/>
                    <a:pt x="10080" y="0"/>
                  </a:cubicBezTo>
                  <a:cubicBezTo>
                    <a:pt x="0" y="17225"/>
                    <a:pt x="0" y="17225"/>
                    <a:pt x="0" y="17225"/>
                  </a:cubicBezTo>
                </a:path>
              </a:pathLst>
            </a:custGeom>
            <a:solidFill>
              <a:srgbClr val="3572B0"/>
            </a:solidFill>
            <a:ln w="12700" cap="flat">
              <a:noFill/>
              <a:miter lim="400000"/>
            </a:ln>
            <a:effectLst/>
          </p:spPr>
          <p:txBody>
            <a:bodyPr wrap="square" lIns="71436" tIns="71436" rIns="71436" bIns="71436" numCol="1" anchor="t">
              <a:noAutofit/>
            </a:bodyPr>
            <a:lstStyle/>
            <a:p>
              <a:pPr lvl="0"/>
            </a:p>
          </p:txBody>
        </p:sp>
        <p:sp>
          <p:nvSpPr>
            <p:cNvPr id="2725" name="Shape 2725"/>
            <p:cNvSpPr/>
            <p:nvPr/>
          </p:nvSpPr>
          <p:spPr>
            <a:xfrm>
              <a:off x="228510" y="269120"/>
              <a:ext cx="412515" cy="155436"/>
            </a:xfrm>
            <a:custGeom>
              <a:avLst/>
              <a:gdLst/>
              <a:ahLst/>
              <a:cxnLst>
                <a:cxn ang="0">
                  <a:pos x="wd2" y="hd2"/>
                </a:cxn>
                <a:cxn ang="5400000">
                  <a:pos x="wd2" y="hd2"/>
                </a:cxn>
                <a:cxn ang="10800000">
                  <a:pos x="wd2" y="hd2"/>
                </a:cxn>
                <a:cxn ang="16200000">
                  <a:pos x="wd2" y="hd2"/>
                </a:cxn>
              </a:cxnLst>
              <a:rect l="0" t="0" r="r" b="b"/>
              <a:pathLst>
                <a:path w="21538" h="21524" fill="norm" stroke="1" extrusionOk="0">
                  <a:moveTo>
                    <a:pt x="11094" y="21524"/>
                  </a:moveTo>
                  <a:cubicBezTo>
                    <a:pt x="7312" y="21524"/>
                    <a:pt x="3614" y="20188"/>
                    <a:pt x="504" y="17516"/>
                  </a:cubicBezTo>
                  <a:cubicBezTo>
                    <a:pt x="252" y="17516"/>
                    <a:pt x="0" y="16848"/>
                    <a:pt x="0" y="16180"/>
                  </a:cubicBezTo>
                  <a:cubicBezTo>
                    <a:pt x="0" y="15289"/>
                    <a:pt x="84" y="14621"/>
                    <a:pt x="336" y="14398"/>
                  </a:cubicBezTo>
                  <a:cubicBezTo>
                    <a:pt x="9749" y="369"/>
                    <a:pt x="9749" y="369"/>
                    <a:pt x="9749" y="369"/>
                  </a:cubicBezTo>
                  <a:cubicBezTo>
                    <a:pt x="9918" y="-76"/>
                    <a:pt x="10170" y="-76"/>
                    <a:pt x="10422" y="147"/>
                  </a:cubicBezTo>
                  <a:cubicBezTo>
                    <a:pt x="21180" y="14844"/>
                    <a:pt x="21180" y="14844"/>
                    <a:pt x="21180" y="14844"/>
                  </a:cubicBezTo>
                  <a:cubicBezTo>
                    <a:pt x="21432" y="15066"/>
                    <a:pt x="21600" y="15734"/>
                    <a:pt x="21516" y="16625"/>
                  </a:cubicBezTo>
                  <a:cubicBezTo>
                    <a:pt x="21516" y="17293"/>
                    <a:pt x="21348" y="17961"/>
                    <a:pt x="21096" y="18184"/>
                  </a:cubicBezTo>
                  <a:cubicBezTo>
                    <a:pt x="18070" y="20188"/>
                    <a:pt x="14624" y="21524"/>
                    <a:pt x="11094" y="21524"/>
                  </a:cubicBezTo>
                  <a:moveTo>
                    <a:pt x="2437" y="15289"/>
                  </a:moveTo>
                  <a:cubicBezTo>
                    <a:pt x="5043" y="17070"/>
                    <a:pt x="8068" y="17961"/>
                    <a:pt x="11094" y="17961"/>
                  </a:cubicBezTo>
                  <a:cubicBezTo>
                    <a:pt x="13868" y="17961"/>
                    <a:pt x="16557" y="17070"/>
                    <a:pt x="18995" y="15734"/>
                  </a:cubicBezTo>
                  <a:cubicBezTo>
                    <a:pt x="10086" y="3932"/>
                    <a:pt x="10086" y="3932"/>
                    <a:pt x="10086" y="3932"/>
                  </a:cubicBezTo>
                  <a:cubicBezTo>
                    <a:pt x="2437" y="15289"/>
                    <a:pt x="2437" y="15289"/>
                    <a:pt x="2437" y="1528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726" name="Shape 2726"/>
            <p:cNvSpPr/>
            <p:nvPr/>
          </p:nvSpPr>
          <p:spPr>
            <a:xfrm>
              <a:off x="350587" y="297053"/>
              <a:ext cx="156666" cy="454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798" y="0"/>
                  </a:moveTo>
                  <a:cubicBezTo>
                    <a:pt x="0" y="19286"/>
                    <a:pt x="0" y="19286"/>
                    <a:pt x="0" y="19286"/>
                  </a:cubicBezTo>
                  <a:cubicBezTo>
                    <a:pt x="4008" y="20829"/>
                    <a:pt x="8016" y="21600"/>
                    <a:pt x="12470" y="21600"/>
                  </a:cubicBezTo>
                  <a:cubicBezTo>
                    <a:pt x="15588" y="21600"/>
                    <a:pt x="18482" y="20829"/>
                    <a:pt x="21600" y="20057"/>
                  </a:cubicBezTo>
                  <a:cubicBezTo>
                    <a:pt x="9798" y="0"/>
                    <a:pt x="9798" y="0"/>
                    <a:pt x="9798" y="0"/>
                  </a:cubicBezTo>
                </a:path>
              </a:pathLst>
            </a:custGeom>
            <a:solidFill>
              <a:srgbClr val="2D649D"/>
            </a:solidFill>
            <a:ln w="12700" cap="flat">
              <a:noFill/>
              <a:miter lim="400000"/>
            </a:ln>
            <a:effectLst/>
          </p:spPr>
          <p:txBody>
            <a:bodyPr wrap="square" lIns="71436" tIns="71436" rIns="71436" bIns="71436" numCol="1" anchor="t">
              <a:noAutofit/>
            </a:bodyPr>
            <a:lstStyle/>
            <a:p>
              <a:pPr lvl="0"/>
            </a:p>
          </p:txBody>
        </p:sp>
        <p:sp>
          <p:nvSpPr>
            <p:cNvPr id="2727" name="Shape 2727"/>
            <p:cNvSpPr/>
            <p:nvPr/>
          </p:nvSpPr>
          <p:spPr>
            <a:xfrm>
              <a:off x="347196" y="287558"/>
              <a:ext cx="182438" cy="515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131" y="0"/>
                  </a:moveTo>
                  <a:cubicBezTo>
                    <a:pt x="0" y="20925"/>
                    <a:pt x="0" y="20925"/>
                    <a:pt x="0" y="20925"/>
                  </a:cubicBezTo>
                  <a:cubicBezTo>
                    <a:pt x="191" y="20925"/>
                    <a:pt x="191" y="20925"/>
                    <a:pt x="382" y="20925"/>
                  </a:cubicBezTo>
                  <a:cubicBezTo>
                    <a:pt x="8793" y="4050"/>
                    <a:pt x="8793" y="4050"/>
                    <a:pt x="8793" y="4050"/>
                  </a:cubicBezTo>
                  <a:cubicBezTo>
                    <a:pt x="18924" y="21600"/>
                    <a:pt x="18924" y="21600"/>
                    <a:pt x="18924" y="21600"/>
                  </a:cubicBezTo>
                  <a:cubicBezTo>
                    <a:pt x="19880" y="21600"/>
                    <a:pt x="20835" y="20925"/>
                    <a:pt x="21600" y="20925"/>
                  </a:cubicBezTo>
                  <a:cubicBezTo>
                    <a:pt x="10131" y="0"/>
                    <a:pt x="10131" y="0"/>
                    <a:pt x="10131"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728" name="Shape 2728"/>
            <p:cNvSpPr/>
            <p:nvPr/>
          </p:nvSpPr>
          <p:spPr>
            <a:xfrm>
              <a:off x="41326" y="567656"/>
              <a:ext cx="77316" cy="1546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725"/>
                    <a:pt x="0" y="10800"/>
                  </a:cubicBezTo>
                  <a:cubicBezTo>
                    <a:pt x="0" y="16650"/>
                    <a:pt x="9450" y="21600"/>
                    <a:pt x="21600" y="21600"/>
                  </a:cubicBezTo>
                  <a:lnTo>
                    <a:pt x="21600" y="0"/>
                  </a:lnTo>
                  <a:close/>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2729" name="Shape 2729"/>
            <p:cNvSpPr/>
            <p:nvPr/>
          </p:nvSpPr>
          <p:spPr>
            <a:xfrm>
              <a:off x="28440" y="554770"/>
              <a:ext cx="103088" cy="1804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8" y="21600"/>
                    <a:pt x="0" y="16586"/>
                    <a:pt x="0" y="10800"/>
                  </a:cubicBezTo>
                  <a:cubicBezTo>
                    <a:pt x="0" y="4821"/>
                    <a:pt x="8438" y="0"/>
                    <a:pt x="18900" y="0"/>
                  </a:cubicBezTo>
                  <a:cubicBezTo>
                    <a:pt x="20250" y="0"/>
                    <a:pt x="21600" y="579"/>
                    <a:pt x="21600" y="1543"/>
                  </a:cubicBezTo>
                  <a:cubicBezTo>
                    <a:pt x="21600" y="20057"/>
                    <a:pt x="21600" y="20057"/>
                    <a:pt x="21600" y="20057"/>
                  </a:cubicBezTo>
                  <a:cubicBezTo>
                    <a:pt x="21600" y="20829"/>
                    <a:pt x="20250" y="21600"/>
                    <a:pt x="18900" y="21600"/>
                  </a:cubicBezTo>
                  <a:close/>
                  <a:moveTo>
                    <a:pt x="16200" y="3086"/>
                  </a:moveTo>
                  <a:cubicBezTo>
                    <a:pt x="10125" y="3857"/>
                    <a:pt x="5400" y="6943"/>
                    <a:pt x="5400" y="10800"/>
                  </a:cubicBezTo>
                  <a:cubicBezTo>
                    <a:pt x="5400" y="14464"/>
                    <a:pt x="10125" y="17550"/>
                    <a:pt x="16200" y="18321"/>
                  </a:cubicBezTo>
                  <a:lnTo>
                    <a:pt x="16200" y="3086"/>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730" name="Shape 2730"/>
            <p:cNvSpPr/>
            <p:nvPr/>
          </p:nvSpPr>
          <p:spPr>
            <a:xfrm>
              <a:off x="762935" y="567656"/>
              <a:ext cx="77316" cy="1546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650"/>
                    <a:pt x="12150" y="21600"/>
                    <a:pt x="0" y="21600"/>
                  </a:cubicBezTo>
                  <a:lnTo>
                    <a:pt x="0" y="0"/>
                  </a:lnTo>
                  <a:close/>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2731" name="Shape 2731"/>
            <p:cNvSpPr/>
            <p:nvPr/>
          </p:nvSpPr>
          <p:spPr>
            <a:xfrm>
              <a:off x="750049" y="554770"/>
              <a:ext cx="103088" cy="1804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579"/>
                    <a:pt x="1350" y="0"/>
                    <a:pt x="2700" y="0"/>
                  </a:cubicBezTo>
                  <a:cubicBezTo>
                    <a:pt x="13162" y="0"/>
                    <a:pt x="21600" y="4821"/>
                    <a:pt x="21600" y="10800"/>
                  </a:cubicBezTo>
                  <a:cubicBezTo>
                    <a:pt x="21600" y="16586"/>
                    <a:pt x="13162" y="21600"/>
                    <a:pt x="2700" y="21600"/>
                  </a:cubicBezTo>
                  <a:close/>
                  <a:moveTo>
                    <a:pt x="5400" y="3086"/>
                  </a:moveTo>
                  <a:cubicBezTo>
                    <a:pt x="5400" y="18321"/>
                    <a:pt x="5400" y="18321"/>
                    <a:pt x="5400" y="18321"/>
                  </a:cubicBezTo>
                  <a:cubicBezTo>
                    <a:pt x="11475" y="17550"/>
                    <a:pt x="16200" y="14464"/>
                    <a:pt x="16200" y="10800"/>
                  </a:cubicBezTo>
                  <a:cubicBezTo>
                    <a:pt x="16200" y="6943"/>
                    <a:pt x="11475" y="3857"/>
                    <a:pt x="5400" y="3086"/>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732" name="Shape 2732"/>
            <p:cNvSpPr/>
            <p:nvPr/>
          </p:nvSpPr>
          <p:spPr>
            <a:xfrm>
              <a:off x="267168" y="611061"/>
              <a:ext cx="64430" cy="6443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733" name="Shape 2733"/>
            <p:cNvSpPr/>
            <p:nvPr/>
          </p:nvSpPr>
          <p:spPr>
            <a:xfrm>
              <a:off x="550657" y="611061"/>
              <a:ext cx="64430" cy="6443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734" name="Shape 2734"/>
            <p:cNvSpPr/>
            <p:nvPr/>
          </p:nvSpPr>
          <p:spPr>
            <a:xfrm>
              <a:off x="234614" y="520860"/>
              <a:ext cx="128860" cy="644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 y="21600"/>
                  </a:moveTo>
                  <a:cubicBezTo>
                    <a:pt x="2160" y="21600"/>
                    <a:pt x="1890" y="21060"/>
                    <a:pt x="1890" y="21060"/>
                  </a:cubicBezTo>
                  <a:cubicBezTo>
                    <a:pt x="810" y="21060"/>
                    <a:pt x="0" y="18900"/>
                    <a:pt x="0" y="16200"/>
                  </a:cubicBezTo>
                  <a:cubicBezTo>
                    <a:pt x="810" y="7020"/>
                    <a:pt x="5670" y="0"/>
                    <a:pt x="10800" y="0"/>
                  </a:cubicBezTo>
                  <a:cubicBezTo>
                    <a:pt x="15930" y="0"/>
                    <a:pt x="20790" y="7020"/>
                    <a:pt x="21600" y="16200"/>
                  </a:cubicBezTo>
                  <a:cubicBezTo>
                    <a:pt x="21600" y="18900"/>
                    <a:pt x="20790" y="21060"/>
                    <a:pt x="19710" y="21060"/>
                  </a:cubicBezTo>
                  <a:cubicBezTo>
                    <a:pt x="18630" y="21600"/>
                    <a:pt x="17550" y="19980"/>
                    <a:pt x="17280" y="17820"/>
                  </a:cubicBezTo>
                  <a:cubicBezTo>
                    <a:pt x="16740" y="12420"/>
                    <a:pt x="14040" y="8640"/>
                    <a:pt x="10800" y="8640"/>
                  </a:cubicBezTo>
                  <a:cubicBezTo>
                    <a:pt x="7830" y="8640"/>
                    <a:pt x="4860" y="12420"/>
                    <a:pt x="4320" y="17820"/>
                  </a:cubicBezTo>
                  <a:cubicBezTo>
                    <a:pt x="4320" y="19980"/>
                    <a:pt x="3240" y="21600"/>
                    <a:pt x="216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735" name="Shape 2735"/>
            <p:cNvSpPr/>
            <p:nvPr/>
          </p:nvSpPr>
          <p:spPr>
            <a:xfrm>
              <a:off x="518104" y="520860"/>
              <a:ext cx="128859" cy="644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 y="21600"/>
                  </a:moveTo>
                  <a:cubicBezTo>
                    <a:pt x="2160" y="21600"/>
                    <a:pt x="1890" y="21060"/>
                    <a:pt x="1890" y="21060"/>
                  </a:cubicBezTo>
                  <a:cubicBezTo>
                    <a:pt x="810" y="21060"/>
                    <a:pt x="0" y="18900"/>
                    <a:pt x="0" y="16200"/>
                  </a:cubicBezTo>
                  <a:cubicBezTo>
                    <a:pt x="810" y="7020"/>
                    <a:pt x="5670" y="0"/>
                    <a:pt x="10800" y="0"/>
                  </a:cubicBezTo>
                  <a:cubicBezTo>
                    <a:pt x="15930" y="0"/>
                    <a:pt x="20790" y="7020"/>
                    <a:pt x="21600" y="16200"/>
                  </a:cubicBezTo>
                  <a:cubicBezTo>
                    <a:pt x="21600" y="18900"/>
                    <a:pt x="20790" y="21060"/>
                    <a:pt x="19710" y="21060"/>
                  </a:cubicBezTo>
                  <a:cubicBezTo>
                    <a:pt x="18630" y="21600"/>
                    <a:pt x="17550" y="19980"/>
                    <a:pt x="17280" y="17820"/>
                  </a:cubicBezTo>
                  <a:cubicBezTo>
                    <a:pt x="16740" y="12420"/>
                    <a:pt x="14040" y="8640"/>
                    <a:pt x="10800" y="8640"/>
                  </a:cubicBezTo>
                  <a:cubicBezTo>
                    <a:pt x="7830" y="8640"/>
                    <a:pt x="4860" y="12420"/>
                    <a:pt x="4320" y="17820"/>
                  </a:cubicBezTo>
                  <a:cubicBezTo>
                    <a:pt x="4320" y="19980"/>
                    <a:pt x="3240" y="21600"/>
                    <a:pt x="216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736" name="Shape 2736"/>
            <p:cNvSpPr/>
            <p:nvPr/>
          </p:nvSpPr>
          <p:spPr>
            <a:xfrm>
              <a:off x="376359" y="675490"/>
              <a:ext cx="128860" cy="1525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60" y="21600"/>
                    <a:pt x="0" y="17507"/>
                    <a:pt x="0" y="12505"/>
                  </a:cubicBezTo>
                  <a:cubicBezTo>
                    <a:pt x="0" y="1819"/>
                    <a:pt x="0" y="1819"/>
                    <a:pt x="0" y="1819"/>
                  </a:cubicBezTo>
                  <a:cubicBezTo>
                    <a:pt x="0" y="682"/>
                    <a:pt x="1080" y="0"/>
                    <a:pt x="2160" y="0"/>
                  </a:cubicBezTo>
                  <a:cubicBezTo>
                    <a:pt x="3240" y="0"/>
                    <a:pt x="4320" y="682"/>
                    <a:pt x="4320" y="1819"/>
                  </a:cubicBezTo>
                  <a:cubicBezTo>
                    <a:pt x="4320" y="12505"/>
                    <a:pt x="4320" y="12505"/>
                    <a:pt x="4320" y="12505"/>
                  </a:cubicBezTo>
                  <a:cubicBezTo>
                    <a:pt x="4320" y="15461"/>
                    <a:pt x="7290" y="17962"/>
                    <a:pt x="10800" y="17962"/>
                  </a:cubicBezTo>
                  <a:cubicBezTo>
                    <a:pt x="14310" y="17962"/>
                    <a:pt x="17280" y="15461"/>
                    <a:pt x="17280" y="12505"/>
                  </a:cubicBezTo>
                  <a:cubicBezTo>
                    <a:pt x="17280" y="11368"/>
                    <a:pt x="18360" y="10686"/>
                    <a:pt x="19440" y="10686"/>
                  </a:cubicBezTo>
                  <a:cubicBezTo>
                    <a:pt x="20520" y="10686"/>
                    <a:pt x="21600" y="11368"/>
                    <a:pt x="21600" y="12505"/>
                  </a:cubicBezTo>
                  <a:cubicBezTo>
                    <a:pt x="21600" y="17507"/>
                    <a:pt x="16740" y="21600"/>
                    <a:pt x="1080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737" name="Shape 2737"/>
            <p:cNvSpPr/>
            <p:nvPr/>
          </p:nvSpPr>
          <p:spPr>
            <a:xfrm>
              <a:off x="364835" y="914896"/>
              <a:ext cx="151907" cy="77316"/>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738" name="Shape 2738"/>
            <p:cNvSpPr/>
            <p:nvPr/>
          </p:nvSpPr>
          <p:spPr>
            <a:xfrm>
              <a:off x="292940" y="104443"/>
              <a:ext cx="425235" cy="2570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55" y="21600"/>
                  </a:moveTo>
                  <a:lnTo>
                    <a:pt x="0" y="19719"/>
                  </a:lnTo>
                  <a:lnTo>
                    <a:pt x="20945" y="0"/>
                  </a:lnTo>
                  <a:lnTo>
                    <a:pt x="21600" y="1767"/>
                  </a:lnTo>
                  <a:lnTo>
                    <a:pt x="655" y="2160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739" name="Shape 2739"/>
            <p:cNvSpPr/>
            <p:nvPr/>
          </p:nvSpPr>
          <p:spPr>
            <a:xfrm>
              <a:off x="9451" y="27128"/>
              <a:ext cx="573083" cy="3424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86" y="21600"/>
                  </a:moveTo>
                  <a:lnTo>
                    <a:pt x="0" y="20274"/>
                  </a:lnTo>
                  <a:lnTo>
                    <a:pt x="21114" y="0"/>
                  </a:lnTo>
                  <a:lnTo>
                    <a:pt x="21600" y="1326"/>
                  </a:lnTo>
                  <a:lnTo>
                    <a:pt x="486" y="2160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740" name="Shape 2740"/>
            <p:cNvSpPr/>
            <p:nvPr/>
          </p:nvSpPr>
          <p:spPr>
            <a:xfrm>
              <a:off x="39970" y="25771"/>
              <a:ext cx="508654" cy="3051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20" y="0"/>
                  </a:moveTo>
                  <a:cubicBezTo>
                    <a:pt x="11073" y="0"/>
                    <a:pt x="5605" y="4888"/>
                    <a:pt x="2324" y="13074"/>
                  </a:cubicBezTo>
                  <a:cubicBezTo>
                    <a:pt x="1299" y="15802"/>
                    <a:pt x="478" y="18644"/>
                    <a:pt x="0" y="21600"/>
                  </a:cubicBezTo>
                  <a:cubicBezTo>
                    <a:pt x="21600" y="909"/>
                    <a:pt x="21600" y="909"/>
                    <a:pt x="21600" y="909"/>
                  </a:cubicBezTo>
                  <a:cubicBezTo>
                    <a:pt x="20096" y="227"/>
                    <a:pt x="18592" y="0"/>
                    <a:pt x="17020" y="0"/>
                  </a:cubicBezTo>
                </a:path>
              </a:pathLst>
            </a:custGeom>
            <a:solidFill>
              <a:srgbClr val="E84E50"/>
            </a:solidFill>
            <a:ln w="12700" cap="flat">
              <a:noFill/>
              <a:miter lim="400000"/>
            </a:ln>
            <a:effectLst/>
          </p:spPr>
          <p:txBody>
            <a:bodyPr wrap="square" lIns="71436" tIns="71436" rIns="71436" bIns="71436" numCol="1" anchor="t">
              <a:noAutofit/>
            </a:bodyPr>
            <a:lstStyle/>
            <a:p>
              <a:pPr lvl="0"/>
            </a:p>
          </p:txBody>
        </p:sp>
        <p:sp>
          <p:nvSpPr>
            <p:cNvPr id="2741" name="Shape 2741"/>
            <p:cNvSpPr/>
            <p:nvPr/>
          </p:nvSpPr>
          <p:spPr>
            <a:xfrm>
              <a:off x="23693" y="10851"/>
              <a:ext cx="557484" cy="3282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88" y="1376"/>
                  </a:moveTo>
                  <a:cubicBezTo>
                    <a:pt x="21413" y="1800"/>
                    <a:pt x="21413" y="1800"/>
                    <a:pt x="21413" y="1800"/>
                  </a:cubicBezTo>
                  <a:cubicBezTo>
                    <a:pt x="21600" y="1588"/>
                    <a:pt x="21600" y="1588"/>
                    <a:pt x="21600" y="1588"/>
                  </a:cubicBezTo>
                  <a:cubicBezTo>
                    <a:pt x="21475" y="1482"/>
                    <a:pt x="21413" y="1482"/>
                    <a:pt x="21288" y="1376"/>
                  </a:cubicBezTo>
                  <a:moveTo>
                    <a:pt x="16169" y="0"/>
                  </a:moveTo>
                  <a:cubicBezTo>
                    <a:pt x="16169" y="0"/>
                    <a:pt x="16169" y="0"/>
                    <a:pt x="16169" y="0"/>
                  </a:cubicBezTo>
                  <a:cubicBezTo>
                    <a:pt x="8053" y="0"/>
                    <a:pt x="1748" y="9635"/>
                    <a:pt x="0" y="21600"/>
                  </a:cubicBezTo>
                  <a:cubicBezTo>
                    <a:pt x="624" y="21071"/>
                    <a:pt x="624" y="21071"/>
                    <a:pt x="624" y="21071"/>
                  </a:cubicBezTo>
                  <a:cubicBezTo>
                    <a:pt x="1061" y="18318"/>
                    <a:pt x="1810" y="15671"/>
                    <a:pt x="2747" y="13129"/>
                  </a:cubicBezTo>
                  <a:cubicBezTo>
                    <a:pt x="5743" y="5506"/>
                    <a:pt x="10738" y="953"/>
                    <a:pt x="16169" y="953"/>
                  </a:cubicBezTo>
                  <a:cubicBezTo>
                    <a:pt x="17605" y="953"/>
                    <a:pt x="18978" y="1165"/>
                    <a:pt x="20351" y="1800"/>
                  </a:cubicBezTo>
                  <a:cubicBezTo>
                    <a:pt x="20976" y="1271"/>
                    <a:pt x="20976" y="1271"/>
                    <a:pt x="20976" y="1271"/>
                  </a:cubicBezTo>
                  <a:cubicBezTo>
                    <a:pt x="19477" y="424"/>
                    <a:pt x="17854" y="0"/>
                    <a:pt x="16169"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742" name="Shape 2742"/>
            <p:cNvSpPr/>
            <p:nvPr/>
          </p:nvSpPr>
          <p:spPr>
            <a:xfrm>
              <a:off x="20302" y="30519"/>
              <a:ext cx="556128" cy="323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62" y="0"/>
                  </a:moveTo>
                  <a:cubicBezTo>
                    <a:pt x="20536" y="537"/>
                    <a:pt x="20536" y="537"/>
                    <a:pt x="20536" y="537"/>
                  </a:cubicBezTo>
                  <a:cubicBezTo>
                    <a:pt x="751" y="20096"/>
                    <a:pt x="751" y="20096"/>
                    <a:pt x="751" y="20096"/>
                  </a:cubicBezTo>
                  <a:cubicBezTo>
                    <a:pt x="125" y="20633"/>
                    <a:pt x="125" y="20633"/>
                    <a:pt x="125" y="20633"/>
                  </a:cubicBezTo>
                  <a:cubicBezTo>
                    <a:pt x="125" y="20955"/>
                    <a:pt x="63" y="21278"/>
                    <a:pt x="0" y="21600"/>
                  </a:cubicBezTo>
                  <a:cubicBezTo>
                    <a:pt x="21600" y="537"/>
                    <a:pt x="21600" y="537"/>
                    <a:pt x="21600" y="537"/>
                  </a:cubicBezTo>
                  <a:cubicBezTo>
                    <a:pt x="21475" y="107"/>
                    <a:pt x="21475" y="107"/>
                    <a:pt x="21475" y="107"/>
                  </a:cubicBezTo>
                  <a:cubicBezTo>
                    <a:pt x="21350" y="107"/>
                    <a:pt x="21224" y="0"/>
                    <a:pt x="21162"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743" name="Shape 2743"/>
            <p:cNvSpPr/>
            <p:nvPr/>
          </p:nvSpPr>
          <p:spPr>
            <a:xfrm>
              <a:off x="756831" y="443545"/>
              <a:ext cx="115974" cy="759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00" y="21600"/>
                  </a:moveTo>
                  <a:lnTo>
                    <a:pt x="0" y="6943"/>
                  </a:lnTo>
                  <a:lnTo>
                    <a:pt x="2400" y="0"/>
                  </a:lnTo>
                  <a:lnTo>
                    <a:pt x="21600" y="14657"/>
                  </a:lnTo>
                  <a:lnTo>
                    <a:pt x="19200" y="2160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744" name="Shape 2744"/>
            <p:cNvSpPr/>
            <p:nvPr/>
          </p:nvSpPr>
          <p:spPr>
            <a:xfrm>
              <a:off x="499114" y="238049"/>
              <a:ext cx="356659" cy="248902"/>
            </a:xfrm>
            <a:custGeom>
              <a:avLst/>
              <a:gdLst/>
              <a:ahLst/>
              <a:cxnLst>
                <a:cxn ang="0">
                  <a:pos x="wd2" y="hd2"/>
                </a:cxn>
                <a:cxn ang="5400000">
                  <a:pos x="wd2" y="hd2"/>
                </a:cxn>
                <a:cxn ang="10800000">
                  <a:pos x="wd2" y="hd2"/>
                </a:cxn>
                <a:cxn ang="16200000">
                  <a:pos x="wd2" y="hd2"/>
                </a:cxn>
              </a:cxnLst>
              <a:rect l="0" t="0" r="r" b="b"/>
              <a:pathLst>
                <a:path w="21473" h="21600" fill="norm" stroke="1" extrusionOk="0">
                  <a:moveTo>
                    <a:pt x="7652" y="0"/>
                  </a:moveTo>
                  <a:cubicBezTo>
                    <a:pt x="0" y="5992"/>
                    <a:pt x="0" y="5992"/>
                    <a:pt x="0" y="5992"/>
                  </a:cubicBezTo>
                  <a:cubicBezTo>
                    <a:pt x="8136" y="11985"/>
                    <a:pt x="8136" y="11985"/>
                    <a:pt x="8136" y="11985"/>
                  </a:cubicBezTo>
                  <a:cubicBezTo>
                    <a:pt x="8136" y="11985"/>
                    <a:pt x="8136" y="11985"/>
                    <a:pt x="8136" y="11985"/>
                  </a:cubicBezTo>
                  <a:cubicBezTo>
                    <a:pt x="16273" y="17837"/>
                    <a:pt x="16273" y="17837"/>
                    <a:pt x="16273" y="17837"/>
                  </a:cubicBezTo>
                  <a:cubicBezTo>
                    <a:pt x="21309" y="21600"/>
                    <a:pt x="21309" y="21600"/>
                    <a:pt x="21309" y="21600"/>
                  </a:cubicBezTo>
                  <a:cubicBezTo>
                    <a:pt x="21600" y="17837"/>
                    <a:pt x="21503" y="13935"/>
                    <a:pt x="21019" y="10312"/>
                  </a:cubicBezTo>
                  <a:cubicBezTo>
                    <a:pt x="7652" y="0"/>
                    <a:pt x="7652" y="0"/>
                    <a:pt x="7652" y="0"/>
                  </a:cubicBezTo>
                </a:path>
              </a:pathLst>
            </a:custGeom>
            <a:solidFill>
              <a:srgbClr val="E84E50"/>
            </a:solidFill>
            <a:ln w="12700" cap="flat">
              <a:noFill/>
              <a:miter lim="400000"/>
            </a:ln>
            <a:effectLst/>
          </p:spPr>
          <p:txBody>
            <a:bodyPr wrap="square" lIns="71436" tIns="71436" rIns="71436" bIns="71436" numCol="1" anchor="t">
              <a:noAutofit/>
            </a:bodyPr>
            <a:lstStyle/>
            <a:p>
              <a:pPr lvl="0"/>
            </a:p>
          </p:txBody>
        </p:sp>
        <p:sp>
          <p:nvSpPr>
            <p:cNvPr id="2745" name="Shape 2745"/>
            <p:cNvSpPr/>
            <p:nvPr/>
          </p:nvSpPr>
          <p:spPr>
            <a:xfrm>
              <a:off x="848389" y="356735"/>
              <a:ext cx="20374" cy="135641"/>
            </a:xfrm>
            <a:custGeom>
              <a:avLst/>
              <a:gdLst/>
              <a:ahLst/>
              <a:cxnLst>
                <a:cxn ang="0">
                  <a:pos x="wd2" y="hd2"/>
                </a:cxn>
                <a:cxn ang="5400000">
                  <a:pos x="wd2" y="hd2"/>
                </a:cxn>
                <a:cxn ang="10800000">
                  <a:pos x="wd2" y="hd2"/>
                </a:cxn>
                <a:cxn ang="16200000">
                  <a:pos x="wd2" y="hd2"/>
                </a:cxn>
              </a:cxnLst>
              <a:rect l="0" t="0" r="r" b="b"/>
              <a:pathLst>
                <a:path w="19663" h="21600" fill="norm" stroke="1" extrusionOk="0">
                  <a:moveTo>
                    <a:pt x="0" y="0"/>
                  </a:moveTo>
                  <a:cubicBezTo>
                    <a:pt x="7714" y="6686"/>
                    <a:pt x="9257" y="13886"/>
                    <a:pt x="4629" y="20829"/>
                  </a:cubicBezTo>
                  <a:cubicBezTo>
                    <a:pt x="16971" y="21600"/>
                    <a:pt x="16971" y="21600"/>
                    <a:pt x="16971" y="21600"/>
                  </a:cubicBezTo>
                  <a:cubicBezTo>
                    <a:pt x="21600" y="14657"/>
                    <a:pt x="20057" y="7971"/>
                    <a:pt x="13886" y="1286"/>
                  </a:cubicBezTo>
                  <a:cubicBezTo>
                    <a:pt x="0" y="0"/>
                    <a:pt x="0" y="0"/>
                    <a:pt x="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746" name="Shape 2746"/>
            <p:cNvSpPr/>
            <p:nvPr/>
          </p:nvSpPr>
          <p:spPr>
            <a:xfrm>
              <a:off x="634076" y="376403"/>
              <a:ext cx="135642" cy="786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71" y="441"/>
                    <a:pt x="1029" y="1763"/>
                    <a:pt x="1029" y="3086"/>
                  </a:cubicBezTo>
                  <a:cubicBezTo>
                    <a:pt x="1029" y="3086"/>
                    <a:pt x="1029" y="3086"/>
                    <a:pt x="1029" y="3527"/>
                  </a:cubicBezTo>
                  <a:cubicBezTo>
                    <a:pt x="1029" y="3967"/>
                    <a:pt x="1029" y="3967"/>
                    <a:pt x="1029" y="4408"/>
                  </a:cubicBezTo>
                  <a:cubicBezTo>
                    <a:pt x="20571" y="21600"/>
                    <a:pt x="20571" y="21600"/>
                    <a:pt x="20571" y="21600"/>
                  </a:cubicBezTo>
                  <a:cubicBezTo>
                    <a:pt x="21600" y="18514"/>
                    <a:pt x="21600" y="18514"/>
                    <a:pt x="21600" y="18514"/>
                  </a:cubicBezTo>
                  <a:cubicBezTo>
                    <a:pt x="21600" y="18514"/>
                    <a:pt x="21600" y="18514"/>
                    <a:pt x="21600" y="18514"/>
                  </a:cubicBezTo>
                  <a:cubicBezTo>
                    <a:pt x="0" y="0"/>
                    <a:pt x="0" y="0"/>
                    <a:pt x="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747" name="Shape 2747"/>
            <p:cNvSpPr/>
            <p:nvPr/>
          </p:nvSpPr>
          <p:spPr>
            <a:xfrm>
              <a:off x="432650" y="284845"/>
              <a:ext cx="208209" cy="1071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37" y="0"/>
                  </a:moveTo>
                  <a:cubicBezTo>
                    <a:pt x="0" y="645"/>
                    <a:pt x="0" y="645"/>
                    <a:pt x="0" y="645"/>
                  </a:cubicBezTo>
                  <a:cubicBezTo>
                    <a:pt x="21600" y="21600"/>
                    <a:pt x="21600" y="21600"/>
                    <a:pt x="21600" y="21600"/>
                  </a:cubicBezTo>
                  <a:cubicBezTo>
                    <a:pt x="21600" y="21278"/>
                    <a:pt x="21600" y="21278"/>
                    <a:pt x="21600" y="20955"/>
                  </a:cubicBezTo>
                  <a:cubicBezTo>
                    <a:pt x="21600" y="20633"/>
                    <a:pt x="21600" y="20633"/>
                    <a:pt x="21600" y="20633"/>
                  </a:cubicBezTo>
                  <a:cubicBezTo>
                    <a:pt x="21600" y="19666"/>
                    <a:pt x="21433" y="18699"/>
                    <a:pt x="20930" y="18376"/>
                  </a:cubicBezTo>
                  <a:cubicBezTo>
                    <a:pt x="20930" y="18376"/>
                    <a:pt x="20930" y="18376"/>
                    <a:pt x="20930" y="18376"/>
                  </a:cubicBezTo>
                  <a:cubicBezTo>
                    <a:pt x="6865" y="4513"/>
                    <a:pt x="6865" y="4513"/>
                    <a:pt x="6865" y="4513"/>
                  </a:cubicBezTo>
                  <a:cubicBezTo>
                    <a:pt x="5526" y="5803"/>
                    <a:pt x="5526" y="5803"/>
                    <a:pt x="5526" y="5803"/>
                  </a:cubicBezTo>
                  <a:cubicBezTo>
                    <a:pt x="837" y="0"/>
                    <a:pt x="837" y="0"/>
                    <a:pt x="837"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748" name="Shape 2748"/>
            <p:cNvSpPr/>
            <p:nvPr/>
          </p:nvSpPr>
          <p:spPr>
            <a:xfrm>
              <a:off x="421799" y="278063"/>
              <a:ext cx="18990" cy="94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257" y="0"/>
                  </a:moveTo>
                  <a:lnTo>
                    <a:pt x="0" y="10800"/>
                  </a:lnTo>
                  <a:lnTo>
                    <a:pt x="12343" y="21600"/>
                  </a:lnTo>
                  <a:lnTo>
                    <a:pt x="21600" y="15429"/>
                  </a:lnTo>
                  <a:lnTo>
                    <a:pt x="9257" y="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749" name="Shape 2749"/>
            <p:cNvSpPr/>
            <p:nvPr/>
          </p:nvSpPr>
          <p:spPr>
            <a:xfrm>
              <a:off x="762935" y="443545"/>
              <a:ext cx="103088" cy="630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50" y="0"/>
                  </a:moveTo>
                  <a:cubicBezTo>
                    <a:pt x="0" y="3877"/>
                    <a:pt x="0" y="3877"/>
                    <a:pt x="0" y="3877"/>
                  </a:cubicBezTo>
                  <a:cubicBezTo>
                    <a:pt x="21262" y="21600"/>
                    <a:pt x="21262" y="21600"/>
                    <a:pt x="21262" y="21600"/>
                  </a:cubicBezTo>
                  <a:cubicBezTo>
                    <a:pt x="21262" y="19938"/>
                    <a:pt x="21262" y="18277"/>
                    <a:pt x="21600" y="16615"/>
                  </a:cubicBezTo>
                  <a:cubicBezTo>
                    <a:pt x="18900" y="14954"/>
                    <a:pt x="18900" y="14954"/>
                    <a:pt x="18900" y="14954"/>
                  </a:cubicBezTo>
                  <a:cubicBezTo>
                    <a:pt x="1350" y="0"/>
                    <a:pt x="1350" y="0"/>
                    <a:pt x="1350" y="0"/>
                  </a:cubicBezTo>
                  <a:cubicBezTo>
                    <a:pt x="1350" y="0"/>
                    <a:pt x="1350" y="0"/>
                    <a:pt x="135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750" name="Shape 2750"/>
            <p:cNvSpPr/>
            <p:nvPr/>
          </p:nvSpPr>
          <p:spPr>
            <a:xfrm>
              <a:off x="571682" y="128180"/>
              <a:ext cx="183116" cy="1098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863" y="0"/>
                  </a:moveTo>
                  <a:cubicBezTo>
                    <a:pt x="0" y="15882"/>
                    <a:pt x="0" y="15882"/>
                    <a:pt x="0" y="15882"/>
                  </a:cubicBezTo>
                  <a:cubicBezTo>
                    <a:pt x="6442" y="21600"/>
                    <a:pt x="6442" y="21600"/>
                    <a:pt x="6442" y="21600"/>
                  </a:cubicBezTo>
                  <a:cubicBezTo>
                    <a:pt x="21600" y="7624"/>
                    <a:pt x="21600" y="7624"/>
                    <a:pt x="21600" y="7624"/>
                  </a:cubicBezTo>
                  <a:cubicBezTo>
                    <a:pt x="20084" y="5082"/>
                    <a:pt x="18568" y="2224"/>
                    <a:pt x="16863" y="0"/>
                  </a:cubicBezTo>
                </a:path>
              </a:pathLst>
            </a:custGeom>
            <a:solidFill>
              <a:srgbClr val="D24E55"/>
            </a:solidFill>
            <a:ln w="12700" cap="flat">
              <a:noFill/>
              <a:miter lim="400000"/>
            </a:ln>
            <a:effectLst/>
          </p:spPr>
          <p:txBody>
            <a:bodyPr wrap="square" lIns="71436" tIns="71436" rIns="71436" bIns="71436" numCol="1" anchor="t">
              <a:noAutofit/>
            </a:bodyPr>
            <a:lstStyle/>
            <a:p>
              <a:pPr lvl="0"/>
            </a:p>
          </p:txBody>
        </p:sp>
        <p:sp>
          <p:nvSpPr>
            <p:cNvPr id="2751" name="Shape 2751"/>
            <p:cNvSpPr/>
            <p:nvPr/>
          </p:nvSpPr>
          <p:spPr>
            <a:xfrm>
              <a:off x="710035" y="110547"/>
              <a:ext cx="56292" cy="562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51" y="0"/>
                  </a:moveTo>
                  <a:cubicBezTo>
                    <a:pt x="0" y="617"/>
                    <a:pt x="0" y="617"/>
                    <a:pt x="0" y="617"/>
                  </a:cubicBezTo>
                  <a:cubicBezTo>
                    <a:pt x="3086" y="5554"/>
                    <a:pt x="3086" y="5554"/>
                    <a:pt x="3086" y="5554"/>
                  </a:cubicBezTo>
                  <a:cubicBezTo>
                    <a:pt x="1851" y="6789"/>
                    <a:pt x="1851" y="6789"/>
                    <a:pt x="1851" y="6789"/>
                  </a:cubicBezTo>
                  <a:cubicBezTo>
                    <a:pt x="7406" y="11109"/>
                    <a:pt x="12343" y="16663"/>
                    <a:pt x="17280" y="21600"/>
                  </a:cubicBezTo>
                  <a:cubicBezTo>
                    <a:pt x="21600" y="19749"/>
                    <a:pt x="21600" y="19749"/>
                    <a:pt x="21600" y="19749"/>
                  </a:cubicBezTo>
                  <a:cubicBezTo>
                    <a:pt x="15429" y="12343"/>
                    <a:pt x="8640" y="5554"/>
                    <a:pt x="1851"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752" name="Shape 2752"/>
            <p:cNvSpPr/>
            <p:nvPr/>
          </p:nvSpPr>
          <p:spPr>
            <a:xfrm>
              <a:off x="427902" y="112581"/>
              <a:ext cx="290273" cy="1654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94" y="0"/>
                  </a:moveTo>
                  <a:lnTo>
                    <a:pt x="0" y="21423"/>
                  </a:lnTo>
                  <a:lnTo>
                    <a:pt x="151" y="21600"/>
                  </a:lnTo>
                  <a:lnTo>
                    <a:pt x="10093" y="12128"/>
                  </a:lnTo>
                  <a:lnTo>
                    <a:pt x="10699" y="12570"/>
                  </a:lnTo>
                  <a:lnTo>
                    <a:pt x="21348" y="2036"/>
                  </a:lnTo>
                  <a:lnTo>
                    <a:pt x="21600" y="1682"/>
                  </a:lnTo>
                  <a:lnTo>
                    <a:pt x="20994" y="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753" name="Shape 2753"/>
            <p:cNvSpPr/>
            <p:nvPr/>
          </p:nvSpPr>
          <p:spPr>
            <a:xfrm>
              <a:off x="447570" y="208886"/>
              <a:ext cx="178369" cy="983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30" y="0"/>
                  </a:moveTo>
                  <a:lnTo>
                    <a:pt x="0" y="15939"/>
                  </a:lnTo>
                  <a:lnTo>
                    <a:pt x="6242" y="21600"/>
                  </a:lnTo>
                  <a:lnTo>
                    <a:pt x="21600" y="6406"/>
                  </a:lnTo>
                  <a:lnTo>
                    <a:pt x="15030" y="0"/>
                  </a:lnTo>
                  <a:close/>
                </a:path>
              </a:pathLst>
            </a:custGeom>
            <a:solidFill>
              <a:srgbClr val="C04E5A"/>
            </a:solidFill>
            <a:ln w="12700" cap="flat">
              <a:noFill/>
              <a:miter lim="400000"/>
            </a:ln>
            <a:effectLst/>
          </p:spPr>
          <p:txBody>
            <a:bodyPr wrap="square" lIns="71436" tIns="71436" rIns="71436" bIns="71436" numCol="1" anchor="t">
              <a:noAutofit/>
            </a:bodyPr>
            <a:lstStyle/>
            <a:p>
              <a:pPr lvl="0"/>
            </a:p>
          </p:txBody>
        </p:sp>
        <p:sp>
          <p:nvSpPr>
            <p:cNvPr id="2754" name="Shape 2754"/>
            <p:cNvSpPr/>
            <p:nvPr/>
          </p:nvSpPr>
          <p:spPr>
            <a:xfrm>
              <a:off x="440788" y="281454"/>
              <a:ext cx="58327" cy="318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512" y="0"/>
                  </a:moveTo>
                  <a:lnTo>
                    <a:pt x="0" y="2298"/>
                  </a:lnTo>
                  <a:lnTo>
                    <a:pt x="16828" y="21600"/>
                  </a:lnTo>
                  <a:lnTo>
                    <a:pt x="21600" y="17464"/>
                  </a:lnTo>
                  <a:lnTo>
                    <a:pt x="2512" y="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755" name="Shape 2755"/>
            <p:cNvSpPr/>
            <p:nvPr/>
          </p:nvSpPr>
          <p:spPr>
            <a:xfrm>
              <a:off x="429937" y="205495"/>
              <a:ext cx="141746" cy="79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60" y="0"/>
                  </a:moveTo>
                  <a:lnTo>
                    <a:pt x="0" y="19754"/>
                  </a:lnTo>
                  <a:lnTo>
                    <a:pt x="1654" y="21600"/>
                  </a:lnTo>
                  <a:lnTo>
                    <a:pt x="2687" y="20677"/>
                  </a:lnTo>
                  <a:lnTo>
                    <a:pt x="21600" y="923"/>
                  </a:lnTo>
                  <a:lnTo>
                    <a:pt x="20360" y="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nvGrpSpPr>
          <p:cNvPr id="2775" name="Group 2775"/>
          <p:cNvGrpSpPr/>
          <p:nvPr/>
        </p:nvGrpSpPr>
        <p:grpSpPr>
          <a:xfrm>
            <a:off x="3177203" y="2892455"/>
            <a:ext cx="942782" cy="1040562"/>
            <a:chOff x="0" y="0"/>
            <a:chExt cx="942780" cy="1040561"/>
          </a:xfrm>
        </p:grpSpPr>
        <p:sp>
          <p:nvSpPr>
            <p:cNvPr id="2757" name="Shape 2757"/>
            <p:cNvSpPr/>
            <p:nvPr/>
          </p:nvSpPr>
          <p:spPr>
            <a:xfrm>
              <a:off x="13864" y="13864"/>
              <a:ext cx="873459" cy="5472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714" y="3008"/>
                  </a:moveTo>
                  <a:cubicBezTo>
                    <a:pt x="13714" y="2734"/>
                    <a:pt x="13714" y="2734"/>
                    <a:pt x="13714" y="2734"/>
                  </a:cubicBezTo>
                  <a:cubicBezTo>
                    <a:pt x="13714" y="1230"/>
                    <a:pt x="12943" y="0"/>
                    <a:pt x="12000" y="0"/>
                  </a:cubicBezTo>
                  <a:cubicBezTo>
                    <a:pt x="12000" y="0"/>
                    <a:pt x="3729" y="0"/>
                    <a:pt x="0" y="0"/>
                  </a:cubicBezTo>
                  <a:cubicBezTo>
                    <a:pt x="0" y="5127"/>
                    <a:pt x="2400" y="6015"/>
                    <a:pt x="2400" y="6015"/>
                  </a:cubicBezTo>
                  <a:cubicBezTo>
                    <a:pt x="2400" y="21600"/>
                    <a:pt x="2400" y="21600"/>
                    <a:pt x="2400" y="21600"/>
                  </a:cubicBezTo>
                  <a:cubicBezTo>
                    <a:pt x="21600" y="21600"/>
                    <a:pt x="21600" y="21600"/>
                    <a:pt x="21600" y="21600"/>
                  </a:cubicBezTo>
                  <a:cubicBezTo>
                    <a:pt x="21600" y="7109"/>
                    <a:pt x="21600" y="7109"/>
                    <a:pt x="21600" y="7109"/>
                  </a:cubicBezTo>
                  <a:cubicBezTo>
                    <a:pt x="21600" y="4853"/>
                    <a:pt x="20443" y="3008"/>
                    <a:pt x="19029" y="3008"/>
                  </a:cubicBezTo>
                  <a:cubicBezTo>
                    <a:pt x="13714" y="3008"/>
                    <a:pt x="13714" y="3008"/>
                    <a:pt x="13714" y="3008"/>
                  </a:cubicBezTo>
                </a:path>
              </a:pathLst>
            </a:custGeom>
            <a:solidFill>
              <a:srgbClr val="E89920"/>
            </a:solidFill>
            <a:ln w="12700" cap="flat">
              <a:noFill/>
              <a:miter lim="400000"/>
            </a:ln>
            <a:effectLst/>
          </p:spPr>
          <p:txBody>
            <a:bodyPr wrap="square" lIns="71436" tIns="71436" rIns="71436" bIns="71436" numCol="1" anchor="t">
              <a:noAutofit/>
            </a:bodyPr>
            <a:lstStyle/>
            <a:p>
              <a:pPr lvl="0"/>
            </a:p>
          </p:txBody>
        </p:sp>
        <p:sp>
          <p:nvSpPr>
            <p:cNvPr id="2758" name="Shape 2758"/>
            <p:cNvSpPr/>
            <p:nvPr/>
          </p:nvSpPr>
          <p:spPr>
            <a:xfrm>
              <a:off x="0" y="-1"/>
              <a:ext cx="901188" cy="575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68" y="21600"/>
                  </a:moveTo>
                  <a:cubicBezTo>
                    <a:pt x="2658" y="21600"/>
                    <a:pt x="2658" y="21600"/>
                    <a:pt x="2658" y="21600"/>
                  </a:cubicBezTo>
                  <a:cubicBezTo>
                    <a:pt x="2492" y="21600"/>
                    <a:pt x="2326" y="21340"/>
                    <a:pt x="2326" y="21080"/>
                  </a:cubicBezTo>
                  <a:cubicBezTo>
                    <a:pt x="2326" y="6636"/>
                    <a:pt x="2326" y="6636"/>
                    <a:pt x="2326" y="6636"/>
                  </a:cubicBezTo>
                  <a:cubicBezTo>
                    <a:pt x="1662" y="6181"/>
                    <a:pt x="0" y="4749"/>
                    <a:pt x="0" y="520"/>
                  </a:cubicBezTo>
                  <a:cubicBezTo>
                    <a:pt x="0" y="260"/>
                    <a:pt x="166" y="0"/>
                    <a:pt x="332" y="0"/>
                  </a:cubicBezTo>
                  <a:cubicBezTo>
                    <a:pt x="11963" y="0"/>
                    <a:pt x="11963" y="0"/>
                    <a:pt x="11963" y="0"/>
                  </a:cubicBezTo>
                  <a:cubicBezTo>
                    <a:pt x="13002" y="0"/>
                    <a:pt x="13874" y="1236"/>
                    <a:pt x="13957" y="2863"/>
                  </a:cubicBezTo>
                  <a:cubicBezTo>
                    <a:pt x="18775" y="2863"/>
                    <a:pt x="18775" y="2863"/>
                    <a:pt x="18775" y="2863"/>
                  </a:cubicBezTo>
                  <a:cubicBezTo>
                    <a:pt x="20312" y="2863"/>
                    <a:pt x="21600" y="4880"/>
                    <a:pt x="21600" y="7287"/>
                  </a:cubicBezTo>
                  <a:cubicBezTo>
                    <a:pt x="21600" y="21080"/>
                    <a:pt x="21600" y="21080"/>
                    <a:pt x="21600" y="21080"/>
                  </a:cubicBezTo>
                  <a:cubicBezTo>
                    <a:pt x="21600" y="21340"/>
                    <a:pt x="21434" y="21600"/>
                    <a:pt x="21268" y="21600"/>
                  </a:cubicBezTo>
                  <a:moveTo>
                    <a:pt x="2991" y="20559"/>
                  </a:moveTo>
                  <a:cubicBezTo>
                    <a:pt x="20935" y="20559"/>
                    <a:pt x="20935" y="20559"/>
                    <a:pt x="20935" y="20559"/>
                  </a:cubicBezTo>
                  <a:cubicBezTo>
                    <a:pt x="20935" y="7287"/>
                    <a:pt x="20935" y="7287"/>
                    <a:pt x="20935" y="7287"/>
                  </a:cubicBezTo>
                  <a:cubicBezTo>
                    <a:pt x="20935" y="5400"/>
                    <a:pt x="19980" y="3904"/>
                    <a:pt x="18775" y="3904"/>
                  </a:cubicBezTo>
                  <a:cubicBezTo>
                    <a:pt x="13625" y="3904"/>
                    <a:pt x="13625" y="3904"/>
                    <a:pt x="13625" y="3904"/>
                  </a:cubicBezTo>
                  <a:cubicBezTo>
                    <a:pt x="13458" y="3904"/>
                    <a:pt x="13292" y="3643"/>
                    <a:pt x="13292" y="3383"/>
                  </a:cubicBezTo>
                  <a:cubicBezTo>
                    <a:pt x="13292" y="3123"/>
                    <a:pt x="13292" y="3123"/>
                    <a:pt x="13292" y="3123"/>
                  </a:cubicBezTo>
                  <a:cubicBezTo>
                    <a:pt x="13292" y="1952"/>
                    <a:pt x="12711" y="1041"/>
                    <a:pt x="11963" y="1041"/>
                  </a:cubicBezTo>
                  <a:cubicBezTo>
                    <a:pt x="665" y="1041"/>
                    <a:pt x="665" y="1041"/>
                    <a:pt x="665" y="1041"/>
                  </a:cubicBezTo>
                  <a:cubicBezTo>
                    <a:pt x="831" y="4945"/>
                    <a:pt x="2658" y="5725"/>
                    <a:pt x="2742" y="5725"/>
                  </a:cubicBezTo>
                  <a:cubicBezTo>
                    <a:pt x="2866" y="5790"/>
                    <a:pt x="2991" y="5986"/>
                    <a:pt x="2991" y="6246"/>
                  </a:cubicBezTo>
                  <a:cubicBezTo>
                    <a:pt x="2991" y="20559"/>
                    <a:pt x="2991" y="20559"/>
                    <a:pt x="2991" y="2055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759" name="Shape 2759"/>
            <p:cNvSpPr/>
            <p:nvPr/>
          </p:nvSpPr>
          <p:spPr>
            <a:xfrm>
              <a:off x="124779" y="200669"/>
              <a:ext cx="748680" cy="3466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00" y="0"/>
                  </a:moveTo>
                  <a:cubicBezTo>
                    <a:pt x="1250" y="0"/>
                    <a:pt x="600" y="432"/>
                    <a:pt x="0" y="1188"/>
                  </a:cubicBezTo>
                  <a:cubicBezTo>
                    <a:pt x="0" y="21600"/>
                    <a:pt x="0" y="21600"/>
                    <a:pt x="0" y="21600"/>
                  </a:cubicBezTo>
                  <a:cubicBezTo>
                    <a:pt x="21600" y="21600"/>
                    <a:pt x="21600" y="21600"/>
                    <a:pt x="21600" y="21600"/>
                  </a:cubicBezTo>
                  <a:cubicBezTo>
                    <a:pt x="21600" y="1188"/>
                    <a:pt x="21600" y="1188"/>
                    <a:pt x="21600" y="1188"/>
                  </a:cubicBezTo>
                  <a:cubicBezTo>
                    <a:pt x="21000" y="432"/>
                    <a:pt x="20350" y="0"/>
                    <a:pt x="19600" y="0"/>
                  </a:cubicBezTo>
                  <a:cubicBezTo>
                    <a:pt x="19300" y="0"/>
                    <a:pt x="18950" y="0"/>
                    <a:pt x="18650" y="216"/>
                  </a:cubicBezTo>
                  <a:cubicBezTo>
                    <a:pt x="17050" y="1080"/>
                    <a:pt x="13850" y="2592"/>
                    <a:pt x="10800" y="2592"/>
                  </a:cubicBezTo>
                  <a:cubicBezTo>
                    <a:pt x="7750" y="2592"/>
                    <a:pt x="4550" y="1080"/>
                    <a:pt x="2950" y="216"/>
                  </a:cubicBezTo>
                  <a:cubicBezTo>
                    <a:pt x="2650" y="0"/>
                    <a:pt x="2300" y="0"/>
                    <a:pt x="2000" y="0"/>
                  </a:cubicBezTo>
                </a:path>
              </a:pathLst>
            </a:custGeom>
            <a:solidFill>
              <a:srgbClr val="CA8E2E"/>
            </a:solidFill>
            <a:ln w="12700" cap="flat">
              <a:noFill/>
              <a:miter lim="400000"/>
            </a:ln>
            <a:effectLst/>
          </p:spPr>
          <p:txBody>
            <a:bodyPr wrap="square" lIns="71436" tIns="71436" rIns="71436" bIns="71436" numCol="1" anchor="t">
              <a:noAutofit/>
            </a:bodyPr>
            <a:lstStyle/>
            <a:p>
              <a:pPr lvl="0"/>
            </a:p>
          </p:txBody>
        </p:sp>
        <p:sp>
          <p:nvSpPr>
            <p:cNvPr id="2760" name="Shape 2760"/>
            <p:cNvSpPr/>
            <p:nvPr/>
          </p:nvSpPr>
          <p:spPr>
            <a:xfrm>
              <a:off x="110915" y="219641"/>
              <a:ext cx="776408" cy="341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86" y="0"/>
                  </a:moveTo>
                  <a:cubicBezTo>
                    <a:pt x="241" y="219"/>
                    <a:pt x="145" y="439"/>
                    <a:pt x="0" y="658"/>
                  </a:cubicBezTo>
                  <a:cubicBezTo>
                    <a:pt x="0" y="21600"/>
                    <a:pt x="0" y="21600"/>
                    <a:pt x="0" y="21600"/>
                  </a:cubicBezTo>
                  <a:cubicBezTo>
                    <a:pt x="21600" y="21600"/>
                    <a:pt x="21600" y="21600"/>
                    <a:pt x="21600" y="21600"/>
                  </a:cubicBezTo>
                  <a:cubicBezTo>
                    <a:pt x="21600" y="658"/>
                    <a:pt x="21600" y="658"/>
                    <a:pt x="21600" y="658"/>
                  </a:cubicBezTo>
                  <a:cubicBezTo>
                    <a:pt x="21455" y="439"/>
                    <a:pt x="21359" y="219"/>
                    <a:pt x="21214" y="0"/>
                  </a:cubicBezTo>
                  <a:cubicBezTo>
                    <a:pt x="21214" y="20723"/>
                    <a:pt x="21214" y="20723"/>
                    <a:pt x="21214" y="20723"/>
                  </a:cubicBezTo>
                  <a:cubicBezTo>
                    <a:pt x="386" y="20723"/>
                    <a:pt x="386" y="20723"/>
                    <a:pt x="386" y="20723"/>
                  </a:cubicBezTo>
                  <a:cubicBezTo>
                    <a:pt x="386" y="0"/>
                    <a:pt x="386" y="0"/>
                    <a:pt x="386"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761" name="Shape 2761"/>
            <p:cNvSpPr/>
            <p:nvPr/>
          </p:nvSpPr>
          <p:spPr>
            <a:xfrm>
              <a:off x="152508" y="289440"/>
              <a:ext cx="693222" cy="737498"/>
            </a:xfrm>
            <a:custGeom>
              <a:avLst/>
              <a:gdLst/>
              <a:ahLst/>
              <a:cxnLst>
                <a:cxn ang="0">
                  <a:pos x="wd2" y="hd2"/>
                </a:cxn>
                <a:cxn ang="5400000">
                  <a:pos x="wd2" y="hd2"/>
                </a:cxn>
                <a:cxn ang="10800000">
                  <a:pos x="wd2" y="hd2"/>
                </a:cxn>
                <a:cxn ang="16200000">
                  <a:pos x="wd2" y="hd2"/>
                </a:cxn>
              </a:cxnLst>
              <a:rect l="0" t="0" r="r" b="b"/>
              <a:pathLst>
                <a:path w="21600" h="21340" fill="norm" stroke="1" extrusionOk="0">
                  <a:moveTo>
                    <a:pt x="1620" y="38"/>
                  </a:moveTo>
                  <a:cubicBezTo>
                    <a:pt x="810" y="-162"/>
                    <a:pt x="0" y="439"/>
                    <a:pt x="0" y="1241"/>
                  </a:cubicBezTo>
                  <a:cubicBezTo>
                    <a:pt x="0" y="3998"/>
                    <a:pt x="0" y="8007"/>
                    <a:pt x="0" y="11164"/>
                  </a:cubicBezTo>
                  <a:cubicBezTo>
                    <a:pt x="0" y="16677"/>
                    <a:pt x="4698" y="21238"/>
                    <a:pt x="10638" y="21338"/>
                  </a:cubicBezTo>
                  <a:cubicBezTo>
                    <a:pt x="16686" y="21438"/>
                    <a:pt x="21600" y="16928"/>
                    <a:pt x="21600" y="11315"/>
                  </a:cubicBezTo>
                  <a:cubicBezTo>
                    <a:pt x="21600" y="1241"/>
                    <a:pt x="21600" y="1241"/>
                    <a:pt x="21600" y="1241"/>
                  </a:cubicBezTo>
                  <a:cubicBezTo>
                    <a:pt x="21600" y="439"/>
                    <a:pt x="20790" y="-162"/>
                    <a:pt x="19980" y="38"/>
                  </a:cubicBezTo>
                  <a:cubicBezTo>
                    <a:pt x="17982" y="540"/>
                    <a:pt x="14364" y="1241"/>
                    <a:pt x="10800" y="1241"/>
                  </a:cubicBezTo>
                  <a:cubicBezTo>
                    <a:pt x="7236" y="1241"/>
                    <a:pt x="3618" y="540"/>
                    <a:pt x="1620" y="38"/>
                  </a:cubicBez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2762" name="Shape 2762"/>
            <p:cNvSpPr/>
            <p:nvPr/>
          </p:nvSpPr>
          <p:spPr>
            <a:xfrm>
              <a:off x="138644" y="276558"/>
              <a:ext cx="720950" cy="7640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748" y="21600"/>
                    <a:pt x="10696" y="21600"/>
                    <a:pt x="10592" y="21600"/>
                  </a:cubicBezTo>
                  <a:cubicBezTo>
                    <a:pt x="4777" y="21502"/>
                    <a:pt x="0" y="16898"/>
                    <a:pt x="0" y="11265"/>
                  </a:cubicBezTo>
                  <a:cubicBezTo>
                    <a:pt x="0" y="1567"/>
                    <a:pt x="0" y="1567"/>
                    <a:pt x="0" y="1567"/>
                  </a:cubicBezTo>
                  <a:cubicBezTo>
                    <a:pt x="0" y="686"/>
                    <a:pt x="727" y="0"/>
                    <a:pt x="1662" y="0"/>
                  </a:cubicBezTo>
                  <a:cubicBezTo>
                    <a:pt x="1817" y="0"/>
                    <a:pt x="1921" y="0"/>
                    <a:pt x="2077" y="49"/>
                  </a:cubicBezTo>
                  <a:cubicBezTo>
                    <a:pt x="3842" y="441"/>
                    <a:pt x="7373" y="1176"/>
                    <a:pt x="10800" y="1176"/>
                  </a:cubicBezTo>
                  <a:cubicBezTo>
                    <a:pt x="14227" y="1176"/>
                    <a:pt x="17758" y="441"/>
                    <a:pt x="19523" y="49"/>
                  </a:cubicBezTo>
                  <a:cubicBezTo>
                    <a:pt x="19679" y="0"/>
                    <a:pt x="19783" y="0"/>
                    <a:pt x="19938" y="0"/>
                  </a:cubicBezTo>
                  <a:cubicBezTo>
                    <a:pt x="20873" y="0"/>
                    <a:pt x="21600" y="686"/>
                    <a:pt x="21600" y="1567"/>
                  </a:cubicBezTo>
                  <a:cubicBezTo>
                    <a:pt x="21600" y="11412"/>
                    <a:pt x="21600" y="11412"/>
                    <a:pt x="21600" y="11412"/>
                  </a:cubicBezTo>
                  <a:cubicBezTo>
                    <a:pt x="21600" y="17045"/>
                    <a:pt x="16771" y="21600"/>
                    <a:pt x="10800" y="21600"/>
                  </a:cubicBezTo>
                  <a:close/>
                  <a:moveTo>
                    <a:pt x="1662" y="784"/>
                  </a:moveTo>
                  <a:cubicBezTo>
                    <a:pt x="1194" y="784"/>
                    <a:pt x="831" y="1127"/>
                    <a:pt x="831" y="1567"/>
                  </a:cubicBezTo>
                  <a:cubicBezTo>
                    <a:pt x="831" y="11265"/>
                    <a:pt x="831" y="11265"/>
                    <a:pt x="831" y="11265"/>
                  </a:cubicBezTo>
                  <a:cubicBezTo>
                    <a:pt x="831" y="16457"/>
                    <a:pt x="5244" y="20767"/>
                    <a:pt x="10644" y="20816"/>
                  </a:cubicBezTo>
                  <a:cubicBezTo>
                    <a:pt x="16200" y="20914"/>
                    <a:pt x="20769" y="16653"/>
                    <a:pt x="20769" y="11412"/>
                  </a:cubicBezTo>
                  <a:cubicBezTo>
                    <a:pt x="20769" y="1567"/>
                    <a:pt x="20769" y="1567"/>
                    <a:pt x="20769" y="1567"/>
                  </a:cubicBezTo>
                  <a:cubicBezTo>
                    <a:pt x="20769" y="1127"/>
                    <a:pt x="20406" y="784"/>
                    <a:pt x="19938" y="784"/>
                  </a:cubicBezTo>
                  <a:cubicBezTo>
                    <a:pt x="19887" y="784"/>
                    <a:pt x="19783" y="784"/>
                    <a:pt x="19731" y="784"/>
                  </a:cubicBezTo>
                  <a:cubicBezTo>
                    <a:pt x="17913" y="1224"/>
                    <a:pt x="14331" y="1959"/>
                    <a:pt x="10800" y="1959"/>
                  </a:cubicBezTo>
                  <a:cubicBezTo>
                    <a:pt x="7269" y="1959"/>
                    <a:pt x="3687" y="1224"/>
                    <a:pt x="1869" y="784"/>
                  </a:cubicBezTo>
                  <a:cubicBezTo>
                    <a:pt x="1817" y="784"/>
                    <a:pt x="1713" y="784"/>
                    <a:pt x="1662" y="784"/>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763" name="Shape 2763"/>
            <p:cNvSpPr/>
            <p:nvPr/>
          </p:nvSpPr>
          <p:spPr>
            <a:xfrm>
              <a:off x="311584" y="519550"/>
              <a:ext cx="69323" cy="6932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764" name="Shape 2764"/>
            <p:cNvSpPr/>
            <p:nvPr/>
          </p:nvSpPr>
          <p:spPr>
            <a:xfrm>
              <a:off x="616601" y="519550"/>
              <a:ext cx="69323" cy="6932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765" name="Shape 2765"/>
            <p:cNvSpPr/>
            <p:nvPr/>
          </p:nvSpPr>
          <p:spPr>
            <a:xfrm>
              <a:off x="277288" y="422499"/>
              <a:ext cx="138645" cy="69387"/>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766" name="Shape 2766"/>
            <p:cNvSpPr/>
            <p:nvPr/>
          </p:nvSpPr>
          <p:spPr>
            <a:xfrm>
              <a:off x="582305" y="422499"/>
              <a:ext cx="138645" cy="69387"/>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767" name="Shape 2767"/>
            <p:cNvSpPr/>
            <p:nvPr/>
          </p:nvSpPr>
          <p:spPr>
            <a:xfrm>
              <a:off x="417398" y="834783"/>
              <a:ext cx="163442" cy="83188"/>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768" name="Shape 2768"/>
            <p:cNvSpPr/>
            <p:nvPr/>
          </p:nvSpPr>
          <p:spPr>
            <a:xfrm>
              <a:off x="443661" y="571359"/>
              <a:ext cx="103619" cy="1729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20" y="21600"/>
                  </a:moveTo>
                  <a:cubicBezTo>
                    <a:pt x="2880" y="21600"/>
                    <a:pt x="2880" y="21600"/>
                    <a:pt x="2880" y="21600"/>
                  </a:cubicBezTo>
                  <a:cubicBezTo>
                    <a:pt x="1440" y="21600"/>
                    <a:pt x="0" y="20736"/>
                    <a:pt x="0" y="19872"/>
                  </a:cubicBezTo>
                  <a:cubicBezTo>
                    <a:pt x="0" y="1728"/>
                    <a:pt x="0" y="1728"/>
                    <a:pt x="0" y="1728"/>
                  </a:cubicBezTo>
                  <a:cubicBezTo>
                    <a:pt x="0" y="864"/>
                    <a:pt x="1440" y="0"/>
                    <a:pt x="2880" y="0"/>
                  </a:cubicBezTo>
                  <a:cubicBezTo>
                    <a:pt x="4320" y="0"/>
                    <a:pt x="5760" y="864"/>
                    <a:pt x="5760" y="1728"/>
                  </a:cubicBezTo>
                  <a:cubicBezTo>
                    <a:pt x="5760" y="18144"/>
                    <a:pt x="5760" y="18144"/>
                    <a:pt x="5760" y="18144"/>
                  </a:cubicBezTo>
                  <a:cubicBezTo>
                    <a:pt x="15840" y="18144"/>
                    <a:pt x="15840" y="18144"/>
                    <a:pt x="15840" y="18144"/>
                  </a:cubicBezTo>
                  <a:cubicBezTo>
                    <a:pt x="15840" y="14688"/>
                    <a:pt x="15840" y="14688"/>
                    <a:pt x="15840" y="14688"/>
                  </a:cubicBezTo>
                  <a:cubicBezTo>
                    <a:pt x="15840" y="13824"/>
                    <a:pt x="17280" y="12960"/>
                    <a:pt x="18720" y="12960"/>
                  </a:cubicBezTo>
                  <a:cubicBezTo>
                    <a:pt x="20160" y="12960"/>
                    <a:pt x="21600" y="13824"/>
                    <a:pt x="21600" y="14688"/>
                  </a:cubicBezTo>
                  <a:cubicBezTo>
                    <a:pt x="21600" y="19872"/>
                    <a:pt x="21600" y="19872"/>
                    <a:pt x="21600" y="19872"/>
                  </a:cubicBezTo>
                  <a:cubicBezTo>
                    <a:pt x="21600" y="20736"/>
                    <a:pt x="20160" y="21600"/>
                    <a:pt x="1872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769" name="Shape 2769"/>
            <p:cNvSpPr/>
            <p:nvPr/>
          </p:nvSpPr>
          <p:spPr>
            <a:xfrm>
              <a:off x="69322" y="464093"/>
              <a:ext cx="83187" cy="1663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725"/>
                    <a:pt x="0" y="10800"/>
                  </a:cubicBezTo>
                  <a:cubicBezTo>
                    <a:pt x="0" y="16875"/>
                    <a:pt x="9450" y="21600"/>
                    <a:pt x="21600" y="21600"/>
                  </a:cubicBezTo>
                  <a:lnTo>
                    <a:pt x="2160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2770" name="Shape 2770"/>
            <p:cNvSpPr/>
            <p:nvPr/>
          </p:nvSpPr>
          <p:spPr>
            <a:xfrm>
              <a:off x="55457" y="450228"/>
              <a:ext cx="110917" cy="1941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7" y="21600"/>
                    <a:pt x="0" y="16779"/>
                    <a:pt x="0" y="10800"/>
                  </a:cubicBezTo>
                  <a:cubicBezTo>
                    <a:pt x="0" y="4821"/>
                    <a:pt x="8437" y="0"/>
                    <a:pt x="18900" y="0"/>
                  </a:cubicBezTo>
                  <a:cubicBezTo>
                    <a:pt x="20250" y="0"/>
                    <a:pt x="21600" y="771"/>
                    <a:pt x="21600" y="1543"/>
                  </a:cubicBezTo>
                  <a:cubicBezTo>
                    <a:pt x="21600" y="20057"/>
                    <a:pt x="21600" y="20057"/>
                    <a:pt x="21600" y="20057"/>
                  </a:cubicBezTo>
                  <a:cubicBezTo>
                    <a:pt x="21600" y="20829"/>
                    <a:pt x="20250" y="21600"/>
                    <a:pt x="18900" y="21600"/>
                  </a:cubicBezTo>
                  <a:close/>
                  <a:moveTo>
                    <a:pt x="16200" y="3279"/>
                  </a:moveTo>
                  <a:cubicBezTo>
                    <a:pt x="10125" y="4050"/>
                    <a:pt x="5400" y="7136"/>
                    <a:pt x="5400" y="10800"/>
                  </a:cubicBezTo>
                  <a:cubicBezTo>
                    <a:pt x="5400" y="14464"/>
                    <a:pt x="10125" y="17550"/>
                    <a:pt x="16200" y="18321"/>
                  </a:cubicBezTo>
                  <a:lnTo>
                    <a:pt x="16200" y="327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771" name="Shape 2771"/>
            <p:cNvSpPr/>
            <p:nvPr/>
          </p:nvSpPr>
          <p:spPr>
            <a:xfrm>
              <a:off x="845729" y="464093"/>
              <a:ext cx="83187" cy="1663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875"/>
                    <a:pt x="12150" y="21600"/>
                    <a:pt x="0" y="21600"/>
                  </a:cubicBezTo>
                  <a:lnTo>
                    <a:pt x="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2772" name="Shape 2772"/>
            <p:cNvSpPr/>
            <p:nvPr/>
          </p:nvSpPr>
          <p:spPr>
            <a:xfrm>
              <a:off x="831865" y="450228"/>
              <a:ext cx="110916" cy="1941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771"/>
                    <a:pt x="1350" y="0"/>
                    <a:pt x="2700" y="0"/>
                  </a:cubicBezTo>
                  <a:cubicBezTo>
                    <a:pt x="13163" y="0"/>
                    <a:pt x="21600" y="4821"/>
                    <a:pt x="21600" y="10800"/>
                  </a:cubicBezTo>
                  <a:cubicBezTo>
                    <a:pt x="21600" y="16779"/>
                    <a:pt x="13163" y="21600"/>
                    <a:pt x="2700" y="21600"/>
                  </a:cubicBezTo>
                  <a:close/>
                  <a:moveTo>
                    <a:pt x="5400" y="3279"/>
                  </a:moveTo>
                  <a:cubicBezTo>
                    <a:pt x="5400" y="18321"/>
                    <a:pt x="5400" y="18321"/>
                    <a:pt x="5400" y="18321"/>
                  </a:cubicBezTo>
                  <a:cubicBezTo>
                    <a:pt x="11475" y="17550"/>
                    <a:pt x="16200" y="14464"/>
                    <a:pt x="16200" y="10800"/>
                  </a:cubicBezTo>
                  <a:cubicBezTo>
                    <a:pt x="16200" y="7136"/>
                    <a:pt x="11475" y="4050"/>
                    <a:pt x="5400" y="3279"/>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773" name="Shape 2773"/>
            <p:cNvSpPr/>
            <p:nvPr/>
          </p:nvSpPr>
          <p:spPr>
            <a:xfrm>
              <a:off x="13864" y="13864"/>
              <a:ext cx="549470" cy="415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21123" y="9000"/>
                    <a:pt x="20169" y="0"/>
                    <a:pt x="19079" y="0"/>
                  </a:cubicBezTo>
                  <a:cubicBezTo>
                    <a:pt x="19079" y="0"/>
                    <a:pt x="5928" y="0"/>
                    <a:pt x="0" y="0"/>
                  </a:cubicBezTo>
                  <a:cubicBezTo>
                    <a:pt x="0" y="8100"/>
                    <a:pt x="68" y="15300"/>
                    <a:pt x="136" y="21600"/>
                  </a:cubicBezTo>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2774" name="Shape 2774"/>
            <p:cNvSpPr/>
            <p:nvPr/>
          </p:nvSpPr>
          <p:spPr>
            <a:xfrm>
              <a:off x="0" y="-1"/>
              <a:ext cx="576552" cy="69391"/>
            </a:xfrm>
            <a:custGeom>
              <a:avLst/>
              <a:gdLst/>
              <a:ahLst/>
              <a:cxnLst>
                <a:cxn ang="0">
                  <a:pos x="wd2" y="hd2"/>
                </a:cxn>
                <a:cxn ang="5400000">
                  <a:pos x="wd2" y="hd2"/>
                </a:cxn>
                <a:cxn ang="10800000">
                  <a:pos x="wd2" y="hd2"/>
                </a:cxn>
                <a:cxn ang="16200000">
                  <a:pos x="wd2" y="hd2"/>
                </a:cxn>
              </a:cxnLst>
              <a:rect l="0" t="0" r="r" b="b"/>
              <a:pathLst>
                <a:path w="21521" h="21175" fill="norm" stroke="1" extrusionOk="0">
                  <a:moveTo>
                    <a:pt x="21018" y="21073"/>
                  </a:moveTo>
                  <a:cubicBezTo>
                    <a:pt x="20824" y="21073"/>
                    <a:pt x="20630" y="20020"/>
                    <a:pt x="20501" y="18439"/>
                  </a:cubicBezTo>
                  <a:cubicBezTo>
                    <a:pt x="20177" y="12644"/>
                    <a:pt x="19466" y="8429"/>
                    <a:pt x="18625" y="8429"/>
                  </a:cubicBezTo>
                  <a:cubicBezTo>
                    <a:pt x="1035" y="8429"/>
                    <a:pt x="1035" y="8429"/>
                    <a:pt x="1035" y="8429"/>
                  </a:cubicBezTo>
                  <a:cubicBezTo>
                    <a:pt x="1099" y="11063"/>
                    <a:pt x="1099" y="13698"/>
                    <a:pt x="1164" y="15805"/>
                  </a:cubicBezTo>
                  <a:cubicBezTo>
                    <a:pt x="1229" y="18439"/>
                    <a:pt x="1035" y="20546"/>
                    <a:pt x="776" y="21073"/>
                  </a:cubicBezTo>
                  <a:cubicBezTo>
                    <a:pt x="453" y="21600"/>
                    <a:pt x="194" y="20020"/>
                    <a:pt x="129" y="17912"/>
                  </a:cubicBezTo>
                  <a:cubicBezTo>
                    <a:pt x="65" y="13171"/>
                    <a:pt x="0" y="8956"/>
                    <a:pt x="0" y="4215"/>
                  </a:cubicBezTo>
                  <a:cubicBezTo>
                    <a:pt x="0" y="2107"/>
                    <a:pt x="259" y="0"/>
                    <a:pt x="517" y="0"/>
                  </a:cubicBezTo>
                  <a:cubicBezTo>
                    <a:pt x="18625" y="0"/>
                    <a:pt x="18625" y="0"/>
                    <a:pt x="18625" y="0"/>
                  </a:cubicBezTo>
                  <a:cubicBezTo>
                    <a:pt x="19854" y="0"/>
                    <a:pt x="20953" y="5795"/>
                    <a:pt x="21471" y="15278"/>
                  </a:cubicBezTo>
                  <a:cubicBezTo>
                    <a:pt x="21600" y="17385"/>
                    <a:pt x="21471" y="20020"/>
                    <a:pt x="21212" y="20546"/>
                  </a:cubicBezTo>
                  <a:cubicBezTo>
                    <a:pt x="21147" y="21073"/>
                    <a:pt x="21083" y="21073"/>
                    <a:pt x="21018"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nvGrpSpPr>
          <p:cNvPr id="2799" name="Group 2799"/>
          <p:cNvGrpSpPr/>
          <p:nvPr/>
        </p:nvGrpSpPr>
        <p:grpSpPr>
          <a:xfrm>
            <a:off x="3173451" y="5823197"/>
            <a:ext cx="8474702" cy="1657804"/>
            <a:chOff x="0" y="0"/>
            <a:chExt cx="8474701" cy="1657803"/>
          </a:xfrm>
        </p:grpSpPr>
        <p:grpSp>
          <p:nvGrpSpPr>
            <p:cNvPr id="2779" name="Group 2779"/>
            <p:cNvGrpSpPr/>
            <p:nvPr/>
          </p:nvGrpSpPr>
          <p:grpSpPr>
            <a:xfrm>
              <a:off x="4262018" y="0"/>
              <a:ext cx="4212684" cy="1657804"/>
              <a:chOff x="0" y="0"/>
              <a:chExt cx="4212682" cy="1657803"/>
            </a:xfrm>
          </p:grpSpPr>
          <p:sp>
            <p:nvSpPr>
              <p:cNvPr id="2776" name="Shape 2776"/>
              <p:cNvSpPr/>
              <p:nvPr/>
            </p:nvSpPr>
            <p:spPr>
              <a:xfrm>
                <a:off x="1617377"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2777" name="Shape 2777"/>
              <p:cNvSpPr/>
              <p:nvPr/>
            </p:nvSpPr>
            <p:spPr>
              <a:xfrm>
                <a:off x="0" y="489416"/>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778" name="Shape 2778"/>
              <p:cNvSpPr/>
              <p:nvPr/>
            </p:nvSpPr>
            <p:spPr>
              <a:xfrm>
                <a:off x="2883026" y="846184"/>
                <a:ext cx="1329657" cy="6391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6250" sz="32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6250" sz="3200">
                    <a:solidFill>
                      <a:srgbClr val="164F86"/>
                    </a:solidFill>
                  </a:rPr>
                  <a:t>stg</a:t>
                </a:r>
              </a:p>
            </p:txBody>
          </p:sp>
        </p:grpSp>
        <p:grpSp>
          <p:nvGrpSpPr>
            <p:cNvPr id="2798" name="Group 2798"/>
            <p:cNvGrpSpPr/>
            <p:nvPr/>
          </p:nvGrpSpPr>
          <p:grpSpPr>
            <a:xfrm>
              <a:off x="-1" y="348176"/>
              <a:ext cx="942782" cy="961451"/>
              <a:chOff x="0" y="0"/>
              <a:chExt cx="942780" cy="961449"/>
            </a:xfrm>
          </p:grpSpPr>
          <p:sp>
            <p:nvSpPr>
              <p:cNvPr id="2780" name="Shape 2780"/>
              <p:cNvSpPr/>
              <p:nvPr/>
            </p:nvSpPr>
            <p:spPr>
              <a:xfrm>
                <a:off x="11942" y="11823"/>
                <a:ext cx="919015" cy="828158"/>
              </a:xfrm>
              <a:custGeom>
                <a:avLst/>
                <a:gdLst/>
                <a:ahLst/>
                <a:cxnLst>
                  <a:cxn ang="0">
                    <a:pos x="wd2" y="hd2"/>
                  </a:cxn>
                  <a:cxn ang="5400000">
                    <a:pos x="wd2" y="hd2"/>
                  </a:cxn>
                  <a:cxn ang="10800000">
                    <a:pos x="wd2" y="hd2"/>
                  </a:cxn>
                  <a:cxn ang="16200000">
                    <a:pos x="wd2" y="hd2"/>
                  </a:cxn>
                </a:cxnLst>
                <a:rect l="0" t="0" r="r" b="b"/>
                <a:pathLst>
                  <a:path w="18731" h="19253" fill="norm" stroke="1" extrusionOk="0">
                    <a:moveTo>
                      <a:pt x="16532" y="5254"/>
                    </a:moveTo>
                    <a:cubicBezTo>
                      <a:pt x="15990" y="2541"/>
                      <a:pt x="13851" y="0"/>
                      <a:pt x="10266" y="0"/>
                    </a:cubicBezTo>
                    <a:cubicBezTo>
                      <a:pt x="4180" y="0"/>
                      <a:pt x="4873" y="3983"/>
                      <a:pt x="3759" y="3983"/>
                    </a:cubicBezTo>
                    <a:cubicBezTo>
                      <a:pt x="445" y="3983"/>
                      <a:pt x="-2869" y="18715"/>
                      <a:pt x="4120" y="18715"/>
                    </a:cubicBezTo>
                    <a:cubicBezTo>
                      <a:pt x="11079" y="18715"/>
                      <a:pt x="18731" y="21600"/>
                      <a:pt x="18731" y="14011"/>
                    </a:cubicBezTo>
                    <a:cubicBezTo>
                      <a:pt x="18731" y="10783"/>
                      <a:pt x="16863" y="6937"/>
                      <a:pt x="16532" y="5254"/>
                    </a:cubicBezTo>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2781" name="Shape 2781"/>
              <p:cNvSpPr/>
              <p:nvPr/>
            </p:nvSpPr>
            <p:spPr>
              <a:xfrm>
                <a:off x="0" y="0"/>
                <a:ext cx="942781" cy="8525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727" y="21600"/>
                    </a:moveTo>
                    <a:cubicBezTo>
                      <a:pt x="14727" y="21600"/>
                      <a:pt x="14727" y="21600"/>
                      <a:pt x="14727" y="21600"/>
                    </a:cubicBezTo>
                    <a:cubicBezTo>
                      <a:pt x="13305" y="21600"/>
                      <a:pt x="11782" y="21450"/>
                      <a:pt x="10157" y="21301"/>
                    </a:cubicBezTo>
                    <a:cubicBezTo>
                      <a:pt x="8430" y="21151"/>
                      <a:pt x="6670" y="21001"/>
                      <a:pt x="4909" y="21001"/>
                    </a:cubicBezTo>
                    <a:cubicBezTo>
                      <a:pt x="3216" y="21001"/>
                      <a:pt x="1964" y="20290"/>
                      <a:pt x="1083" y="18942"/>
                    </a:cubicBezTo>
                    <a:cubicBezTo>
                      <a:pt x="372" y="17782"/>
                      <a:pt x="0" y="16172"/>
                      <a:pt x="0" y="14263"/>
                    </a:cubicBezTo>
                    <a:cubicBezTo>
                      <a:pt x="0" y="9883"/>
                      <a:pt x="2133" y="4342"/>
                      <a:pt x="4503" y="4342"/>
                    </a:cubicBezTo>
                    <a:cubicBezTo>
                      <a:pt x="4706" y="4342"/>
                      <a:pt x="4875" y="4080"/>
                      <a:pt x="5112" y="3556"/>
                    </a:cubicBezTo>
                    <a:cubicBezTo>
                      <a:pt x="5789" y="2209"/>
                      <a:pt x="6873" y="0"/>
                      <a:pt x="11816" y="0"/>
                    </a:cubicBezTo>
                    <a:cubicBezTo>
                      <a:pt x="16048" y="0"/>
                      <a:pt x="18519" y="2995"/>
                      <a:pt x="19129" y="5952"/>
                    </a:cubicBezTo>
                    <a:cubicBezTo>
                      <a:pt x="19230" y="6514"/>
                      <a:pt x="19535" y="7375"/>
                      <a:pt x="19907" y="8348"/>
                    </a:cubicBezTo>
                    <a:cubicBezTo>
                      <a:pt x="20652" y="10482"/>
                      <a:pt x="21600" y="13140"/>
                      <a:pt x="21600" y="15573"/>
                    </a:cubicBezTo>
                    <a:cubicBezTo>
                      <a:pt x="21600" y="17894"/>
                      <a:pt x="20957" y="19466"/>
                      <a:pt x="19636" y="20440"/>
                    </a:cubicBezTo>
                    <a:cubicBezTo>
                      <a:pt x="18519" y="21226"/>
                      <a:pt x="16962" y="21600"/>
                      <a:pt x="14727" y="21600"/>
                    </a:cubicBezTo>
                    <a:moveTo>
                      <a:pt x="11816" y="599"/>
                    </a:moveTo>
                    <a:cubicBezTo>
                      <a:pt x="7211" y="599"/>
                      <a:pt x="6196" y="2620"/>
                      <a:pt x="5586" y="3856"/>
                    </a:cubicBezTo>
                    <a:cubicBezTo>
                      <a:pt x="5315" y="4417"/>
                      <a:pt x="5045" y="4941"/>
                      <a:pt x="4503" y="4941"/>
                    </a:cubicBezTo>
                    <a:cubicBezTo>
                      <a:pt x="2607" y="4941"/>
                      <a:pt x="542" y="9845"/>
                      <a:pt x="542" y="14263"/>
                    </a:cubicBezTo>
                    <a:cubicBezTo>
                      <a:pt x="542" y="16060"/>
                      <a:pt x="880" y="17557"/>
                      <a:pt x="1557" y="18605"/>
                    </a:cubicBezTo>
                    <a:cubicBezTo>
                      <a:pt x="2302" y="19803"/>
                      <a:pt x="3419" y="20402"/>
                      <a:pt x="4909" y="20402"/>
                    </a:cubicBezTo>
                    <a:cubicBezTo>
                      <a:pt x="6670" y="20402"/>
                      <a:pt x="8464" y="20552"/>
                      <a:pt x="10191" y="20702"/>
                    </a:cubicBezTo>
                    <a:cubicBezTo>
                      <a:pt x="11816" y="20851"/>
                      <a:pt x="13339" y="21001"/>
                      <a:pt x="14727" y="21001"/>
                    </a:cubicBezTo>
                    <a:cubicBezTo>
                      <a:pt x="14727" y="21001"/>
                      <a:pt x="14727" y="21001"/>
                      <a:pt x="14727" y="21001"/>
                    </a:cubicBezTo>
                    <a:cubicBezTo>
                      <a:pt x="16860" y="21001"/>
                      <a:pt x="18316" y="20664"/>
                      <a:pt x="19332" y="19953"/>
                    </a:cubicBezTo>
                    <a:cubicBezTo>
                      <a:pt x="20517" y="19092"/>
                      <a:pt x="21058" y="17669"/>
                      <a:pt x="21058" y="15573"/>
                    </a:cubicBezTo>
                    <a:cubicBezTo>
                      <a:pt x="21058" y="13252"/>
                      <a:pt x="20144" y="10632"/>
                      <a:pt x="19399" y="8535"/>
                    </a:cubicBezTo>
                    <a:cubicBezTo>
                      <a:pt x="19027" y="7562"/>
                      <a:pt x="18722" y="6701"/>
                      <a:pt x="18587" y="6064"/>
                    </a:cubicBezTo>
                    <a:cubicBezTo>
                      <a:pt x="18045" y="3332"/>
                      <a:pt x="15743" y="599"/>
                      <a:pt x="11816" y="59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782" name="Shape 2782"/>
              <p:cNvSpPr/>
              <p:nvPr/>
            </p:nvSpPr>
            <p:spPr>
              <a:xfrm>
                <a:off x="51650" y="23647"/>
                <a:ext cx="833257" cy="4181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45" y="13967"/>
                    </a:moveTo>
                    <a:cubicBezTo>
                      <a:pt x="20451" y="15876"/>
                      <a:pt x="21064" y="18623"/>
                      <a:pt x="21600" y="21600"/>
                    </a:cubicBezTo>
                    <a:cubicBezTo>
                      <a:pt x="21294" y="19692"/>
                      <a:pt x="20911" y="17860"/>
                      <a:pt x="20604" y="16181"/>
                    </a:cubicBezTo>
                    <a:cubicBezTo>
                      <a:pt x="20413" y="15418"/>
                      <a:pt x="20298" y="14654"/>
                      <a:pt x="20145" y="13967"/>
                    </a:cubicBezTo>
                    <a:moveTo>
                      <a:pt x="12026" y="0"/>
                    </a:moveTo>
                    <a:cubicBezTo>
                      <a:pt x="6817" y="0"/>
                      <a:pt x="5668" y="4122"/>
                      <a:pt x="4979" y="6640"/>
                    </a:cubicBezTo>
                    <a:cubicBezTo>
                      <a:pt x="4672" y="7785"/>
                      <a:pt x="4366" y="8854"/>
                      <a:pt x="3753" y="8854"/>
                    </a:cubicBezTo>
                    <a:cubicBezTo>
                      <a:pt x="2374" y="8854"/>
                      <a:pt x="881" y="13128"/>
                      <a:pt x="0" y="18700"/>
                    </a:cubicBezTo>
                    <a:cubicBezTo>
                      <a:pt x="919" y="13739"/>
                      <a:pt x="2336" y="10075"/>
                      <a:pt x="3753" y="10075"/>
                    </a:cubicBezTo>
                    <a:cubicBezTo>
                      <a:pt x="5170" y="10075"/>
                      <a:pt x="4289" y="1221"/>
                      <a:pt x="12026" y="1221"/>
                    </a:cubicBezTo>
                    <a:cubicBezTo>
                      <a:pt x="15970" y="1221"/>
                      <a:pt x="18536" y="5419"/>
                      <a:pt x="19609" y="10457"/>
                    </a:cubicBezTo>
                    <a:cubicBezTo>
                      <a:pt x="18843" y="5114"/>
                      <a:pt x="16277" y="0"/>
                      <a:pt x="12026" y="0"/>
                    </a:cubicBezTo>
                  </a:path>
                </a:pathLst>
              </a:custGeom>
              <a:solidFill>
                <a:srgbClr val="FFD774"/>
              </a:solidFill>
              <a:ln w="12700" cap="flat">
                <a:noFill/>
                <a:miter lim="400000"/>
              </a:ln>
              <a:effectLst/>
            </p:spPr>
            <p:txBody>
              <a:bodyPr wrap="square" lIns="71436" tIns="71436" rIns="71436" bIns="71436" numCol="1" anchor="t">
                <a:noAutofit/>
              </a:bodyPr>
              <a:lstStyle/>
              <a:p>
                <a:pPr lvl="0"/>
              </a:p>
            </p:txBody>
          </p:sp>
          <p:sp>
            <p:nvSpPr>
              <p:cNvPr id="2783" name="Shape 2783"/>
              <p:cNvSpPr/>
              <p:nvPr/>
            </p:nvSpPr>
            <p:spPr>
              <a:xfrm>
                <a:off x="0" y="0"/>
                <a:ext cx="942781" cy="8525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727" y="21600"/>
                    </a:moveTo>
                    <a:cubicBezTo>
                      <a:pt x="14727" y="21600"/>
                      <a:pt x="14727" y="21600"/>
                      <a:pt x="14727" y="21600"/>
                    </a:cubicBezTo>
                    <a:cubicBezTo>
                      <a:pt x="13305" y="21600"/>
                      <a:pt x="11782" y="21450"/>
                      <a:pt x="10157" y="21301"/>
                    </a:cubicBezTo>
                    <a:cubicBezTo>
                      <a:pt x="8430" y="21151"/>
                      <a:pt x="6670" y="21001"/>
                      <a:pt x="4909" y="21001"/>
                    </a:cubicBezTo>
                    <a:cubicBezTo>
                      <a:pt x="3216" y="21001"/>
                      <a:pt x="1964" y="20290"/>
                      <a:pt x="1083" y="18942"/>
                    </a:cubicBezTo>
                    <a:cubicBezTo>
                      <a:pt x="372" y="17782"/>
                      <a:pt x="0" y="16172"/>
                      <a:pt x="0" y="14263"/>
                    </a:cubicBezTo>
                    <a:cubicBezTo>
                      <a:pt x="0" y="9883"/>
                      <a:pt x="2133" y="4342"/>
                      <a:pt x="4503" y="4342"/>
                    </a:cubicBezTo>
                    <a:cubicBezTo>
                      <a:pt x="4706" y="4342"/>
                      <a:pt x="4875" y="4080"/>
                      <a:pt x="5112" y="3556"/>
                    </a:cubicBezTo>
                    <a:cubicBezTo>
                      <a:pt x="5789" y="2209"/>
                      <a:pt x="6873" y="0"/>
                      <a:pt x="11816" y="0"/>
                    </a:cubicBezTo>
                    <a:cubicBezTo>
                      <a:pt x="16048" y="0"/>
                      <a:pt x="18519" y="2995"/>
                      <a:pt x="19129" y="5952"/>
                    </a:cubicBezTo>
                    <a:cubicBezTo>
                      <a:pt x="19230" y="6514"/>
                      <a:pt x="19535" y="7375"/>
                      <a:pt x="19907" y="8348"/>
                    </a:cubicBezTo>
                    <a:cubicBezTo>
                      <a:pt x="20652" y="10482"/>
                      <a:pt x="21600" y="13140"/>
                      <a:pt x="21600" y="15573"/>
                    </a:cubicBezTo>
                    <a:cubicBezTo>
                      <a:pt x="21600" y="17894"/>
                      <a:pt x="20957" y="19466"/>
                      <a:pt x="19636" y="20440"/>
                    </a:cubicBezTo>
                    <a:cubicBezTo>
                      <a:pt x="18519" y="21226"/>
                      <a:pt x="16962" y="21600"/>
                      <a:pt x="14727" y="21600"/>
                    </a:cubicBezTo>
                    <a:moveTo>
                      <a:pt x="11816" y="599"/>
                    </a:moveTo>
                    <a:cubicBezTo>
                      <a:pt x="7211" y="599"/>
                      <a:pt x="6196" y="2620"/>
                      <a:pt x="5586" y="3856"/>
                    </a:cubicBezTo>
                    <a:cubicBezTo>
                      <a:pt x="5315" y="4417"/>
                      <a:pt x="5045" y="4941"/>
                      <a:pt x="4503" y="4941"/>
                    </a:cubicBezTo>
                    <a:cubicBezTo>
                      <a:pt x="2607" y="4941"/>
                      <a:pt x="542" y="9845"/>
                      <a:pt x="542" y="14263"/>
                    </a:cubicBezTo>
                    <a:cubicBezTo>
                      <a:pt x="542" y="16060"/>
                      <a:pt x="880" y="17557"/>
                      <a:pt x="1557" y="18605"/>
                    </a:cubicBezTo>
                    <a:cubicBezTo>
                      <a:pt x="2302" y="19803"/>
                      <a:pt x="3419" y="20402"/>
                      <a:pt x="4909" y="20402"/>
                    </a:cubicBezTo>
                    <a:cubicBezTo>
                      <a:pt x="6670" y="20402"/>
                      <a:pt x="8464" y="20552"/>
                      <a:pt x="10191" y="20702"/>
                    </a:cubicBezTo>
                    <a:cubicBezTo>
                      <a:pt x="11816" y="20851"/>
                      <a:pt x="13339" y="21001"/>
                      <a:pt x="14727" y="21001"/>
                    </a:cubicBezTo>
                    <a:cubicBezTo>
                      <a:pt x="14727" y="21001"/>
                      <a:pt x="14727" y="21001"/>
                      <a:pt x="14727" y="21001"/>
                    </a:cubicBezTo>
                    <a:cubicBezTo>
                      <a:pt x="16860" y="21001"/>
                      <a:pt x="18316" y="20664"/>
                      <a:pt x="19332" y="19953"/>
                    </a:cubicBezTo>
                    <a:cubicBezTo>
                      <a:pt x="20517" y="19092"/>
                      <a:pt x="21058" y="17669"/>
                      <a:pt x="21058" y="15573"/>
                    </a:cubicBezTo>
                    <a:cubicBezTo>
                      <a:pt x="21058" y="13252"/>
                      <a:pt x="20144" y="10632"/>
                      <a:pt x="19399" y="8535"/>
                    </a:cubicBezTo>
                    <a:cubicBezTo>
                      <a:pt x="19027" y="7562"/>
                      <a:pt x="18722" y="6701"/>
                      <a:pt x="18587" y="6064"/>
                    </a:cubicBezTo>
                    <a:cubicBezTo>
                      <a:pt x="18045" y="3332"/>
                      <a:pt x="15743" y="599"/>
                      <a:pt x="11816" y="59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784" name="Shape 2784"/>
              <p:cNvSpPr/>
              <p:nvPr/>
            </p:nvSpPr>
            <p:spPr>
              <a:xfrm>
                <a:off x="23647" y="576247"/>
                <a:ext cx="895487" cy="2526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1" y="5558"/>
                      <a:pt x="428" y="10232"/>
                      <a:pt x="1069" y="13516"/>
                    </a:cubicBezTo>
                    <a:cubicBezTo>
                      <a:pt x="1853" y="17558"/>
                      <a:pt x="3030" y="19579"/>
                      <a:pt x="4598" y="19579"/>
                    </a:cubicBezTo>
                    <a:cubicBezTo>
                      <a:pt x="6451" y="19579"/>
                      <a:pt x="8341" y="20084"/>
                      <a:pt x="10158" y="20589"/>
                    </a:cubicBezTo>
                    <a:cubicBezTo>
                      <a:pt x="11869" y="21095"/>
                      <a:pt x="13473" y="21600"/>
                      <a:pt x="14935" y="21600"/>
                    </a:cubicBezTo>
                    <a:cubicBezTo>
                      <a:pt x="14935" y="21600"/>
                      <a:pt x="14935" y="21600"/>
                      <a:pt x="14935" y="21600"/>
                    </a:cubicBezTo>
                    <a:cubicBezTo>
                      <a:pt x="17180" y="21600"/>
                      <a:pt x="18713" y="20463"/>
                      <a:pt x="19782" y="18063"/>
                    </a:cubicBezTo>
                    <a:cubicBezTo>
                      <a:pt x="21030" y="15158"/>
                      <a:pt x="21600" y="10358"/>
                      <a:pt x="21600" y="3284"/>
                    </a:cubicBezTo>
                    <a:cubicBezTo>
                      <a:pt x="21600" y="3284"/>
                      <a:pt x="21600" y="3284"/>
                      <a:pt x="21600" y="3158"/>
                    </a:cubicBezTo>
                    <a:cubicBezTo>
                      <a:pt x="20780" y="12758"/>
                      <a:pt x="18214" y="15032"/>
                      <a:pt x="14935" y="15032"/>
                    </a:cubicBezTo>
                    <a:cubicBezTo>
                      <a:pt x="11869" y="15032"/>
                      <a:pt x="8162" y="13011"/>
                      <a:pt x="4598" y="13011"/>
                    </a:cubicBezTo>
                    <a:cubicBezTo>
                      <a:pt x="1960" y="13011"/>
                      <a:pt x="570" y="7453"/>
                      <a:pt x="0" y="0"/>
                    </a:cubicBezTo>
                  </a:path>
                </a:pathLst>
              </a:custGeom>
              <a:solidFill>
                <a:srgbClr val="DEAD27"/>
              </a:solidFill>
              <a:ln w="12700" cap="flat">
                <a:noFill/>
                <a:miter lim="400000"/>
              </a:ln>
              <a:effectLst/>
            </p:spPr>
            <p:txBody>
              <a:bodyPr wrap="square" lIns="71436" tIns="71436" rIns="71436" bIns="71436" numCol="1" anchor="t">
                <a:noAutofit/>
              </a:bodyPr>
              <a:lstStyle/>
              <a:p>
                <a:pPr lvl="0"/>
              </a:p>
            </p:txBody>
          </p:sp>
          <p:sp>
            <p:nvSpPr>
              <p:cNvPr id="2785" name="Shape 2785"/>
              <p:cNvSpPr/>
              <p:nvPr/>
            </p:nvSpPr>
            <p:spPr>
              <a:xfrm>
                <a:off x="12428" y="518373"/>
                <a:ext cx="918529" cy="322351"/>
              </a:xfrm>
              <a:custGeom>
                <a:avLst/>
                <a:gdLst/>
                <a:ahLst/>
                <a:cxnLst>
                  <a:cxn ang="0">
                    <a:pos x="wd2" y="hd2"/>
                  </a:cxn>
                  <a:cxn ang="5400000">
                    <a:pos x="wd2" y="hd2"/>
                  </a:cxn>
                  <a:cxn ang="10800000">
                    <a:pos x="wd2" y="hd2"/>
                  </a:cxn>
                  <a:cxn ang="16200000">
                    <a:pos x="wd2" y="hd2"/>
                  </a:cxn>
                </a:cxnLst>
                <a:rect l="0" t="0" r="r" b="b"/>
                <a:pathLst>
                  <a:path w="21340" h="21600" fill="norm" stroke="1" extrusionOk="0">
                    <a:moveTo>
                      <a:pt x="49" y="0"/>
                    </a:moveTo>
                    <a:cubicBezTo>
                      <a:pt x="-260" y="10206"/>
                      <a:pt x="839" y="20015"/>
                      <a:pt x="4685" y="20015"/>
                    </a:cubicBezTo>
                    <a:cubicBezTo>
                      <a:pt x="8119" y="20015"/>
                      <a:pt x="11690" y="21600"/>
                      <a:pt x="14644" y="21600"/>
                    </a:cubicBezTo>
                    <a:cubicBezTo>
                      <a:pt x="18524" y="21600"/>
                      <a:pt x="21340" y="18925"/>
                      <a:pt x="21340" y="6440"/>
                    </a:cubicBezTo>
                    <a:cubicBezTo>
                      <a:pt x="21340" y="5450"/>
                      <a:pt x="21340" y="4459"/>
                      <a:pt x="21306" y="3468"/>
                    </a:cubicBezTo>
                    <a:cubicBezTo>
                      <a:pt x="21237" y="4558"/>
                      <a:pt x="21168" y="5549"/>
                      <a:pt x="21065" y="6341"/>
                    </a:cubicBezTo>
                    <a:cubicBezTo>
                      <a:pt x="21065" y="6440"/>
                      <a:pt x="21065" y="6440"/>
                      <a:pt x="21065" y="6440"/>
                    </a:cubicBezTo>
                    <a:cubicBezTo>
                      <a:pt x="21065" y="6440"/>
                      <a:pt x="21065" y="6440"/>
                      <a:pt x="21065" y="6440"/>
                    </a:cubicBezTo>
                    <a:cubicBezTo>
                      <a:pt x="21065" y="11989"/>
                      <a:pt x="20516" y="15754"/>
                      <a:pt x="19314" y="18033"/>
                    </a:cubicBezTo>
                    <a:cubicBezTo>
                      <a:pt x="18284" y="19916"/>
                      <a:pt x="16807" y="20807"/>
                      <a:pt x="14644" y="20807"/>
                    </a:cubicBezTo>
                    <a:cubicBezTo>
                      <a:pt x="14644" y="20807"/>
                      <a:pt x="14644" y="20807"/>
                      <a:pt x="14644" y="20807"/>
                    </a:cubicBezTo>
                    <a:cubicBezTo>
                      <a:pt x="13236" y="20807"/>
                      <a:pt x="11690" y="20411"/>
                      <a:pt x="10042" y="20015"/>
                    </a:cubicBezTo>
                    <a:cubicBezTo>
                      <a:pt x="8291" y="19618"/>
                      <a:pt x="6471" y="19222"/>
                      <a:pt x="4685" y="19222"/>
                    </a:cubicBezTo>
                    <a:cubicBezTo>
                      <a:pt x="3174" y="19222"/>
                      <a:pt x="2041" y="17637"/>
                      <a:pt x="1285" y="14466"/>
                    </a:cubicBezTo>
                    <a:cubicBezTo>
                      <a:pt x="667" y="11890"/>
                      <a:pt x="324" y="8224"/>
                      <a:pt x="255" y="3864"/>
                    </a:cubicBezTo>
                    <a:cubicBezTo>
                      <a:pt x="152" y="2576"/>
                      <a:pt x="83" y="1288"/>
                      <a:pt x="49"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786" name="Shape 2786"/>
              <p:cNvSpPr/>
              <p:nvPr/>
            </p:nvSpPr>
            <p:spPr>
              <a:xfrm>
                <a:off x="181710" y="277721"/>
                <a:ext cx="591184" cy="672112"/>
              </a:xfrm>
              <a:custGeom>
                <a:avLst/>
                <a:gdLst/>
                <a:ahLst/>
                <a:cxnLst>
                  <a:cxn ang="0">
                    <a:pos x="wd2" y="hd2"/>
                  </a:cxn>
                  <a:cxn ang="5400000">
                    <a:pos x="wd2" y="hd2"/>
                  </a:cxn>
                  <a:cxn ang="10800000">
                    <a:pos x="wd2" y="hd2"/>
                  </a:cxn>
                  <a:cxn ang="16200000">
                    <a:pos x="wd2" y="hd2"/>
                  </a:cxn>
                </a:cxnLst>
                <a:rect l="0" t="0" r="r" b="b"/>
                <a:pathLst>
                  <a:path w="21600" h="20482" fill="norm" stroke="1" extrusionOk="0">
                    <a:moveTo>
                      <a:pt x="0" y="4281"/>
                    </a:moveTo>
                    <a:cubicBezTo>
                      <a:pt x="0" y="11346"/>
                      <a:pt x="0" y="11346"/>
                      <a:pt x="0" y="11346"/>
                    </a:cubicBezTo>
                    <a:cubicBezTo>
                      <a:pt x="0" y="16251"/>
                      <a:pt x="4698" y="20391"/>
                      <a:pt x="10638" y="20481"/>
                    </a:cubicBezTo>
                    <a:cubicBezTo>
                      <a:pt x="16686" y="20571"/>
                      <a:pt x="21600" y="16521"/>
                      <a:pt x="21600" y="11481"/>
                    </a:cubicBezTo>
                    <a:cubicBezTo>
                      <a:pt x="21600" y="3291"/>
                      <a:pt x="21600" y="3291"/>
                      <a:pt x="21600" y="3291"/>
                    </a:cubicBezTo>
                    <a:cubicBezTo>
                      <a:pt x="21600" y="2526"/>
                      <a:pt x="20790" y="1941"/>
                      <a:pt x="19872" y="2031"/>
                    </a:cubicBezTo>
                    <a:cubicBezTo>
                      <a:pt x="17226" y="2391"/>
                      <a:pt x="12150" y="2661"/>
                      <a:pt x="7560" y="546"/>
                    </a:cubicBezTo>
                    <a:cubicBezTo>
                      <a:pt x="4158" y="-1029"/>
                      <a:pt x="0" y="996"/>
                      <a:pt x="0" y="4191"/>
                    </a:cubicBezTo>
                    <a:cubicBezTo>
                      <a:pt x="0" y="4236"/>
                      <a:pt x="0" y="4236"/>
                      <a:pt x="0" y="4281"/>
                    </a:cubicBez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2787" name="Shape 2787"/>
              <p:cNvSpPr/>
              <p:nvPr/>
            </p:nvSpPr>
            <p:spPr>
              <a:xfrm>
                <a:off x="169887" y="266343"/>
                <a:ext cx="614830" cy="6951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748" y="21600"/>
                      <a:pt x="10696" y="21600"/>
                      <a:pt x="10592" y="21600"/>
                    </a:cubicBezTo>
                    <a:cubicBezTo>
                      <a:pt x="4777" y="21508"/>
                      <a:pt x="0" y="17152"/>
                      <a:pt x="0" y="11924"/>
                    </a:cubicBezTo>
                    <a:cubicBezTo>
                      <a:pt x="0" y="4632"/>
                      <a:pt x="0" y="4632"/>
                      <a:pt x="0" y="4632"/>
                    </a:cubicBezTo>
                    <a:cubicBezTo>
                      <a:pt x="0" y="2064"/>
                      <a:pt x="2388" y="0"/>
                      <a:pt x="5296" y="0"/>
                    </a:cubicBezTo>
                    <a:cubicBezTo>
                      <a:pt x="6231" y="0"/>
                      <a:pt x="7062" y="183"/>
                      <a:pt x="7892" y="596"/>
                    </a:cubicBezTo>
                    <a:cubicBezTo>
                      <a:pt x="10229" y="1743"/>
                      <a:pt x="12981" y="2339"/>
                      <a:pt x="16044" y="2339"/>
                    </a:cubicBezTo>
                    <a:cubicBezTo>
                      <a:pt x="17187" y="2339"/>
                      <a:pt x="18329" y="2247"/>
                      <a:pt x="19419" y="2064"/>
                    </a:cubicBezTo>
                    <a:cubicBezTo>
                      <a:pt x="19523" y="2064"/>
                      <a:pt x="19627" y="2064"/>
                      <a:pt x="19731" y="2064"/>
                    </a:cubicBezTo>
                    <a:cubicBezTo>
                      <a:pt x="20769" y="2064"/>
                      <a:pt x="21600" y="2797"/>
                      <a:pt x="21600" y="3715"/>
                    </a:cubicBezTo>
                    <a:cubicBezTo>
                      <a:pt x="21600" y="12061"/>
                      <a:pt x="21600" y="12061"/>
                      <a:pt x="21600" y="12061"/>
                    </a:cubicBezTo>
                    <a:cubicBezTo>
                      <a:pt x="21600" y="14629"/>
                      <a:pt x="20458" y="17014"/>
                      <a:pt x="18433" y="18803"/>
                    </a:cubicBezTo>
                    <a:cubicBezTo>
                      <a:pt x="16408" y="20591"/>
                      <a:pt x="13708" y="21600"/>
                      <a:pt x="10800" y="21600"/>
                    </a:cubicBezTo>
                    <a:close/>
                    <a:moveTo>
                      <a:pt x="5296" y="734"/>
                    </a:moveTo>
                    <a:cubicBezTo>
                      <a:pt x="2856" y="734"/>
                      <a:pt x="831" y="2476"/>
                      <a:pt x="831" y="4632"/>
                    </a:cubicBezTo>
                    <a:cubicBezTo>
                      <a:pt x="831" y="11924"/>
                      <a:pt x="831" y="11924"/>
                      <a:pt x="831" y="11924"/>
                    </a:cubicBezTo>
                    <a:cubicBezTo>
                      <a:pt x="831" y="16785"/>
                      <a:pt x="5244" y="20775"/>
                      <a:pt x="10644" y="20866"/>
                    </a:cubicBezTo>
                    <a:cubicBezTo>
                      <a:pt x="13344" y="20912"/>
                      <a:pt x="15940" y="19995"/>
                      <a:pt x="17862" y="18298"/>
                    </a:cubicBezTo>
                    <a:cubicBezTo>
                      <a:pt x="19731" y="16647"/>
                      <a:pt x="20769" y="14400"/>
                      <a:pt x="20769" y="12061"/>
                    </a:cubicBezTo>
                    <a:cubicBezTo>
                      <a:pt x="20769" y="3715"/>
                      <a:pt x="20769" y="3715"/>
                      <a:pt x="20769" y="3715"/>
                    </a:cubicBezTo>
                    <a:cubicBezTo>
                      <a:pt x="20769" y="3210"/>
                      <a:pt x="20302" y="2797"/>
                      <a:pt x="19731" y="2797"/>
                    </a:cubicBezTo>
                    <a:cubicBezTo>
                      <a:pt x="19679" y="2797"/>
                      <a:pt x="19627" y="2797"/>
                      <a:pt x="19575" y="2797"/>
                    </a:cubicBezTo>
                    <a:cubicBezTo>
                      <a:pt x="18433" y="2981"/>
                      <a:pt x="17238" y="3073"/>
                      <a:pt x="16044" y="3073"/>
                    </a:cubicBezTo>
                    <a:cubicBezTo>
                      <a:pt x="12825" y="3073"/>
                      <a:pt x="9969" y="2431"/>
                      <a:pt x="7477" y="1238"/>
                    </a:cubicBezTo>
                    <a:cubicBezTo>
                      <a:pt x="6802" y="917"/>
                      <a:pt x="6075" y="734"/>
                      <a:pt x="5296" y="734"/>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788" name="Shape 2788"/>
              <p:cNvSpPr/>
              <p:nvPr/>
            </p:nvSpPr>
            <p:spPr>
              <a:xfrm>
                <a:off x="110768" y="459255"/>
                <a:ext cx="70943" cy="1418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725"/>
                      <a:pt x="0" y="10800"/>
                    </a:cubicBezTo>
                    <a:cubicBezTo>
                      <a:pt x="0" y="16875"/>
                      <a:pt x="9450" y="21600"/>
                      <a:pt x="21600" y="21600"/>
                    </a:cubicBezTo>
                    <a:lnTo>
                      <a:pt x="2160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2789" name="Shape 2789"/>
              <p:cNvSpPr/>
              <p:nvPr/>
            </p:nvSpPr>
            <p:spPr>
              <a:xfrm>
                <a:off x="98945" y="447431"/>
                <a:ext cx="94590" cy="1655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7" y="21600"/>
                      <a:pt x="0" y="16779"/>
                      <a:pt x="0" y="10800"/>
                    </a:cubicBezTo>
                    <a:cubicBezTo>
                      <a:pt x="0" y="4821"/>
                      <a:pt x="8437" y="0"/>
                      <a:pt x="18900" y="0"/>
                    </a:cubicBezTo>
                    <a:cubicBezTo>
                      <a:pt x="20250" y="0"/>
                      <a:pt x="21600" y="771"/>
                      <a:pt x="21600" y="1543"/>
                    </a:cubicBezTo>
                    <a:cubicBezTo>
                      <a:pt x="21600" y="20057"/>
                      <a:pt x="21600" y="20057"/>
                      <a:pt x="21600" y="20057"/>
                    </a:cubicBezTo>
                    <a:cubicBezTo>
                      <a:pt x="21600" y="20829"/>
                      <a:pt x="20250" y="21600"/>
                      <a:pt x="18900" y="21600"/>
                    </a:cubicBezTo>
                    <a:close/>
                    <a:moveTo>
                      <a:pt x="16200" y="3279"/>
                    </a:moveTo>
                    <a:cubicBezTo>
                      <a:pt x="10125" y="4050"/>
                      <a:pt x="5400" y="7136"/>
                      <a:pt x="5400" y="10800"/>
                    </a:cubicBezTo>
                    <a:cubicBezTo>
                      <a:pt x="5400" y="14464"/>
                      <a:pt x="10125" y="17550"/>
                      <a:pt x="16200" y="18321"/>
                    </a:cubicBezTo>
                    <a:lnTo>
                      <a:pt x="16200" y="327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790" name="Shape 2790"/>
              <p:cNvSpPr/>
              <p:nvPr/>
            </p:nvSpPr>
            <p:spPr>
              <a:xfrm>
                <a:off x="772893" y="459255"/>
                <a:ext cx="70943" cy="1418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875"/>
                      <a:pt x="12150" y="21600"/>
                      <a:pt x="0" y="21600"/>
                    </a:cubicBezTo>
                    <a:lnTo>
                      <a:pt x="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2791" name="Shape 2791"/>
              <p:cNvSpPr/>
              <p:nvPr/>
            </p:nvSpPr>
            <p:spPr>
              <a:xfrm>
                <a:off x="761069" y="447431"/>
                <a:ext cx="94590" cy="1655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771"/>
                      <a:pt x="1350" y="0"/>
                      <a:pt x="2700" y="0"/>
                    </a:cubicBezTo>
                    <a:cubicBezTo>
                      <a:pt x="13163" y="0"/>
                      <a:pt x="21600" y="4821"/>
                      <a:pt x="21600" y="10800"/>
                    </a:cubicBezTo>
                    <a:cubicBezTo>
                      <a:pt x="21600" y="16779"/>
                      <a:pt x="13163" y="21600"/>
                      <a:pt x="2700" y="21600"/>
                    </a:cubicBezTo>
                    <a:close/>
                    <a:moveTo>
                      <a:pt x="5400" y="3279"/>
                    </a:moveTo>
                    <a:cubicBezTo>
                      <a:pt x="5400" y="18321"/>
                      <a:pt x="5400" y="18321"/>
                      <a:pt x="5400" y="18321"/>
                    </a:cubicBezTo>
                    <a:cubicBezTo>
                      <a:pt x="11475" y="17550"/>
                      <a:pt x="16200" y="14464"/>
                      <a:pt x="16200" y="10800"/>
                    </a:cubicBezTo>
                    <a:cubicBezTo>
                      <a:pt x="16200" y="7136"/>
                      <a:pt x="11475" y="4050"/>
                      <a:pt x="5400" y="3279"/>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792" name="Shape 2792"/>
              <p:cNvSpPr/>
              <p:nvPr/>
            </p:nvSpPr>
            <p:spPr>
              <a:xfrm>
                <a:off x="317371" y="512772"/>
                <a:ext cx="59119" cy="5911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793" name="Shape 2793"/>
              <p:cNvSpPr/>
              <p:nvPr/>
            </p:nvSpPr>
            <p:spPr>
              <a:xfrm>
                <a:off x="577491" y="512772"/>
                <a:ext cx="59119" cy="5911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794" name="Shape 2794"/>
              <p:cNvSpPr/>
              <p:nvPr/>
            </p:nvSpPr>
            <p:spPr>
              <a:xfrm>
                <a:off x="288123" y="430007"/>
                <a:ext cx="118238" cy="59174"/>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795" name="Shape 2795"/>
              <p:cNvSpPr/>
              <p:nvPr/>
            </p:nvSpPr>
            <p:spPr>
              <a:xfrm>
                <a:off x="548243" y="430007"/>
                <a:ext cx="118238" cy="59174"/>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796" name="Shape 2796"/>
              <p:cNvSpPr/>
              <p:nvPr/>
            </p:nvSpPr>
            <p:spPr>
              <a:xfrm>
                <a:off x="418183" y="631009"/>
                <a:ext cx="118238" cy="709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60" y="21600"/>
                      <a:pt x="0" y="13500"/>
                      <a:pt x="0" y="3600"/>
                    </a:cubicBezTo>
                    <a:cubicBezTo>
                      <a:pt x="0" y="1800"/>
                      <a:pt x="1080" y="0"/>
                      <a:pt x="2160" y="0"/>
                    </a:cubicBezTo>
                    <a:cubicBezTo>
                      <a:pt x="3240" y="0"/>
                      <a:pt x="4320" y="1800"/>
                      <a:pt x="4320" y="3600"/>
                    </a:cubicBezTo>
                    <a:cubicBezTo>
                      <a:pt x="4320" y="9450"/>
                      <a:pt x="7290" y="14400"/>
                      <a:pt x="10800" y="14400"/>
                    </a:cubicBezTo>
                    <a:cubicBezTo>
                      <a:pt x="14310" y="14400"/>
                      <a:pt x="17280" y="9450"/>
                      <a:pt x="17280" y="3600"/>
                    </a:cubicBezTo>
                    <a:cubicBezTo>
                      <a:pt x="17280" y="1800"/>
                      <a:pt x="18360" y="0"/>
                      <a:pt x="19440" y="0"/>
                    </a:cubicBezTo>
                    <a:cubicBezTo>
                      <a:pt x="20520" y="0"/>
                      <a:pt x="21600" y="1800"/>
                      <a:pt x="21600" y="3600"/>
                    </a:cubicBezTo>
                    <a:cubicBezTo>
                      <a:pt x="21600" y="13500"/>
                      <a:pt x="16740" y="21600"/>
                      <a:pt x="1080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797" name="Shape 2797"/>
              <p:cNvSpPr/>
              <p:nvPr/>
            </p:nvSpPr>
            <p:spPr>
              <a:xfrm>
                <a:off x="407610" y="781605"/>
                <a:ext cx="139384" cy="70943"/>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sp>
        <p:nvSpPr>
          <p:cNvPr id="2800" name="Shape 2800"/>
          <p:cNvSpPr/>
          <p:nvPr/>
        </p:nvSpPr>
        <p:spPr>
          <a:xfrm>
            <a:off x="1013461" y="11007971"/>
            <a:ext cx="1557074" cy="1883584"/>
          </a:xfrm>
          <a:prstGeom prst="rect">
            <a:avLst/>
          </a:prstGeom>
          <a:solidFill>
            <a:srgbClr val="00882B"/>
          </a:solidFill>
          <a:ln w="12700">
            <a:miter lim="400000"/>
          </a:ln>
          <a:effectLst>
            <a:outerShdw sx="100000" sy="100000" kx="0" ky="0" algn="b" rotWithShape="0" blurRad="38100" dist="25400" dir="5400000">
              <a:srgbClr val="000000">
                <a:alpha val="50000"/>
              </a:srgbClr>
            </a:outerShdw>
          </a:effectLst>
        </p:spPr>
        <p:txBody>
          <a:bodyPr lIns="0" tIns="0" rIns="0" bIns="0" anchor="ct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801" name="Shape 2801"/>
          <p:cNvSpPr/>
          <p:nvPr/>
        </p:nvSpPr>
        <p:spPr>
          <a:xfrm>
            <a:off x="1013461" y="2233089"/>
            <a:ext cx="1557074" cy="8679704"/>
          </a:xfrm>
          <a:prstGeom prst="rect">
            <a:avLst/>
          </a:prstGeom>
          <a:solidFill>
            <a:srgbClr val="00882B"/>
          </a:solidFill>
          <a:ln w="12700">
            <a:miter lim="400000"/>
          </a:ln>
          <a:effectLst>
            <a:outerShdw sx="100000" sy="100000" kx="0" ky="0" algn="b" rotWithShape="0" blurRad="38100" dist="25400" dir="5400000">
              <a:srgbClr val="000000">
                <a:alpha val="14876"/>
              </a:srgbClr>
            </a:outerShdw>
          </a:effectLst>
        </p:spPr>
        <p:txBody>
          <a:bodyPr lIns="0" tIns="0" rIns="0" bIns="0" anchor="ct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802" name="Shape 2802"/>
          <p:cNvSpPr/>
          <p:nvPr/>
        </p:nvSpPr>
        <p:spPr>
          <a:xfrm>
            <a:off x="1086741" y="3058153"/>
            <a:ext cx="1385317"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8100"/>
              </a:lnSpc>
              <a:defRPr b="1" sz="4000">
                <a:solidFill>
                  <a:srgbClr val="FFFFFF"/>
                </a:solidFill>
                <a:latin typeface="Helvetica Neue"/>
                <a:ea typeface="Helvetica Neue"/>
                <a:cs typeface="Helvetica Neue"/>
                <a:sym typeface="Helvetica Neue"/>
              </a:defRPr>
            </a:lvl1pPr>
          </a:lstStyle>
          <a:p>
            <a:pPr lvl="0">
              <a:defRPr b="0" sz="1800">
                <a:solidFill>
                  <a:srgbClr val="000000"/>
                </a:solidFill>
              </a:defRPr>
            </a:pPr>
            <a:r>
              <a:rPr b="1" sz="4000">
                <a:solidFill>
                  <a:srgbClr val="FFFFFF"/>
                </a:solidFill>
              </a:rPr>
              <a:t>09:00</a:t>
            </a:r>
          </a:p>
        </p:txBody>
      </p:sp>
      <p:sp>
        <p:nvSpPr>
          <p:cNvPr id="2803" name="Shape 2803"/>
          <p:cNvSpPr/>
          <p:nvPr/>
        </p:nvSpPr>
        <p:spPr>
          <a:xfrm>
            <a:off x="1086741" y="4677835"/>
            <a:ext cx="1385317"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8100"/>
              </a:lnSpc>
              <a:defRPr b="1" sz="4000">
                <a:solidFill>
                  <a:srgbClr val="FFFFFF"/>
                </a:solidFill>
                <a:latin typeface="Helvetica Neue"/>
                <a:ea typeface="Helvetica Neue"/>
                <a:cs typeface="Helvetica Neue"/>
                <a:sym typeface="Helvetica Neue"/>
              </a:defRPr>
            </a:lvl1pPr>
          </a:lstStyle>
          <a:p>
            <a:pPr lvl="0">
              <a:defRPr b="0" sz="1800">
                <a:solidFill>
                  <a:srgbClr val="000000"/>
                </a:solidFill>
              </a:defRPr>
            </a:pPr>
            <a:r>
              <a:rPr b="1" sz="4000">
                <a:solidFill>
                  <a:srgbClr val="FFFFFF"/>
                </a:solidFill>
              </a:rPr>
              <a:t>10:00</a:t>
            </a:r>
          </a:p>
        </p:txBody>
      </p:sp>
      <p:sp>
        <p:nvSpPr>
          <p:cNvPr id="2804" name="Shape 2804"/>
          <p:cNvSpPr/>
          <p:nvPr/>
        </p:nvSpPr>
        <p:spPr>
          <a:xfrm>
            <a:off x="1086741" y="6297517"/>
            <a:ext cx="1385317"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8100"/>
              </a:lnSpc>
              <a:defRPr b="1" sz="4000">
                <a:solidFill>
                  <a:srgbClr val="FFFFFF"/>
                </a:solidFill>
                <a:latin typeface="Helvetica Neue"/>
                <a:ea typeface="Helvetica Neue"/>
                <a:cs typeface="Helvetica Neue"/>
                <a:sym typeface="Helvetica Neue"/>
              </a:defRPr>
            </a:lvl1pPr>
          </a:lstStyle>
          <a:p>
            <a:pPr lvl="0">
              <a:defRPr b="0" sz="1800">
                <a:solidFill>
                  <a:srgbClr val="000000"/>
                </a:solidFill>
              </a:defRPr>
            </a:pPr>
            <a:r>
              <a:rPr b="1" sz="4000">
                <a:solidFill>
                  <a:srgbClr val="FFFFFF"/>
                </a:solidFill>
              </a:rPr>
              <a:t>16:00</a:t>
            </a:r>
          </a:p>
        </p:txBody>
      </p:sp>
      <p:sp>
        <p:nvSpPr>
          <p:cNvPr id="2805" name="Shape 2805"/>
          <p:cNvSpPr/>
          <p:nvPr/>
        </p:nvSpPr>
        <p:spPr>
          <a:xfrm>
            <a:off x="755465" y="745026"/>
            <a:ext cx="20970876"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A deployment pipeline, at Atlassian</a:t>
            </a:r>
          </a:p>
        </p:txBody>
      </p:sp>
    </p:spTree>
  </p:cSld>
  <p:clrMapOvr>
    <a:masterClrMapping/>
  </p:clrMapOvr>
  <p:transition spd="med"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27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99" grpId="1"/>
    </p:bldLst>
  </p:timing>
</p:sld>
</file>

<file path=ppt/slides/slide7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09" name="Shape 2809"/>
          <p:cNvSpPr/>
          <p:nvPr/>
        </p:nvSpPr>
        <p:spPr>
          <a:xfrm>
            <a:off x="1226441" y="3120180"/>
            <a:ext cx="1131114"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7100"/>
              </a:lnSpc>
              <a:defRPr b="1" sz="3200">
                <a:solidFill>
                  <a:srgbClr val="FFFFFF"/>
                </a:solidFill>
                <a:latin typeface="Helvetica Neue"/>
                <a:ea typeface="Helvetica Neue"/>
                <a:cs typeface="Helvetica Neue"/>
                <a:sym typeface="Helvetica Neue"/>
              </a:defRPr>
            </a:lvl1pPr>
          </a:lstStyle>
          <a:p>
            <a:pPr lvl="0">
              <a:defRPr b="0" sz="1800">
                <a:solidFill>
                  <a:srgbClr val="000000"/>
                </a:solidFill>
              </a:defRPr>
            </a:pPr>
            <a:r>
              <a:rPr b="1" sz="3200">
                <a:solidFill>
                  <a:srgbClr val="FFFFFF"/>
                </a:solidFill>
              </a:rPr>
              <a:t>09:00</a:t>
            </a:r>
          </a:p>
        </p:txBody>
      </p:sp>
      <p:grpSp>
        <p:nvGrpSpPr>
          <p:cNvPr id="2822" name="Group 2822"/>
          <p:cNvGrpSpPr/>
          <p:nvPr/>
        </p:nvGrpSpPr>
        <p:grpSpPr>
          <a:xfrm>
            <a:off x="4418211" y="2583834"/>
            <a:ext cx="19235503" cy="1657804"/>
            <a:chOff x="299569" y="0"/>
            <a:chExt cx="19235502" cy="1657803"/>
          </a:xfrm>
        </p:grpSpPr>
        <p:sp>
          <p:nvSpPr>
            <p:cNvPr id="2810" name="Shape 2810"/>
            <p:cNvSpPr/>
            <p:nvPr/>
          </p:nvSpPr>
          <p:spPr>
            <a:xfrm>
              <a:off x="299569" y="426767"/>
              <a:ext cx="891779" cy="8042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3846" sz="5200">
                  <a:solidFill>
                    <a:srgbClr val="58ADE1"/>
                  </a:solidFill>
                  <a:latin typeface="Atlassian-icons"/>
                  <a:ea typeface="Atlassian-icons"/>
                  <a:cs typeface="Atlassian-icons"/>
                  <a:sym typeface="Atlassian-icons"/>
                </a:defRPr>
              </a:lvl1pPr>
            </a:lstStyle>
            <a:p>
              <a:pPr lvl="0">
                <a:defRPr baseline="0" sz="1800">
                  <a:solidFill>
                    <a:srgbClr val="000000"/>
                  </a:solidFill>
                </a:defRPr>
              </a:pPr>
              <a:r>
                <a:rPr baseline="-3846" sz="5200">
                  <a:solidFill>
                    <a:srgbClr val="58ADE1"/>
                  </a:solidFill>
                </a:rPr>
                <a:t></a:t>
              </a:r>
            </a:p>
          </p:txBody>
        </p:sp>
        <p:grpSp>
          <p:nvGrpSpPr>
            <p:cNvPr id="2821" name="Group 2821"/>
            <p:cNvGrpSpPr/>
            <p:nvPr/>
          </p:nvGrpSpPr>
          <p:grpSpPr>
            <a:xfrm>
              <a:off x="1303287" y="0"/>
              <a:ext cx="18231786" cy="1657804"/>
              <a:chOff x="0" y="0"/>
              <a:chExt cx="18231785" cy="1657803"/>
            </a:xfrm>
          </p:grpSpPr>
          <p:sp>
            <p:nvSpPr>
              <p:cNvPr id="2811" name="Shape 2811"/>
              <p:cNvSpPr/>
              <p:nvPr/>
            </p:nvSpPr>
            <p:spPr>
              <a:xfrm>
                <a:off x="16902129" y="901500"/>
                <a:ext cx="1329657" cy="6391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6250" sz="32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6250" sz="3200">
                    <a:solidFill>
                      <a:srgbClr val="164F86"/>
                    </a:solidFill>
                  </a:rPr>
                  <a:t>dev</a:t>
                </a:r>
              </a:p>
            </p:txBody>
          </p:sp>
          <p:sp>
            <p:nvSpPr>
              <p:cNvPr id="2812" name="Shape 2812"/>
              <p:cNvSpPr/>
              <p:nvPr/>
            </p:nvSpPr>
            <p:spPr>
              <a:xfrm>
                <a:off x="7668569"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2813" name="Shape 2813"/>
              <p:cNvSpPr/>
              <p:nvPr/>
            </p:nvSpPr>
            <p:spPr>
              <a:xfrm>
                <a:off x="11690481"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2814" name="Shape 2814"/>
              <p:cNvSpPr/>
              <p:nvPr/>
            </p:nvSpPr>
            <p:spPr>
              <a:xfrm>
                <a:off x="15699692" y="0"/>
                <a:ext cx="1642289"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2815" name="Shape 2815"/>
              <p:cNvSpPr/>
              <p:nvPr/>
            </p:nvSpPr>
            <p:spPr>
              <a:xfrm>
                <a:off x="6043607" y="489416"/>
                <a:ext cx="822663"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pic>
            <p:nvPicPr>
              <p:cNvPr id="2816" name="pasted-image.tif"/>
              <p:cNvPicPr/>
              <p:nvPr/>
            </p:nvPicPr>
            <p:blipFill>
              <a:blip r:embed="rId3">
                <a:extLst/>
              </a:blip>
              <a:stretch>
                <a:fillRect/>
              </a:stretch>
            </p:blipFill>
            <p:spPr>
              <a:xfrm>
                <a:off x="0" y="320588"/>
                <a:ext cx="891779" cy="1016627"/>
              </a:xfrm>
              <a:prstGeom prst="rect">
                <a:avLst/>
              </a:prstGeom>
              <a:ln w="12700" cap="flat">
                <a:noFill/>
                <a:miter lim="400000"/>
              </a:ln>
              <a:effectLst/>
            </p:spPr>
          </p:pic>
          <p:sp>
            <p:nvSpPr>
              <p:cNvPr id="2817" name="Shape 2817"/>
              <p:cNvSpPr/>
              <p:nvPr/>
            </p:nvSpPr>
            <p:spPr>
              <a:xfrm>
                <a:off x="3630918"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2818" name="Shape 2818"/>
              <p:cNvSpPr/>
              <p:nvPr/>
            </p:nvSpPr>
            <p:spPr>
              <a:xfrm>
                <a:off x="2013541" y="489416"/>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819" name="Shape 2819"/>
              <p:cNvSpPr/>
              <p:nvPr/>
            </p:nvSpPr>
            <p:spPr>
              <a:xfrm>
                <a:off x="10072438" y="489416"/>
                <a:ext cx="822663"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820" name="Shape 2820"/>
              <p:cNvSpPr/>
              <p:nvPr/>
            </p:nvSpPr>
            <p:spPr>
              <a:xfrm>
                <a:off x="14099711" y="489416"/>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grpSp>
      <p:grpSp>
        <p:nvGrpSpPr>
          <p:cNvPr id="2826" name="Group 2826"/>
          <p:cNvGrpSpPr/>
          <p:nvPr/>
        </p:nvGrpSpPr>
        <p:grpSpPr>
          <a:xfrm>
            <a:off x="7435470" y="5823197"/>
            <a:ext cx="4212683" cy="1657804"/>
            <a:chOff x="0" y="0"/>
            <a:chExt cx="4212682" cy="1657803"/>
          </a:xfrm>
        </p:grpSpPr>
        <p:sp>
          <p:nvSpPr>
            <p:cNvPr id="2823" name="Shape 2823"/>
            <p:cNvSpPr/>
            <p:nvPr/>
          </p:nvSpPr>
          <p:spPr>
            <a:xfrm>
              <a:off x="1617377"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58ADE1"/>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58ADE1"/>
                  </a:solidFill>
                </a:rPr>
                <a:t></a:t>
              </a:r>
            </a:p>
          </p:txBody>
        </p:sp>
        <p:sp>
          <p:nvSpPr>
            <p:cNvPr id="2824" name="Shape 2824"/>
            <p:cNvSpPr/>
            <p:nvPr/>
          </p:nvSpPr>
          <p:spPr>
            <a:xfrm>
              <a:off x="0" y="489416"/>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825" name="Shape 2825"/>
            <p:cNvSpPr/>
            <p:nvPr/>
          </p:nvSpPr>
          <p:spPr>
            <a:xfrm>
              <a:off x="2883026" y="846184"/>
              <a:ext cx="1329657" cy="6391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6250" sz="3200">
                  <a:solidFill>
                    <a:srgbClr val="58ADE1"/>
                  </a:solidFill>
                  <a:latin typeface="Atlassian-icons"/>
                  <a:ea typeface="Atlassian-icons"/>
                  <a:cs typeface="Atlassian-icons"/>
                  <a:sym typeface="Atlassian-icons"/>
                </a:defRPr>
              </a:lvl1pPr>
            </a:lstStyle>
            <a:p>
              <a:pPr lvl="0">
                <a:defRPr baseline="0" sz="1800">
                  <a:solidFill>
                    <a:srgbClr val="000000"/>
                  </a:solidFill>
                </a:defRPr>
              </a:pPr>
              <a:r>
                <a:rPr baseline="-6250" sz="3200">
                  <a:solidFill>
                    <a:srgbClr val="58ADE1"/>
                  </a:solidFill>
                </a:rPr>
                <a:t>stg</a:t>
              </a:r>
            </a:p>
          </p:txBody>
        </p:sp>
      </p:grpSp>
      <p:grpSp>
        <p:nvGrpSpPr>
          <p:cNvPr id="2839" name="Group 2839"/>
          <p:cNvGrpSpPr/>
          <p:nvPr/>
        </p:nvGrpSpPr>
        <p:grpSpPr>
          <a:xfrm>
            <a:off x="4418211" y="4203515"/>
            <a:ext cx="19235503" cy="1657804"/>
            <a:chOff x="299569" y="0"/>
            <a:chExt cx="19235502" cy="1657803"/>
          </a:xfrm>
        </p:grpSpPr>
        <p:sp>
          <p:nvSpPr>
            <p:cNvPr id="2827" name="Shape 2827"/>
            <p:cNvSpPr/>
            <p:nvPr/>
          </p:nvSpPr>
          <p:spPr>
            <a:xfrm>
              <a:off x="299569" y="426767"/>
              <a:ext cx="891779" cy="8042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3846" sz="5200">
                  <a:solidFill>
                    <a:srgbClr val="58ADE1"/>
                  </a:solidFill>
                  <a:latin typeface="Atlassian-icons"/>
                  <a:ea typeface="Atlassian-icons"/>
                  <a:cs typeface="Atlassian-icons"/>
                  <a:sym typeface="Atlassian-icons"/>
                </a:defRPr>
              </a:lvl1pPr>
            </a:lstStyle>
            <a:p>
              <a:pPr lvl="0">
                <a:defRPr baseline="0" sz="1800">
                  <a:solidFill>
                    <a:srgbClr val="000000"/>
                  </a:solidFill>
                </a:defRPr>
              </a:pPr>
              <a:r>
                <a:rPr baseline="-3846" sz="5200">
                  <a:solidFill>
                    <a:srgbClr val="58ADE1"/>
                  </a:solidFill>
                </a:rPr>
                <a:t></a:t>
              </a:r>
            </a:p>
          </p:txBody>
        </p:sp>
        <p:grpSp>
          <p:nvGrpSpPr>
            <p:cNvPr id="2838" name="Group 2838"/>
            <p:cNvGrpSpPr/>
            <p:nvPr/>
          </p:nvGrpSpPr>
          <p:grpSpPr>
            <a:xfrm>
              <a:off x="1303287" y="0"/>
              <a:ext cx="18231786" cy="1657804"/>
              <a:chOff x="0" y="0"/>
              <a:chExt cx="18231785" cy="1657803"/>
            </a:xfrm>
          </p:grpSpPr>
          <p:sp>
            <p:nvSpPr>
              <p:cNvPr id="2828" name="Shape 2828"/>
              <p:cNvSpPr/>
              <p:nvPr/>
            </p:nvSpPr>
            <p:spPr>
              <a:xfrm>
                <a:off x="16902129" y="901500"/>
                <a:ext cx="1329657" cy="6391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6250" sz="32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6250" sz="3200">
                    <a:solidFill>
                      <a:srgbClr val="164F86"/>
                    </a:solidFill>
                  </a:rPr>
                  <a:t>dev</a:t>
                </a:r>
              </a:p>
            </p:txBody>
          </p:sp>
          <p:sp>
            <p:nvSpPr>
              <p:cNvPr id="2829" name="Shape 2829"/>
              <p:cNvSpPr/>
              <p:nvPr/>
            </p:nvSpPr>
            <p:spPr>
              <a:xfrm>
                <a:off x="7668569"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58ADE1"/>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58ADE1"/>
                    </a:solidFill>
                  </a:rPr>
                  <a:t></a:t>
                </a:r>
              </a:p>
            </p:txBody>
          </p:sp>
          <p:sp>
            <p:nvSpPr>
              <p:cNvPr id="2830" name="Shape 2830"/>
              <p:cNvSpPr/>
              <p:nvPr/>
            </p:nvSpPr>
            <p:spPr>
              <a:xfrm>
                <a:off x="11690481"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2831" name="Shape 2831"/>
              <p:cNvSpPr/>
              <p:nvPr/>
            </p:nvSpPr>
            <p:spPr>
              <a:xfrm>
                <a:off x="15699692" y="0"/>
                <a:ext cx="1642289"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2832" name="Shape 2832"/>
              <p:cNvSpPr/>
              <p:nvPr/>
            </p:nvSpPr>
            <p:spPr>
              <a:xfrm>
                <a:off x="6043607" y="489416"/>
                <a:ext cx="822663"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pic>
            <p:nvPicPr>
              <p:cNvPr id="2833" name="pasted-image.tif"/>
              <p:cNvPicPr/>
              <p:nvPr/>
            </p:nvPicPr>
            <p:blipFill>
              <a:blip r:embed="rId3">
                <a:extLst/>
              </a:blip>
              <a:stretch>
                <a:fillRect/>
              </a:stretch>
            </p:blipFill>
            <p:spPr>
              <a:xfrm>
                <a:off x="0" y="320588"/>
                <a:ext cx="891779" cy="1016627"/>
              </a:xfrm>
              <a:prstGeom prst="rect">
                <a:avLst/>
              </a:prstGeom>
              <a:ln w="12700" cap="flat">
                <a:noFill/>
                <a:miter lim="400000"/>
              </a:ln>
              <a:effectLst/>
            </p:spPr>
          </p:pic>
          <p:sp>
            <p:nvSpPr>
              <p:cNvPr id="2834" name="Shape 2834"/>
              <p:cNvSpPr/>
              <p:nvPr/>
            </p:nvSpPr>
            <p:spPr>
              <a:xfrm>
                <a:off x="3630918"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58ADE1"/>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58ADE1"/>
                    </a:solidFill>
                  </a:rPr>
                  <a:t></a:t>
                </a:r>
              </a:p>
            </p:txBody>
          </p:sp>
          <p:sp>
            <p:nvSpPr>
              <p:cNvPr id="2835" name="Shape 2835"/>
              <p:cNvSpPr/>
              <p:nvPr/>
            </p:nvSpPr>
            <p:spPr>
              <a:xfrm>
                <a:off x="2013541" y="489416"/>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836" name="Shape 2836"/>
              <p:cNvSpPr/>
              <p:nvPr/>
            </p:nvSpPr>
            <p:spPr>
              <a:xfrm>
                <a:off x="10072438" y="489416"/>
                <a:ext cx="822663"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837" name="Shape 2837"/>
              <p:cNvSpPr/>
              <p:nvPr/>
            </p:nvSpPr>
            <p:spPr>
              <a:xfrm>
                <a:off x="14099711" y="489416"/>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grpSp>
      <p:grpSp>
        <p:nvGrpSpPr>
          <p:cNvPr id="2880" name="Group 2880"/>
          <p:cNvGrpSpPr/>
          <p:nvPr/>
        </p:nvGrpSpPr>
        <p:grpSpPr>
          <a:xfrm>
            <a:off x="3204052" y="4422551"/>
            <a:ext cx="881579" cy="1110220"/>
            <a:chOff x="0" y="0"/>
            <a:chExt cx="881577" cy="1110219"/>
          </a:xfrm>
        </p:grpSpPr>
        <p:sp>
          <p:nvSpPr>
            <p:cNvPr id="2840" name="Shape 2840"/>
            <p:cNvSpPr/>
            <p:nvPr/>
          </p:nvSpPr>
          <p:spPr>
            <a:xfrm>
              <a:off x="12100" y="10851"/>
              <a:ext cx="857377" cy="622592"/>
            </a:xfrm>
            <a:custGeom>
              <a:avLst/>
              <a:gdLst/>
              <a:ahLst/>
              <a:cxnLst>
                <a:cxn ang="0">
                  <a:pos x="wd2" y="hd2"/>
                </a:cxn>
                <a:cxn ang="5400000">
                  <a:pos x="wd2" y="hd2"/>
                </a:cxn>
                <a:cxn ang="10800000">
                  <a:pos x="wd2" y="hd2"/>
                </a:cxn>
                <a:cxn ang="16200000">
                  <a:pos x="wd2" y="hd2"/>
                </a:cxn>
              </a:cxnLst>
              <a:rect l="0" t="0" r="r" b="b"/>
              <a:pathLst>
                <a:path w="17965" h="21600" fill="norm" stroke="1" extrusionOk="0">
                  <a:moveTo>
                    <a:pt x="16981" y="21600"/>
                  </a:moveTo>
                  <a:cubicBezTo>
                    <a:pt x="983" y="21600"/>
                    <a:pt x="983" y="21600"/>
                    <a:pt x="983" y="21600"/>
                  </a:cubicBezTo>
                  <a:cubicBezTo>
                    <a:pt x="747" y="20707"/>
                    <a:pt x="747" y="20707"/>
                    <a:pt x="747" y="20707"/>
                  </a:cubicBezTo>
                  <a:cubicBezTo>
                    <a:pt x="-1818" y="10940"/>
                    <a:pt x="2536" y="0"/>
                    <a:pt x="8982" y="0"/>
                  </a:cubicBezTo>
                  <a:cubicBezTo>
                    <a:pt x="15428" y="0"/>
                    <a:pt x="19782" y="10940"/>
                    <a:pt x="17217" y="20707"/>
                  </a:cubicBezTo>
                  <a:cubicBezTo>
                    <a:pt x="16981" y="21600"/>
                    <a:pt x="16981" y="21600"/>
                    <a:pt x="16981" y="21600"/>
                  </a:cubicBezTo>
                </a:path>
              </a:pathLst>
            </a:custGeom>
            <a:solidFill>
              <a:srgbClr val="FF4E4A"/>
            </a:solidFill>
            <a:ln w="12700" cap="flat">
              <a:noFill/>
              <a:miter lim="400000"/>
            </a:ln>
            <a:effectLst/>
          </p:spPr>
          <p:txBody>
            <a:bodyPr wrap="square" lIns="71436" tIns="71436" rIns="71436" bIns="71436" numCol="1" anchor="t">
              <a:noAutofit/>
            </a:bodyPr>
            <a:lstStyle/>
            <a:p>
              <a:pPr lvl="0"/>
            </a:p>
          </p:txBody>
        </p:sp>
        <p:sp>
          <p:nvSpPr>
            <p:cNvPr id="2841" name="Shape 2841"/>
            <p:cNvSpPr/>
            <p:nvPr/>
          </p:nvSpPr>
          <p:spPr>
            <a:xfrm>
              <a:off x="0" y="0"/>
              <a:ext cx="881578" cy="646329"/>
            </a:xfrm>
            <a:custGeom>
              <a:avLst/>
              <a:gdLst/>
              <a:ahLst/>
              <a:cxnLst>
                <a:cxn ang="0">
                  <a:pos x="wd2" y="hd2"/>
                </a:cxn>
                <a:cxn ang="5400000">
                  <a:pos x="wd2" y="hd2"/>
                </a:cxn>
                <a:cxn ang="10800000">
                  <a:pos x="wd2" y="hd2"/>
                </a:cxn>
                <a:cxn ang="16200000">
                  <a:pos x="wd2" y="hd2"/>
                </a:cxn>
              </a:cxnLst>
              <a:rect l="0" t="0" r="r" b="b"/>
              <a:pathLst>
                <a:path w="20524" h="21600" fill="norm" stroke="1" extrusionOk="0">
                  <a:moveTo>
                    <a:pt x="19337" y="21600"/>
                  </a:moveTo>
                  <a:cubicBezTo>
                    <a:pt x="1187" y="21600"/>
                    <a:pt x="1187" y="21600"/>
                    <a:pt x="1187" y="21600"/>
                  </a:cubicBezTo>
                  <a:cubicBezTo>
                    <a:pt x="849" y="20472"/>
                    <a:pt x="849" y="20472"/>
                    <a:pt x="849" y="20472"/>
                  </a:cubicBezTo>
                  <a:cubicBezTo>
                    <a:pt x="-538" y="15958"/>
                    <a:pt x="-200" y="10746"/>
                    <a:pt x="1674" y="6609"/>
                  </a:cubicBezTo>
                  <a:cubicBezTo>
                    <a:pt x="3587" y="2472"/>
                    <a:pt x="6812" y="0"/>
                    <a:pt x="10262" y="0"/>
                  </a:cubicBezTo>
                  <a:cubicBezTo>
                    <a:pt x="13712" y="0"/>
                    <a:pt x="16937" y="2472"/>
                    <a:pt x="18850" y="6609"/>
                  </a:cubicBezTo>
                  <a:cubicBezTo>
                    <a:pt x="20724" y="10746"/>
                    <a:pt x="21062" y="15958"/>
                    <a:pt x="19675" y="20472"/>
                  </a:cubicBezTo>
                  <a:cubicBezTo>
                    <a:pt x="19337" y="21600"/>
                    <a:pt x="19337" y="21600"/>
                    <a:pt x="19337" y="21600"/>
                  </a:cubicBezTo>
                  <a:moveTo>
                    <a:pt x="1562" y="20740"/>
                  </a:moveTo>
                  <a:cubicBezTo>
                    <a:pt x="18962" y="20740"/>
                    <a:pt x="18962" y="20740"/>
                    <a:pt x="18962" y="20740"/>
                  </a:cubicBezTo>
                  <a:cubicBezTo>
                    <a:pt x="19150" y="20149"/>
                    <a:pt x="19150" y="20149"/>
                    <a:pt x="19150" y="20149"/>
                  </a:cubicBezTo>
                  <a:cubicBezTo>
                    <a:pt x="20424" y="15851"/>
                    <a:pt x="20124" y="10961"/>
                    <a:pt x="18325" y="7039"/>
                  </a:cubicBezTo>
                  <a:cubicBezTo>
                    <a:pt x="16525" y="3170"/>
                    <a:pt x="13524" y="860"/>
                    <a:pt x="10262" y="860"/>
                  </a:cubicBezTo>
                  <a:cubicBezTo>
                    <a:pt x="7000" y="860"/>
                    <a:pt x="3999" y="3170"/>
                    <a:pt x="2199" y="7039"/>
                  </a:cubicBezTo>
                  <a:cubicBezTo>
                    <a:pt x="400" y="10961"/>
                    <a:pt x="100" y="15851"/>
                    <a:pt x="1374" y="20149"/>
                  </a:cubicBezTo>
                  <a:cubicBezTo>
                    <a:pt x="1562" y="20740"/>
                    <a:pt x="1562" y="20740"/>
                    <a:pt x="1562" y="2074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842" name="Shape 2842"/>
            <p:cNvSpPr/>
            <p:nvPr/>
          </p:nvSpPr>
          <p:spPr>
            <a:xfrm>
              <a:off x="118641" y="282810"/>
              <a:ext cx="644295" cy="814072"/>
            </a:xfrm>
            <a:custGeom>
              <a:avLst/>
              <a:gdLst/>
              <a:ahLst/>
              <a:cxnLst>
                <a:cxn ang="0">
                  <a:pos x="wd2" y="hd2"/>
                </a:cxn>
                <a:cxn ang="5400000">
                  <a:pos x="wd2" y="hd2"/>
                </a:cxn>
                <a:cxn ang="10800000">
                  <a:pos x="wd2" y="hd2"/>
                </a:cxn>
                <a:cxn ang="16200000">
                  <a:pos x="wd2" y="hd2"/>
                </a:cxn>
              </a:cxnLst>
              <a:rect l="0" t="0" r="r" b="b"/>
              <a:pathLst>
                <a:path w="21600" h="21516" fill="norm" stroke="1" extrusionOk="0">
                  <a:moveTo>
                    <a:pt x="0" y="5187"/>
                  </a:moveTo>
                  <a:cubicBezTo>
                    <a:pt x="0" y="12883"/>
                    <a:pt x="0" y="12883"/>
                    <a:pt x="0" y="12883"/>
                  </a:cubicBezTo>
                  <a:cubicBezTo>
                    <a:pt x="0" y="17561"/>
                    <a:pt x="4698" y="21472"/>
                    <a:pt x="10638" y="21515"/>
                  </a:cubicBezTo>
                  <a:cubicBezTo>
                    <a:pt x="16686" y="21600"/>
                    <a:pt x="21600" y="17773"/>
                    <a:pt x="21600" y="13011"/>
                  </a:cubicBezTo>
                  <a:cubicBezTo>
                    <a:pt x="21600" y="4592"/>
                    <a:pt x="21600" y="4592"/>
                    <a:pt x="21600" y="4592"/>
                  </a:cubicBezTo>
                  <a:cubicBezTo>
                    <a:pt x="10152" y="0"/>
                    <a:pt x="10152" y="0"/>
                    <a:pt x="10152" y="0"/>
                  </a:cubicBezTo>
                  <a:cubicBezTo>
                    <a:pt x="756" y="4167"/>
                    <a:pt x="756" y="4167"/>
                    <a:pt x="756" y="4167"/>
                  </a:cubicBezTo>
                  <a:cubicBezTo>
                    <a:pt x="270" y="4380"/>
                    <a:pt x="0" y="4762"/>
                    <a:pt x="0" y="5187"/>
                  </a:cubicBezTo>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2843" name="Shape 2843"/>
            <p:cNvSpPr/>
            <p:nvPr/>
          </p:nvSpPr>
          <p:spPr>
            <a:xfrm>
              <a:off x="105756" y="269120"/>
              <a:ext cx="670066" cy="841100"/>
            </a:xfrm>
            <a:custGeom>
              <a:avLst/>
              <a:gdLst/>
              <a:ahLst/>
              <a:cxnLst>
                <a:cxn ang="0">
                  <a:pos x="wd2" y="hd2"/>
                </a:cxn>
                <a:cxn ang="5400000">
                  <a:pos x="wd2" y="hd2"/>
                </a:cxn>
                <a:cxn ang="10800000">
                  <a:pos x="wd2" y="hd2"/>
                </a:cxn>
                <a:cxn ang="16200000">
                  <a:pos x="wd2" y="hd2"/>
                </a:cxn>
              </a:cxnLst>
              <a:rect l="0" t="0" r="r" b="b"/>
              <a:pathLst>
                <a:path w="21600" h="21586" fill="norm" stroke="1" extrusionOk="0">
                  <a:moveTo>
                    <a:pt x="10800" y="21586"/>
                  </a:moveTo>
                  <a:cubicBezTo>
                    <a:pt x="10748" y="21586"/>
                    <a:pt x="10696" y="21586"/>
                    <a:pt x="10592" y="21586"/>
                  </a:cubicBezTo>
                  <a:cubicBezTo>
                    <a:pt x="4777" y="21545"/>
                    <a:pt x="0" y="17621"/>
                    <a:pt x="0" y="12872"/>
                  </a:cubicBezTo>
                  <a:cubicBezTo>
                    <a:pt x="0" y="5396"/>
                    <a:pt x="0" y="5396"/>
                    <a:pt x="0" y="5396"/>
                  </a:cubicBezTo>
                  <a:cubicBezTo>
                    <a:pt x="0" y="4859"/>
                    <a:pt x="363" y="4364"/>
                    <a:pt x="935" y="4116"/>
                  </a:cubicBezTo>
                  <a:cubicBezTo>
                    <a:pt x="9969" y="69"/>
                    <a:pt x="9969" y="69"/>
                    <a:pt x="9969" y="69"/>
                  </a:cubicBezTo>
                  <a:cubicBezTo>
                    <a:pt x="10073" y="-14"/>
                    <a:pt x="10229" y="-14"/>
                    <a:pt x="10385" y="27"/>
                  </a:cubicBezTo>
                  <a:cubicBezTo>
                    <a:pt x="21392" y="4488"/>
                    <a:pt x="21392" y="4488"/>
                    <a:pt x="21392" y="4488"/>
                  </a:cubicBezTo>
                  <a:cubicBezTo>
                    <a:pt x="21496" y="4570"/>
                    <a:pt x="21600" y="4653"/>
                    <a:pt x="21600" y="4818"/>
                  </a:cubicBezTo>
                  <a:cubicBezTo>
                    <a:pt x="21600" y="12996"/>
                    <a:pt x="21600" y="12996"/>
                    <a:pt x="21600" y="12996"/>
                  </a:cubicBezTo>
                  <a:cubicBezTo>
                    <a:pt x="21600" y="15308"/>
                    <a:pt x="20458" y="17456"/>
                    <a:pt x="18433" y="19108"/>
                  </a:cubicBezTo>
                  <a:cubicBezTo>
                    <a:pt x="16408" y="20719"/>
                    <a:pt x="13708" y="21586"/>
                    <a:pt x="10800" y="21586"/>
                  </a:cubicBezTo>
                  <a:moveTo>
                    <a:pt x="10177" y="729"/>
                  </a:moveTo>
                  <a:cubicBezTo>
                    <a:pt x="1350" y="4694"/>
                    <a:pt x="1350" y="4694"/>
                    <a:pt x="1350" y="4694"/>
                  </a:cubicBezTo>
                  <a:cubicBezTo>
                    <a:pt x="1038" y="4818"/>
                    <a:pt x="831" y="5107"/>
                    <a:pt x="831" y="5396"/>
                  </a:cubicBezTo>
                  <a:cubicBezTo>
                    <a:pt x="831" y="12872"/>
                    <a:pt x="831" y="12872"/>
                    <a:pt x="831" y="12872"/>
                  </a:cubicBezTo>
                  <a:cubicBezTo>
                    <a:pt x="831" y="17249"/>
                    <a:pt x="5244" y="20884"/>
                    <a:pt x="10644" y="20925"/>
                  </a:cubicBezTo>
                  <a:cubicBezTo>
                    <a:pt x="13344" y="20966"/>
                    <a:pt x="15940" y="20140"/>
                    <a:pt x="17862" y="18612"/>
                  </a:cubicBezTo>
                  <a:cubicBezTo>
                    <a:pt x="19731" y="17126"/>
                    <a:pt x="20769" y="15143"/>
                    <a:pt x="20769" y="12996"/>
                  </a:cubicBezTo>
                  <a:cubicBezTo>
                    <a:pt x="20769" y="4983"/>
                    <a:pt x="20769" y="4983"/>
                    <a:pt x="20769" y="4983"/>
                  </a:cubicBezTo>
                  <a:cubicBezTo>
                    <a:pt x="10177" y="729"/>
                    <a:pt x="10177" y="729"/>
                    <a:pt x="10177" y="72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844" name="Shape 2844"/>
            <p:cNvSpPr/>
            <p:nvPr/>
          </p:nvSpPr>
          <p:spPr>
            <a:xfrm>
              <a:off x="131527" y="587324"/>
              <a:ext cx="618523" cy="4971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700" y="280"/>
                    <a:pt x="20025" y="1258"/>
                    <a:pt x="20025" y="2447"/>
                  </a:cubicBezTo>
                  <a:cubicBezTo>
                    <a:pt x="20025" y="9717"/>
                    <a:pt x="20025" y="9717"/>
                    <a:pt x="20025" y="9717"/>
                  </a:cubicBezTo>
                  <a:cubicBezTo>
                    <a:pt x="20025" y="11674"/>
                    <a:pt x="18731" y="13351"/>
                    <a:pt x="17100" y="13351"/>
                  </a:cubicBezTo>
                  <a:cubicBezTo>
                    <a:pt x="17044" y="13351"/>
                    <a:pt x="16931" y="13282"/>
                    <a:pt x="16819" y="13282"/>
                  </a:cubicBezTo>
                  <a:cubicBezTo>
                    <a:pt x="15300" y="13142"/>
                    <a:pt x="13219" y="12093"/>
                    <a:pt x="10800" y="12093"/>
                  </a:cubicBezTo>
                  <a:cubicBezTo>
                    <a:pt x="8381" y="12093"/>
                    <a:pt x="6300" y="13142"/>
                    <a:pt x="4781" y="13282"/>
                  </a:cubicBezTo>
                  <a:cubicBezTo>
                    <a:pt x="4669" y="13282"/>
                    <a:pt x="4556" y="13351"/>
                    <a:pt x="4500" y="13351"/>
                  </a:cubicBezTo>
                  <a:cubicBezTo>
                    <a:pt x="2869" y="13351"/>
                    <a:pt x="1575" y="11674"/>
                    <a:pt x="1575" y="9717"/>
                  </a:cubicBezTo>
                  <a:cubicBezTo>
                    <a:pt x="1575" y="2447"/>
                    <a:pt x="1575" y="2447"/>
                    <a:pt x="1575" y="2447"/>
                  </a:cubicBezTo>
                  <a:cubicBezTo>
                    <a:pt x="1575" y="1258"/>
                    <a:pt x="900" y="280"/>
                    <a:pt x="0" y="0"/>
                  </a:cubicBezTo>
                  <a:cubicBezTo>
                    <a:pt x="0" y="7969"/>
                    <a:pt x="0" y="7969"/>
                    <a:pt x="0" y="7969"/>
                  </a:cubicBezTo>
                  <a:cubicBezTo>
                    <a:pt x="0" y="10066"/>
                    <a:pt x="394" y="12093"/>
                    <a:pt x="1069" y="13841"/>
                  </a:cubicBezTo>
                  <a:cubicBezTo>
                    <a:pt x="1519" y="14889"/>
                    <a:pt x="2025" y="15938"/>
                    <a:pt x="2587" y="16847"/>
                  </a:cubicBezTo>
                  <a:cubicBezTo>
                    <a:pt x="4556" y="19713"/>
                    <a:pt x="7425" y="21600"/>
                    <a:pt x="10631" y="21600"/>
                  </a:cubicBezTo>
                  <a:cubicBezTo>
                    <a:pt x="10687" y="21600"/>
                    <a:pt x="10744" y="21600"/>
                    <a:pt x="10800" y="21600"/>
                  </a:cubicBezTo>
                  <a:cubicBezTo>
                    <a:pt x="13669" y="21600"/>
                    <a:pt x="16369" y="20272"/>
                    <a:pt x="18394" y="17755"/>
                  </a:cubicBezTo>
                  <a:cubicBezTo>
                    <a:pt x="19350" y="16497"/>
                    <a:pt x="20138" y="15029"/>
                    <a:pt x="20756" y="13421"/>
                  </a:cubicBezTo>
                  <a:cubicBezTo>
                    <a:pt x="21319" y="11814"/>
                    <a:pt x="21600" y="10066"/>
                    <a:pt x="21600" y="8179"/>
                  </a:cubicBezTo>
                  <a:cubicBezTo>
                    <a:pt x="21600" y="0"/>
                    <a:pt x="21600" y="0"/>
                    <a:pt x="21600" y="0"/>
                  </a:cubicBezTo>
                </a:path>
              </a:pathLst>
            </a:custGeom>
            <a:solidFill>
              <a:srgbClr val="BA7E57"/>
            </a:solidFill>
            <a:ln w="12700" cap="flat">
              <a:noFill/>
              <a:miter lim="400000"/>
            </a:ln>
            <a:effectLst/>
          </p:spPr>
          <p:txBody>
            <a:bodyPr wrap="square" lIns="71436" tIns="71436" rIns="71436" bIns="71436" numCol="1" anchor="t">
              <a:noAutofit/>
            </a:bodyPr>
            <a:lstStyle/>
            <a:p>
              <a:pPr lvl="0"/>
            </a:p>
          </p:txBody>
        </p:sp>
        <p:sp>
          <p:nvSpPr>
            <p:cNvPr id="2845" name="Shape 2845"/>
            <p:cNvSpPr/>
            <p:nvPr/>
          </p:nvSpPr>
          <p:spPr>
            <a:xfrm>
              <a:off x="118641" y="587324"/>
              <a:ext cx="644295" cy="510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916" y="16421"/>
                  </a:moveTo>
                  <a:cubicBezTo>
                    <a:pt x="4860" y="19488"/>
                    <a:pt x="7560" y="21600"/>
                    <a:pt x="10638" y="21600"/>
                  </a:cubicBezTo>
                  <a:cubicBezTo>
                    <a:pt x="10638" y="21600"/>
                    <a:pt x="10692" y="21600"/>
                    <a:pt x="10746" y="21600"/>
                  </a:cubicBezTo>
                  <a:cubicBezTo>
                    <a:pt x="13608" y="21600"/>
                    <a:pt x="16200" y="19897"/>
                    <a:pt x="18090" y="17307"/>
                  </a:cubicBezTo>
                  <a:cubicBezTo>
                    <a:pt x="16146" y="19760"/>
                    <a:pt x="13554" y="21055"/>
                    <a:pt x="10800" y="21055"/>
                  </a:cubicBezTo>
                  <a:cubicBezTo>
                    <a:pt x="10746" y="21055"/>
                    <a:pt x="10692" y="21055"/>
                    <a:pt x="10638" y="21055"/>
                  </a:cubicBezTo>
                  <a:cubicBezTo>
                    <a:pt x="7560" y="21055"/>
                    <a:pt x="4806" y="19215"/>
                    <a:pt x="2916" y="16421"/>
                  </a:cubicBezTo>
                  <a:moveTo>
                    <a:pt x="0" y="0"/>
                  </a:moveTo>
                  <a:cubicBezTo>
                    <a:pt x="0" y="6201"/>
                    <a:pt x="0" y="6201"/>
                    <a:pt x="0" y="6201"/>
                  </a:cubicBezTo>
                  <a:cubicBezTo>
                    <a:pt x="0" y="8654"/>
                    <a:pt x="540" y="11243"/>
                    <a:pt x="1458" y="13491"/>
                  </a:cubicBezTo>
                  <a:cubicBezTo>
                    <a:pt x="810" y="11788"/>
                    <a:pt x="432" y="9812"/>
                    <a:pt x="432" y="7768"/>
                  </a:cubicBezTo>
                  <a:cubicBezTo>
                    <a:pt x="432" y="0"/>
                    <a:pt x="432" y="0"/>
                    <a:pt x="432" y="0"/>
                  </a:cubicBezTo>
                  <a:cubicBezTo>
                    <a:pt x="270" y="0"/>
                    <a:pt x="162" y="0"/>
                    <a:pt x="0" y="0"/>
                  </a:cubicBezTo>
                  <a:moveTo>
                    <a:pt x="21600" y="0"/>
                  </a:moveTo>
                  <a:cubicBezTo>
                    <a:pt x="21438" y="0"/>
                    <a:pt x="21330" y="0"/>
                    <a:pt x="21168" y="0"/>
                  </a:cubicBezTo>
                  <a:cubicBezTo>
                    <a:pt x="21168" y="7972"/>
                    <a:pt x="21168" y="7972"/>
                    <a:pt x="21168" y="7972"/>
                  </a:cubicBezTo>
                  <a:cubicBezTo>
                    <a:pt x="21168" y="9812"/>
                    <a:pt x="20898" y="11515"/>
                    <a:pt x="20358" y="13083"/>
                  </a:cubicBezTo>
                  <a:cubicBezTo>
                    <a:pt x="21168" y="10970"/>
                    <a:pt x="21600" y="8654"/>
                    <a:pt x="21600" y="6405"/>
                  </a:cubicBezTo>
                  <a:cubicBezTo>
                    <a:pt x="21600" y="0"/>
                    <a:pt x="21600" y="0"/>
                    <a:pt x="216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846" name="Shape 2846"/>
            <p:cNvSpPr/>
            <p:nvPr/>
          </p:nvSpPr>
          <p:spPr>
            <a:xfrm>
              <a:off x="241396" y="282810"/>
              <a:ext cx="386578" cy="127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225"/>
                  </a:moveTo>
                  <a:cubicBezTo>
                    <a:pt x="3150" y="19959"/>
                    <a:pt x="7020" y="21600"/>
                    <a:pt x="11160" y="21600"/>
                  </a:cubicBezTo>
                  <a:cubicBezTo>
                    <a:pt x="15030" y="21600"/>
                    <a:pt x="18630" y="20233"/>
                    <a:pt x="21600" y="17772"/>
                  </a:cubicBezTo>
                  <a:cubicBezTo>
                    <a:pt x="10080" y="0"/>
                    <a:pt x="10080" y="0"/>
                    <a:pt x="10080" y="0"/>
                  </a:cubicBezTo>
                  <a:cubicBezTo>
                    <a:pt x="0" y="17225"/>
                    <a:pt x="0" y="17225"/>
                    <a:pt x="0" y="17225"/>
                  </a:cubicBezTo>
                </a:path>
              </a:pathLst>
            </a:custGeom>
            <a:solidFill>
              <a:srgbClr val="3572B0"/>
            </a:solidFill>
            <a:ln w="12700" cap="flat">
              <a:noFill/>
              <a:miter lim="400000"/>
            </a:ln>
            <a:effectLst/>
          </p:spPr>
          <p:txBody>
            <a:bodyPr wrap="square" lIns="71436" tIns="71436" rIns="71436" bIns="71436" numCol="1" anchor="t">
              <a:noAutofit/>
            </a:bodyPr>
            <a:lstStyle/>
            <a:p>
              <a:pPr lvl="0"/>
            </a:p>
          </p:txBody>
        </p:sp>
        <p:sp>
          <p:nvSpPr>
            <p:cNvPr id="2847" name="Shape 2847"/>
            <p:cNvSpPr/>
            <p:nvPr/>
          </p:nvSpPr>
          <p:spPr>
            <a:xfrm>
              <a:off x="228510" y="269120"/>
              <a:ext cx="412515" cy="155436"/>
            </a:xfrm>
            <a:custGeom>
              <a:avLst/>
              <a:gdLst/>
              <a:ahLst/>
              <a:cxnLst>
                <a:cxn ang="0">
                  <a:pos x="wd2" y="hd2"/>
                </a:cxn>
                <a:cxn ang="5400000">
                  <a:pos x="wd2" y="hd2"/>
                </a:cxn>
                <a:cxn ang="10800000">
                  <a:pos x="wd2" y="hd2"/>
                </a:cxn>
                <a:cxn ang="16200000">
                  <a:pos x="wd2" y="hd2"/>
                </a:cxn>
              </a:cxnLst>
              <a:rect l="0" t="0" r="r" b="b"/>
              <a:pathLst>
                <a:path w="21538" h="21524" fill="norm" stroke="1" extrusionOk="0">
                  <a:moveTo>
                    <a:pt x="11094" y="21524"/>
                  </a:moveTo>
                  <a:cubicBezTo>
                    <a:pt x="7312" y="21524"/>
                    <a:pt x="3614" y="20188"/>
                    <a:pt x="504" y="17516"/>
                  </a:cubicBezTo>
                  <a:cubicBezTo>
                    <a:pt x="252" y="17516"/>
                    <a:pt x="0" y="16848"/>
                    <a:pt x="0" y="16180"/>
                  </a:cubicBezTo>
                  <a:cubicBezTo>
                    <a:pt x="0" y="15289"/>
                    <a:pt x="84" y="14621"/>
                    <a:pt x="336" y="14398"/>
                  </a:cubicBezTo>
                  <a:cubicBezTo>
                    <a:pt x="9749" y="369"/>
                    <a:pt x="9749" y="369"/>
                    <a:pt x="9749" y="369"/>
                  </a:cubicBezTo>
                  <a:cubicBezTo>
                    <a:pt x="9918" y="-76"/>
                    <a:pt x="10170" y="-76"/>
                    <a:pt x="10422" y="147"/>
                  </a:cubicBezTo>
                  <a:cubicBezTo>
                    <a:pt x="21180" y="14844"/>
                    <a:pt x="21180" y="14844"/>
                    <a:pt x="21180" y="14844"/>
                  </a:cubicBezTo>
                  <a:cubicBezTo>
                    <a:pt x="21432" y="15066"/>
                    <a:pt x="21600" y="15734"/>
                    <a:pt x="21516" y="16625"/>
                  </a:cubicBezTo>
                  <a:cubicBezTo>
                    <a:pt x="21516" y="17293"/>
                    <a:pt x="21348" y="17961"/>
                    <a:pt x="21096" y="18184"/>
                  </a:cubicBezTo>
                  <a:cubicBezTo>
                    <a:pt x="18070" y="20188"/>
                    <a:pt x="14624" y="21524"/>
                    <a:pt x="11094" y="21524"/>
                  </a:cubicBezTo>
                  <a:moveTo>
                    <a:pt x="2437" y="15289"/>
                  </a:moveTo>
                  <a:cubicBezTo>
                    <a:pt x="5043" y="17070"/>
                    <a:pt x="8068" y="17961"/>
                    <a:pt x="11094" y="17961"/>
                  </a:cubicBezTo>
                  <a:cubicBezTo>
                    <a:pt x="13868" y="17961"/>
                    <a:pt x="16557" y="17070"/>
                    <a:pt x="18995" y="15734"/>
                  </a:cubicBezTo>
                  <a:cubicBezTo>
                    <a:pt x="10086" y="3932"/>
                    <a:pt x="10086" y="3932"/>
                    <a:pt x="10086" y="3932"/>
                  </a:cubicBezTo>
                  <a:cubicBezTo>
                    <a:pt x="2437" y="15289"/>
                    <a:pt x="2437" y="15289"/>
                    <a:pt x="2437" y="1528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848" name="Shape 2848"/>
            <p:cNvSpPr/>
            <p:nvPr/>
          </p:nvSpPr>
          <p:spPr>
            <a:xfrm>
              <a:off x="241396" y="282810"/>
              <a:ext cx="386578" cy="127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225"/>
                  </a:moveTo>
                  <a:cubicBezTo>
                    <a:pt x="3150" y="19959"/>
                    <a:pt x="7020" y="21600"/>
                    <a:pt x="11160" y="21600"/>
                  </a:cubicBezTo>
                  <a:cubicBezTo>
                    <a:pt x="15030" y="21600"/>
                    <a:pt x="18630" y="20233"/>
                    <a:pt x="21600" y="17772"/>
                  </a:cubicBezTo>
                  <a:cubicBezTo>
                    <a:pt x="10080" y="0"/>
                    <a:pt x="10080" y="0"/>
                    <a:pt x="10080" y="0"/>
                  </a:cubicBezTo>
                  <a:cubicBezTo>
                    <a:pt x="0" y="17225"/>
                    <a:pt x="0" y="17225"/>
                    <a:pt x="0" y="17225"/>
                  </a:cubicBezTo>
                </a:path>
              </a:pathLst>
            </a:custGeom>
            <a:solidFill>
              <a:srgbClr val="3572B0"/>
            </a:solidFill>
            <a:ln w="12700" cap="flat">
              <a:noFill/>
              <a:miter lim="400000"/>
            </a:ln>
            <a:effectLst/>
          </p:spPr>
          <p:txBody>
            <a:bodyPr wrap="square" lIns="71436" tIns="71436" rIns="71436" bIns="71436" numCol="1" anchor="t">
              <a:noAutofit/>
            </a:bodyPr>
            <a:lstStyle/>
            <a:p>
              <a:pPr lvl="0"/>
            </a:p>
          </p:txBody>
        </p:sp>
        <p:sp>
          <p:nvSpPr>
            <p:cNvPr id="2849" name="Shape 2849"/>
            <p:cNvSpPr/>
            <p:nvPr/>
          </p:nvSpPr>
          <p:spPr>
            <a:xfrm>
              <a:off x="228510" y="269120"/>
              <a:ext cx="412515" cy="155436"/>
            </a:xfrm>
            <a:custGeom>
              <a:avLst/>
              <a:gdLst/>
              <a:ahLst/>
              <a:cxnLst>
                <a:cxn ang="0">
                  <a:pos x="wd2" y="hd2"/>
                </a:cxn>
                <a:cxn ang="5400000">
                  <a:pos x="wd2" y="hd2"/>
                </a:cxn>
                <a:cxn ang="10800000">
                  <a:pos x="wd2" y="hd2"/>
                </a:cxn>
                <a:cxn ang="16200000">
                  <a:pos x="wd2" y="hd2"/>
                </a:cxn>
              </a:cxnLst>
              <a:rect l="0" t="0" r="r" b="b"/>
              <a:pathLst>
                <a:path w="21538" h="21524" fill="norm" stroke="1" extrusionOk="0">
                  <a:moveTo>
                    <a:pt x="11094" y="21524"/>
                  </a:moveTo>
                  <a:cubicBezTo>
                    <a:pt x="7312" y="21524"/>
                    <a:pt x="3614" y="20188"/>
                    <a:pt x="504" y="17516"/>
                  </a:cubicBezTo>
                  <a:cubicBezTo>
                    <a:pt x="252" y="17516"/>
                    <a:pt x="0" y="16848"/>
                    <a:pt x="0" y="16180"/>
                  </a:cubicBezTo>
                  <a:cubicBezTo>
                    <a:pt x="0" y="15289"/>
                    <a:pt x="84" y="14621"/>
                    <a:pt x="336" y="14398"/>
                  </a:cubicBezTo>
                  <a:cubicBezTo>
                    <a:pt x="9749" y="369"/>
                    <a:pt x="9749" y="369"/>
                    <a:pt x="9749" y="369"/>
                  </a:cubicBezTo>
                  <a:cubicBezTo>
                    <a:pt x="9918" y="-76"/>
                    <a:pt x="10170" y="-76"/>
                    <a:pt x="10422" y="147"/>
                  </a:cubicBezTo>
                  <a:cubicBezTo>
                    <a:pt x="21180" y="14844"/>
                    <a:pt x="21180" y="14844"/>
                    <a:pt x="21180" y="14844"/>
                  </a:cubicBezTo>
                  <a:cubicBezTo>
                    <a:pt x="21432" y="15066"/>
                    <a:pt x="21600" y="15734"/>
                    <a:pt x="21516" y="16625"/>
                  </a:cubicBezTo>
                  <a:cubicBezTo>
                    <a:pt x="21516" y="17293"/>
                    <a:pt x="21348" y="17961"/>
                    <a:pt x="21096" y="18184"/>
                  </a:cubicBezTo>
                  <a:cubicBezTo>
                    <a:pt x="18070" y="20188"/>
                    <a:pt x="14624" y="21524"/>
                    <a:pt x="11094" y="21524"/>
                  </a:cubicBezTo>
                  <a:moveTo>
                    <a:pt x="2437" y="15289"/>
                  </a:moveTo>
                  <a:cubicBezTo>
                    <a:pt x="5043" y="17070"/>
                    <a:pt x="8068" y="17961"/>
                    <a:pt x="11094" y="17961"/>
                  </a:cubicBezTo>
                  <a:cubicBezTo>
                    <a:pt x="13868" y="17961"/>
                    <a:pt x="16557" y="17070"/>
                    <a:pt x="18995" y="15734"/>
                  </a:cubicBezTo>
                  <a:cubicBezTo>
                    <a:pt x="10086" y="3932"/>
                    <a:pt x="10086" y="3932"/>
                    <a:pt x="10086" y="3932"/>
                  </a:cubicBezTo>
                  <a:cubicBezTo>
                    <a:pt x="2437" y="15289"/>
                    <a:pt x="2437" y="15289"/>
                    <a:pt x="2437" y="1528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850" name="Shape 2850"/>
            <p:cNvSpPr/>
            <p:nvPr/>
          </p:nvSpPr>
          <p:spPr>
            <a:xfrm>
              <a:off x="350587" y="297053"/>
              <a:ext cx="156666" cy="454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798" y="0"/>
                  </a:moveTo>
                  <a:cubicBezTo>
                    <a:pt x="0" y="19286"/>
                    <a:pt x="0" y="19286"/>
                    <a:pt x="0" y="19286"/>
                  </a:cubicBezTo>
                  <a:cubicBezTo>
                    <a:pt x="4008" y="20829"/>
                    <a:pt x="8016" y="21600"/>
                    <a:pt x="12470" y="21600"/>
                  </a:cubicBezTo>
                  <a:cubicBezTo>
                    <a:pt x="15588" y="21600"/>
                    <a:pt x="18482" y="20829"/>
                    <a:pt x="21600" y="20057"/>
                  </a:cubicBezTo>
                  <a:cubicBezTo>
                    <a:pt x="9798" y="0"/>
                    <a:pt x="9798" y="0"/>
                    <a:pt x="9798" y="0"/>
                  </a:cubicBezTo>
                </a:path>
              </a:pathLst>
            </a:custGeom>
            <a:solidFill>
              <a:srgbClr val="2D649D"/>
            </a:solidFill>
            <a:ln w="12700" cap="flat">
              <a:noFill/>
              <a:miter lim="400000"/>
            </a:ln>
            <a:effectLst/>
          </p:spPr>
          <p:txBody>
            <a:bodyPr wrap="square" lIns="71436" tIns="71436" rIns="71436" bIns="71436" numCol="1" anchor="t">
              <a:noAutofit/>
            </a:bodyPr>
            <a:lstStyle/>
            <a:p>
              <a:pPr lvl="0"/>
            </a:p>
          </p:txBody>
        </p:sp>
        <p:sp>
          <p:nvSpPr>
            <p:cNvPr id="2851" name="Shape 2851"/>
            <p:cNvSpPr/>
            <p:nvPr/>
          </p:nvSpPr>
          <p:spPr>
            <a:xfrm>
              <a:off x="347196" y="287558"/>
              <a:ext cx="182438" cy="515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131" y="0"/>
                  </a:moveTo>
                  <a:cubicBezTo>
                    <a:pt x="0" y="20925"/>
                    <a:pt x="0" y="20925"/>
                    <a:pt x="0" y="20925"/>
                  </a:cubicBezTo>
                  <a:cubicBezTo>
                    <a:pt x="191" y="20925"/>
                    <a:pt x="191" y="20925"/>
                    <a:pt x="382" y="20925"/>
                  </a:cubicBezTo>
                  <a:cubicBezTo>
                    <a:pt x="8793" y="4050"/>
                    <a:pt x="8793" y="4050"/>
                    <a:pt x="8793" y="4050"/>
                  </a:cubicBezTo>
                  <a:cubicBezTo>
                    <a:pt x="18924" y="21600"/>
                    <a:pt x="18924" y="21600"/>
                    <a:pt x="18924" y="21600"/>
                  </a:cubicBezTo>
                  <a:cubicBezTo>
                    <a:pt x="19880" y="21600"/>
                    <a:pt x="20835" y="20925"/>
                    <a:pt x="21600" y="20925"/>
                  </a:cubicBezTo>
                  <a:cubicBezTo>
                    <a:pt x="10131" y="0"/>
                    <a:pt x="10131" y="0"/>
                    <a:pt x="10131"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852" name="Shape 2852"/>
            <p:cNvSpPr/>
            <p:nvPr/>
          </p:nvSpPr>
          <p:spPr>
            <a:xfrm>
              <a:off x="41326" y="567656"/>
              <a:ext cx="77316" cy="1546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725"/>
                    <a:pt x="0" y="10800"/>
                  </a:cubicBezTo>
                  <a:cubicBezTo>
                    <a:pt x="0" y="16650"/>
                    <a:pt x="9450" y="21600"/>
                    <a:pt x="21600" y="21600"/>
                  </a:cubicBezTo>
                  <a:lnTo>
                    <a:pt x="21600" y="0"/>
                  </a:lnTo>
                  <a:close/>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2853" name="Shape 2853"/>
            <p:cNvSpPr/>
            <p:nvPr/>
          </p:nvSpPr>
          <p:spPr>
            <a:xfrm>
              <a:off x="28440" y="554770"/>
              <a:ext cx="103088" cy="1804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8" y="21600"/>
                    <a:pt x="0" y="16586"/>
                    <a:pt x="0" y="10800"/>
                  </a:cubicBezTo>
                  <a:cubicBezTo>
                    <a:pt x="0" y="4821"/>
                    <a:pt x="8438" y="0"/>
                    <a:pt x="18900" y="0"/>
                  </a:cubicBezTo>
                  <a:cubicBezTo>
                    <a:pt x="20250" y="0"/>
                    <a:pt x="21600" y="579"/>
                    <a:pt x="21600" y="1543"/>
                  </a:cubicBezTo>
                  <a:cubicBezTo>
                    <a:pt x="21600" y="20057"/>
                    <a:pt x="21600" y="20057"/>
                    <a:pt x="21600" y="20057"/>
                  </a:cubicBezTo>
                  <a:cubicBezTo>
                    <a:pt x="21600" y="20829"/>
                    <a:pt x="20250" y="21600"/>
                    <a:pt x="18900" y="21600"/>
                  </a:cubicBezTo>
                  <a:close/>
                  <a:moveTo>
                    <a:pt x="16200" y="3086"/>
                  </a:moveTo>
                  <a:cubicBezTo>
                    <a:pt x="10125" y="3857"/>
                    <a:pt x="5400" y="6943"/>
                    <a:pt x="5400" y="10800"/>
                  </a:cubicBezTo>
                  <a:cubicBezTo>
                    <a:pt x="5400" y="14464"/>
                    <a:pt x="10125" y="17550"/>
                    <a:pt x="16200" y="18321"/>
                  </a:cubicBezTo>
                  <a:lnTo>
                    <a:pt x="16200" y="3086"/>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854" name="Shape 2854"/>
            <p:cNvSpPr/>
            <p:nvPr/>
          </p:nvSpPr>
          <p:spPr>
            <a:xfrm>
              <a:off x="762935" y="567656"/>
              <a:ext cx="77316" cy="1546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650"/>
                    <a:pt x="12150" y="21600"/>
                    <a:pt x="0" y="21600"/>
                  </a:cubicBezTo>
                  <a:lnTo>
                    <a:pt x="0" y="0"/>
                  </a:lnTo>
                  <a:close/>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2855" name="Shape 2855"/>
            <p:cNvSpPr/>
            <p:nvPr/>
          </p:nvSpPr>
          <p:spPr>
            <a:xfrm>
              <a:off x="750049" y="554770"/>
              <a:ext cx="103088" cy="1804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579"/>
                    <a:pt x="1350" y="0"/>
                    <a:pt x="2700" y="0"/>
                  </a:cubicBezTo>
                  <a:cubicBezTo>
                    <a:pt x="13162" y="0"/>
                    <a:pt x="21600" y="4821"/>
                    <a:pt x="21600" y="10800"/>
                  </a:cubicBezTo>
                  <a:cubicBezTo>
                    <a:pt x="21600" y="16586"/>
                    <a:pt x="13162" y="21600"/>
                    <a:pt x="2700" y="21600"/>
                  </a:cubicBezTo>
                  <a:close/>
                  <a:moveTo>
                    <a:pt x="5400" y="3086"/>
                  </a:moveTo>
                  <a:cubicBezTo>
                    <a:pt x="5400" y="18321"/>
                    <a:pt x="5400" y="18321"/>
                    <a:pt x="5400" y="18321"/>
                  </a:cubicBezTo>
                  <a:cubicBezTo>
                    <a:pt x="11475" y="17550"/>
                    <a:pt x="16200" y="14464"/>
                    <a:pt x="16200" y="10800"/>
                  </a:cubicBezTo>
                  <a:cubicBezTo>
                    <a:pt x="16200" y="6943"/>
                    <a:pt x="11475" y="3857"/>
                    <a:pt x="5400" y="3086"/>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856" name="Shape 2856"/>
            <p:cNvSpPr/>
            <p:nvPr/>
          </p:nvSpPr>
          <p:spPr>
            <a:xfrm>
              <a:off x="267168" y="611061"/>
              <a:ext cx="64430" cy="6443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857" name="Shape 2857"/>
            <p:cNvSpPr/>
            <p:nvPr/>
          </p:nvSpPr>
          <p:spPr>
            <a:xfrm>
              <a:off x="550657" y="611061"/>
              <a:ext cx="64430" cy="6443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858" name="Shape 2858"/>
            <p:cNvSpPr/>
            <p:nvPr/>
          </p:nvSpPr>
          <p:spPr>
            <a:xfrm>
              <a:off x="234614" y="520860"/>
              <a:ext cx="128860" cy="644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 y="21600"/>
                  </a:moveTo>
                  <a:cubicBezTo>
                    <a:pt x="2160" y="21600"/>
                    <a:pt x="1890" y="21060"/>
                    <a:pt x="1890" y="21060"/>
                  </a:cubicBezTo>
                  <a:cubicBezTo>
                    <a:pt x="810" y="21060"/>
                    <a:pt x="0" y="18900"/>
                    <a:pt x="0" y="16200"/>
                  </a:cubicBezTo>
                  <a:cubicBezTo>
                    <a:pt x="810" y="7020"/>
                    <a:pt x="5670" y="0"/>
                    <a:pt x="10800" y="0"/>
                  </a:cubicBezTo>
                  <a:cubicBezTo>
                    <a:pt x="15930" y="0"/>
                    <a:pt x="20790" y="7020"/>
                    <a:pt x="21600" y="16200"/>
                  </a:cubicBezTo>
                  <a:cubicBezTo>
                    <a:pt x="21600" y="18900"/>
                    <a:pt x="20790" y="21060"/>
                    <a:pt x="19710" y="21060"/>
                  </a:cubicBezTo>
                  <a:cubicBezTo>
                    <a:pt x="18630" y="21600"/>
                    <a:pt x="17550" y="19980"/>
                    <a:pt x="17280" y="17820"/>
                  </a:cubicBezTo>
                  <a:cubicBezTo>
                    <a:pt x="16740" y="12420"/>
                    <a:pt x="14040" y="8640"/>
                    <a:pt x="10800" y="8640"/>
                  </a:cubicBezTo>
                  <a:cubicBezTo>
                    <a:pt x="7830" y="8640"/>
                    <a:pt x="4860" y="12420"/>
                    <a:pt x="4320" y="17820"/>
                  </a:cubicBezTo>
                  <a:cubicBezTo>
                    <a:pt x="4320" y="19980"/>
                    <a:pt x="3240" y="21600"/>
                    <a:pt x="216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859" name="Shape 2859"/>
            <p:cNvSpPr/>
            <p:nvPr/>
          </p:nvSpPr>
          <p:spPr>
            <a:xfrm>
              <a:off x="518104" y="520860"/>
              <a:ext cx="128859" cy="644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 y="21600"/>
                  </a:moveTo>
                  <a:cubicBezTo>
                    <a:pt x="2160" y="21600"/>
                    <a:pt x="1890" y="21060"/>
                    <a:pt x="1890" y="21060"/>
                  </a:cubicBezTo>
                  <a:cubicBezTo>
                    <a:pt x="810" y="21060"/>
                    <a:pt x="0" y="18900"/>
                    <a:pt x="0" y="16200"/>
                  </a:cubicBezTo>
                  <a:cubicBezTo>
                    <a:pt x="810" y="7020"/>
                    <a:pt x="5670" y="0"/>
                    <a:pt x="10800" y="0"/>
                  </a:cubicBezTo>
                  <a:cubicBezTo>
                    <a:pt x="15930" y="0"/>
                    <a:pt x="20790" y="7020"/>
                    <a:pt x="21600" y="16200"/>
                  </a:cubicBezTo>
                  <a:cubicBezTo>
                    <a:pt x="21600" y="18900"/>
                    <a:pt x="20790" y="21060"/>
                    <a:pt x="19710" y="21060"/>
                  </a:cubicBezTo>
                  <a:cubicBezTo>
                    <a:pt x="18630" y="21600"/>
                    <a:pt x="17550" y="19980"/>
                    <a:pt x="17280" y="17820"/>
                  </a:cubicBezTo>
                  <a:cubicBezTo>
                    <a:pt x="16740" y="12420"/>
                    <a:pt x="14040" y="8640"/>
                    <a:pt x="10800" y="8640"/>
                  </a:cubicBezTo>
                  <a:cubicBezTo>
                    <a:pt x="7830" y="8640"/>
                    <a:pt x="4860" y="12420"/>
                    <a:pt x="4320" y="17820"/>
                  </a:cubicBezTo>
                  <a:cubicBezTo>
                    <a:pt x="4320" y="19980"/>
                    <a:pt x="3240" y="21600"/>
                    <a:pt x="216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860" name="Shape 2860"/>
            <p:cNvSpPr/>
            <p:nvPr/>
          </p:nvSpPr>
          <p:spPr>
            <a:xfrm>
              <a:off x="376359" y="675490"/>
              <a:ext cx="128860" cy="1525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60" y="21600"/>
                    <a:pt x="0" y="17507"/>
                    <a:pt x="0" y="12505"/>
                  </a:cubicBezTo>
                  <a:cubicBezTo>
                    <a:pt x="0" y="1819"/>
                    <a:pt x="0" y="1819"/>
                    <a:pt x="0" y="1819"/>
                  </a:cubicBezTo>
                  <a:cubicBezTo>
                    <a:pt x="0" y="682"/>
                    <a:pt x="1080" y="0"/>
                    <a:pt x="2160" y="0"/>
                  </a:cubicBezTo>
                  <a:cubicBezTo>
                    <a:pt x="3240" y="0"/>
                    <a:pt x="4320" y="682"/>
                    <a:pt x="4320" y="1819"/>
                  </a:cubicBezTo>
                  <a:cubicBezTo>
                    <a:pt x="4320" y="12505"/>
                    <a:pt x="4320" y="12505"/>
                    <a:pt x="4320" y="12505"/>
                  </a:cubicBezTo>
                  <a:cubicBezTo>
                    <a:pt x="4320" y="15461"/>
                    <a:pt x="7290" y="17962"/>
                    <a:pt x="10800" y="17962"/>
                  </a:cubicBezTo>
                  <a:cubicBezTo>
                    <a:pt x="14310" y="17962"/>
                    <a:pt x="17280" y="15461"/>
                    <a:pt x="17280" y="12505"/>
                  </a:cubicBezTo>
                  <a:cubicBezTo>
                    <a:pt x="17280" y="11368"/>
                    <a:pt x="18360" y="10686"/>
                    <a:pt x="19440" y="10686"/>
                  </a:cubicBezTo>
                  <a:cubicBezTo>
                    <a:pt x="20520" y="10686"/>
                    <a:pt x="21600" y="11368"/>
                    <a:pt x="21600" y="12505"/>
                  </a:cubicBezTo>
                  <a:cubicBezTo>
                    <a:pt x="21600" y="17507"/>
                    <a:pt x="16740" y="21600"/>
                    <a:pt x="1080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861" name="Shape 2861"/>
            <p:cNvSpPr/>
            <p:nvPr/>
          </p:nvSpPr>
          <p:spPr>
            <a:xfrm>
              <a:off x="364835" y="914896"/>
              <a:ext cx="151907" cy="77316"/>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862" name="Shape 2862"/>
            <p:cNvSpPr/>
            <p:nvPr/>
          </p:nvSpPr>
          <p:spPr>
            <a:xfrm>
              <a:off x="292940" y="104443"/>
              <a:ext cx="425235" cy="2570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55" y="21600"/>
                  </a:moveTo>
                  <a:lnTo>
                    <a:pt x="0" y="19719"/>
                  </a:lnTo>
                  <a:lnTo>
                    <a:pt x="20945" y="0"/>
                  </a:lnTo>
                  <a:lnTo>
                    <a:pt x="21600" y="1767"/>
                  </a:lnTo>
                  <a:lnTo>
                    <a:pt x="655" y="2160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863" name="Shape 2863"/>
            <p:cNvSpPr/>
            <p:nvPr/>
          </p:nvSpPr>
          <p:spPr>
            <a:xfrm>
              <a:off x="9451" y="27128"/>
              <a:ext cx="573083" cy="3424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86" y="21600"/>
                  </a:moveTo>
                  <a:lnTo>
                    <a:pt x="0" y="20274"/>
                  </a:lnTo>
                  <a:lnTo>
                    <a:pt x="21114" y="0"/>
                  </a:lnTo>
                  <a:lnTo>
                    <a:pt x="21600" y="1326"/>
                  </a:lnTo>
                  <a:lnTo>
                    <a:pt x="486" y="2160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864" name="Shape 2864"/>
            <p:cNvSpPr/>
            <p:nvPr/>
          </p:nvSpPr>
          <p:spPr>
            <a:xfrm>
              <a:off x="39970" y="25771"/>
              <a:ext cx="508654" cy="3051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20" y="0"/>
                  </a:moveTo>
                  <a:cubicBezTo>
                    <a:pt x="11073" y="0"/>
                    <a:pt x="5605" y="4888"/>
                    <a:pt x="2324" y="13074"/>
                  </a:cubicBezTo>
                  <a:cubicBezTo>
                    <a:pt x="1299" y="15802"/>
                    <a:pt x="478" y="18644"/>
                    <a:pt x="0" y="21600"/>
                  </a:cubicBezTo>
                  <a:cubicBezTo>
                    <a:pt x="21600" y="909"/>
                    <a:pt x="21600" y="909"/>
                    <a:pt x="21600" y="909"/>
                  </a:cubicBezTo>
                  <a:cubicBezTo>
                    <a:pt x="20096" y="227"/>
                    <a:pt x="18592" y="0"/>
                    <a:pt x="17020" y="0"/>
                  </a:cubicBezTo>
                </a:path>
              </a:pathLst>
            </a:custGeom>
            <a:solidFill>
              <a:srgbClr val="E84E50"/>
            </a:solidFill>
            <a:ln w="12700" cap="flat">
              <a:noFill/>
              <a:miter lim="400000"/>
            </a:ln>
            <a:effectLst/>
          </p:spPr>
          <p:txBody>
            <a:bodyPr wrap="square" lIns="71436" tIns="71436" rIns="71436" bIns="71436" numCol="1" anchor="t">
              <a:noAutofit/>
            </a:bodyPr>
            <a:lstStyle/>
            <a:p>
              <a:pPr lvl="0"/>
            </a:p>
          </p:txBody>
        </p:sp>
        <p:sp>
          <p:nvSpPr>
            <p:cNvPr id="2865" name="Shape 2865"/>
            <p:cNvSpPr/>
            <p:nvPr/>
          </p:nvSpPr>
          <p:spPr>
            <a:xfrm>
              <a:off x="23693" y="10851"/>
              <a:ext cx="557484" cy="3282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88" y="1376"/>
                  </a:moveTo>
                  <a:cubicBezTo>
                    <a:pt x="21413" y="1800"/>
                    <a:pt x="21413" y="1800"/>
                    <a:pt x="21413" y="1800"/>
                  </a:cubicBezTo>
                  <a:cubicBezTo>
                    <a:pt x="21600" y="1588"/>
                    <a:pt x="21600" y="1588"/>
                    <a:pt x="21600" y="1588"/>
                  </a:cubicBezTo>
                  <a:cubicBezTo>
                    <a:pt x="21475" y="1482"/>
                    <a:pt x="21413" y="1482"/>
                    <a:pt x="21288" y="1376"/>
                  </a:cubicBezTo>
                  <a:moveTo>
                    <a:pt x="16169" y="0"/>
                  </a:moveTo>
                  <a:cubicBezTo>
                    <a:pt x="16169" y="0"/>
                    <a:pt x="16169" y="0"/>
                    <a:pt x="16169" y="0"/>
                  </a:cubicBezTo>
                  <a:cubicBezTo>
                    <a:pt x="8053" y="0"/>
                    <a:pt x="1748" y="9635"/>
                    <a:pt x="0" y="21600"/>
                  </a:cubicBezTo>
                  <a:cubicBezTo>
                    <a:pt x="624" y="21071"/>
                    <a:pt x="624" y="21071"/>
                    <a:pt x="624" y="21071"/>
                  </a:cubicBezTo>
                  <a:cubicBezTo>
                    <a:pt x="1061" y="18318"/>
                    <a:pt x="1810" y="15671"/>
                    <a:pt x="2747" y="13129"/>
                  </a:cubicBezTo>
                  <a:cubicBezTo>
                    <a:pt x="5743" y="5506"/>
                    <a:pt x="10738" y="953"/>
                    <a:pt x="16169" y="953"/>
                  </a:cubicBezTo>
                  <a:cubicBezTo>
                    <a:pt x="17605" y="953"/>
                    <a:pt x="18978" y="1165"/>
                    <a:pt x="20351" y="1800"/>
                  </a:cubicBezTo>
                  <a:cubicBezTo>
                    <a:pt x="20976" y="1271"/>
                    <a:pt x="20976" y="1271"/>
                    <a:pt x="20976" y="1271"/>
                  </a:cubicBezTo>
                  <a:cubicBezTo>
                    <a:pt x="19477" y="424"/>
                    <a:pt x="17854" y="0"/>
                    <a:pt x="16169"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866" name="Shape 2866"/>
            <p:cNvSpPr/>
            <p:nvPr/>
          </p:nvSpPr>
          <p:spPr>
            <a:xfrm>
              <a:off x="20302" y="30519"/>
              <a:ext cx="556128" cy="323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62" y="0"/>
                  </a:moveTo>
                  <a:cubicBezTo>
                    <a:pt x="20536" y="537"/>
                    <a:pt x="20536" y="537"/>
                    <a:pt x="20536" y="537"/>
                  </a:cubicBezTo>
                  <a:cubicBezTo>
                    <a:pt x="751" y="20096"/>
                    <a:pt x="751" y="20096"/>
                    <a:pt x="751" y="20096"/>
                  </a:cubicBezTo>
                  <a:cubicBezTo>
                    <a:pt x="125" y="20633"/>
                    <a:pt x="125" y="20633"/>
                    <a:pt x="125" y="20633"/>
                  </a:cubicBezTo>
                  <a:cubicBezTo>
                    <a:pt x="125" y="20955"/>
                    <a:pt x="63" y="21278"/>
                    <a:pt x="0" y="21600"/>
                  </a:cubicBezTo>
                  <a:cubicBezTo>
                    <a:pt x="21600" y="537"/>
                    <a:pt x="21600" y="537"/>
                    <a:pt x="21600" y="537"/>
                  </a:cubicBezTo>
                  <a:cubicBezTo>
                    <a:pt x="21475" y="107"/>
                    <a:pt x="21475" y="107"/>
                    <a:pt x="21475" y="107"/>
                  </a:cubicBezTo>
                  <a:cubicBezTo>
                    <a:pt x="21350" y="107"/>
                    <a:pt x="21224" y="0"/>
                    <a:pt x="21162"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867" name="Shape 2867"/>
            <p:cNvSpPr/>
            <p:nvPr/>
          </p:nvSpPr>
          <p:spPr>
            <a:xfrm>
              <a:off x="756831" y="443545"/>
              <a:ext cx="115974" cy="759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00" y="21600"/>
                  </a:moveTo>
                  <a:lnTo>
                    <a:pt x="0" y="6943"/>
                  </a:lnTo>
                  <a:lnTo>
                    <a:pt x="2400" y="0"/>
                  </a:lnTo>
                  <a:lnTo>
                    <a:pt x="21600" y="14657"/>
                  </a:lnTo>
                  <a:lnTo>
                    <a:pt x="19200" y="2160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868" name="Shape 2868"/>
            <p:cNvSpPr/>
            <p:nvPr/>
          </p:nvSpPr>
          <p:spPr>
            <a:xfrm>
              <a:off x="499114" y="238049"/>
              <a:ext cx="356659" cy="248902"/>
            </a:xfrm>
            <a:custGeom>
              <a:avLst/>
              <a:gdLst/>
              <a:ahLst/>
              <a:cxnLst>
                <a:cxn ang="0">
                  <a:pos x="wd2" y="hd2"/>
                </a:cxn>
                <a:cxn ang="5400000">
                  <a:pos x="wd2" y="hd2"/>
                </a:cxn>
                <a:cxn ang="10800000">
                  <a:pos x="wd2" y="hd2"/>
                </a:cxn>
                <a:cxn ang="16200000">
                  <a:pos x="wd2" y="hd2"/>
                </a:cxn>
              </a:cxnLst>
              <a:rect l="0" t="0" r="r" b="b"/>
              <a:pathLst>
                <a:path w="21473" h="21600" fill="norm" stroke="1" extrusionOk="0">
                  <a:moveTo>
                    <a:pt x="7652" y="0"/>
                  </a:moveTo>
                  <a:cubicBezTo>
                    <a:pt x="0" y="5992"/>
                    <a:pt x="0" y="5992"/>
                    <a:pt x="0" y="5992"/>
                  </a:cubicBezTo>
                  <a:cubicBezTo>
                    <a:pt x="8136" y="11985"/>
                    <a:pt x="8136" y="11985"/>
                    <a:pt x="8136" y="11985"/>
                  </a:cubicBezTo>
                  <a:cubicBezTo>
                    <a:pt x="8136" y="11985"/>
                    <a:pt x="8136" y="11985"/>
                    <a:pt x="8136" y="11985"/>
                  </a:cubicBezTo>
                  <a:cubicBezTo>
                    <a:pt x="16273" y="17837"/>
                    <a:pt x="16273" y="17837"/>
                    <a:pt x="16273" y="17837"/>
                  </a:cubicBezTo>
                  <a:cubicBezTo>
                    <a:pt x="21309" y="21600"/>
                    <a:pt x="21309" y="21600"/>
                    <a:pt x="21309" y="21600"/>
                  </a:cubicBezTo>
                  <a:cubicBezTo>
                    <a:pt x="21600" y="17837"/>
                    <a:pt x="21503" y="13935"/>
                    <a:pt x="21019" y="10312"/>
                  </a:cubicBezTo>
                  <a:cubicBezTo>
                    <a:pt x="7652" y="0"/>
                    <a:pt x="7652" y="0"/>
                    <a:pt x="7652" y="0"/>
                  </a:cubicBezTo>
                </a:path>
              </a:pathLst>
            </a:custGeom>
            <a:solidFill>
              <a:srgbClr val="E84E50"/>
            </a:solidFill>
            <a:ln w="12700" cap="flat">
              <a:noFill/>
              <a:miter lim="400000"/>
            </a:ln>
            <a:effectLst/>
          </p:spPr>
          <p:txBody>
            <a:bodyPr wrap="square" lIns="71436" tIns="71436" rIns="71436" bIns="71436" numCol="1" anchor="t">
              <a:noAutofit/>
            </a:bodyPr>
            <a:lstStyle/>
            <a:p>
              <a:pPr lvl="0"/>
            </a:p>
          </p:txBody>
        </p:sp>
        <p:sp>
          <p:nvSpPr>
            <p:cNvPr id="2869" name="Shape 2869"/>
            <p:cNvSpPr/>
            <p:nvPr/>
          </p:nvSpPr>
          <p:spPr>
            <a:xfrm>
              <a:off x="848389" y="356735"/>
              <a:ext cx="20374" cy="135641"/>
            </a:xfrm>
            <a:custGeom>
              <a:avLst/>
              <a:gdLst/>
              <a:ahLst/>
              <a:cxnLst>
                <a:cxn ang="0">
                  <a:pos x="wd2" y="hd2"/>
                </a:cxn>
                <a:cxn ang="5400000">
                  <a:pos x="wd2" y="hd2"/>
                </a:cxn>
                <a:cxn ang="10800000">
                  <a:pos x="wd2" y="hd2"/>
                </a:cxn>
                <a:cxn ang="16200000">
                  <a:pos x="wd2" y="hd2"/>
                </a:cxn>
              </a:cxnLst>
              <a:rect l="0" t="0" r="r" b="b"/>
              <a:pathLst>
                <a:path w="19663" h="21600" fill="norm" stroke="1" extrusionOk="0">
                  <a:moveTo>
                    <a:pt x="0" y="0"/>
                  </a:moveTo>
                  <a:cubicBezTo>
                    <a:pt x="7714" y="6686"/>
                    <a:pt x="9257" y="13886"/>
                    <a:pt x="4629" y="20829"/>
                  </a:cubicBezTo>
                  <a:cubicBezTo>
                    <a:pt x="16971" y="21600"/>
                    <a:pt x="16971" y="21600"/>
                    <a:pt x="16971" y="21600"/>
                  </a:cubicBezTo>
                  <a:cubicBezTo>
                    <a:pt x="21600" y="14657"/>
                    <a:pt x="20057" y="7971"/>
                    <a:pt x="13886" y="1286"/>
                  </a:cubicBezTo>
                  <a:cubicBezTo>
                    <a:pt x="0" y="0"/>
                    <a:pt x="0" y="0"/>
                    <a:pt x="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870" name="Shape 2870"/>
            <p:cNvSpPr/>
            <p:nvPr/>
          </p:nvSpPr>
          <p:spPr>
            <a:xfrm>
              <a:off x="634076" y="376403"/>
              <a:ext cx="135642" cy="786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71" y="441"/>
                    <a:pt x="1029" y="1763"/>
                    <a:pt x="1029" y="3086"/>
                  </a:cubicBezTo>
                  <a:cubicBezTo>
                    <a:pt x="1029" y="3086"/>
                    <a:pt x="1029" y="3086"/>
                    <a:pt x="1029" y="3527"/>
                  </a:cubicBezTo>
                  <a:cubicBezTo>
                    <a:pt x="1029" y="3967"/>
                    <a:pt x="1029" y="3967"/>
                    <a:pt x="1029" y="4408"/>
                  </a:cubicBezTo>
                  <a:cubicBezTo>
                    <a:pt x="20571" y="21600"/>
                    <a:pt x="20571" y="21600"/>
                    <a:pt x="20571" y="21600"/>
                  </a:cubicBezTo>
                  <a:cubicBezTo>
                    <a:pt x="21600" y="18514"/>
                    <a:pt x="21600" y="18514"/>
                    <a:pt x="21600" y="18514"/>
                  </a:cubicBezTo>
                  <a:cubicBezTo>
                    <a:pt x="21600" y="18514"/>
                    <a:pt x="21600" y="18514"/>
                    <a:pt x="21600" y="18514"/>
                  </a:cubicBezTo>
                  <a:cubicBezTo>
                    <a:pt x="0" y="0"/>
                    <a:pt x="0" y="0"/>
                    <a:pt x="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871" name="Shape 2871"/>
            <p:cNvSpPr/>
            <p:nvPr/>
          </p:nvSpPr>
          <p:spPr>
            <a:xfrm>
              <a:off x="432650" y="284845"/>
              <a:ext cx="208209" cy="1071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37" y="0"/>
                  </a:moveTo>
                  <a:cubicBezTo>
                    <a:pt x="0" y="645"/>
                    <a:pt x="0" y="645"/>
                    <a:pt x="0" y="645"/>
                  </a:cubicBezTo>
                  <a:cubicBezTo>
                    <a:pt x="21600" y="21600"/>
                    <a:pt x="21600" y="21600"/>
                    <a:pt x="21600" y="21600"/>
                  </a:cubicBezTo>
                  <a:cubicBezTo>
                    <a:pt x="21600" y="21278"/>
                    <a:pt x="21600" y="21278"/>
                    <a:pt x="21600" y="20955"/>
                  </a:cubicBezTo>
                  <a:cubicBezTo>
                    <a:pt x="21600" y="20633"/>
                    <a:pt x="21600" y="20633"/>
                    <a:pt x="21600" y="20633"/>
                  </a:cubicBezTo>
                  <a:cubicBezTo>
                    <a:pt x="21600" y="19666"/>
                    <a:pt x="21433" y="18699"/>
                    <a:pt x="20930" y="18376"/>
                  </a:cubicBezTo>
                  <a:cubicBezTo>
                    <a:pt x="20930" y="18376"/>
                    <a:pt x="20930" y="18376"/>
                    <a:pt x="20930" y="18376"/>
                  </a:cubicBezTo>
                  <a:cubicBezTo>
                    <a:pt x="6865" y="4513"/>
                    <a:pt x="6865" y="4513"/>
                    <a:pt x="6865" y="4513"/>
                  </a:cubicBezTo>
                  <a:cubicBezTo>
                    <a:pt x="5526" y="5803"/>
                    <a:pt x="5526" y="5803"/>
                    <a:pt x="5526" y="5803"/>
                  </a:cubicBezTo>
                  <a:cubicBezTo>
                    <a:pt x="837" y="0"/>
                    <a:pt x="837" y="0"/>
                    <a:pt x="837"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872" name="Shape 2872"/>
            <p:cNvSpPr/>
            <p:nvPr/>
          </p:nvSpPr>
          <p:spPr>
            <a:xfrm>
              <a:off x="421799" y="278063"/>
              <a:ext cx="18990" cy="94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257" y="0"/>
                  </a:moveTo>
                  <a:lnTo>
                    <a:pt x="0" y="10800"/>
                  </a:lnTo>
                  <a:lnTo>
                    <a:pt x="12343" y="21600"/>
                  </a:lnTo>
                  <a:lnTo>
                    <a:pt x="21600" y="15429"/>
                  </a:lnTo>
                  <a:lnTo>
                    <a:pt x="9257" y="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873" name="Shape 2873"/>
            <p:cNvSpPr/>
            <p:nvPr/>
          </p:nvSpPr>
          <p:spPr>
            <a:xfrm>
              <a:off x="762935" y="443545"/>
              <a:ext cx="103088" cy="630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50" y="0"/>
                  </a:moveTo>
                  <a:cubicBezTo>
                    <a:pt x="0" y="3877"/>
                    <a:pt x="0" y="3877"/>
                    <a:pt x="0" y="3877"/>
                  </a:cubicBezTo>
                  <a:cubicBezTo>
                    <a:pt x="21262" y="21600"/>
                    <a:pt x="21262" y="21600"/>
                    <a:pt x="21262" y="21600"/>
                  </a:cubicBezTo>
                  <a:cubicBezTo>
                    <a:pt x="21262" y="19938"/>
                    <a:pt x="21262" y="18277"/>
                    <a:pt x="21600" y="16615"/>
                  </a:cubicBezTo>
                  <a:cubicBezTo>
                    <a:pt x="18900" y="14954"/>
                    <a:pt x="18900" y="14954"/>
                    <a:pt x="18900" y="14954"/>
                  </a:cubicBezTo>
                  <a:cubicBezTo>
                    <a:pt x="1350" y="0"/>
                    <a:pt x="1350" y="0"/>
                    <a:pt x="1350" y="0"/>
                  </a:cubicBezTo>
                  <a:cubicBezTo>
                    <a:pt x="1350" y="0"/>
                    <a:pt x="1350" y="0"/>
                    <a:pt x="135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874" name="Shape 2874"/>
            <p:cNvSpPr/>
            <p:nvPr/>
          </p:nvSpPr>
          <p:spPr>
            <a:xfrm>
              <a:off x="571682" y="128180"/>
              <a:ext cx="183116" cy="1098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863" y="0"/>
                  </a:moveTo>
                  <a:cubicBezTo>
                    <a:pt x="0" y="15882"/>
                    <a:pt x="0" y="15882"/>
                    <a:pt x="0" y="15882"/>
                  </a:cubicBezTo>
                  <a:cubicBezTo>
                    <a:pt x="6442" y="21600"/>
                    <a:pt x="6442" y="21600"/>
                    <a:pt x="6442" y="21600"/>
                  </a:cubicBezTo>
                  <a:cubicBezTo>
                    <a:pt x="21600" y="7624"/>
                    <a:pt x="21600" y="7624"/>
                    <a:pt x="21600" y="7624"/>
                  </a:cubicBezTo>
                  <a:cubicBezTo>
                    <a:pt x="20084" y="5082"/>
                    <a:pt x="18568" y="2224"/>
                    <a:pt x="16863" y="0"/>
                  </a:cubicBezTo>
                </a:path>
              </a:pathLst>
            </a:custGeom>
            <a:solidFill>
              <a:srgbClr val="D24E55"/>
            </a:solidFill>
            <a:ln w="12700" cap="flat">
              <a:noFill/>
              <a:miter lim="400000"/>
            </a:ln>
            <a:effectLst/>
          </p:spPr>
          <p:txBody>
            <a:bodyPr wrap="square" lIns="71436" tIns="71436" rIns="71436" bIns="71436" numCol="1" anchor="t">
              <a:noAutofit/>
            </a:bodyPr>
            <a:lstStyle/>
            <a:p>
              <a:pPr lvl="0"/>
            </a:p>
          </p:txBody>
        </p:sp>
        <p:sp>
          <p:nvSpPr>
            <p:cNvPr id="2875" name="Shape 2875"/>
            <p:cNvSpPr/>
            <p:nvPr/>
          </p:nvSpPr>
          <p:spPr>
            <a:xfrm>
              <a:off x="710035" y="110547"/>
              <a:ext cx="56292" cy="562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51" y="0"/>
                  </a:moveTo>
                  <a:cubicBezTo>
                    <a:pt x="0" y="617"/>
                    <a:pt x="0" y="617"/>
                    <a:pt x="0" y="617"/>
                  </a:cubicBezTo>
                  <a:cubicBezTo>
                    <a:pt x="3086" y="5554"/>
                    <a:pt x="3086" y="5554"/>
                    <a:pt x="3086" y="5554"/>
                  </a:cubicBezTo>
                  <a:cubicBezTo>
                    <a:pt x="1851" y="6789"/>
                    <a:pt x="1851" y="6789"/>
                    <a:pt x="1851" y="6789"/>
                  </a:cubicBezTo>
                  <a:cubicBezTo>
                    <a:pt x="7406" y="11109"/>
                    <a:pt x="12343" y="16663"/>
                    <a:pt x="17280" y="21600"/>
                  </a:cubicBezTo>
                  <a:cubicBezTo>
                    <a:pt x="21600" y="19749"/>
                    <a:pt x="21600" y="19749"/>
                    <a:pt x="21600" y="19749"/>
                  </a:cubicBezTo>
                  <a:cubicBezTo>
                    <a:pt x="15429" y="12343"/>
                    <a:pt x="8640" y="5554"/>
                    <a:pt x="1851"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876" name="Shape 2876"/>
            <p:cNvSpPr/>
            <p:nvPr/>
          </p:nvSpPr>
          <p:spPr>
            <a:xfrm>
              <a:off x="427902" y="112581"/>
              <a:ext cx="290273" cy="1654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94" y="0"/>
                  </a:moveTo>
                  <a:lnTo>
                    <a:pt x="0" y="21423"/>
                  </a:lnTo>
                  <a:lnTo>
                    <a:pt x="151" y="21600"/>
                  </a:lnTo>
                  <a:lnTo>
                    <a:pt x="10093" y="12128"/>
                  </a:lnTo>
                  <a:lnTo>
                    <a:pt x="10699" y="12570"/>
                  </a:lnTo>
                  <a:lnTo>
                    <a:pt x="21348" y="2036"/>
                  </a:lnTo>
                  <a:lnTo>
                    <a:pt x="21600" y="1682"/>
                  </a:lnTo>
                  <a:lnTo>
                    <a:pt x="20994" y="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877" name="Shape 2877"/>
            <p:cNvSpPr/>
            <p:nvPr/>
          </p:nvSpPr>
          <p:spPr>
            <a:xfrm>
              <a:off x="447570" y="208886"/>
              <a:ext cx="178369" cy="983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30" y="0"/>
                  </a:moveTo>
                  <a:lnTo>
                    <a:pt x="0" y="15939"/>
                  </a:lnTo>
                  <a:lnTo>
                    <a:pt x="6242" y="21600"/>
                  </a:lnTo>
                  <a:lnTo>
                    <a:pt x="21600" y="6406"/>
                  </a:lnTo>
                  <a:lnTo>
                    <a:pt x="15030" y="0"/>
                  </a:lnTo>
                  <a:close/>
                </a:path>
              </a:pathLst>
            </a:custGeom>
            <a:solidFill>
              <a:srgbClr val="C04E5A"/>
            </a:solidFill>
            <a:ln w="12700" cap="flat">
              <a:noFill/>
              <a:miter lim="400000"/>
            </a:ln>
            <a:effectLst/>
          </p:spPr>
          <p:txBody>
            <a:bodyPr wrap="square" lIns="71436" tIns="71436" rIns="71436" bIns="71436" numCol="1" anchor="t">
              <a:noAutofit/>
            </a:bodyPr>
            <a:lstStyle/>
            <a:p>
              <a:pPr lvl="0"/>
            </a:p>
          </p:txBody>
        </p:sp>
        <p:sp>
          <p:nvSpPr>
            <p:cNvPr id="2878" name="Shape 2878"/>
            <p:cNvSpPr/>
            <p:nvPr/>
          </p:nvSpPr>
          <p:spPr>
            <a:xfrm>
              <a:off x="440788" y="281454"/>
              <a:ext cx="58327" cy="318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512" y="0"/>
                  </a:moveTo>
                  <a:lnTo>
                    <a:pt x="0" y="2298"/>
                  </a:lnTo>
                  <a:lnTo>
                    <a:pt x="16828" y="21600"/>
                  </a:lnTo>
                  <a:lnTo>
                    <a:pt x="21600" y="17464"/>
                  </a:lnTo>
                  <a:lnTo>
                    <a:pt x="2512" y="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879" name="Shape 2879"/>
            <p:cNvSpPr/>
            <p:nvPr/>
          </p:nvSpPr>
          <p:spPr>
            <a:xfrm>
              <a:off x="429937" y="205495"/>
              <a:ext cx="141746" cy="79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60" y="0"/>
                  </a:moveTo>
                  <a:lnTo>
                    <a:pt x="0" y="19754"/>
                  </a:lnTo>
                  <a:lnTo>
                    <a:pt x="1654" y="21600"/>
                  </a:lnTo>
                  <a:lnTo>
                    <a:pt x="2687" y="20677"/>
                  </a:lnTo>
                  <a:lnTo>
                    <a:pt x="21600" y="923"/>
                  </a:lnTo>
                  <a:lnTo>
                    <a:pt x="20360" y="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nvGrpSpPr>
          <p:cNvPr id="2899" name="Group 2899"/>
          <p:cNvGrpSpPr/>
          <p:nvPr/>
        </p:nvGrpSpPr>
        <p:grpSpPr>
          <a:xfrm>
            <a:off x="3177203" y="2892455"/>
            <a:ext cx="942782" cy="1040562"/>
            <a:chOff x="0" y="0"/>
            <a:chExt cx="942780" cy="1040561"/>
          </a:xfrm>
        </p:grpSpPr>
        <p:sp>
          <p:nvSpPr>
            <p:cNvPr id="2881" name="Shape 2881"/>
            <p:cNvSpPr/>
            <p:nvPr/>
          </p:nvSpPr>
          <p:spPr>
            <a:xfrm>
              <a:off x="13864" y="13864"/>
              <a:ext cx="873459" cy="5472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714" y="3008"/>
                  </a:moveTo>
                  <a:cubicBezTo>
                    <a:pt x="13714" y="2734"/>
                    <a:pt x="13714" y="2734"/>
                    <a:pt x="13714" y="2734"/>
                  </a:cubicBezTo>
                  <a:cubicBezTo>
                    <a:pt x="13714" y="1230"/>
                    <a:pt x="12943" y="0"/>
                    <a:pt x="12000" y="0"/>
                  </a:cubicBezTo>
                  <a:cubicBezTo>
                    <a:pt x="12000" y="0"/>
                    <a:pt x="3729" y="0"/>
                    <a:pt x="0" y="0"/>
                  </a:cubicBezTo>
                  <a:cubicBezTo>
                    <a:pt x="0" y="5127"/>
                    <a:pt x="2400" y="6015"/>
                    <a:pt x="2400" y="6015"/>
                  </a:cubicBezTo>
                  <a:cubicBezTo>
                    <a:pt x="2400" y="21600"/>
                    <a:pt x="2400" y="21600"/>
                    <a:pt x="2400" y="21600"/>
                  </a:cubicBezTo>
                  <a:cubicBezTo>
                    <a:pt x="21600" y="21600"/>
                    <a:pt x="21600" y="21600"/>
                    <a:pt x="21600" y="21600"/>
                  </a:cubicBezTo>
                  <a:cubicBezTo>
                    <a:pt x="21600" y="7109"/>
                    <a:pt x="21600" y="7109"/>
                    <a:pt x="21600" y="7109"/>
                  </a:cubicBezTo>
                  <a:cubicBezTo>
                    <a:pt x="21600" y="4853"/>
                    <a:pt x="20443" y="3008"/>
                    <a:pt x="19029" y="3008"/>
                  </a:cubicBezTo>
                  <a:cubicBezTo>
                    <a:pt x="13714" y="3008"/>
                    <a:pt x="13714" y="3008"/>
                    <a:pt x="13714" y="3008"/>
                  </a:cubicBezTo>
                </a:path>
              </a:pathLst>
            </a:custGeom>
            <a:solidFill>
              <a:srgbClr val="E89920"/>
            </a:solidFill>
            <a:ln w="12700" cap="flat">
              <a:noFill/>
              <a:miter lim="400000"/>
            </a:ln>
            <a:effectLst/>
          </p:spPr>
          <p:txBody>
            <a:bodyPr wrap="square" lIns="71436" tIns="71436" rIns="71436" bIns="71436" numCol="1" anchor="t">
              <a:noAutofit/>
            </a:bodyPr>
            <a:lstStyle/>
            <a:p>
              <a:pPr lvl="0"/>
            </a:p>
          </p:txBody>
        </p:sp>
        <p:sp>
          <p:nvSpPr>
            <p:cNvPr id="2882" name="Shape 2882"/>
            <p:cNvSpPr/>
            <p:nvPr/>
          </p:nvSpPr>
          <p:spPr>
            <a:xfrm>
              <a:off x="0" y="-1"/>
              <a:ext cx="901188" cy="575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68" y="21600"/>
                  </a:moveTo>
                  <a:cubicBezTo>
                    <a:pt x="2658" y="21600"/>
                    <a:pt x="2658" y="21600"/>
                    <a:pt x="2658" y="21600"/>
                  </a:cubicBezTo>
                  <a:cubicBezTo>
                    <a:pt x="2492" y="21600"/>
                    <a:pt x="2326" y="21340"/>
                    <a:pt x="2326" y="21080"/>
                  </a:cubicBezTo>
                  <a:cubicBezTo>
                    <a:pt x="2326" y="6636"/>
                    <a:pt x="2326" y="6636"/>
                    <a:pt x="2326" y="6636"/>
                  </a:cubicBezTo>
                  <a:cubicBezTo>
                    <a:pt x="1662" y="6181"/>
                    <a:pt x="0" y="4749"/>
                    <a:pt x="0" y="520"/>
                  </a:cubicBezTo>
                  <a:cubicBezTo>
                    <a:pt x="0" y="260"/>
                    <a:pt x="166" y="0"/>
                    <a:pt x="332" y="0"/>
                  </a:cubicBezTo>
                  <a:cubicBezTo>
                    <a:pt x="11963" y="0"/>
                    <a:pt x="11963" y="0"/>
                    <a:pt x="11963" y="0"/>
                  </a:cubicBezTo>
                  <a:cubicBezTo>
                    <a:pt x="13002" y="0"/>
                    <a:pt x="13874" y="1236"/>
                    <a:pt x="13957" y="2863"/>
                  </a:cubicBezTo>
                  <a:cubicBezTo>
                    <a:pt x="18775" y="2863"/>
                    <a:pt x="18775" y="2863"/>
                    <a:pt x="18775" y="2863"/>
                  </a:cubicBezTo>
                  <a:cubicBezTo>
                    <a:pt x="20312" y="2863"/>
                    <a:pt x="21600" y="4880"/>
                    <a:pt x="21600" y="7287"/>
                  </a:cubicBezTo>
                  <a:cubicBezTo>
                    <a:pt x="21600" y="21080"/>
                    <a:pt x="21600" y="21080"/>
                    <a:pt x="21600" y="21080"/>
                  </a:cubicBezTo>
                  <a:cubicBezTo>
                    <a:pt x="21600" y="21340"/>
                    <a:pt x="21434" y="21600"/>
                    <a:pt x="21268" y="21600"/>
                  </a:cubicBezTo>
                  <a:moveTo>
                    <a:pt x="2991" y="20559"/>
                  </a:moveTo>
                  <a:cubicBezTo>
                    <a:pt x="20935" y="20559"/>
                    <a:pt x="20935" y="20559"/>
                    <a:pt x="20935" y="20559"/>
                  </a:cubicBezTo>
                  <a:cubicBezTo>
                    <a:pt x="20935" y="7287"/>
                    <a:pt x="20935" y="7287"/>
                    <a:pt x="20935" y="7287"/>
                  </a:cubicBezTo>
                  <a:cubicBezTo>
                    <a:pt x="20935" y="5400"/>
                    <a:pt x="19980" y="3904"/>
                    <a:pt x="18775" y="3904"/>
                  </a:cubicBezTo>
                  <a:cubicBezTo>
                    <a:pt x="13625" y="3904"/>
                    <a:pt x="13625" y="3904"/>
                    <a:pt x="13625" y="3904"/>
                  </a:cubicBezTo>
                  <a:cubicBezTo>
                    <a:pt x="13458" y="3904"/>
                    <a:pt x="13292" y="3643"/>
                    <a:pt x="13292" y="3383"/>
                  </a:cubicBezTo>
                  <a:cubicBezTo>
                    <a:pt x="13292" y="3123"/>
                    <a:pt x="13292" y="3123"/>
                    <a:pt x="13292" y="3123"/>
                  </a:cubicBezTo>
                  <a:cubicBezTo>
                    <a:pt x="13292" y="1952"/>
                    <a:pt x="12711" y="1041"/>
                    <a:pt x="11963" y="1041"/>
                  </a:cubicBezTo>
                  <a:cubicBezTo>
                    <a:pt x="665" y="1041"/>
                    <a:pt x="665" y="1041"/>
                    <a:pt x="665" y="1041"/>
                  </a:cubicBezTo>
                  <a:cubicBezTo>
                    <a:pt x="831" y="4945"/>
                    <a:pt x="2658" y="5725"/>
                    <a:pt x="2742" y="5725"/>
                  </a:cubicBezTo>
                  <a:cubicBezTo>
                    <a:pt x="2866" y="5790"/>
                    <a:pt x="2991" y="5986"/>
                    <a:pt x="2991" y="6246"/>
                  </a:cubicBezTo>
                  <a:cubicBezTo>
                    <a:pt x="2991" y="20559"/>
                    <a:pt x="2991" y="20559"/>
                    <a:pt x="2991" y="2055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883" name="Shape 2883"/>
            <p:cNvSpPr/>
            <p:nvPr/>
          </p:nvSpPr>
          <p:spPr>
            <a:xfrm>
              <a:off x="124779" y="200669"/>
              <a:ext cx="748680" cy="3466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00" y="0"/>
                  </a:moveTo>
                  <a:cubicBezTo>
                    <a:pt x="1250" y="0"/>
                    <a:pt x="600" y="432"/>
                    <a:pt x="0" y="1188"/>
                  </a:cubicBezTo>
                  <a:cubicBezTo>
                    <a:pt x="0" y="21600"/>
                    <a:pt x="0" y="21600"/>
                    <a:pt x="0" y="21600"/>
                  </a:cubicBezTo>
                  <a:cubicBezTo>
                    <a:pt x="21600" y="21600"/>
                    <a:pt x="21600" y="21600"/>
                    <a:pt x="21600" y="21600"/>
                  </a:cubicBezTo>
                  <a:cubicBezTo>
                    <a:pt x="21600" y="1188"/>
                    <a:pt x="21600" y="1188"/>
                    <a:pt x="21600" y="1188"/>
                  </a:cubicBezTo>
                  <a:cubicBezTo>
                    <a:pt x="21000" y="432"/>
                    <a:pt x="20350" y="0"/>
                    <a:pt x="19600" y="0"/>
                  </a:cubicBezTo>
                  <a:cubicBezTo>
                    <a:pt x="19300" y="0"/>
                    <a:pt x="18950" y="0"/>
                    <a:pt x="18650" y="216"/>
                  </a:cubicBezTo>
                  <a:cubicBezTo>
                    <a:pt x="17050" y="1080"/>
                    <a:pt x="13850" y="2592"/>
                    <a:pt x="10800" y="2592"/>
                  </a:cubicBezTo>
                  <a:cubicBezTo>
                    <a:pt x="7750" y="2592"/>
                    <a:pt x="4550" y="1080"/>
                    <a:pt x="2950" y="216"/>
                  </a:cubicBezTo>
                  <a:cubicBezTo>
                    <a:pt x="2650" y="0"/>
                    <a:pt x="2300" y="0"/>
                    <a:pt x="2000" y="0"/>
                  </a:cubicBezTo>
                </a:path>
              </a:pathLst>
            </a:custGeom>
            <a:solidFill>
              <a:srgbClr val="CA8E2E"/>
            </a:solidFill>
            <a:ln w="12700" cap="flat">
              <a:noFill/>
              <a:miter lim="400000"/>
            </a:ln>
            <a:effectLst/>
          </p:spPr>
          <p:txBody>
            <a:bodyPr wrap="square" lIns="71436" tIns="71436" rIns="71436" bIns="71436" numCol="1" anchor="t">
              <a:noAutofit/>
            </a:bodyPr>
            <a:lstStyle/>
            <a:p>
              <a:pPr lvl="0"/>
            </a:p>
          </p:txBody>
        </p:sp>
        <p:sp>
          <p:nvSpPr>
            <p:cNvPr id="2884" name="Shape 2884"/>
            <p:cNvSpPr/>
            <p:nvPr/>
          </p:nvSpPr>
          <p:spPr>
            <a:xfrm>
              <a:off x="110915" y="219641"/>
              <a:ext cx="776408" cy="341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86" y="0"/>
                  </a:moveTo>
                  <a:cubicBezTo>
                    <a:pt x="241" y="219"/>
                    <a:pt x="145" y="439"/>
                    <a:pt x="0" y="658"/>
                  </a:cubicBezTo>
                  <a:cubicBezTo>
                    <a:pt x="0" y="21600"/>
                    <a:pt x="0" y="21600"/>
                    <a:pt x="0" y="21600"/>
                  </a:cubicBezTo>
                  <a:cubicBezTo>
                    <a:pt x="21600" y="21600"/>
                    <a:pt x="21600" y="21600"/>
                    <a:pt x="21600" y="21600"/>
                  </a:cubicBezTo>
                  <a:cubicBezTo>
                    <a:pt x="21600" y="658"/>
                    <a:pt x="21600" y="658"/>
                    <a:pt x="21600" y="658"/>
                  </a:cubicBezTo>
                  <a:cubicBezTo>
                    <a:pt x="21455" y="439"/>
                    <a:pt x="21359" y="219"/>
                    <a:pt x="21214" y="0"/>
                  </a:cubicBezTo>
                  <a:cubicBezTo>
                    <a:pt x="21214" y="20723"/>
                    <a:pt x="21214" y="20723"/>
                    <a:pt x="21214" y="20723"/>
                  </a:cubicBezTo>
                  <a:cubicBezTo>
                    <a:pt x="386" y="20723"/>
                    <a:pt x="386" y="20723"/>
                    <a:pt x="386" y="20723"/>
                  </a:cubicBezTo>
                  <a:cubicBezTo>
                    <a:pt x="386" y="0"/>
                    <a:pt x="386" y="0"/>
                    <a:pt x="386"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885" name="Shape 2885"/>
            <p:cNvSpPr/>
            <p:nvPr/>
          </p:nvSpPr>
          <p:spPr>
            <a:xfrm>
              <a:off x="152508" y="289440"/>
              <a:ext cx="693222" cy="737498"/>
            </a:xfrm>
            <a:custGeom>
              <a:avLst/>
              <a:gdLst/>
              <a:ahLst/>
              <a:cxnLst>
                <a:cxn ang="0">
                  <a:pos x="wd2" y="hd2"/>
                </a:cxn>
                <a:cxn ang="5400000">
                  <a:pos x="wd2" y="hd2"/>
                </a:cxn>
                <a:cxn ang="10800000">
                  <a:pos x="wd2" y="hd2"/>
                </a:cxn>
                <a:cxn ang="16200000">
                  <a:pos x="wd2" y="hd2"/>
                </a:cxn>
              </a:cxnLst>
              <a:rect l="0" t="0" r="r" b="b"/>
              <a:pathLst>
                <a:path w="21600" h="21340" fill="norm" stroke="1" extrusionOk="0">
                  <a:moveTo>
                    <a:pt x="1620" y="38"/>
                  </a:moveTo>
                  <a:cubicBezTo>
                    <a:pt x="810" y="-162"/>
                    <a:pt x="0" y="439"/>
                    <a:pt x="0" y="1241"/>
                  </a:cubicBezTo>
                  <a:cubicBezTo>
                    <a:pt x="0" y="3998"/>
                    <a:pt x="0" y="8007"/>
                    <a:pt x="0" y="11164"/>
                  </a:cubicBezTo>
                  <a:cubicBezTo>
                    <a:pt x="0" y="16677"/>
                    <a:pt x="4698" y="21238"/>
                    <a:pt x="10638" y="21338"/>
                  </a:cubicBezTo>
                  <a:cubicBezTo>
                    <a:pt x="16686" y="21438"/>
                    <a:pt x="21600" y="16928"/>
                    <a:pt x="21600" y="11315"/>
                  </a:cubicBezTo>
                  <a:cubicBezTo>
                    <a:pt x="21600" y="1241"/>
                    <a:pt x="21600" y="1241"/>
                    <a:pt x="21600" y="1241"/>
                  </a:cubicBezTo>
                  <a:cubicBezTo>
                    <a:pt x="21600" y="439"/>
                    <a:pt x="20790" y="-162"/>
                    <a:pt x="19980" y="38"/>
                  </a:cubicBezTo>
                  <a:cubicBezTo>
                    <a:pt x="17982" y="540"/>
                    <a:pt x="14364" y="1241"/>
                    <a:pt x="10800" y="1241"/>
                  </a:cubicBezTo>
                  <a:cubicBezTo>
                    <a:pt x="7236" y="1241"/>
                    <a:pt x="3618" y="540"/>
                    <a:pt x="1620" y="38"/>
                  </a:cubicBez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2886" name="Shape 2886"/>
            <p:cNvSpPr/>
            <p:nvPr/>
          </p:nvSpPr>
          <p:spPr>
            <a:xfrm>
              <a:off x="138644" y="276558"/>
              <a:ext cx="720950" cy="7640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748" y="21600"/>
                    <a:pt x="10696" y="21600"/>
                    <a:pt x="10592" y="21600"/>
                  </a:cubicBezTo>
                  <a:cubicBezTo>
                    <a:pt x="4777" y="21502"/>
                    <a:pt x="0" y="16898"/>
                    <a:pt x="0" y="11265"/>
                  </a:cubicBezTo>
                  <a:cubicBezTo>
                    <a:pt x="0" y="1567"/>
                    <a:pt x="0" y="1567"/>
                    <a:pt x="0" y="1567"/>
                  </a:cubicBezTo>
                  <a:cubicBezTo>
                    <a:pt x="0" y="686"/>
                    <a:pt x="727" y="0"/>
                    <a:pt x="1662" y="0"/>
                  </a:cubicBezTo>
                  <a:cubicBezTo>
                    <a:pt x="1817" y="0"/>
                    <a:pt x="1921" y="0"/>
                    <a:pt x="2077" y="49"/>
                  </a:cubicBezTo>
                  <a:cubicBezTo>
                    <a:pt x="3842" y="441"/>
                    <a:pt x="7373" y="1176"/>
                    <a:pt x="10800" y="1176"/>
                  </a:cubicBezTo>
                  <a:cubicBezTo>
                    <a:pt x="14227" y="1176"/>
                    <a:pt x="17758" y="441"/>
                    <a:pt x="19523" y="49"/>
                  </a:cubicBezTo>
                  <a:cubicBezTo>
                    <a:pt x="19679" y="0"/>
                    <a:pt x="19783" y="0"/>
                    <a:pt x="19938" y="0"/>
                  </a:cubicBezTo>
                  <a:cubicBezTo>
                    <a:pt x="20873" y="0"/>
                    <a:pt x="21600" y="686"/>
                    <a:pt x="21600" y="1567"/>
                  </a:cubicBezTo>
                  <a:cubicBezTo>
                    <a:pt x="21600" y="11412"/>
                    <a:pt x="21600" y="11412"/>
                    <a:pt x="21600" y="11412"/>
                  </a:cubicBezTo>
                  <a:cubicBezTo>
                    <a:pt x="21600" y="17045"/>
                    <a:pt x="16771" y="21600"/>
                    <a:pt x="10800" y="21600"/>
                  </a:cubicBezTo>
                  <a:close/>
                  <a:moveTo>
                    <a:pt x="1662" y="784"/>
                  </a:moveTo>
                  <a:cubicBezTo>
                    <a:pt x="1194" y="784"/>
                    <a:pt x="831" y="1127"/>
                    <a:pt x="831" y="1567"/>
                  </a:cubicBezTo>
                  <a:cubicBezTo>
                    <a:pt x="831" y="11265"/>
                    <a:pt x="831" y="11265"/>
                    <a:pt x="831" y="11265"/>
                  </a:cubicBezTo>
                  <a:cubicBezTo>
                    <a:pt x="831" y="16457"/>
                    <a:pt x="5244" y="20767"/>
                    <a:pt x="10644" y="20816"/>
                  </a:cubicBezTo>
                  <a:cubicBezTo>
                    <a:pt x="16200" y="20914"/>
                    <a:pt x="20769" y="16653"/>
                    <a:pt x="20769" y="11412"/>
                  </a:cubicBezTo>
                  <a:cubicBezTo>
                    <a:pt x="20769" y="1567"/>
                    <a:pt x="20769" y="1567"/>
                    <a:pt x="20769" y="1567"/>
                  </a:cubicBezTo>
                  <a:cubicBezTo>
                    <a:pt x="20769" y="1127"/>
                    <a:pt x="20406" y="784"/>
                    <a:pt x="19938" y="784"/>
                  </a:cubicBezTo>
                  <a:cubicBezTo>
                    <a:pt x="19887" y="784"/>
                    <a:pt x="19783" y="784"/>
                    <a:pt x="19731" y="784"/>
                  </a:cubicBezTo>
                  <a:cubicBezTo>
                    <a:pt x="17913" y="1224"/>
                    <a:pt x="14331" y="1959"/>
                    <a:pt x="10800" y="1959"/>
                  </a:cubicBezTo>
                  <a:cubicBezTo>
                    <a:pt x="7269" y="1959"/>
                    <a:pt x="3687" y="1224"/>
                    <a:pt x="1869" y="784"/>
                  </a:cubicBezTo>
                  <a:cubicBezTo>
                    <a:pt x="1817" y="784"/>
                    <a:pt x="1713" y="784"/>
                    <a:pt x="1662" y="784"/>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887" name="Shape 2887"/>
            <p:cNvSpPr/>
            <p:nvPr/>
          </p:nvSpPr>
          <p:spPr>
            <a:xfrm>
              <a:off x="311584" y="519550"/>
              <a:ext cx="69323" cy="6932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888" name="Shape 2888"/>
            <p:cNvSpPr/>
            <p:nvPr/>
          </p:nvSpPr>
          <p:spPr>
            <a:xfrm>
              <a:off x="616601" y="519550"/>
              <a:ext cx="69323" cy="6932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889" name="Shape 2889"/>
            <p:cNvSpPr/>
            <p:nvPr/>
          </p:nvSpPr>
          <p:spPr>
            <a:xfrm>
              <a:off x="277288" y="422499"/>
              <a:ext cx="138645" cy="69387"/>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890" name="Shape 2890"/>
            <p:cNvSpPr/>
            <p:nvPr/>
          </p:nvSpPr>
          <p:spPr>
            <a:xfrm>
              <a:off x="582305" y="422499"/>
              <a:ext cx="138645" cy="69387"/>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891" name="Shape 2891"/>
            <p:cNvSpPr/>
            <p:nvPr/>
          </p:nvSpPr>
          <p:spPr>
            <a:xfrm>
              <a:off x="417398" y="834783"/>
              <a:ext cx="163442" cy="83188"/>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892" name="Shape 2892"/>
            <p:cNvSpPr/>
            <p:nvPr/>
          </p:nvSpPr>
          <p:spPr>
            <a:xfrm>
              <a:off x="443661" y="571359"/>
              <a:ext cx="103619" cy="1729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20" y="21600"/>
                  </a:moveTo>
                  <a:cubicBezTo>
                    <a:pt x="2880" y="21600"/>
                    <a:pt x="2880" y="21600"/>
                    <a:pt x="2880" y="21600"/>
                  </a:cubicBezTo>
                  <a:cubicBezTo>
                    <a:pt x="1440" y="21600"/>
                    <a:pt x="0" y="20736"/>
                    <a:pt x="0" y="19872"/>
                  </a:cubicBezTo>
                  <a:cubicBezTo>
                    <a:pt x="0" y="1728"/>
                    <a:pt x="0" y="1728"/>
                    <a:pt x="0" y="1728"/>
                  </a:cubicBezTo>
                  <a:cubicBezTo>
                    <a:pt x="0" y="864"/>
                    <a:pt x="1440" y="0"/>
                    <a:pt x="2880" y="0"/>
                  </a:cubicBezTo>
                  <a:cubicBezTo>
                    <a:pt x="4320" y="0"/>
                    <a:pt x="5760" y="864"/>
                    <a:pt x="5760" y="1728"/>
                  </a:cubicBezTo>
                  <a:cubicBezTo>
                    <a:pt x="5760" y="18144"/>
                    <a:pt x="5760" y="18144"/>
                    <a:pt x="5760" y="18144"/>
                  </a:cubicBezTo>
                  <a:cubicBezTo>
                    <a:pt x="15840" y="18144"/>
                    <a:pt x="15840" y="18144"/>
                    <a:pt x="15840" y="18144"/>
                  </a:cubicBezTo>
                  <a:cubicBezTo>
                    <a:pt x="15840" y="14688"/>
                    <a:pt x="15840" y="14688"/>
                    <a:pt x="15840" y="14688"/>
                  </a:cubicBezTo>
                  <a:cubicBezTo>
                    <a:pt x="15840" y="13824"/>
                    <a:pt x="17280" y="12960"/>
                    <a:pt x="18720" y="12960"/>
                  </a:cubicBezTo>
                  <a:cubicBezTo>
                    <a:pt x="20160" y="12960"/>
                    <a:pt x="21600" y="13824"/>
                    <a:pt x="21600" y="14688"/>
                  </a:cubicBezTo>
                  <a:cubicBezTo>
                    <a:pt x="21600" y="19872"/>
                    <a:pt x="21600" y="19872"/>
                    <a:pt x="21600" y="19872"/>
                  </a:cubicBezTo>
                  <a:cubicBezTo>
                    <a:pt x="21600" y="20736"/>
                    <a:pt x="20160" y="21600"/>
                    <a:pt x="1872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893" name="Shape 2893"/>
            <p:cNvSpPr/>
            <p:nvPr/>
          </p:nvSpPr>
          <p:spPr>
            <a:xfrm>
              <a:off x="69322" y="464093"/>
              <a:ext cx="83187" cy="1663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725"/>
                    <a:pt x="0" y="10800"/>
                  </a:cubicBezTo>
                  <a:cubicBezTo>
                    <a:pt x="0" y="16875"/>
                    <a:pt x="9450" y="21600"/>
                    <a:pt x="21600" y="21600"/>
                  </a:cubicBezTo>
                  <a:lnTo>
                    <a:pt x="2160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2894" name="Shape 2894"/>
            <p:cNvSpPr/>
            <p:nvPr/>
          </p:nvSpPr>
          <p:spPr>
            <a:xfrm>
              <a:off x="55457" y="450228"/>
              <a:ext cx="110917" cy="1941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7" y="21600"/>
                    <a:pt x="0" y="16779"/>
                    <a:pt x="0" y="10800"/>
                  </a:cubicBezTo>
                  <a:cubicBezTo>
                    <a:pt x="0" y="4821"/>
                    <a:pt x="8437" y="0"/>
                    <a:pt x="18900" y="0"/>
                  </a:cubicBezTo>
                  <a:cubicBezTo>
                    <a:pt x="20250" y="0"/>
                    <a:pt x="21600" y="771"/>
                    <a:pt x="21600" y="1543"/>
                  </a:cubicBezTo>
                  <a:cubicBezTo>
                    <a:pt x="21600" y="20057"/>
                    <a:pt x="21600" y="20057"/>
                    <a:pt x="21600" y="20057"/>
                  </a:cubicBezTo>
                  <a:cubicBezTo>
                    <a:pt x="21600" y="20829"/>
                    <a:pt x="20250" y="21600"/>
                    <a:pt x="18900" y="21600"/>
                  </a:cubicBezTo>
                  <a:close/>
                  <a:moveTo>
                    <a:pt x="16200" y="3279"/>
                  </a:moveTo>
                  <a:cubicBezTo>
                    <a:pt x="10125" y="4050"/>
                    <a:pt x="5400" y="7136"/>
                    <a:pt x="5400" y="10800"/>
                  </a:cubicBezTo>
                  <a:cubicBezTo>
                    <a:pt x="5400" y="14464"/>
                    <a:pt x="10125" y="17550"/>
                    <a:pt x="16200" y="18321"/>
                  </a:cubicBezTo>
                  <a:lnTo>
                    <a:pt x="16200" y="327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895" name="Shape 2895"/>
            <p:cNvSpPr/>
            <p:nvPr/>
          </p:nvSpPr>
          <p:spPr>
            <a:xfrm>
              <a:off x="845729" y="464093"/>
              <a:ext cx="83187" cy="1663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875"/>
                    <a:pt x="12150" y="21600"/>
                    <a:pt x="0" y="21600"/>
                  </a:cubicBezTo>
                  <a:lnTo>
                    <a:pt x="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2896" name="Shape 2896"/>
            <p:cNvSpPr/>
            <p:nvPr/>
          </p:nvSpPr>
          <p:spPr>
            <a:xfrm>
              <a:off x="831865" y="450228"/>
              <a:ext cx="110916" cy="1941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771"/>
                    <a:pt x="1350" y="0"/>
                    <a:pt x="2700" y="0"/>
                  </a:cubicBezTo>
                  <a:cubicBezTo>
                    <a:pt x="13163" y="0"/>
                    <a:pt x="21600" y="4821"/>
                    <a:pt x="21600" y="10800"/>
                  </a:cubicBezTo>
                  <a:cubicBezTo>
                    <a:pt x="21600" y="16779"/>
                    <a:pt x="13163" y="21600"/>
                    <a:pt x="2700" y="21600"/>
                  </a:cubicBezTo>
                  <a:close/>
                  <a:moveTo>
                    <a:pt x="5400" y="3279"/>
                  </a:moveTo>
                  <a:cubicBezTo>
                    <a:pt x="5400" y="18321"/>
                    <a:pt x="5400" y="18321"/>
                    <a:pt x="5400" y="18321"/>
                  </a:cubicBezTo>
                  <a:cubicBezTo>
                    <a:pt x="11475" y="17550"/>
                    <a:pt x="16200" y="14464"/>
                    <a:pt x="16200" y="10800"/>
                  </a:cubicBezTo>
                  <a:cubicBezTo>
                    <a:pt x="16200" y="7136"/>
                    <a:pt x="11475" y="4050"/>
                    <a:pt x="5400" y="3279"/>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897" name="Shape 2897"/>
            <p:cNvSpPr/>
            <p:nvPr/>
          </p:nvSpPr>
          <p:spPr>
            <a:xfrm>
              <a:off x="13864" y="13864"/>
              <a:ext cx="549470" cy="415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21123" y="9000"/>
                    <a:pt x="20169" y="0"/>
                    <a:pt x="19079" y="0"/>
                  </a:cubicBezTo>
                  <a:cubicBezTo>
                    <a:pt x="19079" y="0"/>
                    <a:pt x="5928" y="0"/>
                    <a:pt x="0" y="0"/>
                  </a:cubicBezTo>
                  <a:cubicBezTo>
                    <a:pt x="0" y="8100"/>
                    <a:pt x="68" y="15300"/>
                    <a:pt x="136" y="21600"/>
                  </a:cubicBezTo>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2898" name="Shape 2898"/>
            <p:cNvSpPr/>
            <p:nvPr/>
          </p:nvSpPr>
          <p:spPr>
            <a:xfrm>
              <a:off x="0" y="-1"/>
              <a:ext cx="576552" cy="69391"/>
            </a:xfrm>
            <a:custGeom>
              <a:avLst/>
              <a:gdLst/>
              <a:ahLst/>
              <a:cxnLst>
                <a:cxn ang="0">
                  <a:pos x="wd2" y="hd2"/>
                </a:cxn>
                <a:cxn ang="5400000">
                  <a:pos x="wd2" y="hd2"/>
                </a:cxn>
                <a:cxn ang="10800000">
                  <a:pos x="wd2" y="hd2"/>
                </a:cxn>
                <a:cxn ang="16200000">
                  <a:pos x="wd2" y="hd2"/>
                </a:cxn>
              </a:cxnLst>
              <a:rect l="0" t="0" r="r" b="b"/>
              <a:pathLst>
                <a:path w="21521" h="21175" fill="norm" stroke="1" extrusionOk="0">
                  <a:moveTo>
                    <a:pt x="21018" y="21073"/>
                  </a:moveTo>
                  <a:cubicBezTo>
                    <a:pt x="20824" y="21073"/>
                    <a:pt x="20630" y="20020"/>
                    <a:pt x="20501" y="18439"/>
                  </a:cubicBezTo>
                  <a:cubicBezTo>
                    <a:pt x="20177" y="12644"/>
                    <a:pt x="19466" y="8429"/>
                    <a:pt x="18625" y="8429"/>
                  </a:cubicBezTo>
                  <a:cubicBezTo>
                    <a:pt x="1035" y="8429"/>
                    <a:pt x="1035" y="8429"/>
                    <a:pt x="1035" y="8429"/>
                  </a:cubicBezTo>
                  <a:cubicBezTo>
                    <a:pt x="1099" y="11063"/>
                    <a:pt x="1099" y="13698"/>
                    <a:pt x="1164" y="15805"/>
                  </a:cubicBezTo>
                  <a:cubicBezTo>
                    <a:pt x="1229" y="18439"/>
                    <a:pt x="1035" y="20546"/>
                    <a:pt x="776" y="21073"/>
                  </a:cubicBezTo>
                  <a:cubicBezTo>
                    <a:pt x="453" y="21600"/>
                    <a:pt x="194" y="20020"/>
                    <a:pt x="129" y="17912"/>
                  </a:cubicBezTo>
                  <a:cubicBezTo>
                    <a:pt x="65" y="13171"/>
                    <a:pt x="0" y="8956"/>
                    <a:pt x="0" y="4215"/>
                  </a:cubicBezTo>
                  <a:cubicBezTo>
                    <a:pt x="0" y="2107"/>
                    <a:pt x="259" y="0"/>
                    <a:pt x="517" y="0"/>
                  </a:cubicBezTo>
                  <a:cubicBezTo>
                    <a:pt x="18625" y="0"/>
                    <a:pt x="18625" y="0"/>
                    <a:pt x="18625" y="0"/>
                  </a:cubicBezTo>
                  <a:cubicBezTo>
                    <a:pt x="19854" y="0"/>
                    <a:pt x="20953" y="5795"/>
                    <a:pt x="21471" y="15278"/>
                  </a:cubicBezTo>
                  <a:cubicBezTo>
                    <a:pt x="21600" y="17385"/>
                    <a:pt x="21471" y="20020"/>
                    <a:pt x="21212" y="20546"/>
                  </a:cubicBezTo>
                  <a:cubicBezTo>
                    <a:pt x="21147" y="21073"/>
                    <a:pt x="21083" y="21073"/>
                    <a:pt x="21018"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nvGrpSpPr>
          <p:cNvPr id="2918" name="Group 2918"/>
          <p:cNvGrpSpPr/>
          <p:nvPr/>
        </p:nvGrpSpPr>
        <p:grpSpPr>
          <a:xfrm>
            <a:off x="3173451" y="6171374"/>
            <a:ext cx="942781" cy="961450"/>
            <a:chOff x="0" y="0"/>
            <a:chExt cx="942780" cy="961449"/>
          </a:xfrm>
        </p:grpSpPr>
        <p:sp>
          <p:nvSpPr>
            <p:cNvPr id="2900" name="Shape 2900"/>
            <p:cNvSpPr/>
            <p:nvPr/>
          </p:nvSpPr>
          <p:spPr>
            <a:xfrm>
              <a:off x="11942" y="11823"/>
              <a:ext cx="919015" cy="828158"/>
            </a:xfrm>
            <a:custGeom>
              <a:avLst/>
              <a:gdLst/>
              <a:ahLst/>
              <a:cxnLst>
                <a:cxn ang="0">
                  <a:pos x="wd2" y="hd2"/>
                </a:cxn>
                <a:cxn ang="5400000">
                  <a:pos x="wd2" y="hd2"/>
                </a:cxn>
                <a:cxn ang="10800000">
                  <a:pos x="wd2" y="hd2"/>
                </a:cxn>
                <a:cxn ang="16200000">
                  <a:pos x="wd2" y="hd2"/>
                </a:cxn>
              </a:cxnLst>
              <a:rect l="0" t="0" r="r" b="b"/>
              <a:pathLst>
                <a:path w="18731" h="19253" fill="norm" stroke="1" extrusionOk="0">
                  <a:moveTo>
                    <a:pt x="16532" y="5254"/>
                  </a:moveTo>
                  <a:cubicBezTo>
                    <a:pt x="15990" y="2541"/>
                    <a:pt x="13851" y="0"/>
                    <a:pt x="10266" y="0"/>
                  </a:cubicBezTo>
                  <a:cubicBezTo>
                    <a:pt x="4180" y="0"/>
                    <a:pt x="4873" y="3983"/>
                    <a:pt x="3759" y="3983"/>
                  </a:cubicBezTo>
                  <a:cubicBezTo>
                    <a:pt x="445" y="3983"/>
                    <a:pt x="-2869" y="18715"/>
                    <a:pt x="4120" y="18715"/>
                  </a:cubicBezTo>
                  <a:cubicBezTo>
                    <a:pt x="11079" y="18715"/>
                    <a:pt x="18731" y="21600"/>
                    <a:pt x="18731" y="14011"/>
                  </a:cubicBezTo>
                  <a:cubicBezTo>
                    <a:pt x="18731" y="10783"/>
                    <a:pt x="16863" y="6937"/>
                    <a:pt x="16532" y="5254"/>
                  </a:cubicBezTo>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2901" name="Shape 2901"/>
            <p:cNvSpPr/>
            <p:nvPr/>
          </p:nvSpPr>
          <p:spPr>
            <a:xfrm>
              <a:off x="0" y="0"/>
              <a:ext cx="942781" cy="8525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727" y="21600"/>
                  </a:moveTo>
                  <a:cubicBezTo>
                    <a:pt x="14727" y="21600"/>
                    <a:pt x="14727" y="21600"/>
                    <a:pt x="14727" y="21600"/>
                  </a:cubicBezTo>
                  <a:cubicBezTo>
                    <a:pt x="13305" y="21600"/>
                    <a:pt x="11782" y="21450"/>
                    <a:pt x="10157" y="21301"/>
                  </a:cubicBezTo>
                  <a:cubicBezTo>
                    <a:pt x="8430" y="21151"/>
                    <a:pt x="6670" y="21001"/>
                    <a:pt x="4909" y="21001"/>
                  </a:cubicBezTo>
                  <a:cubicBezTo>
                    <a:pt x="3216" y="21001"/>
                    <a:pt x="1964" y="20290"/>
                    <a:pt x="1083" y="18942"/>
                  </a:cubicBezTo>
                  <a:cubicBezTo>
                    <a:pt x="372" y="17782"/>
                    <a:pt x="0" y="16172"/>
                    <a:pt x="0" y="14263"/>
                  </a:cubicBezTo>
                  <a:cubicBezTo>
                    <a:pt x="0" y="9883"/>
                    <a:pt x="2133" y="4342"/>
                    <a:pt x="4503" y="4342"/>
                  </a:cubicBezTo>
                  <a:cubicBezTo>
                    <a:pt x="4706" y="4342"/>
                    <a:pt x="4875" y="4080"/>
                    <a:pt x="5112" y="3556"/>
                  </a:cubicBezTo>
                  <a:cubicBezTo>
                    <a:pt x="5789" y="2209"/>
                    <a:pt x="6873" y="0"/>
                    <a:pt x="11816" y="0"/>
                  </a:cubicBezTo>
                  <a:cubicBezTo>
                    <a:pt x="16048" y="0"/>
                    <a:pt x="18519" y="2995"/>
                    <a:pt x="19129" y="5952"/>
                  </a:cubicBezTo>
                  <a:cubicBezTo>
                    <a:pt x="19230" y="6514"/>
                    <a:pt x="19535" y="7375"/>
                    <a:pt x="19907" y="8348"/>
                  </a:cubicBezTo>
                  <a:cubicBezTo>
                    <a:pt x="20652" y="10482"/>
                    <a:pt x="21600" y="13140"/>
                    <a:pt x="21600" y="15573"/>
                  </a:cubicBezTo>
                  <a:cubicBezTo>
                    <a:pt x="21600" y="17894"/>
                    <a:pt x="20957" y="19466"/>
                    <a:pt x="19636" y="20440"/>
                  </a:cubicBezTo>
                  <a:cubicBezTo>
                    <a:pt x="18519" y="21226"/>
                    <a:pt x="16962" y="21600"/>
                    <a:pt x="14727" y="21600"/>
                  </a:cubicBezTo>
                  <a:moveTo>
                    <a:pt x="11816" y="599"/>
                  </a:moveTo>
                  <a:cubicBezTo>
                    <a:pt x="7211" y="599"/>
                    <a:pt x="6196" y="2620"/>
                    <a:pt x="5586" y="3856"/>
                  </a:cubicBezTo>
                  <a:cubicBezTo>
                    <a:pt x="5315" y="4417"/>
                    <a:pt x="5045" y="4941"/>
                    <a:pt x="4503" y="4941"/>
                  </a:cubicBezTo>
                  <a:cubicBezTo>
                    <a:pt x="2607" y="4941"/>
                    <a:pt x="542" y="9845"/>
                    <a:pt x="542" y="14263"/>
                  </a:cubicBezTo>
                  <a:cubicBezTo>
                    <a:pt x="542" y="16060"/>
                    <a:pt x="880" y="17557"/>
                    <a:pt x="1557" y="18605"/>
                  </a:cubicBezTo>
                  <a:cubicBezTo>
                    <a:pt x="2302" y="19803"/>
                    <a:pt x="3419" y="20402"/>
                    <a:pt x="4909" y="20402"/>
                  </a:cubicBezTo>
                  <a:cubicBezTo>
                    <a:pt x="6670" y="20402"/>
                    <a:pt x="8464" y="20552"/>
                    <a:pt x="10191" y="20702"/>
                  </a:cubicBezTo>
                  <a:cubicBezTo>
                    <a:pt x="11816" y="20851"/>
                    <a:pt x="13339" y="21001"/>
                    <a:pt x="14727" y="21001"/>
                  </a:cubicBezTo>
                  <a:cubicBezTo>
                    <a:pt x="14727" y="21001"/>
                    <a:pt x="14727" y="21001"/>
                    <a:pt x="14727" y="21001"/>
                  </a:cubicBezTo>
                  <a:cubicBezTo>
                    <a:pt x="16860" y="21001"/>
                    <a:pt x="18316" y="20664"/>
                    <a:pt x="19332" y="19953"/>
                  </a:cubicBezTo>
                  <a:cubicBezTo>
                    <a:pt x="20517" y="19092"/>
                    <a:pt x="21058" y="17669"/>
                    <a:pt x="21058" y="15573"/>
                  </a:cubicBezTo>
                  <a:cubicBezTo>
                    <a:pt x="21058" y="13252"/>
                    <a:pt x="20144" y="10632"/>
                    <a:pt x="19399" y="8535"/>
                  </a:cubicBezTo>
                  <a:cubicBezTo>
                    <a:pt x="19027" y="7562"/>
                    <a:pt x="18722" y="6701"/>
                    <a:pt x="18587" y="6064"/>
                  </a:cubicBezTo>
                  <a:cubicBezTo>
                    <a:pt x="18045" y="3332"/>
                    <a:pt x="15743" y="599"/>
                    <a:pt x="11816" y="59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902" name="Shape 2902"/>
            <p:cNvSpPr/>
            <p:nvPr/>
          </p:nvSpPr>
          <p:spPr>
            <a:xfrm>
              <a:off x="51650" y="23647"/>
              <a:ext cx="833257" cy="4181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45" y="13967"/>
                  </a:moveTo>
                  <a:cubicBezTo>
                    <a:pt x="20451" y="15876"/>
                    <a:pt x="21064" y="18623"/>
                    <a:pt x="21600" y="21600"/>
                  </a:cubicBezTo>
                  <a:cubicBezTo>
                    <a:pt x="21294" y="19692"/>
                    <a:pt x="20911" y="17860"/>
                    <a:pt x="20604" y="16181"/>
                  </a:cubicBezTo>
                  <a:cubicBezTo>
                    <a:pt x="20413" y="15418"/>
                    <a:pt x="20298" y="14654"/>
                    <a:pt x="20145" y="13967"/>
                  </a:cubicBezTo>
                  <a:moveTo>
                    <a:pt x="12026" y="0"/>
                  </a:moveTo>
                  <a:cubicBezTo>
                    <a:pt x="6817" y="0"/>
                    <a:pt x="5668" y="4122"/>
                    <a:pt x="4979" y="6640"/>
                  </a:cubicBezTo>
                  <a:cubicBezTo>
                    <a:pt x="4672" y="7785"/>
                    <a:pt x="4366" y="8854"/>
                    <a:pt x="3753" y="8854"/>
                  </a:cubicBezTo>
                  <a:cubicBezTo>
                    <a:pt x="2374" y="8854"/>
                    <a:pt x="881" y="13128"/>
                    <a:pt x="0" y="18700"/>
                  </a:cubicBezTo>
                  <a:cubicBezTo>
                    <a:pt x="919" y="13739"/>
                    <a:pt x="2336" y="10075"/>
                    <a:pt x="3753" y="10075"/>
                  </a:cubicBezTo>
                  <a:cubicBezTo>
                    <a:pt x="5170" y="10075"/>
                    <a:pt x="4289" y="1221"/>
                    <a:pt x="12026" y="1221"/>
                  </a:cubicBezTo>
                  <a:cubicBezTo>
                    <a:pt x="15970" y="1221"/>
                    <a:pt x="18536" y="5419"/>
                    <a:pt x="19609" y="10457"/>
                  </a:cubicBezTo>
                  <a:cubicBezTo>
                    <a:pt x="18843" y="5114"/>
                    <a:pt x="16277" y="0"/>
                    <a:pt x="12026" y="0"/>
                  </a:cubicBezTo>
                </a:path>
              </a:pathLst>
            </a:custGeom>
            <a:solidFill>
              <a:srgbClr val="FFD774"/>
            </a:solidFill>
            <a:ln w="12700" cap="flat">
              <a:noFill/>
              <a:miter lim="400000"/>
            </a:ln>
            <a:effectLst/>
          </p:spPr>
          <p:txBody>
            <a:bodyPr wrap="square" lIns="71436" tIns="71436" rIns="71436" bIns="71436" numCol="1" anchor="t">
              <a:noAutofit/>
            </a:bodyPr>
            <a:lstStyle/>
            <a:p>
              <a:pPr lvl="0"/>
            </a:p>
          </p:txBody>
        </p:sp>
        <p:sp>
          <p:nvSpPr>
            <p:cNvPr id="2903" name="Shape 2903"/>
            <p:cNvSpPr/>
            <p:nvPr/>
          </p:nvSpPr>
          <p:spPr>
            <a:xfrm>
              <a:off x="0" y="0"/>
              <a:ext cx="942781" cy="8525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727" y="21600"/>
                  </a:moveTo>
                  <a:cubicBezTo>
                    <a:pt x="14727" y="21600"/>
                    <a:pt x="14727" y="21600"/>
                    <a:pt x="14727" y="21600"/>
                  </a:cubicBezTo>
                  <a:cubicBezTo>
                    <a:pt x="13305" y="21600"/>
                    <a:pt x="11782" y="21450"/>
                    <a:pt x="10157" y="21301"/>
                  </a:cubicBezTo>
                  <a:cubicBezTo>
                    <a:pt x="8430" y="21151"/>
                    <a:pt x="6670" y="21001"/>
                    <a:pt x="4909" y="21001"/>
                  </a:cubicBezTo>
                  <a:cubicBezTo>
                    <a:pt x="3216" y="21001"/>
                    <a:pt x="1964" y="20290"/>
                    <a:pt x="1083" y="18942"/>
                  </a:cubicBezTo>
                  <a:cubicBezTo>
                    <a:pt x="372" y="17782"/>
                    <a:pt x="0" y="16172"/>
                    <a:pt x="0" y="14263"/>
                  </a:cubicBezTo>
                  <a:cubicBezTo>
                    <a:pt x="0" y="9883"/>
                    <a:pt x="2133" y="4342"/>
                    <a:pt x="4503" y="4342"/>
                  </a:cubicBezTo>
                  <a:cubicBezTo>
                    <a:pt x="4706" y="4342"/>
                    <a:pt x="4875" y="4080"/>
                    <a:pt x="5112" y="3556"/>
                  </a:cubicBezTo>
                  <a:cubicBezTo>
                    <a:pt x="5789" y="2209"/>
                    <a:pt x="6873" y="0"/>
                    <a:pt x="11816" y="0"/>
                  </a:cubicBezTo>
                  <a:cubicBezTo>
                    <a:pt x="16048" y="0"/>
                    <a:pt x="18519" y="2995"/>
                    <a:pt x="19129" y="5952"/>
                  </a:cubicBezTo>
                  <a:cubicBezTo>
                    <a:pt x="19230" y="6514"/>
                    <a:pt x="19535" y="7375"/>
                    <a:pt x="19907" y="8348"/>
                  </a:cubicBezTo>
                  <a:cubicBezTo>
                    <a:pt x="20652" y="10482"/>
                    <a:pt x="21600" y="13140"/>
                    <a:pt x="21600" y="15573"/>
                  </a:cubicBezTo>
                  <a:cubicBezTo>
                    <a:pt x="21600" y="17894"/>
                    <a:pt x="20957" y="19466"/>
                    <a:pt x="19636" y="20440"/>
                  </a:cubicBezTo>
                  <a:cubicBezTo>
                    <a:pt x="18519" y="21226"/>
                    <a:pt x="16962" y="21600"/>
                    <a:pt x="14727" y="21600"/>
                  </a:cubicBezTo>
                  <a:moveTo>
                    <a:pt x="11816" y="599"/>
                  </a:moveTo>
                  <a:cubicBezTo>
                    <a:pt x="7211" y="599"/>
                    <a:pt x="6196" y="2620"/>
                    <a:pt x="5586" y="3856"/>
                  </a:cubicBezTo>
                  <a:cubicBezTo>
                    <a:pt x="5315" y="4417"/>
                    <a:pt x="5045" y="4941"/>
                    <a:pt x="4503" y="4941"/>
                  </a:cubicBezTo>
                  <a:cubicBezTo>
                    <a:pt x="2607" y="4941"/>
                    <a:pt x="542" y="9845"/>
                    <a:pt x="542" y="14263"/>
                  </a:cubicBezTo>
                  <a:cubicBezTo>
                    <a:pt x="542" y="16060"/>
                    <a:pt x="880" y="17557"/>
                    <a:pt x="1557" y="18605"/>
                  </a:cubicBezTo>
                  <a:cubicBezTo>
                    <a:pt x="2302" y="19803"/>
                    <a:pt x="3419" y="20402"/>
                    <a:pt x="4909" y="20402"/>
                  </a:cubicBezTo>
                  <a:cubicBezTo>
                    <a:pt x="6670" y="20402"/>
                    <a:pt x="8464" y="20552"/>
                    <a:pt x="10191" y="20702"/>
                  </a:cubicBezTo>
                  <a:cubicBezTo>
                    <a:pt x="11816" y="20851"/>
                    <a:pt x="13339" y="21001"/>
                    <a:pt x="14727" y="21001"/>
                  </a:cubicBezTo>
                  <a:cubicBezTo>
                    <a:pt x="14727" y="21001"/>
                    <a:pt x="14727" y="21001"/>
                    <a:pt x="14727" y="21001"/>
                  </a:cubicBezTo>
                  <a:cubicBezTo>
                    <a:pt x="16860" y="21001"/>
                    <a:pt x="18316" y="20664"/>
                    <a:pt x="19332" y="19953"/>
                  </a:cubicBezTo>
                  <a:cubicBezTo>
                    <a:pt x="20517" y="19092"/>
                    <a:pt x="21058" y="17669"/>
                    <a:pt x="21058" y="15573"/>
                  </a:cubicBezTo>
                  <a:cubicBezTo>
                    <a:pt x="21058" y="13252"/>
                    <a:pt x="20144" y="10632"/>
                    <a:pt x="19399" y="8535"/>
                  </a:cubicBezTo>
                  <a:cubicBezTo>
                    <a:pt x="19027" y="7562"/>
                    <a:pt x="18722" y="6701"/>
                    <a:pt x="18587" y="6064"/>
                  </a:cubicBezTo>
                  <a:cubicBezTo>
                    <a:pt x="18045" y="3332"/>
                    <a:pt x="15743" y="599"/>
                    <a:pt x="11816" y="59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904" name="Shape 2904"/>
            <p:cNvSpPr/>
            <p:nvPr/>
          </p:nvSpPr>
          <p:spPr>
            <a:xfrm>
              <a:off x="23647" y="576247"/>
              <a:ext cx="895487" cy="2526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1" y="5558"/>
                    <a:pt x="428" y="10232"/>
                    <a:pt x="1069" y="13516"/>
                  </a:cubicBezTo>
                  <a:cubicBezTo>
                    <a:pt x="1853" y="17558"/>
                    <a:pt x="3030" y="19579"/>
                    <a:pt x="4598" y="19579"/>
                  </a:cubicBezTo>
                  <a:cubicBezTo>
                    <a:pt x="6451" y="19579"/>
                    <a:pt x="8341" y="20084"/>
                    <a:pt x="10158" y="20589"/>
                  </a:cubicBezTo>
                  <a:cubicBezTo>
                    <a:pt x="11869" y="21095"/>
                    <a:pt x="13473" y="21600"/>
                    <a:pt x="14935" y="21600"/>
                  </a:cubicBezTo>
                  <a:cubicBezTo>
                    <a:pt x="14935" y="21600"/>
                    <a:pt x="14935" y="21600"/>
                    <a:pt x="14935" y="21600"/>
                  </a:cubicBezTo>
                  <a:cubicBezTo>
                    <a:pt x="17180" y="21600"/>
                    <a:pt x="18713" y="20463"/>
                    <a:pt x="19782" y="18063"/>
                  </a:cubicBezTo>
                  <a:cubicBezTo>
                    <a:pt x="21030" y="15158"/>
                    <a:pt x="21600" y="10358"/>
                    <a:pt x="21600" y="3284"/>
                  </a:cubicBezTo>
                  <a:cubicBezTo>
                    <a:pt x="21600" y="3284"/>
                    <a:pt x="21600" y="3284"/>
                    <a:pt x="21600" y="3158"/>
                  </a:cubicBezTo>
                  <a:cubicBezTo>
                    <a:pt x="20780" y="12758"/>
                    <a:pt x="18214" y="15032"/>
                    <a:pt x="14935" y="15032"/>
                  </a:cubicBezTo>
                  <a:cubicBezTo>
                    <a:pt x="11869" y="15032"/>
                    <a:pt x="8162" y="13011"/>
                    <a:pt x="4598" y="13011"/>
                  </a:cubicBezTo>
                  <a:cubicBezTo>
                    <a:pt x="1960" y="13011"/>
                    <a:pt x="570" y="7453"/>
                    <a:pt x="0" y="0"/>
                  </a:cubicBezTo>
                </a:path>
              </a:pathLst>
            </a:custGeom>
            <a:solidFill>
              <a:srgbClr val="DEAD27"/>
            </a:solidFill>
            <a:ln w="12700" cap="flat">
              <a:noFill/>
              <a:miter lim="400000"/>
            </a:ln>
            <a:effectLst/>
          </p:spPr>
          <p:txBody>
            <a:bodyPr wrap="square" lIns="71436" tIns="71436" rIns="71436" bIns="71436" numCol="1" anchor="t">
              <a:noAutofit/>
            </a:bodyPr>
            <a:lstStyle/>
            <a:p>
              <a:pPr lvl="0"/>
            </a:p>
          </p:txBody>
        </p:sp>
        <p:sp>
          <p:nvSpPr>
            <p:cNvPr id="2905" name="Shape 2905"/>
            <p:cNvSpPr/>
            <p:nvPr/>
          </p:nvSpPr>
          <p:spPr>
            <a:xfrm>
              <a:off x="12428" y="518373"/>
              <a:ext cx="918529" cy="322351"/>
            </a:xfrm>
            <a:custGeom>
              <a:avLst/>
              <a:gdLst/>
              <a:ahLst/>
              <a:cxnLst>
                <a:cxn ang="0">
                  <a:pos x="wd2" y="hd2"/>
                </a:cxn>
                <a:cxn ang="5400000">
                  <a:pos x="wd2" y="hd2"/>
                </a:cxn>
                <a:cxn ang="10800000">
                  <a:pos x="wd2" y="hd2"/>
                </a:cxn>
                <a:cxn ang="16200000">
                  <a:pos x="wd2" y="hd2"/>
                </a:cxn>
              </a:cxnLst>
              <a:rect l="0" t="0" r="r" b="b"/>
              <a:pathLst>
                <a:path w="21340" h="21600" fill="norm" stroke="1" extrusionOk="0">
                  <a:moveTo>
                    <a:pt x="49" y="0"/>
                  </a:moveTo>
                  <a:cubicBezTo>
                    <a:pt x="-260" y="10206"/>
                    <a:pt x="839" y="20015"/>
                    <a:pt x="4685" y="20015"/>
                  </a:cubicBezTo>
                  <a:cubicBezTo>
                    <a:pt x="8119" y="20015"/>
                    <a:pt x="11690" y="21600"/>
                    <a:pt x="14644" y="21600"/>
                  </a:cubicBezTo>
                  <a:cubicBezTo>
                    <a:pt x="18524" y="21600"/>
                    <a:pt x="21340" y="18925"/>
                    <a:pt x="21340" y="6440"/>
                  </a:cubicBezTo>
                  <a:cubicBezTo>
                    <a:pt x="21340" y="5450"/>
                    <a:pt x="21340" y="4459"/>
                    <a:pt x="21306" y="3468"/>
                  </a:cubicBezTo>
                  <a:cubicBezTo>
                    <a:pt x="21237" y="4558"/>
                    <a:pt x="21168" y="5549"/>
                    <a:pt x="21065" y="6341"/>
                  </a:cubicBezTo>
                  <a:cubicBezTo>
                    <a:pt x="21065" y="6440"/>
                    <a:pt x="21065" y="6440"/>
                    <a:pt x="21065" y="6440"/>
                  </a:cubicBezTo>
                  <a:cubicBezTo>
                    <a:pt x="21065" y="6440"/>
                    <a:pt x="21065" y="6440"/>
                    <a:pt x="21065" y="6440"/>
                  </a:cubicBezTo>
                  <a:cubicBezTo>
                    <a:pt x="21065" y="11989"/>
                    <a:pt x="20516" y="15754"/>
                    <a:pt x="19314" y="18033"/>
                  </a:cubicBezTo>
                  <a:cubicBezTo>
                    <a:pt x="18284" y="19916"/>
                    <a:pt x="16807" y="20807"/>
                    <a:pt x="14644" y="20807"/>
                  </a:cubicBezTo>
                  <a:cubicBezTo>
                    <a:pt x="14644" y="20807"/>
                    <a:pt x="14644" y="20807"/>
                    <a:pt x="14644" y="20807"/>
                  </a:cubicBezTo>
                  <a:cubicBezTo>
                    <a:pt x="13236" y="20807"/>
                    <a:pt x="11690" y="20411"/>
                    <a:pt x="10042" y="20015"/>
                  </a:cubicBezTo>
                  <a:cubicBezTo>
                    <a:pt x="8291" y="19618"/>
                    <a:pt x="6471" y="19222"/>
                    <a:pt x="4685" y="19222"/>
                  </a:cubicBezTo>
                  <a:cubicBezTo>
                    <a:pt x="3174" y="19222"/>
                    <a:pt x="2041" y="17637"/>
                    <a:pt x="1285" y="14466"/>
                  </a:cubicBezTo>
                  <a:cubicBezTo>
                    <a:pt x="667" y="11890"/>
                    <a:pt x="324" y="8224"/>
                    <a:pt x="255" y="3864"/>
                  </a:cubicBezTo>
                  <a:cubicBezTo>
                    <a:pt x="152" y="2576"/>
                    <a:pt x="83" y="1288"/>
                    <a:pt x="49"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906" name="Shape 2906"/>
            <p:cNvSpPr/>
            <p:nvPr/>
          </p:nvSpPr>
          <p:spPr>
            <a:xfrm>
              <a:off x="181710" y="277721"/>
              <a:ext cx="591184" cy="672112"/>
            </a:xfrm>
            <a:custGeom>
              <a:avLst/>
              <a:gdLst/>
              <a:ahLst/>
              <a:cxnLst>
                <a:cxn ang="0">
                  <a:pos x="wd2" y="hd2"/>
                </a:cxn>
                <a:cxn ang="5400000">
                  <a:pos x="wd2" y="hd2"/>
                </a:cxn>
                <a:cxn ang="10800000">
                  <a:pos x="wd2" y="hd2"/>
                </a:cxn>
                <a:cxn ang="16200000">
                  <a:pos x="wd2" y="hd2"/>
                </a:cxn>
              </a:cxnLst>
              <a:rect l="0" t="0" r="r" b="b"/>
              <a:pathLst>
                <a:path w="21600" h="20482" fill="norm" stroke="1" extrusionOk="0">
                  <a:moveTo>
                    <a:pt x="0" y="4281"/>
                  </a:moveTo>
                  <a:cubicBezTo>
                    <a:pt x="0" y="11346"/>
                    <a:pt x="0" y="11346"/>
                    <a:pt x="0" y="11346"/>
                  </a:cubicBezTo>
                  <a:cubicBezTo>
                    <a:pt x="0" y="16251"/>
                    <a:pt x="4698" y="20391"/>
                    <a:pt x="10638" y="20481"/>
                  </a:cubicBezTo>
                  <a:cubicBezTo>
                    <a:pt x="16686" y="20571"/>
                    <a:pt x="21600" y="16521"/>
                    <a:pt x="21600" y="11481"/>
                  </a:cubicBezTo>
                  <a:cubicBezTo>
                    <a:pt x="21600" y="3291"/>
                    <a:pt x="21600" y="3291"/>
                    <a:pt x="21600" y="3291"/>
                  </a:cubicBezTo>
                  <a:cubicBezTo>
                    <a:pt x="21600" y="2526"/>
                    <a:pt x="20790" y="1941"/>
                    <a:pt x="19872" y="2031"/>
                  </a:cubicBezTo>
                  <a:cubicBezTo>
                    <a:pt x="17226" y="2391"/>
                    <a:pt x="12150" y="2661"/>
                    <a:pt x="7560" y="546"/>
                  </a:cubicBezTo>
                  <a:cubicBezTo>
                    <a:pt x="4158" y="-1029"/>
                    <a:pt x="0" y="996"/>
                    <a:pt x="0" y="4191"/>
                  </a:cubicBezTo>
                  <a:cubicBezTo>
                    <a:pt x="0" y="4236"/>
                    <a:pt x="0" y="4236"/>
                    <a:pt x="0" y="4281"/>
                  </a:cubicBez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2907" name="Shape 2907"/>
            <p:cNvSpPr/>
            <p:nvPr/>
          </p:nvSpPr>
          <p:spPr>
            <a:xfrm>
              <a:off x="169887" y="266343"/>
              <a:ext cx="614830" cy="6951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748" y="21600"/>
                    <a:pt x="10696" y="21600"/>
                    <a:pt x="10592" y="21600"/>
                  </a:cubicBezTo>
                  <a:cubicBezTo>
                    <a:pt x="4777" y="21508"/>
                    <a:pt x="0" y="17152"/>
                    <a:pt x="0" y="11924"/>
                  </a:cubicBezTo>
                  <a:cubicBezTo>
                    <a:pt x="0" y="4632"/>
                    <a:pt x="0" y="4632"/>
                    <a:pt x="0" y="4632"/>
                  </a:cubicBezTo>
                  <a:cubicBezTo>
                    <a:pt x="0" y="2064"/>
                    <a:pt x="2388" y="0"/>
                    <a:pt x="5296" y="0"/>
                  </a:cubicBezTo>
                  <a:cubicBezTo>
                    <a:pt x="6231" y="0"/>
                    <a:pt x="7062" y="183"/>
                    <a:pt x="7892" y="596"/>
                  </a:cubicBezTo>
                  <a:cubicBezTo>
                    <a:pt x="10229" y="1743"/>
                    <a:pt x="12981" y="2339"/>
                    <a:pt x="16044" y="2339"/>
                  </a:cubicBezTo>
                  <a:cubicBezTo>
                    <a:pt x="17187" y="2339"/>
                    <a:pt x="18329" y="2247"/>
                    <a:pt x="19419" y="2064"/>
                  </a:cubicBezTo>
                  <a:cubicBezTo>
                    <a:pt x="19523" y="2064"/>
                    <a:pt x="19627" y="2064"/>
                    <a:pt x="19731" y="2064"/>
                  </a:cubicBezTo>
                  <a:cubicBezTo>
                    <a:pt x="20769" y="2064"/>
                    <a:pt x="21600" y="2797"/>
                    <a:pt x="21600" y="3715"/>
                  </a:cubicBezTo>
                  <a:cubicBezTo>
                    <a:pt x="21600" y="12061"/>
                    <a:pt x="21600" y="12061"/>
                    <a:pt x="21600" y="12061"/>
                  </a:cubicBezTo>
                  <a:cubicBezTo>
                    <a:pt x="21600" y="14629"/>
                    <a:pt x="20458" y="17014"/>
                    <a:pt x="18433" y="18803"/>
                  </a:cubicBezTo>
                  <a:cubicBezTo>
                    <a:pt x="16408" y="20591"/>
                    <a:pt x="13708" y="21600"/>
                    <a:pt x="10800" y="21600"/>
                  </a:cubicBezTo>
                  <a:close/>
                  <a:moveTo>
                    <a:pt x="5296" y="734"/>
                  </a:moveTo>
                  <a:cubicBezTo>
                    <a:pt x="2856" y="734"/>
                    <a:pt x="831" y="2476"/>
                    <a:pt x="831" y="4632"/>
                  </a:cubicBezTo>
                  <a:cubicBezTo>
                    <a:pt x="831" y="11924"/>
                    <a:pt x="831" y="11924"/>
                    <a:pt x="831" y="11924"/>
                  </a:cubicBezTo>
                  <a:cubicBezTo>
                    <a:pt x="831" y="16785"/>
                    <a:pt x="5244" y="20775"/>
                    <a:pt x="10644" y="20866"/>
                  </a:cubicBezTo>
                  <a:cubicBezTo>
                    <a:pt x="13344" y="20912"/>
                    <a:pt x="15940" y="19995"/>
                    <a:pt x="17862" y="18298"/>
                  </a:cubicBezTo>
                  <a:cubicBezTo>
                    <a:pt x="19731" y="16647"/>
                    <a:pt x="20769" y="14400"/>
                    <a:pt x="20769" y="12061"/>
                  </a:cubicBezTo>
                  <a:cubicBezTo>
                    <a:pt x="20769" y="3715"/>
                    <a:pt x="20769" y="3715"/>
                    <a:pt x="20769" y="3715"/>
                  </a:cubicBezTo>
                  <a:cubicBezTo>
                    <a:pt x="20769" y="3210"/>
                    <a:pt x="20302" y="2797"/>
                    <a:pt x="19731" y="2797"/>
                  </a:cubicBezTo>
                  <a:cubicBezTo>
                    <a:pt x="19679" y="2797"/>
                    <a:pt x="19627" y="2797"/>
                    <a:pt x="19575" y="2797"/>
                  </a:cubicBezTo>
                  <a:cubicBezTo>
                    <a:pt x="18433" y="2981"/>
                    <a:pt x="17238" y="3073"/>
                    <a:pt x="16044" y="3073"/>
                  </a:cubicBezTo>
                  <a:cubicBezTo>
                    <a:pt x="12825" y="3073"/>
                    <a:pt x="9969" y="2431"/>
                    <a:pt x="7477" y="1238"/>
                  </a:cubicBezTo>
                  <a:cubicBezTo>
                    <a:pt x="6802" y="917"/>
                    <a:pt x="6075" y="734"/>
                    <a:pt x="5296" y="734"/>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908" name="Shape 2908"/>
            <p:cNvSpPr/>
            <p:nvPr/>
          </p:nvSpPr>
          <p:spPr>
            <a:xfrm>
              <a:off x="110768" y="459255"/>
              <a:ext cx="70943" cy="1418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725"/>
                    <a:pt x="0" y="10800"/>
                  </a:cubicBezTo>
                  <a:cubicBezTo>
                    <a:pt x="0" y="16875"/>
                    <a:pt x="9450" y="21600"/>
                    <a:pt x="21600" y="21600"/>
                  </a:cubicBezTo>
                  <a:lnTo>
                    <a:pt x="2160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2909" name="Shape 2909"/>
            <p:cNvSpPr/>
            <p:nvPr/>
          </p:nvSpPr>
          <p:spPr>
            <a:xfrm>
              <a:off x="98945" y="447431"/>
              <a:ext cx="94590" cy="1655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7" y="21600"/>
                    <a:pt x="0" y="16779"/>
                    <a:pt x="0" y="10800"/>
                  </a:cubicBezTo>
                  <a:cubicBezTo>
                    <a:pt x="0" y="4821"/>
                    <a:pt x="8437" y="0"/>
                    <a:pt x="18900" y="0"/>
                  </a:cubicBezTo>
                  <a:cubicBezTo>
                    <a:pt x="20250" y="0"/>
                    <a:pt x="21600" y="771"/>
                    <a:pt x="21600" y="1543"/>
                  </a:cubicBezTo>
                  <a:cubicBezTo>
                    <a:pt x="21600" y="20057"/>
                    <a:pt x="21600" y="20057"/>
                    <a:pt x="21600" y="20057"/>
                  </a:cubicBezTo>
                  <a:cubicBezTo>
                    <a:pt x="21600" y="20829"/>
                    <a:pt x="20250" y="21600"/>
                    <a:pt x="18900" y="21600"/>
                  </a:cubicBezTo>
                  <a:close/>
                  <a:moveTo>
                    <a:pt x="16200" y="3279"/>
                  </a:moveTo>
                  <a:cubicBezTo>
                    <a:pt x="10125" y="4050"/>
                    <a:pt x="5400" y="7136"/>
                    <a:pt x="5400" y="10800"/>
                  </a:cubicBezTo>
                  <a:cubicBezTo>
                    <a:pt x="5400" y="14464"/>
                    <a:pt x="10125" y="17550"/>
                    <a:pt x="16200" y="18321"/>
                  </a:cubicBezTo>
                  <a:lnTo>
                    <a:pt x="16200" y="327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910" name="Shape 2910"/>
            <p:cNvSpPr/>
            <p:nvPr/>
          </p:nvSpPr>
          <p:spPr>
            <a:xfrm>
              <a:off x="772893" y="459255"/>
              <a:ext cx="70943" cy="1418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875"/>
                    <a:pt x="12150" y="21600"/>
                    <a:pt x="0" y="21600"/>
                  </a:cubicBezTo>
                  <a:lnTo>
                    <a:pt x="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2911" name="Shape 2911"/>
            <p:cNvSpPr/>
            <p:nvPr/>
          </p:nvSpPr>
          <p:spPr>
            <a:xfrm>
              <a:off x="761069" y="447431"/>
              <a:ext cx="94590" cy="1655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771"/>
                    <a:pt x="1350" y="0"/>
                    <a:pt x="2700" y="0"/>
                  </a:cubicBezTo>
                  <a:cubicBezTo>
                    <a:pt x="13163" y="0"/>
                    <a:pt x="21600" y="4821"/>
                    <a:pt x="21600" y="10800"/>
                  </a:cubicBezTo>
                  <a:cubicBezTo>
                    <a:pt x="21600" y="16779"/>
                    <a:pt x="13163" y="21600"/>
                    <a:pt x="2700" y="21600"/>
                  </a:cubicBezTo>
                  <a:close/>
                  <a:moveTo>
                    <a:pt x="5400" y="3279"/>
                  </a:moveTo>
                  <a:cubicBezTo>
                    <a:pt x="5400" y="18321"/>
                    <a:pt x="5400" y="18321"/>
                    <a:pt x="5400" y="18321"/>
                  </a:cubicBezTo>
                  <a:cubicBezTo>
                    <a:pt x="11475" y="17550"/>
                    <a:pt x="16200" y="14464"/>
                    <a:pt x="16200" y="10800"/>
                  </a:cubicBezTo>
                  <a:cubicBezTo>
                    <a:pt x="16200" y="7136"/>
                    <a:pt x="11475" y="4050"/>
                    <a:pt x="5400" y="3279"/>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912" name="Shape 2912"/>
            <p:cNvSpPr/>
            <p:nvPr/>
          </p:nvSpPr>
          <p:spPr>
            <a:xfrm>
              <a:off x="317371" y="512772"/>
              <a:ext cx="59119" cy="5911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913" name="Shape 2913"/>
            <p:cNvSpPr/>
            <p:nvPr/>
          </p:nvSpPr>
          <p:spPr>
            <a:xfrm>
              <a:off x="577491" y="512772"/>
              <a:ext cx="59119" cy="5911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914" name="Shape 2914"/>
            <p:cNvSpPr/>
            <p:nvPr/>
          </p:nvSpPr>
          <p:spPr>
            <a:xfrm>
              <a:off x="288123" y="430007"/>
              <a:ext cx="118238" cy="59174"/>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915" name="Shape 2915"/>
            <p:cNvSpPr/>
            <p:nvPr/>
          </p:nvSpPr>
          <p:spPr>
            <a:xfrm>
              <a:off x="548243" y="430007"/>
              <a:ext cx="118238" cy="59174"/>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916" name="Shape 2916"/>
            <p:cNvSpPr/>
            <p:nvPr/>
          </p:nvSpPr>
          <p:spPr>
            <a:xfrm>
              <a:off x="418183" y="631009"/>
              <a:ext cx="118238" cy="709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60" y="21600"/>
                    <a:pt x="0" y="13500"/>
                    <a:pt x="0" y="3600"/>
                  </a:cubicBezTo>
                  <a:cubicBezTo>
                    <a:pt x="0" y="1800"/>
                    <a:pt x="1080" y="0"/>
                    <a:pt x="2160" y="0"/>
                  </a:cubicBezTo>
                  <a:cubicBezTo>
                    <a:pt x="3240" y="0"/>
                    <a:pt x="4320" y="1800"/>
                    <a:pt x="4320" y="3600"/>
                  </a:cubicBezTo>
                  <a:cubicBezTo>
                    <a:pt x="4320" y="9450"/>
                    <a:pt x="7290" y="14400"/>
                    <a:pt x="10800" y="14400"/>
                  </a:cubicBezTo>
                  <a:cubicBezTo>
                    <a:pt x="14310" y="14400"/>
                    <a:pt x="17280" y="9450"/>
                    <a:pt x="17280" y="3600"/>
                  </a:cubicBezTo>
                  <a:cubicBezTo>
                    <a:pt x="17280" y="1800"/>
                    <a:pt x="18360" y="0"/>
                    <a:pt x="19440" y="0"/>
                  </a:cubicBezTo>
                  <a:cubicBezTo>
                    <a:pt x="20520" y="0"/>
                    <a:pt x="21600" y="1800"/>
                    <a:pt x="21600" y="3600"/>
                  </a:cubicBezTo>
                  <a:cubicBezTo>
                    <a:pt x="21600" y="13500"/>
                    <a:pt x="16740" y="21600"/>
                    <a:pt x="1080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917" name="Shape 2917"/>
            <p:cNvSpPr/>
            <p:nvPr/>
          </p:nvSpPr>
          <p:spPr>
            <a:xfrm>
              <a:off x="407610" y="781605"/>
              <a:ext cx="139384" cy="70943"/>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sp>
        <p:nvSpPr>
          <p:cNvPr id="2919" name="Shape 2919"/>
          <p:cNvSpPr/>
          <p:nvPr/>
        </p:nvSpPr>
        <p:spPr>
          <a:xfrm>
            <a:off x="1013461" y="11007971"/>
            <a:ext cx="1557074" cy="1883584"/>
          </a:xfrm>
          <a:prstGeom prst="rect">
            <a:avLst/>
          </a:prstGeom>
          <a:solidFill>
            <a:srgbClr val="00882B"/>
          </a:solidFill>
          <a:ln w="12700">
            <a:miter lim="400000"/>
          </a:ln>
          <a:effectLst>
            <a:outerShdw sx="100000" sy="100000" kx="0" ky="0" algn="b" rotWithShape="0" blurRad="38100" dist="25400" dir="5400000">
              <a:srgbClr val="000000">
                <a:alpha val="50000"/>
              </a:srgbClr>
            </a:outerShdw>
          </a:effectLst>
        </p:spPr>
        <p:txBody>
          <a:bodyPr lIns="0" tIns="0" rIns="0" bIns="0" anchor="ct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920" name="Shape 2920"/>
          <p:cNvSpPr/>
          <p:nvPr/>
        </p:nvSpPr>
        <p:spPr>
          <a:xfrm>
            <a:off x="1013461" y="2233089"/>
            <a:ext cx="1557074" cy="8679704"/>
          </a:xfrm>
          <a:prstGeom prst="rect">
            <a:avLst/>
          </a:prstGeom>
          <a:solidFill>
            <a:srgbClr val="00882B"/>
          </a:solidFill>
          <a:ln w="12700">
            <a:miter lim="400000"/>
          </a:ln>
          <a:effectLst>
            <a:outerShdw sx="100000" sy="100000" kx="0" ky="0" algn="b" rotWithShape="0" blurRad="38100" dist="25400" dir="5400000">
              <a:srgbClr val="000000">
                <a:alpha val="14876"/>
              </a:srgbClr>
            </a:outerShdw>
          </a:effectLst>
        </p:spPr>
        <p:txBody>
          <a:bodyPr lIns="0" tIns="0" rIns="0" bIns="0" anchor="ct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921" name="Shape 2921"/>
          <p:cNvSpPr/>
          <p:nvPr/>
        </p:nvSpPr>
        <p:spPr>
          <a:xfrm>
            <a:off x="1086741" y="3058153"/>
            <a:ext cx="1385317"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8100"/>
              </a:lnSpc>
              <a:defRPr b="1" sz="4000">
                <a:solidFill>
                  <a:srgbClr val="FFFFFF"/>
                </a:solidFill>
                <a:latin typeface="Helvetica Neue"/>
                <a:ea typeface="Helvetica Neue"/>
                <a:cs typeface="Helvetica Neue"/>
                <a:sym typeface="Helvetica Neue"/>
              </a:defRPr>
            </a:lvl1pPr>
          </a:lstStyle>
          <a:p>
            <a:pPr lvl="0">
              <a:defRPr b="0" sz="1800">
                <a:solidFill>
                  <a:srgbClr val="000000"/>
                </a:solidFill>
              </a:defRPr>
            </a:pPr>
            <a:r>
              <a:rPr b="1" sz="4000">
                <a:solidFill>
                  <a:srgbClr val="FFFFFF"/>
                </a:solidFill>
              </a:rPr>
              <a:t>09:00</a:t>
            </a:r>
          </a:p>
        </p:txBody>
      </p:sp>
      <p:sp>
        <p:nvSpPr>
          <p:cNvPr id="2922" name="Shape 2922"/>
          <p:cNvSpPr/>
          <p:nvPr/>
        </p:nvSpPr>
        <p:spPr>
          <a:xfrm>
            <a:off x="1086741" y="4677835"/>
            <a:ext cx="1385317"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8100"/>
              </a:lnSpc>
              <a:defRPr b="1" sz="4000">
                <a:solidFill>
                  <a:srgbClr val="FFFFFF"/>
                </a:solidFill>
                <a:latin typeface="Helvetica Neue"/>
                <a:ea typeface="Helvetica Neue"/>
                <a:cs typeface="Helvetica Neue"/>
                <a:sym typeface="Helvetica Neue"/>
              </a:defRPr>
            </a:lvl1pPr>
          </a:lstStyle>
          <a:p>
            <a:pPr lvl="0">
              <a:defRPr b="0" sz="1800">
                <a:solidFill>
                  <a:srgbClr val="000000"/>
                </a:solidFill>
              </a:defRPr>
            </a:pPr>
            <a:r>
              <a:rPr b="1" sz="4000">
                <a:solidFill>
                  <a:srgbClr val="FFFFFF"/>
                </a:solidFill>
              </a:rPr>
              <a:t>10:00</a:t>
            </a:r>
          </a:p>
        </p:txBody>
      </p:sp>
      <p:sp>
        <p:nvSpPr>
          <p:cNvPr id="2923" name="Shape 2923"/>
          <p:cNvSpPr/>
          <p:nvPr/>
        </p:nvSpPr>
        <p:spPr>
          <a:xfrm>
            <a:off x="1086741" y="6297517"/>
            <a:ext cx="1385317"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8100"/>
              </a:lnSpc>
              <a:defRPr b="1" sz="4000">
                <a:solidFill>
                  <a:srgbClr val="FFFFFF"/>
                </a:solidFill>
                <a:latin typeface="Helvetica Neue"/>
                <a:ea typeface="Helvetica Neue"/>
                <a:cs typeface="Helvetica Neue"/>
                <a:sym typeface="Helvetica Neue"/>
              </a:defRPr>
            </a:lvl1pPr>
          </a:lstStyle>
          <a:p>
            <a:pPr lvl="0">
              <a:defRPr b="0" sz="1800">
                <a:solidFill>
                  <a:srgbClr val="000000"/>
                </a:solidFill>
              </a:defRPr>
            </a:pPr>
            <a:r>
              <a:rPr b="1" sz="4000">
                <a:solidFill>
                  <a:srgbClr val="FFFFFF"/>
                </a:solidFill>
              </a:rPr>
              <a:t>16:00</a:t>
            </a:r>
          </a:p>
        </p:txBody>
      </p:sp>
      <p:graphicFrame>
        <p:nvGraphicFramePr>
          <p:cNvPr id="2924" name="Table 2924"/>
          <p:cNvGraphicFramePr/>
          <p:nvPr/>
        </p:nvGraphicFramePr>
        <p:xfrm>
          <a:off x="6375346" y="4107116"/>
          <a:ext cx="11633308" cy="6992893"/>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3846619"/>
                <a:gridCol w="3893343"/>
                <a:gridCol w="3893343"/>
              </a:tblGrid>
              <a:tr h="881361">
                <a:tc>
                  <a:txBody>
                    <a:bodyPr/>
                    <a:lstStyle/>
                    <a:p>
                      <a:pPr lvl="0" defTabSz="914400">
                        <a:defRPr b="0" sz="1800">
                          <a:solidFill>
                            <a:srgbClr val="000000"/>
                          </a:solidFill>
                        </a:defRPr>
                      </a:pPr>
                      <a:r>
                        <a:rPr b="1" sz="4000">
                          <a:solidFill>
                            <a:srgbClr val="FFFFFF"/>
                          </a:solidFill>
                          <a:sym typeface="Helvetica"/>
                        </a:rPr>
                        <a:t>DEV</a:t>
                      </a:r>
                    </a:p>
                  </a:txBody>
                  <a:tcPr marL="50800" marR="50800" marT="50800" marB="50800" anchor="ctr" anchorCtr="0" horzOverflow="overflow">
                    <a:lnL w="76200">
                      <a:solidFill>
                        <a:srgbClr val="00882B"/>
                      </a:solidFill>
                      <a:custDash>
                        <a:ds d="200000" sp="200000"/>
                      </a:custDash>
                      <a:miter lim="400000"/>
                    </a:lnL>
                    <a:lnR w="190500">
                      <a:solidFill>
                        <a:srgbClr val="FFFFFF"/>
                      </a:solidFill>
                      <a:miter lim="400000"/>
                    </a:lnR>
                    <a:lnT w="76200">
                      <a:solidFill>
                        <a:srgbClr val="00882B"/>
                      </a:solidFill>
                      <a:custDash>
                        <a:ds d="200000" sp="200000"/>
                      </a:custDash>
                      <a:miter lim="400000"/>
                    </a:lnT>
                    <a:lnB w="190500">
                      <a:solidFill>
                        <a:srgbClr val="FFFFFF"/>
                      </a:solidFill>
                      <a:miter lim="400000"/>
                    </a:lnB>
                    <a:solidFill>
                      <a:srgbClr val="A6AAA9"/>
                    </a:solidFill>
                  </a:tcPr>
                </a:tc>
                <a:tc>
                  <a:txBody>
                    <a:bodyPr/>
                    <a:lstStyle/>
                    <a:p>
                      <a:pPr lvl="0" defTabSz="914400">
                        <a:defRPr b="0" sz="1800">
                          <a:solidFill>
                            <a:srgbClr val="000000"/>
                          </a:solidFill>
                        </a:defRPr>
                      </a:pPr>
                      <a:r>
                        <a:rPr b="1" sz="4000">
                          <a:solidFill>
                            <a:srgbClr val="FFFFFF"/>
                          </a:solidFill>
                          <a:sym typeface="Helvetica"/>
                        </a:rPr>
                        <a:t>STAGING</a:t>
                      </a:r>
                    </a:p>
                  </a:txBody>
                  <a:tcPr marL="50800" marR="50800" marT="50800" marB="50800" anchor="ctr" anchorCtr="0" horzOverflow="overflow">
                    <a:lnL w="190500">
                      <a:solidFill>
                        <a:srgbClr val="FFFFFF"/>
                      </a:solidFill>
                      <a:miter lim="400000"/>
                    </a:lnL>
                    <a:lnR w="190500">
                      <a:solidFill>
                        <a:srgbClr val="FFFFFF"/>
                      </a:solidFill>
                      <a:miter lim="400000"/>
                    </a:lnR>
                    <a:lnT w="76200">
                      <a:solidFill>
                        <a:srgbClr val="00882B"/>
                      </a:solidFill>
                      <a:custDash>
                        <a:ds d="200000" sp="200000"/>
                      </a:custDash>
                      <a:miter lim="400000"/>
                    </a:lnT>
                    <a:lnB w="190500">
                      <a:solidFill>
                        <a:srgbClr val="FFFFFF"/>
                      </a:solidFill>
                      <a:miter lim="400000"/>
                    </a:lnB>
                    <a:solidFill>
                      <a:srgbClr val="A6AAA9"/>
                    </a:solidFill>
                  </a:tcPr>
                </a:tc>
                <a:tc>
                  <a:txBody>
                    <a:bodyPr/>
                    <a:lstStyle/>
                    <a:p>
                      <a:pPr lvl="0" defTabSz="914400">
                        <a:defRPr b="0" sz="1800">
                          <a:solidFill>
                            <a:srgbClr val="000000"/>
                          </a:solidFill>
                        </a:defRPr>
                      </a:pPr>
                      <a:r>
                        <a:rPr b="1" sz="4000">
                          <a:solidFill>
                            <a:srgbClr val="FFFFFF"/>
                          </a:solidFill>
                          <a:sym typeface="Helvetica"/>
                        </a:rPr>
                        <a:t>PROD</a:t>
                      </a:r>
                    </a:p>
                  </a:txBody>
                  <a:tcPr marL="50800" marR="50800" marT="50800" marB="50800" anchor="ctr" anchorCtr="0" horzOverflow="overflow">
                    <a:lnL w="190500">
                      <a:solidFill>
                        <a:srgbClr val="FFFFFF"/>
                      </a:solidFill>
                      <a:miter lim="400000"/>
                    </a:lnL>
                    <a:lnR w="76200">
                      <a:solidFill>
                        <a:srgbClr val="00882B"/>
                      </a:solidFill>
                      <a:custDash>
                        <a:ds d="200000" sp="200000"/>
                      </a:custDash>
                      <a:miter lim="400000"/>
                    </a:lnR>
                    <a:lnT w="76200">
                      <a:solidFill>
                        <a:srgbClr val="00882B"/>
                      </a:solidFill>
                      <a:custDash>
                        <a:ds d="200000" sp="200000"/>
                      </a:custDash>
                      <a:miter lim="400000"/>
                    </a:lnT>
                    <a:lnB w="190500">
                      <a:solidFill>
                        <a:srgbClr val="FFFFFF"/>
                      </a:solidFill>
                      <a:miter lim="400000"/>
                    </a:lnB>
                    <a:solidFill>
                      <a:srgbClr val="A6AAA9"/>
                    </a:solidFill>
                  </a:tcPr>
                </a:tc>
              </a:tr>
              <a:tr h="1531308">
                <a:tc>
                  <a:txBody>
                    <a:bodyPr/>
                    <a:lstStyle/>
                    <a:p>
                      <a:pPr lvl="0" defTabSz="914400">
                        <a:defRPr sz="3600"/>
                      </a:pPr>
                    </a:p>
                  </a:txBody>
                  <a:tcPr marL="50800" marR="50800" marT="50800" marB="50800" anchor="ctr" anchorCtr="0" horzOverflow="overflow">
                    <a:lnL w="76200">
                      <a:solidFill>
                        <a:srgbClr val="00882B"/>
                      </a:solidFill>
                      <a:custDash>
                        <a:ds d="200000" sp="200000"/>
                      </a:custDash>
                      <a:miter lim="400000"/>
                    </a:lnL>
                    <a:lnR w="101600">
                      <a:solidFill>
                        <a:srgbClr val="FFFFFF"/>
                      </a:solidFill>
                      <a:miter lim="400000"/>
                    </a:lnR>
                    <a:lnT w="190500">
                      <a:solidFill>
                        <a:srgbClr val="FFFFFF"/>
                      </a:solidFill>
                      <a:miter lim="400000"/>
                    </a:lnT>
                    <a:lnB w="190500">
                      <a:solidFill>
                        <a:srgbClr val="FFFFFF"/>
                      </a:solidFill>
                      <a:miter lim="400000"/>
                    </a:lnB>
                  </a:tcPr>
                </a:tc>
                <a:tc>
                  <a:txBody>
                    <a:bodyPr/>
                    <a:lstStyle/>
                    <a:p>
                      <a:pPr lvl="0" defTabSz="914400">
                        <a:defRPr sz="3600"/>
                      </a:pPr>
                    </a:p>
                  </a:txBody>
                  <a:tcPr marL="50800" marR="50800" marT="50800" marB="50800" anchor="ctr" anchorCtr="0" horzOverflow="overflow">
                    <a:lnL w="101600">
                      <a:solidFill>
                        <a:srgbClr val="FFFFFF"/>
                      </a:solidFill>
                      <a:miter lim="400000"/>
                    </a:lnL>
                    <a:lnR w="101600">
                      <a:solidFill>
                        <a:srgbClr val="FFFFFF"/>
                      </a:solidFill>
                      <a:miter lim="400000"/>
                    </a:lnR>
                    <a:lnT w="190500">
                      <a:solidFill>
                        <a:srgbClr val="FFFFFF"/>
                      </a:solidFill>
                      <a:miter lim="400000"/>
                    </a:lnT>
                    <a:lnB w="190500">
                      <a:solidFill>
                        <a:srgbClr val="FFFFFF"/>
                      </a:solidFill>
                      <a:miter lim="400000"/>
                    </a:lnB>
                  </a:tcPr>
                </a:tc>
                <a:tc>
                  <a:txBody>
                    <a:bodyPr/>
                    <a:lstStyle/>
                    <a:p>
                      <a:pPr lvl="0" defTabSz="914400">
                        <a:defRPr sz="3600"/>
                      </a:pPr>
                    </a:p>
                  </a:txBody>
                  <a:tcPr marL="50800" marR="50800" marT="50800" marB="50800" anchor="ctr" anchorCtr="0" horzOverflow="overflow">
                    <a:lnL w="101600">
                      <a:solidFill>
                        <a:srgbClr val="FFFFFF"/>
                      </a:solidFill>
                      <a:miter lim="400000"/>
                    </a:lnL>
                    <a:lnR w="76200">
                      <a:solidFill>
                        <a:srgbClr val="00882B"/>
                      </a:solidFill>
                      <a:custDash>
                        <a:ds d="200000" sp="200000"/>
                      </a:custDash>
                      <a:miter lim="400000"/>
                    </a:lnR>
                    <a:lnT w="190500">
                      <a:solidFill>
                        <a:srgbClr val="FFFFFF"/>
                      </a:solidFill>
                      <a:miter lim="400000"/>
                    </a:lnT>
                    <a:lnB w="190500">
                      <a:solidFill>
                        <a:srgbClr val="FFFFFF"/>
                      </a:solidFill>
                      <a:miter lim="400000"/>
                    </a:lnB>
                  </a:tcPr>
                </a:tc>
              </a:tr>
              <a:tr h="1531927">
                <a:tc>
                  <a:txBody>
                    <a:bodyPr/>
                    <a:lstStyle/>
                    <a:p>
                      <a:pPr lvl="0" defTabSz="914400">
                        <a:defRPr sz="3600"/>
                      </a:pPr>
                    </a:p>
                  </a:txBody>
                  <a:tcPr marL="50800" marR="50800" marT="50800" marB="50800" anchor="ctr" anchorCtr="0" horzOverflow="overflow">
                    <a:lnL w="76200">
                      <a:solidFill>
                        <a:srgbClr val="00882B"/>
                      </a:solidFill>
                      <a:custDash>
                        <a:ds d="200000" sp="200000"/>
                      </a:custDash>
                      <a:miter lim="400000"/>
                    </a:lnL>
                    <a:lnR w="190500">
                      <a:solidFill>
                        <a:srgbClr val="FFFFFF"/>
                      </a:solidFill>
                      <a:miter lim="400000"/>
                    </a:lnR>
                    <a:lnT w="190500">
                      <a:solidFill>
                        <a:srgbClr val="FFFFFF"/>
                      </a:solidFill>
                      <a:miter lim="400000"/>
                    </a:lnT>
                    <a:lnB w="190500">
                      <a:solidFill>
                        <a:srgbClr val="FFFFFF"/>
                      </a:solidFill>
                      <a:miter lim="400000"/>
                    </a:lnB>
                    <a:solidFill>
                      <a:srgbClr val="DCDEE0"/>
                    </a:solidFill>
                  </a:tcPr>
                </a:tc>
                <a:tc>
                  <a:txBody>
                    <a:bodyPr/>
                    <a:lstStyle/>
                    <a:p>
                      <a:pPr lvl="0" defTabSz="914400">
                        <a:defRPr sz="3600"/>
                      </a:pPr>
                    </a:p>
                  </a:txBody>
                  <a:tcPr marL="50800" marR="50800" marT="50800" marB="50800" anchor="ctr" anchorCtr="0" horzOverflow="overflow">
                    <a:lnL w="190500">
                      <a:solidFill>
                        <a:srgbClr val="FFFFFF"/>
                      </a:solidFill>
                      <a:miter lim="400000"/>
                    </a:lnL>
                    <a:lnR w="190500">
                      <a:solidFill>
                        <a:srgbClr val="FFFFFF"/>
                      </a:solidFill>
                      <a:miter lim="400000"/>
                    </a:lnR>
                    <a:lnT w="190500">
                      <a:solidFill>
                        <a:srgbClr val="FFFFFF"/>
                      </a:solidFill>
                      <a:miter lim="400000"/>
                    </a:lnT>
                    <a:lnB w="190500">
                      <a:solidFill>
                        <a:srgbClr val="FFFFFF"/>
                      </a:solidFill>
                      <a:miter lim="400000"/>
                    </a:lnB>
                    <a:solidFill>
                      <a:srgbClr val="DCDEE0"/>
                    </a:solidFill>
                  </a:tcPr>
                </a:tc>
                <a:tc>
                  <a:txBody>
                    <a:bodyPr/>
                    <a:lstStyle/>
                    <a:p>
                      <a:pPr lvl="0" defTabSz="914400">
                        <a:defRPr sz="3600"/>
                      </a:pPr>
                    </a:p>
                  </a:txBody>
                  <a:tcPr marL="50800" marR="50800" marT="50800" marB="50800" anchor="ctr" anchorCtr="0" horzOverflow="overflow">
                    <a:lnL w="190500">
                      <a:solidFill>
                        <a:srgbClr val="FFFFFF"/>
                      </a:solidFill>
                      <a:miter lim="400000"/>
                    </a:lnL>
                    <a:lnR w="76200">
                      <a:solidFill>
                        <a:srgbClr val="00882B"/>
                      </a:solidFill>
                      <a:custDash>
                        <a:ds d="200000" sp="200000"/>
                      </a:custDash>
                      <a:miter lim="400000"/>
                    </a:lnR>
                    <a:lnT w="190500">
                      <a:solidFill>
                        <a:srgbClr val="FFFFFF"/>
                      </a:solidFill>
                      <a:miter lim="400000"/>
                    </a:lnT>
                    <a:lnB w="190500">
                      <a:solidFill>
                        <a:srgbClr val="FFFFFF"/>
                      </a:solidFill>
                      <a:miter lim="400000"/>
                    </a:lnB>
                    <a:solidFill>
                      <a:srgbClr val="DCDEE0"/>
                    </a:solidFill>
                  </a:tcPr>
                </a:tc>
              </a:tr>
              <a:tr h="1526892">
                <a:tc>
                  <a:txBody>
                    <a:bodyPr/>
                    <a:lstStyle/>
                    <a:p>
                      <a:pPr lvl="0" defTabSz="914400">
                        <a:defRPr sz="3600"/>
                      </a:pPr>
                    </a:p>
                  </a:txBody>
                  <a:tcPr marL="50800" marR="50800" marT="50800" marB="50800" anchor="ctr" anchorCtr="0" horzOverflow="overflow">
                    <a:lnL w="76200">
                      <a:solidFill>
                        <a:srgbClr val="00882B"/>
                      </a:solidFill>
                      <a:custDash>
                        <a:ds d="200000" sp="200000"/>
                      </a:custDash>
                      <a:miter lim="400000"/>
                    </a:lnL>
                    <a:lnR w="101600">
                      <a:solidFill>
                        <a:srgbClr val="FFFFFF"/>
                      </a:solidFill>
                      <a:miter lim="400000"/>
                    </a:lnR>
                    <a:lnT w="190500">
                      <a:solidFill>
                        <a:srgbClr val="FFFFFF"/>
                      </a:solidFill>
                      <a:miter lim="400000"/>
                    </a:lnT>
                    <a:lnB w="190500">
                      <a:solidFill>
                        <a:srgbClr val="FFFFFF"/>
                      </a:solidFill>
                      <a:miter lim="400000"/>
                    </a:lnB>
                  </a:tcPr>
                </a:tc>
                <a:tc>
                  <a:txBody>
                    <a:bodyPr/>
                    <a:lstStyle/>
                    <a:p>
                      <a:pPr lvl="0" defTabSz="914400">
                        <a:defRPr sz="3600"/>
                      </a:pPr>
                    </a:p>
                  </a:txBody>
                  <a:tcPr marL="50800" marR="50800" marT="50800" marB="50800" anchor="ctr" anchorCtr="0" horzOverflow="overflow">
                    <a:lnL w="101600">
                      <a:solidFill>
                        <a:srgbClr val="FFFFFF"/>
                      </a:solidFill>
                      <a:miter lim="400000"/>
                    </a:lnL>
                    <a:lnR w="101600">
                      <a:solidFill>
                        <a:srgbClr val="FFFFFF"/>
                      </a:solidFill>
                      <a:miter lim="400000"/>
                    </a:lnR>
                    <a:lnT w="190500">
                      <a:solidFill>
                        <a:srgbClr val="FFFFFF"/>
                      </a:solidFill>
                      <a:miter lim="400000"/>
                    </a:lnT>
                    <a:lnB w="190500">
                      <a:solidFill>
                        <a:srgbClr val="FFFFFF"/>
                      </a:solidFill>
                      <a:miter lim="400000"/>
                    </a:lnB>
                  </a:tcPr>
                </a:tc>
                <a:tc>
                  <a:txBody>
                    <a:bodyPr/>
                    <a:lstStyle/>
                    <a:p>
                      <a:pPr lvl="0" defTabSz="914400">
                        <a:defRPr sz="3600"/>
                      </a:pPr>
                    </a:p>
                  </a:txBody>
                  <a:tcPr marL="50800" marR="50800" marT="50800" marB="50800" anchor="ctr" anchorCtr="0" horzOverflow="overflow">
                    <a:lnL w="101600">
                      <a:solidFill>
                        <a:srgbClr val="FFFFFF"/>
                      </a:solidFill>
                      <a:miter lim="400000"/>
                    </a:lnL>
                    <a:lnR w="76200">
                      <a:solidFill>
                        <a:srgbClr val="00882B"/>
                      </a:solidFill>
                      <a:custDash>
                        <a:ds d="200000" sp="200000"/>
                      </a:custDash>
                      <a:miter lim="400000"/>
                    </a:lnR>
                    <a:lnT w="190500">
                      <a:solidFill>
                        <a:srgbClr val="FFFFFF"/>
                      </a:solidFill>
                      <a:miter lim="400000"/>
                    </a:lnT>
                    <a:lnB w="190500">
                      <a:solidFill>
                        <a:srgbClr val="FFFFFF"/>
                      </a:solidFill>
                      <a:miter lim="400000"/>
                    </a:lnB>
                  </a:tcPr>
                </a:tc>
              </a:tr>
              <a:tr h="1521402">
                <a:tc>
                  <a:txBody>
                    <a:bodyPr/>
                    <a:lstStyle/>
                    <a:p>
                      <a:pPr lvl="0" defTabSz="914400">
                        <a:defRPr sz="3600"/>
                      </a:pPr>
                    </a:p>
                  </a:txBody>
                  <a:tcPr marL="50800" marR="50800" marT="50800" marB="50800" anchor="ctr" anchorCtr="0" horzOverflow="overflow">
                    <a:lnL w="76200">
                      <a:solidFill>
                        <a:srgbClr val="00882B"/>
                      </a:solidFill>
                      <a:custDash>
                        <a:ds d="200000" sp="200000"/>
                      </a:custDash>
                      <a:miter lim="400000"/>
                    </a:lnL>
                    <a:lnR w="190500">
                      <a:solidFill>
                        <a:srgbClr val="FFFFFF"/>
                      </a:solidFill>
                      <a:miter lim="400000"/>
                    </a:lnR>
                    <a:lnT w="190500">
                      <a:solidFill>
                        <a:srgbClr val="FFFFFF"/>
                      </a:solidFill>
                      <a:miter lim="400000"/>
                    </a:lnT>
                    <a:lnB w="76200">
                      <a:solidFill>
                        <a:srgbClr val="00882B"/>
                      </a:solidFill>
                      <a:custDash>
                        <a:ds d="200000" sp="200000"/>
                      </a:custDash>
                      <a:miter lim="400000"/>
                    </a:lnB>
                    <a:solidFill>
                      <a:srgbClr val="DCDEE0"/>
                    </a:solidFill>
                  </a:tcPr>
                </a:tc>
                <a:tc>
                  <a:txBody>
                    <a:bodyPr/>
                    <a:lstStyle/>
                    <a:p>
                      <a:pPr lvl="0" defTabSz="914400">
                        <a:defRPr sz="3600"/>
                      </a:pPr>
                    </a:p>
                  </a:txBody>
                  <a:tcPr marL="50800" marR="50800" marT="50800" marB="50800" anchor="ctr" anchorCtr="0" horzOverflow="overflow">
                    <a:lnL w="190500">
                      <a:solidFill>
                        <a:srgbClr val="FFFFFF"/>
                      </a:solidFill>
                      <a:miter lim="400000"/>
                    </a:lnL>
                    <a:lnR w="190500">
                      <a:solidFill>
                        <a:srgbClr val="FFFFFF"/>
                      </a:solidFill>
                      <a:miter lim="400000"/>
                    </a:lnR>
                    <a:lnT w="190500">
                      <a:solidFill>
                        <a:srgbClr val="FFFFFF"/>
                      </a:solidFill>
                      <a:miter lim="400000"/>
                    </a:lnT>
                    <a:lnB w="76200">
                      <a:solidFill>
                        <a:srgbClr val="00882B"/>
                      </a:solidFill>
                      <a:custDash>
                        <a:ds d="200000" sp="200000"/>
                      </a:custDash>
                      <a:miter lim="400000"/>
                    </a:lnB>
                    <a:solidFill>
                      <a:srgbClr val="DCDEE0"/>
                    </a:solidFill>
                  </a:tcPr>
                </a:tc>
                <a:tc>
                  <a:txBody>
                    <a:bodyPr/>
                    <a:lstStyle/>
                    <a:p>
                      <a:pPr lvl="0" defTabSz="914400">
                        <a:defRPr sz="3600"/>
                      </a:pPr>
                    </a:p>
                  </a:txBody>
                  <a:tcPr marL="50800" marR="50800" marT="50800" marB="50800" anchor="ctr" anchorCtr="0" horzOverflow="overflow">
                    <a:lnL w="190500">
                      <a:solidFill>
                        <a:srgbClr val="FFFFFF"/>
                      </a:solidFill>
                      <a:miter lim="400000"/>
                    </a:lnL>
                    <a:lnR w="76200">
                      <a:solidFill>
                        <a:srgbClr val="00882B"/>
                      </a:solidFill>
                      <a:custDash>
                        <a:ds d="200000" sp="200000"/>
                      </a:custDash>
                      <a:miter lim="400000"/>
                    </a:lnR>
                    <a:lnT w="190500">
                      <a:solidFill>
                        <a:srgbClr val="FFFFFF"/>
                      </a:solidFill>
                      <a:miter lim="400000"/>
                    </a:lnT>
                    <a:lnB w="76200">
                      <a:solidFill>
                        <a:srgbClr val="00882B"/>
                      </a:solidFill>
                      <a:custDash>
                        <a:ds d="200000" sp="200000"/>
                      </a:custDash>
                      <a:miter lim="400000"/>
                    </a:lnB>
                    <a:solidFill>
                      <a:srgbClr val="DCDEE0"/>
                    </a:solidFill>
                  </a:tcPr>
                </a:tc>
              </a:tr>
            </a:tbl>
          </a:graphicData>
        </a:graphic>
      </p:graphicFrame>
      <p:grpSp>
        <p:nvGrpSpPr>
          <p:cNvPr id="2927" name="Group 2927"/>
          <p:cNvGrpSpPr/>
          <p:nvPr/>
        </p:nvGrpSpPr>
        <p:grpSpPr>
          <a:xfrm>
            <a:off x="11686171" y="5214304"/>
            <a:ext cx="1011659" cy="1011659"/>
            <a:chOff x="0" y="0"/>
            <a:chExt cx="1011657" cy="1011657"/>
          </a:xfrm>
        </p:grpSpPr>
        <p:pic>
          <p:nvPicPr>
            <p:cNvPr id="2925" name="pasted-image.png"/>
            <p:cNvPicPr/>
            <p:nvPr/>
          </p:nvPicPr>
          <p:blipFill>
            <a:blip r:embed="rId4">
              <a:extLst/>
            </a:blip>
            <a:srcRect l="0" t="0" r="0" b="0"/>
            <a:stretch>
              <a:fillRect/>
            </a:stretch>
          </p:blipFill>
          <p:spPr>
            <a:xfrm>
              <a:off x="0" y="0"/>
              <a:ext cx="1011658" cy="1011658"/>
            </a:xfrm>
            <a:prstGeom prst="rect">
              <a:avLst/>
            </a:prstGeom>
            <a:ln w="12700" cap="flat">
              <a:noFill/>
              <a:miter lim="400000"/>
            </a:ln>
            <a:effectLst/>
          </p:spPr>
        </p:pic>
        <p:sp>
          <p:nvSpPr>
            <p:cNvPr id="2926" name="Shape 2926"/>
            <p:cNvSpPr/>
            <p:nvPr/>
          </p:nvSpPr>
          <p:spPr>
            <a:xfrm>
              <a:off x="158494" y="429539"/>
              <a:ext cx="694671" cy="541180"/>
            </a:xfrm>
            <a:prstGeom prst="rect">
              <a:avLst/>
            </a:prstGeom>
            <a:solidFill>
              <a:srgbClr val="164F86"/>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grpSp>
        <p:nvGrpSpPr>
          <p:cNvPr id="2930" name="Group 2930"/>
          <p:cNvGrpSpPr/>
          <p:nvPr/>
        </p:nvGrpSpPr>
        <p:grpSpPr>
          <a:xfrm>
            <a:off x="15550948" y="5214304"/>
            <a:ext cx="1011659" cy="1011659"/>
            <a:chOff x="0" y="0"/>
            <a:chExt cx="1011657" cy="1011657"/>
          </a:xfrm>
        </p:grpSpPr>
        <p:pic>
          <p:nvPicPr>
            <p:cNvPr id="2928" name="pasted-image.png"/>
            <p:cNvPicPr/>
            <p:nvPr/>
          </p:nvPicPr>
          <p:blipFill>
            <a:blip r:embed="rId4">
              <a:extLst/>
            </a:blip>
            <a:srcRect l="0" t="0" r="0" b="0"/>
            <a:stretch>
              <a:fillRect/>
            </a:stretch>
          </p:blipFill>
          <p:spPr>
            <a:xfrm>
              <a:off x="0" y="0"/>
              <a:ext cx="1011658" cy="1011658"/>
            </a:xfrm>
            <a:prstGeom prst="rect">
              <a:avLst/>
            </a:prstGeom>
            <a:ln w="12700" cap="flat">
              <a:noFill/>
              <a:miter lim="400000"/>
            </a:ln>
            <a:effectLst/>
          </p:spPr>
        </p:pic>
        <p:sp>
          <p:nvSpPr>
            <p:cNvPr id="2929" name="Shape 2929"/>
            <p:cNvSpPr/>
            <p:nvPr/>
          </p:nvSpPr>
          <p:spPr>
            <a:xfrm>
              <a:off x="158494" y="429539"/>
              <a:ext cx="694671" cy="541180"/>
            </a:xfrm>
            <a:prstGeom prst="rect">
              <a:avLst/>
            </a:prstGeom>
            <a:solidFill>
              <a:srgbClr val="164F86"/>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grpSp>
        <p:nvGrpSpPr>
          <p:cNvPr id="2933" name="Group 2933"/>
          <p:cNvGrpSpPr/>
          <p:nvPr/>
        </p:nvGrpSpPr>
        <p:grpSpPr>
          <a:xfrm>
            <a:off x="7821393" y="5214304"/>
            <a:ext cx="1011659" cy="1011659"/>
            <a:chOff x="0" y="0"/>
            <a:chExt cx="1011657" cy="1011657"/>
          </a:xfrm>
        </p:grpSpPr>
        <p:pic>
          <p:nvPicPr>
            <p:cNvPr id="2931" name="pasted-image.png"/>
            <p:cNvPicPr/>
            <p:nvPr/>
          </p:nvPicPr>
          <p:blipFill>
            <a:blip r:embed="rId4">
              <a:extLst/>
            </a:blip>
            <a:srcRect l="0" t="0" r="0" b="0"/>
            <a:stretch>
              <a:fillRect/>
            </a:stretch>
          </p:blipFill>
          <p:spPr>
            <a:xfrm>
              <a:off x="0" y="0"/>
              <a:ext cx="1011658" cy="1011658"/>
            </a:xfrm>
            <a:prstGeom prst="rect">
              <a:avLst/>
            </a:prstGeom>
            <a:ln w="12700" cap="flat">
              <a:noFill/>
              <a:miter lim="400000"/>
            </a:ln>
            <a:effectLst/>
          </p:spPr>
        </p:pic>
        <p:sp>
          <p:nvSpPr>
            <p:cNvPr id="2932" name="Shape 2932"/>
            <p:cNvSpPr/>
            <p:nvPr/>
          </p:nvSpPr>
          <p:spPr>
            <a:xfrm>
              <a:off x="158494" y="422540"/>
              <a:ext cx="694670" cy="551414"/>
            </a:xfrm>
            <a:prstGeom prst="rect">
              <a:avLst/>
            </a:prstGeom>
            <a:solidFill>
              <a:srgbClr val="164F86"/>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grpSp>
        <p:nvGrpSpPr>
          <p:cNvPr id="2936" name="Group 2936"/>
          <p:cNvGrpSpPr/>
          <p:nvPr/>
        </p:nvGrpSpPr>
        <p:grpSpPr>
          <a:xfrm>
            <a:off x="11686171" y="6698364"/>
            <a:ext cx="1011659" cy="1011659"/>
            <a:chOff x="0" y="0"/>
            <a:chExt cx="1011657" cy="1011657"/>
          </a:xfrm>
        </p:grpSpPr>
        <p:pic>
          <p:nvPicPr>
            <p:cNvPr id="2934" name="pasted-image.png"/>
            <p:cNvPicPr/>
            <p:nvPr/>
          </p:nvPicPr>
          <p:blipFill>
            <a:blip r:embed="rId4">
              <a:extLst/>
            </a:blip>
            <a:srcRect l="0" t="0" r="0" b="0"/>
            <a:stretch>
              <a:fillRect/>
            </a:stretch>
          </p:blipFill>
          <p:spPr>
            <a:xfrm>
              <a:off x="0" y="0"/>
              <a:ext cx="1011658" cy="1011658"/>
            </a:xfrm>
            <a:prstGeom prst="rect">
              <a:avLst/>
            </a:prstGeom>
            <a:ln w="12700" cap="flat">
              <a:noFill/>
              <a:miter lim="400000"/>
            </a:ln>
            <a:effectLst/>
          </p:spPr>
        </p:pic>
        <p:sp>
          <p:nvSpPr>
            <p:cNvPr id="2935" name="Shape 2935"/>
            <p:cNvSpPr/>
            <p:nvPr/>
          </p:nvSpPr>
          <p:spPr>
            <a:xfrm>
              <a:off x="158494" y="429539"/>
              <a:ext cx="694671" cy="541180"/>
            </a:xfrm>
            <a:prstGeom prst="rect">
              <a:avLst/>
            </a:prstGeom>
            <a:solidFill>
              <a:srgbClr val="164F86"/>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grpSp>
        <p:nvGrpSpPr>
          <p:cNvPr id="2939" name="Group 2939"/>
          <p:cNvGrpSpPr/>
          <p:nvPr/>
        </p:nvGrpSpPr>
        <p:grpSpPr>
          <a:xfrm>
            <a:off x="15550948" y="6698364"/>
            <a:ext cx="1011659" cy="1011659"/>
            <a:chOff x="0" y="0"/>
            <a:chExt cx="1011657" cy="1011657"/>
          </a:xfrm>
        </p:grpSpPr>
        <p:pic>
          <p:nvPicPr>
            <p:cNvPr id="2937" name="pasted-image.png"/>
            <p:cNvPicPr/>
            <p:nvPr/>
          </p:nvPicPr>
          <p:blipFill>
            <a:blip r:embed="rId4">
              <a:extLst/>
            </a:blip>
            <a:srcRect l="0" t="0" r="0" b="0"/>
            <a:stretch>
              <a:fillRect/>
            </a:stretch>
          </p:blipFill>
          <p:spPr>
            <a:xfrm>
              <a:off x="0" y="0"/>
              <a:ext cx="1011658" cy="1011658"/>
            </a:xfrm>
            <a:prstGeom prst="rect">
              <a:avLst/>
            </a:prstGeom>
            <a:ln w="12700" cap="flat">
              <a:noFill/>
              <a:miter lim="400000"/>
            </a:ln>
            <a:effectLst/>
          </p:spPr>
        </p:pic>
        <p:sp>
          <p:nvSpPr>
            <p:cNvPr id="2938" name="Shape 2938"/>
            <p:cNvSpPr/>
            <p:nvPr/>
          </p:nvSpPr>
          <p:spPr>
            <a:xfrm>
              <a:off x="158494" y="429539"/>
              <a:ext cx="694671" cy="541180"/>
            </a:xfrm>
            <a:prstGeom prst="rect">
              <a:avLst/>
            </a:prstGeom>
            <a:solidFill>
              <a:srgbClr val="164F86"/>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grpSp>
        <p:nvGrpSpPr>
          <p:cNvPr id="2942" name="Group 2942"/>
          <p:cNvGrpSpPr/>
          <p:nvPr/>
        </p:nvGrpSpPr>
        <p:grpSpPr>
          <a:xfrm>
            <a:off x="7821393" y="6698364"/>
            <a:ext cx="1011659" cy="1011659"/>
            <a:chOff x="0" y="0"/>
            <a:chExt cx="1011657" cy="1011657"/>
          </a:xfrm>
        </p:grpSpPr>
        <p:pic>
          <p:nvPicPr>
            <p:cNvPr id="2940" name="pasted-image.png"/>
            <p:cNvPicPr/>
            <p:nvPr/>
          </p:nvPicPr>
          <p:blipFill>
            <a:blip r:embed="rId4">
              <a:extLst/>
            </a:blip>
            <a:srcRect l="0" t="0" r="0" b="0"/>
            <a:stretch>
              <a:fillRect/>
            </a:stretch>
          </p:blipFill>
          <p:spPr>
            <a:xfrm>
              <a:off x="0" y="0"/>
              <a:ext cx="1011658" cy="1011658"/>
            </a:xfrm>
            <a:prstGeom prst="rect">
              <a:avLst/>
            </a:prstGeom>
            <a:ln w="12700" cap="flat">
              <a:noFill/>
              <a:miter lim="400000"/>
            </a:ln>
            <a:effectLst/>
          </p:spPr>
        </p:pic>
        <p:sp>
          <p:nvSpPr>
            <p:cNvPr id="2941" name="Shape 2941"/>
            <p:cNvSpPr/>
            <p:nvPr/>
          </p:nvSpPr>
          <p:spPr>
            <a:xfrm>
              <a:off x="158494" y="422540"/>
              <a:ext cx="694670" cy="551414"/>
            </a:xfrm>
            <a:prstGeom prst="rect">
              <a:avLst/>
            </a:prstGeom>
            <a:solidFill>
              <a:srgbClr val="F5D328"/>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grpSp>
        <p:nvGrpSpPr>
          <p:cNvPr id="2945" name="Group 2945"/>
          <p:cNvGrpSpPr/>
          <p:nvPr/>
        </p:nvGrpSpPr>
        <p:grpSpPr>
          <a:xfrm>
            <a:off x="7819025" y="8203831"/>
            <a:ext cx="1011659" cy="1011658"/>
            <a:chOff x="0" y="0"/>
            <a:chExt cx="1011657" cy="1011657"/>
          </a:xfrm>
        </p:grpSpPr>
        <p:pic>
          <p:nvPicPr>
            <p:cNvPr id="2943" name="pasted-image.png"/>
            <p:cNvPicPr/>
            <p:nvPr/>
          </p:nvPicPr>
          <p:blipFill>
            <a:blip r:embed="rId4">
              <a:extLst/>
            </a:blip>
            <a:srcRect l="0" t="0" r="0" b="0"/>
            <a:stretch>
              <a:fillRect/>
            </a:stretch>
          </p:blipFill>
          <p:spPr>
            <a:xfrm>
              <a:off x="0" y="0"/>
              <a:ext cx="1011658" cy="1011658"/>
            </a:xfrm>
            <a:prstGeom prst="rect">
              <a:avLst/>
            </a:prstGeom>
            <a:ln w="12700" cap="flat">
              <a:noFill/>
              <a:miter lim="400000"/>
            </a:ln>
            <a:effectLst/>
          </p:spPr>
        </p:pic>
        <p:sp>
          <p:nvSpPr>
            <p:cNvPr id="2944" name="Shape 2944"/>
            <p:cNvSpPr/>
            <p:nvPr/>
          </p:nvSpPr>
          <p:spPr>
            <a:xfrm>
              <a:off x="158494" y="422540"/>
              <a:ext cx="694670" cy="551414"/>
            </a:xfrm>
            <a:prstGeom prst="rect">
              <a:avLst/>
            </a:prstGeom>
            <a:solidFill>
              <a:srgbClr val="00882B"/>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grpSp>
        <p:nvGrpSpPr>
          <p:cNvPr id="2948" name="Group 2948"/>
          <p:cNvGrpSpPr/>
          <p:nvPr/>
        </p:nvGrpSpPr>
        <p:grpSpPr>
          <a:xfrm>
            <a:off x="11686171" y="8207824"/>
            <a:ext cx="1011659" cy="1011659"/>
            <a:chOff x="0" y="0"/>
            <a:chExt cx="1011657" cy="1011657"/>
          </a:xfrm>
        </p:grpSpPr>
        <p:pic>
          <p:nvPicPr>
            <p:cNvPr id="2946" name="pasted-image.png"/>
            <p:cNvPicPr/>
            <p:nvPr/>
          </p:nvPicPr>
          <p:blipFill>
            <a:blip r:embed="rId4">
              <a:extLst/>
            </a:blip>
            <a:srcRect l="0" t="0" r="0" b="0"/>
            <a:stretch>
              <a:fillRect/>
            </a:stretch>
          </p:blipFill>
          <p:spPr>
            <a:xfrm>
              <a:off x="0" y="0"/>
              <a:ext cx="1011658" cy="1011658"/>
            </a:xfrm>
            <a:prstGeom prst="rect">
              <a:avLst/>
            </a:prstGeom>
            <a:ln w="12700" cap="flat">
              <a:noFill/>
              <a:miter lim="400000"/>
            </a:ln>
            <a:effectLst/>
          </p:spPr>
        </p:pic>
        <p:sp>
          <p:nvSpPr>
            <p:cNvPr id="2947" name="Shape 2947"/>
            <p:cNvSpPr/>
            <p:nvPr/>
          </p:nvSpPr>
          <p:spPr>
            <a:xfrm>
              <a:off x="158494" y="429539"/>
              <a:ext cx="694671" cy="541180"/>
            </a:xfrm>
            <a:prstGeom prst="rect">
              <a:avLst/>
            </a:prstGeom>
            <a:solidFill>
              <a:srgbClr val="164F86"/>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grpSp>
        <p:nvGrpSpPr>
          <p:cNvPr id="2951" name="Group 2951"/>
          <p:cNvGrpSpPr/>
          <p:nvPr/>
        </p:nvGrpSpPr>
        <p:grpSpPr>
          <a:xfrm>
            <a:off x="15550948" y="8207824"/>
            <a:ext cx="1011659" cy="1011659"/>
            <a:chOff x="0" y="0"/>
            <a:chExt cx="1011657" cy="1011657"/>
          </a:xfrm>
        </p:grpSpPr>
        <p:pic>
          <p:nvPicPr>
            <p:cNvPr id="2949" name="pasted-image.png"/>
            <p:cNvPicPr/>
            <p:nvPr/>
          </p:nvPicPr>
          <p:blipFill>
            <a:blip r:embed="rId4">
              <a:extLst/>
            </a:blip>
            <a:srcRect l="0" t="0" r="0" b="0"/>
            <a:stretch>
              <a:fillRect/>
            </a:stretch>
          </p:blipFill>
          <p:spPr>
            <a:xfrm>
              <a:off x="0" y="0"/>
              <a:ext cx="1011658" cy="1011658"/>
            </a:xfrm>
            <a:prstGeom prst="rect">
              <a:avLst/>
            </a:prstGeom>
            <a:ln w="12700" cap="flat">
              <a:noFill/>
              <a:miter lim="400000"/>
            </a:ln>
            <a:effectLst/>
          </p:spPr>
        </p:pic>
        <p:sp>
          <p:nvSpPr>
            <p:cNvPr id="2950" name="Shape 2950"/>
            <p:cNvSpPr/>
            <p:nvPr/>
          </p:nvSpPr>
          <p:spPr>
            <a:xfrm>
              <a:off x="158494" y="429539"/>
              <a:ext cx="694671" cy="541180"/>
            </a:xfrm>
            <a:prstGeom prst="rect">
              <a:avLst/>
            </a:prstGeom>
            <a:solidFill>
              <a:srgbClr val="164F86"/>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grpSp>
        <p:nvGrpSpPr>
          <p:cNvPr id="2954" name="Group 2954"/>
          <p:cNvGrpSpPr/>
          <p:nvPr/>
        </p:nvGrpSpPr>
        <p:grpSpPr>
          <a:xfrm>
            <a:off x="7821393" y="8203831"/>
            <a:ext cx="1011659" cy="1011658"/>
            <a:chOff x="0" y="0"/>
            <a:chExt cx="1011657" cy="1011657"/>
          </a:xfrm>
        </p:grpSpPr>
        <p:pic>
          <p:nvPicPr>
            <p:cNvPr id="2952" name="pasted-image.png"/>
            <p:cNvPicPr/>
            <p:nvPr/>
          </p:nvPicPr>
          <p:blipFill>
            <a:blip r:embed="rId4">
              <a:extLst/>
            </a:blip>
            <a:srcRect l="0" t="0" r="0" b="0"/>
            <a:stretch>
              <a:fillRect/>
            </a:stretch>
          </p:blipFill>
          <p:spPr>
            <a:xfrm>
              <a:off x="0" y="0"/>
              <a:ext cx="1011658" cy="1011658"/>
            </a:xfrm>
            <a:prstGeom prst="rect">
              <a:avLst/>
            </a:prstGeom>
            <a:ln w="12700" cap="flat">
              <a:noFill/>
              <a:miter lim="400000"/>
            </a:ln>
            <a:effectLst/>
          </p:spPr>
        </p:pic>
        <p:sp>
          <p:nvSpPr>
            <p:cNvPr id="2953" name="Shape 2953"/>
            <p:cNvSpPr/>
            <p:nvPr/>
          </p:nvSpPr>
          <p:spPr>
            <a:xfrm>
              <a:off x="158494" y="422540"/>
              <a:ext cx="694670" cy="551414"/>
            </a:xfrm>
            <a:prstGeom prst="rect">
              <a:avLst/>
            </a:prstGeom>
            <a:solidFill>
              <a:srgbClr val="00882B"/>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sp>
        <p:nvSpPr>
          <p:cNvPr id="2955" name="Shape 2955"/>
          <p:cNvSpPr/>
          <p:nvPr/>
        </p:nvSpPr>
        <p:spPr>
          <a:xfrm>
            <a:off x="755465" y="745026"/>
            <a:ext cx="20970876"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A deployment pipeline, at Atlassian</a:t>
            </a:r>
          </a:p>
        </p:txBody>
      </p:sp>
    </p:spTree>
  </p:cSld>
  <p:clrMapOvr>
    <a:masterClrMapping/>
  </p:clrMapOvr>
  <p:transition spd="med" advClick="1">
    <p:dissolve/>
  </p:transition>
</p:sld>
</file>

<file path=ppt/slides/slide7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59" name="Shape 2959"/>
          <p:cNvSpPr/>
          <p:nvPr/>
        </p:nvSpPr>
        <p:spPr>
          <a:xfrm>
            <a:off x="1226441" y="3120180"/>
            <a:ext cx="1131114"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7100"/>
              </a:lnSpc>
              <a:defRPr b="1" sz="3200">
                <a:solidFill>
                  <a:srgbClr val="FFFFFF"/>
                </a:solidFill>
                <a:latin typeface="Helvetica Neue"/>
                <a:ea typeface="Helvetica Neue"/>
                <a:cs typeface="Helvetica Neue"/>
                <a:sym typeface="Helvetica Neue"/>
              </a:defRPr>
            </a:lvl1pPr>
          </a:lstStyle>
          <a:p>
            <a:pPr lvl="0">
              <a:defRPr b="0" sz="1800">
                <a:solidFill>
                  <a:srgbClr val="000000"/>
                </a:solidFill>
              </a:defRPr>
            </a:pPr>
            <a:r>
              <a:rPr b="1" sz="3200">
                <a:solidFill>
                  <a:srgbClr val="FFFFFF"/>
                </a:solidFill>
              </a:rPr>
              <a:t>09:00</a:t>
            </a:r>
          </a:p>
        </p:txBody>
      </p:sp>
      <p:grpSp>
        <p:nvGrpSpPr>
          <p:cNvPr id="2972" name="Group 2972"/>
          <p:cNvGrpSpPr/>
          <p:nvPr/>
        </p:nvGrpSpPr>
        <p:grpSpPr>
          <a:xfrm>
            <a:off x="4418211" y="2583834"/>
            <a:ext cx="19235503" cy="1657804"/>
            <a:chOff x="299569" y="0"/>
            <a:chExt cx="19235502" cy="1657803"/>
          </a:xfrm>
        </p:grpSpPr>
        <p:sp>
          <p:nvSpPr>
            <p:cNvPr id="2960" name="Shape 2960"/>
            <p:cNvSpPr/>
            <p:nvPr/>
          </p:nvSpPr>
          <p:spPr>
            <a:xfrm>
              <a:off x="299569" y="426767"/>
              <a:ext cx="891779" cy="8042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3846" sz="5200">
                  <a:solidFill>
                    <a:srgbClr val="58ADE1"/>
                  </a:solidFill>
                  <a:latin typeface="Atlassian-icons"/>
                  <a:ea typeface="Atlassian-icons"/>
                  <a:cs typeface="Atlassian-icons"/>
                  <a:sym typeface="Atlassian-icons"/>
                </a:defRPr>
              </a:lvl1pPr>
            </a:lstStyle>
            <a:p>
              <a:pPr lvl="0">
                <a:defRPr baseline="0" sz="1800">
                  <a:solidFill>
                    <a:srgbClr val="000000"/>
                  </a:solidFill>
                </a:defRPr>
              </a:pPr>
              <a:r>
                <a:rPr baseline="-3846" sz="5200">
                  <a:solidFill>
                    <a:srgbClr val="58ADE1"/>
                  </a:solidFill>
                </a:rPr>
                <a:t></a:t>
              </a:r>
            </a:p>
          </p:txBody>
        </p:sp>
        <p:grpSp>
          <p:nvGrpSpPr>
            <p:cNvPr id="2971" name="Group 2971"/>
            <p:cNvGrpSpPr/>
            <p:nvPr/>
          </p:nvGrpSpPr>
          <p:grpSpPr>
            <a:xfrm>
              <a:off x="1303287" y="0"/>
              <a:ext cx="18231786" cy="1657804"/>
              <a:chOff x="0" y="0"/>
              <a:chExt cx="18231785" cy="1657803"/>
            </a:xfrm>
          </p:grpSpPr>
          <p:sp>
            <p:nvSpPr>
              <p:cNvPr id="2961" name="Shape 2961"/>
              <p:cNvSpPr/>
              <p:nvPr/>
            </p:nvSpPr>
            <p:spPr>
              <a:xfrm>
                <a:off x="16902129" y="901500"/>
                <a:ext cx="1329657" cy="6391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6250" sz="32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6250" sz="3200">
                    <a:solidFill>
                      <a:srgbClr val="164F86"/>
                    </a:solidFill>
                  </a:rPr>
                  <a:t>dev</a:t>
                </a:r>
              </a:p>
            </p:txBody>
          </p:sp>
          <p:sp>
            <p:nvSpPr>
              <p:cNvPr id="2962" name="Shape 2962"/>
              <p:cNvSpPr/>
              <p:nvPr/>
            </p:nvSpPr>
            <p:spPr>
              <a:xfrm>
                <a:off x="7668569"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2963" name="Shape 2963"/>
              <p:cNvSpPr/>
              <p:nvPr/>
            </p:nvSpPr>
            <p:spPr>
              <a:xfrm>
                <a:off x="11690481"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2964" name="Shape 2964"/>
              <p:cNvSpPr/>
              <p:nvPr/>
            </p:nvSpPr>
            <p:spPr>
              <a:xfrm>
                <a:off x="15699692" y="0"/>
                <a:ext cx="1642289"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2965" name="Shape 2965"/>
              <p:cNvSpPr/>
              <p:nvPr/>
            </p:nvSpPr>
            <p:spPr>
              <a:xfrm>
                <a:off x="6043607" y="489416"/>
                <a:ext cx="822663"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pic>
            <p:nvPicPr>
              <p:cNvPr id="2966" name="pasted-image.tif"/>
              <p:cNvPicPr/>
              <p:nvPr/>
            </p:nvPicPr>
            <p:blipFill>
              <a:blip r:embed="rId3">
                <a:extLst/>
              </a:blip>
              <a:stretch>
                <a:fillRect/>
              </a:stretch>
            </p:blipFill>
            <p:spPr>
              <a:xfrm>
                <a:off x="0" y="320588"/>
                <a:ext cx="891779" cy="1016627"/>
              </a:xfrm>
              <a:prstGeom prst="rect">
                <a:avLst/>
              </a:prstGeom>
              <a:ln w="12700" cap="flat">
                <a:noFill/>
                <a:miter lim="400000"/>
              </a:ln>
              <a:effectLst/>
            </p:spPr>
          </p:pic>
          <p:sp>
            <p:nvSpPr>
              <p:cNvPr id="2967" name="Shape 2967"/>
              <p:cNvSpPr/>
              <p:nvPr/>
            </p:nvSpPr>
            <p:spPr>
              <a:xfrm>
                <a:off x="3630918"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2968" name="Shape 2968"/>
              <p:cNvSpPr/>
              <p:nvPr/>
            </p:nvSpPr>
            <p:spPr>
              <a:xfrm>
                <a:off x="2013541" y="489416"/>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969" name="Shape 2969"/>
              <p:cNvSpPr/>
              <p:nvPr/>
            </p:nvSpPr>
            <p:spPr>
              <a:xfrm>
                <a:off x="10072438" y="489416"/>
                <a:ext cx="822663"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970" name="Shape 2970"/>
              <p:cNvSpPr/>
              <p:nvPr/>
            </p:nvSpPr>
            <p:spPr>
              <a:xfrm>
                <a:off x="14099711" y="489416"/>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grpSp>
      <p:grpSp>
        <p:nvGrpSpPr>
          <p:cNvPr id="2985" name="Group 2985"/>
          <p:cNvGrpSpPr/>
          <p:nvPr/>
        </p:nvGrpSpPr>
        <p:grpSpPr>
          <a:xfrm>
            <a:off x="4418211" y="4203515"/>
            <a:ext cx="19235503" cy="1657804"/>
            <a:chOff x="299569" y="0"/>
            <a:chExt cx="19235502" cy="1657803"/>
          </a:xfrm>
        </p:grpSpPr>
        <p:sp>
          <p:nvSpPr>
            <p:cNvPr id="2973" name="Shape 2973"/>
            <p:cNvSpPr/>
            <p:nvPr/>
          </p:nvSpPr>
          <p:spPr>
            <a:xfrm>
              <a:off x="299569" y="426767"/>
              <a:ext cx="891779" cy="8042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3846" sz="5200">
                  <a:solidFill>
                    <a:srgbClr val="58ADE1"/>
                  </a:solidFill>
                  <a:latin typeface="Atlassian-icons"/>
                  <a:ea typeface="Atlassian-icons"/>
                  <a:cs typeface="Atlassian-icons"/>
                  <a:sym typeface="Atlassian-icons"/>
                </a:defRPr>
              </a:lvl1pPr>
            </a:lstStyle>
            <a:p>
              <a:pPr lvl="0">
                <a:defRPr baseline="0" sz="1800">
                  <a:solidFill>
                    <a:srgbClr val="000000"/>
                  </a:solidFill>
                </a:defRPr>
              </a:pPr>
              <a:r>
                <a:rPr baseline="-3846" sz="5200">
                  <a:solidFill>
                    <a:srgbClr val="58ADE1"/>
                  </a:solidFill>
                </a:rPr>
                <a:t></a:t>
              </a:r>
            </a:p>
          </p:txBody>
        </p:sp>
        <p:grpSp>
          <p:nvGrpSpPr>
            <p:cNvPr id="2984" name="Group 2984"/>
            <p:cNvGrpSpPr/>
            <p:nvPr/>
          </p:nvGrpSpPr>
          <p:grpSpPr>
            <a:xfrm>
              <a:off x="1303287" y="0"/>
              <a:ext cx="18231786" cy="1657804"/>
              <a:chOff x="0" y="0"/>
              <a:chExt cx="18231785" cy="1657803"/>
            </a:xfrm>
          </p:grpSpPr>
          <p:sp>
            <p:nvSpPr>
              <p:cNvPr id="2974" name="Shape 2974"/>
              <p:cNvSpPr/>
              <p:nvPr/>
            </p:nvSpPr>
            <p:spPr>
              <a:xfrm>
                <a:off x="16902129" y="901500"/>
                <a:ext cx="1329657" cy="6391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6250" sz="32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6250" sz="3200">
                    <a:solidFill>
                      <a:srgbClr val="164F86"/>
                    </a:solidFill>
                  </a:rPr>
                  <a:t>dev</a:t>
                </a:r>
              </a:p>
            </p:txBody>
          </p:sp>
          <p:sp>
            <p:nvSpPr>
              <p:cNvPr id="2975" name="Shape 2975"/>
              <p:cNvSpPr/>
              <p:nvPr/>
            </p:nvSpPr>
            <p:spPr>
              <a:xfrm>
                <a:off x="7668569"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58ADE1"/>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58ADE1"/>
                    </a:solidFill>
                  </a:rPr>
                  <a:t></a:t>
                </a:r>
              </a:p>
            </p:txBody>
          </p:sp>
          <p:sp>
            <p:nvSpPr>
              <p:cNvPr id="2976" name="Shape 2976"/>
              <p:cNvSpPr/>
              <p:nvPr/>
            </p:nvSpPr>
            <p:spPr>
              <a:xfrm>
                <a:off x="11690481"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2977" name="Shape 2977"/>
              <p:cNvSpPr/>
              <p:nvPr/>
            </p:nvSpPr>
            <p:spPr>
              <a:xfrm>
                <a:off x="15699692" y="0"/>
                <a:ext cx="1642289"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2978" name="Shape 2978"/>
              <p:cNvSpPr/>
              <p:nvPr/>
            </p:nvSpPr>
            <p:spPr>
              <a:xfrm>
                <a:off x="6043607" y="489416"/>
                <a:ext cx="822663"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pic>
            <p:nvPicPr>
              <p:cNvPr id="2979" name="pasted-image.tif"/>
              <p:cNvPicPr/>
              <p:nvPr/>
            </p:nvPicPr>
            <p:blipFill>
              <a:blip r:embed="rId3">
                <a:extLst/>
              </a:blip>
              <a:stretch>
                <a:fillRect/>
              </a:stretch>
            </p:blipFill>
            <p:spPr>
              <a:xfrm>
                <a:off x="0" y="320588"/>
                <a:ext cx="891779" cy="1016627"/>
              </a:xfrm>
              <a:prstGeom prst="rect">
                <a:avLst/>
              </a:prstGeom>
              <a:ln w="12700" cap="flat">
                <a:noFill/>
                <a:miter lim="400000"/>
              </a:ln>
              <a:effectLst/>
            </p:spPr>
          </p:pic>
          <p:sp>
            <p:nvSpPr>
              <p:cNvPr id="2980" name="Shape 2980"/>
              <p:cNvSpPr/>
              <p:nvPr/>
            </p:nvSpPr>
            <p:spPr>
              <a:xfrm>
                <a:off x="3630918"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58ADE1"/>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58ADE1"/>
                    </a:solidFill>
                  </a:rPr>
                  <a:t></a:t>
                </a:r>
              </a:p>
            </p:txBody>
          </p:sp>
          <p:sp>
            <p:nvSpPr>
              <p:cNvPr id="2981" name="Shape 2981"/>
              <p:cNvSpPr/>
              <p:nvPr/>
            </p:nvSpPr>
            <p:spPr>
              <a:xfrm>
                <a:off x="2013541" y="489416"/>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982" name="Shape 2982"/>
              <p:cNvSpPr/>
              <p:nvPr/>
            </p:nvSpPr>
            <p:spPr>
              <a:xfrm>
                <a:off x="10072438" y="489416"/>
                <a:ext cx="822663"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983" name="Shape 2983"/>
              <p:cNvSpPr/>
              <p:nvPr/>
            </p:nvSpPr>
            <p:spPr>
              <a:xfrm>
                <a:off x="14099711" y="489416"/>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grpSp>
      <p:grpSp>
        <p:nvGrpSpPr>
          <p:cNvPr id="3026" name="Group 3026"/>
          <p:cNvGrpSpPr/>
          <p:nvPr/>
        </p:nvGrpSpPr>
        <p:grpSpPr>
          <a:xfrm>
            <a:off x="3204052" y="4422551"/>
            <a:ext cx="881579" cy="1110220"/>
            <a:chOff x="0" y="0"/>
            <a:chExt cx="881577" cy="1110219"/>
          </a:xfrm>
        </p:grpSpPr>
        <p:sp>
          <p:nvSpPr>
            <p:cNvPr id="2986" name="Shape 2986"/>
            <p:cNvSpPr/>
            <p:nvPr/>
          </p:nvSpPr>
          <p:spPr>
            <a:xfrm>
              <a:off x="12100" y="10851"/>
              <a:ext cx="857377" cy="622592"/>
            </a:xfrm>
            <a:custGeom>
              <a:avLst/>
              <a:gdLst/>
              <a:ahLst/>
              <a:cxnLst>
                <a:cxn ang="0">
                  <a:pos x="wd2" y="hd2"/>
                </a:cxn>
                <a:cxn ang="5400000">
                  <a:pos x="wd2" y="hd2"/>
                </a:cxn>
                <a:cxn ang="10800000">
                  <a:pos x="wd2" y="hd2"/>
                </a:cxn>
                <a:cxn ang="16200000">
                  <a:pos x="wd2" y="hd2"/>
                </a:cxn>
              </a:cxnLst>
              <a:rect l="0" t="0" r="r" b="b"/>
              <a:pathLst>
                <a:path w="17965" h="21600" fill="norm" stroke="1" extrusionOk="0">
                  <a:moveTo>
                    <a:pt x="16981" y="21600"/>
                  </a:moveTo>
                  <a:cubicBezTo>
                    <a:pt x="983" y="21600"/>
                    <a:pt x="983" y="21600"/>
                    <a:pt x="983" y="21600"/>
                  </a:cubicBezTo>
                  <a:cubicBezTo>
                    <a:pt x="747" y="20707"/>
                    <a:pt x="747" y="20707"/>
                    <a:pt x="747" y="20707"/>
                  </a:cubicBezTo>
                  <a:cubicBezTo>
                    <a:pt x="-1818" y="10940"/>
                    <a:pt x="2536" y="0"/>
                    <a:pt x="8982" y="0"/>
                  </a:cubicBezTo>
                  <a:cubicBezTo>
                    <a:pt x="15428" y="0"/>
                    <a:pt x="19782" y="10940"/>
                    <a:pt x="17217" y="20707"/>
                  </a:cubicBezTo>
                  <a:cubicBezTo>
                    <a:pt x="16981" y="21600"/>
                    <a:pt x="16981" y="21600"/>
                    <a:pt x="16981" y="21600"/>
                  </a:cubicBezTo>
                </a:path>
              </a:pathLst>
            </a:custGeom>
            <a:solidFill>
              <a:srgbClr val="FF4E4A"/>
            </a:solidFill>
            <a:ln w="12700" cap="flat">
              <a:noFill/>
              <a:miter lim="400000"/>
            </a:ln>
            <a:effectLst/>
          </p:spPr>
          <p:txBody>
            <a:bodyPr wrap="square" lIns="71436" tIns="71436" rIns="71436" bIns="71436" numCol="1" anchor="t">
              <a:noAutofit/>
            </a:bodyPr>
            <a:lstStyle/>
            <a:p>
              <a:pPr lvl="0"/>
            </a:p>
          </p:txBody>
        </p:sp>
        <p:sp>
          <p:nvSpPr>
            <p:cNvPr id="2987" name="Shape 2987"/>
            <p:cNvSpPr/>
            <p:nvPr/>
          </p:nvSpPr>
          <p:spPr>
            <a:xfrm>
              <a:off x="0" y="0"/>
              <a:ext cx="881578" cy="646329"/>
            </a:xfrm>
            <a:custGeom>
              <a:avLst/>
              <a:gdLst/>
              <a:ahLst/>
              <a:cxnLst>
                <a:cxn ang="0">
                  <a:pos x="wd2" y="hd2"/>
                </a:cxn>
                <a:cxn ang="5400000">
                  <a:pos x="wd2" y="hd2"/>
                </a:cxn>
                <a:cxn ang="10800000">
                  <a:pos x="wd2" y="hd2"/>
                </a:cxn>
                <a:cxn ang="16200000">
                  <a:pos x="wd2" y="hd2"/>
                </a:cxn>
              </a:cxnLst>
              <a:rect l="0" t="0" r="r" b="b"/>
              <a:pathLst>
                <a:path w="20524" h="21600" fill="norm" stroke="1" extrusionOk="0">
                  <a:moveTo>
                    <a:pt x="19337" y="21600"/>
                  </a:moveTo>
                  <a:cubicBezTo>
                    <a:pt x="1187" y="21600"/>
                    <a:pt x="1187" y="21600"/>
                    <a:pt x="1187" y="21600"/>
                  </a:cubicBezTo>
                  <a:cubicBezTo>
                    <a:pt x="849" y="20472"/>
                    <a:pt x="849" y="20472"/>
                    <a:pt x="849" y="20472"/>
                  </a:cubicBezTo>
                  <a:cubicBezTo>
                    <a:pt x="-538" y="15958"/>
                    <a:pt x="-200" y="10746"/>
                    <a:pt x="1674" y="6609"/>
                  </a:cubicBezTo>
                  <a:cubicBezTo>
                    <a:pt x="3587" y="2472"/>
                    <a:pt x="6812" y="0"/>
                    <a:pt x="10262" y="0"/>
                  </a:cubicBezTo>
                  <a:cubicBezTo>
                    <a:pt x="13712" y="0"/>
                    <a:pt x="16937" y="2472"/>
                    <a:pt x="18850" y="6609"/>
                  </a:cubicBezTo>
                  <a:cubicBezTo>
                    <a:pt x="20724" y="10746"/>
                    <a:pt x="21062" y="15958"/>
                    <a:pt x="19675" y="20472"/>
                  </a:cubicBezTo>
                  <a:cubicBezTo>
                    <a:pt x="19337" y="21600"/>
                    <a:pt x="19337" y="21600"/>
                    <a:pt x="19337" y="21600"/>
                  </a:cubicBezTo>
                  <a:moveTo>
                    <a:pt x="1562" y="20740"/>
                  </a:moveTo>
                  <a:cubicBezTo>
                    <a:pt x="18962" y="20740"/>
                    <a:pt x="18962" y="20740"/>
                    <a:pt x="18962" y="20740"/>
                  </a:cubicBezTo>
                  <a:cubicBezTo>
                    <a:pt x="19150" y="20149"/>
                    <a:pt x="19150" y="20149"/>
                    <a:pt x="19150" y="20149"/>
                  </a:cubicBezTo>
                  <a:cubicBezTo>
                    <a:pt x="20424" y="15851"/>
                    <a:pt x="20124" y="10961"/>
                    <a:pt x="18325" y="7039"/>
                  </a:cubicBezTo>
                  <a:cubicBezTo>
                    <a:pt x="16525" y="3170"/>
                    <a:pt x="13524" y="860"/>
                    <a:pt x="10262" y="860"/>
                  </a:cubicBezTo>
                  <a:cubicBezTo>
                    <a:pt x="7000" y="860"/>
                    <a:pt x="3999" y="3170"/>
                    <a:pt x="2199" y="7039"/>
                  </a:cubicBezTo>
                  <a:cubicBezTo>
                    <a:pt x="400" y="10961"/>
                    <a:pt x="100" y="15851"/>
                    <a:pt x="1374" y="20149"/>
                  </a:cubicBezTo>
                  <a:cubicBezTo>
                    <a:pt x="1562" y="20740"/>
                    <a:pt x="1562" y="20740"/>
                    <a:pt x="1562" y="2074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988" name="Shape 2988"/>
            <p:cNvSpPr/>
            <p:nvPr/>
          </p:nvSpPr>
          <p:spPr>
            <a:xfrm>
              <a:off x="118641" y="282810"/>
              <a:ext cx="644295" cy="814072"/>
            </a:xfrm>
            <a:custGeom>
              <a:avLst/>
              <a:gdLst/>
              <a:ahLst/>
              <a:cxnLst>
                <a:cxn ang="0">
                  <a:pos x="wd2" y="hd2"/>
                </a:cxn>
                <a:cxn ang="5400000">
                  <a:pos x="wd2" y="hd2"/>
                </a:cxn>
                <a:cxn ang="10800000">
                  <a:pos x="wd2" y="hd2"/>
                </a:cxn>
                <a:cxn ang="16200000">
                  <a:pos x="wd2" y="hd2"/>
                </a:cxn>
              </a:cxnLst>
              <a:rect l="0" t="0" r="r" b="b"/>
              <a:pathLst>
                <a:path w="21600" h="21516" fill="norm" stroke="1" extrusionOk="0">
                  <a:moveTo>
                    <a:pt x="0" y="5187"/>
                  </a:moveTo>
                  <a:cubicBezTo>
                    <a:pt x="0" y="12883"/>
                    <a:pt x="0" y="12883"/>
                    <a:pt x="0" y="12883"/>
                  </a:cubicBezTo>
                  <a:cubicBezTo>
                    <a:pt x="0" y="17561"/>
                    <a:pt x="4698" y="21472"/>
                    <a:pt x="10638" y="21515"/>
                  </a:cubicBezTo>
                  <a:cubicBezTo>
                    <a:pt x="16686" y="21600"/>
                    <a:pt x="21600" y="17773"/>
                    <a:pt x="21600" y="13011"/>
                  </a:cubicBezTo>
                  <a:cubicBezTo>
                    <a:pt x="21600" y="4592"/>
                    <a:pt x="21600" y="4592"/>
                    <a:pt x="21600" y="4592"/>
                  </a:cubicBezTo>
                  <a:cubicBezTo>
                    <a:pt x="10152" y="0"/>
                    <a:pt x="10152" y="0"/>
                    <a:pt x="10152" y="0"/>
                  </a:cubicBezTo>
                  <a:cubicBezTo>
                    <a:pt x="756" y="4167"/>
                    <a:pt x="756" y="4167"/>
                    <a:pt x="756" y="4167"/>
                  </a:cubicBezTo>
                  <a:cubicBezTo>
                    <a:pt x="270" y="4380"/>
                    <a:pt x="0" y="4762"/>
                    <a:pt x="0" y="5187"/>
                  </a:cubicBezTo>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2989" name="Shape 2989"/>
            <p:cNvSpPr/>
            <p:nvPr/>
          </p:nvSpPr>
          <p:spPr>
            <a:xfrm>
              <a:off x="105756" y="269120"/>
              <a:ext cx="670066" cy="841100"/>
            </a:xfrm>
            <a:custGeom>
              <a:avLst/>
              <a:gdLst/>
              <a:ahLst/>
              <a:cxnLst>
                <a:cxn ang="0">
                  <a:pos x="wd2" y="hd2"/>
                </a:cxn>
                <a:cxn ang="5400000">
                  <a:pos x="wd2" y="hd2"/>
                </a:cxn>
                <a:cxn ang="10800000">
                  <a:pos x="wd2" y="hd2"/>
                </a:cxn>
                <a:cxn ang="16200000">
                  <a:pos x="wd2" y="hd2"/>
                </a:cxn>
              </a:cxnLst>
              <a:rect l="0" t="0" r="r" b="b"/>
              <a:pathLst>
                <a:path w="21600" h="21586" fill="norm" stroke="1" extrusionOk="0">
                  <a:moveTo>
                    <a:pt x="10800" y="21586"/>
                  </a:moveTo>
                  <a:cubicBezTo>
                    <a:pt x="10748" y="21586"/>
                    <a:pt x="10696" y="21586"/>
                    <a:pt x="10592" y="21586"/>
                  </a:cubicBezTo>
                  <a:cubicBezTo>
                    <a:pt x="4777" y="21545"/>
                    <a:pt x="0" y="17621"/>
                    <a:pt x="0" y="12872"/>
                  </a:cubicBezTo>
                  <a:cubicBezTo>
                    <a:pt x="0" y="5396"/>
                    <a:pt x="0" y="5396"/>
                    <a:pt x="0" y="5396"/>
                  </a:cubicBezTo>
                  <a:cubicBezTo>
                    <a:pt x="0" y="4859"/>
                    <a:pt x="363" y="4364"/>
                    <a:pt x="935" y="4116"/>
                  </a:cubicBezTo>
                  <a:cubicBezTo>
                    <a:pt x="9969" y="69"/>
                    <a:pt x="9969" y="69"/>
                    <a:pt x="9969" y="69"/>
                  </a:cubicBezTo>
                  <a:cubicBezTo>
                    <a:pt x="10073" y="-14"/>
                    <a:pt x="10229" y="-14"/>
                    <a:pt x="10385" y="27"/>
                  </a:cubicBezTo>
                  <a:cubicBezTo>
                    <a:pt x="21392" y="4488"/>
                    <a:pt x="21392" y="4488"/>
                    <a:pt x="21392" y="4488"/>
                  </a:cubicBezTo>
                  <a:cubicBezTo>
                    <a:pt x="21496" y="4570"/>
                    <a:pt x="21600" y="4653"/>
                    <a:pt x="21600" y="4818"/>
                  </a:cubicBezTo>
                  <a:cubicBezTo>
                    <a:pt x="21600" y="12996"/>
                    <a:pt x="21600" y="12996"/>
                    <a:pt x="21600" y="12996"/>
                  </a:cubicBezTo>
                  <a:cubicBezTo>
                    <a:pt x="21600" y="15308"/>
                    <a:pt x="20458" y="17456"/>
                    <a:pt x="18433" y="19108"/>
                  </a:cubicBezTo>
                  <a:cubicBezTo>
                    <a:pt x="16408" y="20719"/>
                    <a:pt x="13708" y="21586"/>
                    <a:pt x="10800" y="21586"/>
                  </a:cubicBezTo>
                  <a:moveTo>
                    <a:pt x="10177" y="729"/>
                  </a:moveTo>
                  <a:cubicBezTo>
                    <a:pt x="1350" y="4694"/>
                    <a:pt x="1350" y="4694"/>
                    <a:pt x="1350" y="4694"/>
                  </a:cubicBezTo>
                  <a:cubicBezTo>
                    <a:pt x="1038" y="4818"/>
                    <a:pt x="831" y="5107"/>
                    <a:pt x="831" y="5396"/>
                  </a:cubicBezTo>
                  <a:cubicBezTo>
                    <a:pt x="831" y="12872"/>
                    <a:pt x="831" y="12872"/>
                    <a:pt x="831" y="12872"/>
                  </a:cubicBezTo>
                  <a:cubicBezTo>
                    <a:pt x="831" y="17249"/>
                    <a:pt x="5244" y="20884"/>
                    <a:pt x="10644" y="20925"/>
                  </a:cubicBezTo>
                  <a:cubicBezTo>
                    <a:pt x="13344" y="20966"/>
                    <a:pt x="15940" y="20140"/>
                    <a:pt x="17862" y="18612"/>
                  </a:cubicBezTo>
                  <a:cubicBezTo>
                    <a:pt x="19731" y="17126"/>
                    <a:pt x="20769" y="15143"/>
                    <a:pt x="20769" y="12996"/>
                  </a:cubicBezTo>
                  <a:cubicBezTo>
                    <a:pt x="20769" y="4983"/>
                    <a:pt x="20769" y="4983"/>
                    <a:pt x="20769" y="4983"/>
                  </a:cubicBezTo>
                  <a:cubicBezTo>
                    <a:pt x="10177" y="729"/>
                    <a:pt x="10177" y="729"/>
                    <a:pt x="10177" y="72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990" name="Shape 2990"/>
            <p:cNvSpPr/>
            <p:nvPr/>
          </p:nvSpPr>
          <p:spPr>
            <a:xfrm>
              <a:off x="131527" y="587324"/>
              <a:ext cx="618523" cy="4971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700" y="280"/>
                    <a:pt x="20025" y="1258"/>
                    <a:pt x="20025" y="2447"/>
                  </a:cubicBezTo>
                  <a:cubicBezTo>
                    <a:pt x="20025" y="9717"/>
                    <a:pt x="20025" y="9717"/>
                    <a:pt x="20025" y="9717"/>
                  </a:cubicBezTo>
                  <a:cubicBezTo>
                    <a:pt x="20025" y="11674"/>
                    <a:pt x="18731" y="13351"/>
                    <a:pt x="17100" y="13351"/>
                  </a:cubicBezTo>
                  <a:cubicBezTo>
                    <a:pt x="17044" y="13351"/>
                    <a:pt x="16931" y="13282"/>
                    <a:pt x="16819" y="13282"/>
                  </a:cubicBezTo>
                  <a:cubicBezTo>
                    <a:pt x="15300" y="13142"/>
                    <a:pt x="13219" y="12093"/>
                    <a:pt x="10800" y="12093"/>
                  </a:cubicBezTo>
                  <a:cubicBezTo>
                    <a:pt x="8381" y="12093"/>
                    <a:pt x="6300" y="13142"/>
                    <a:pt x="4781" y="13282"/>
                  </a:cubicBezTo>
                  <a:cubicBezTo>
                    <a:pt x="4669" y="13282"/>
                    <a:pt x="4556" y="13351"/>
                    <a:pt x="4500" y="13351"/>
                  </a:cubicBezTo>
                  <a:cubicBezTo>
                    <a:pt x="2869" y="13351"/>
                    <a:pt x="1575" y="11674"/>
                    <a:pt x="1575" y="9717"/>
                  </a:cubicBezTo>
                  <a:cubicBezTo>
                    <a:pt x="1575" y="2447"/>
                    <a:pt x="1575" y="2447"/>
                    <a:pt x="1575" y="2447"/>
                  </a:cubicBezTo>
                  <a:cubicBezTo>
                    <a:pt x="1575" y="1258"/>
                    <a:pt x="900" y="280"/>
                    <a:pt x="0" y="0"/>
                  </a:cubicBezTo>
                  <a:cubicBezTo>
                    <a:pt x="0" y="7969"/>
                    <a:pt x="0" y="7969"/>
                    <a:pt x="0" y="7969"/>
                  </a:cubicBezTo>
                  <a:cubicBezTo>
                    <a:pt x="0" y="10066"/>
                    <a:pt x="394" y="12093"/>
                    <a:pt x="1069" y="13841"/>
                  </a:cubicBezTo>
                  <a:cubicBezTo>
                    <a:pt x="1519" y="14889"/>
                    <a:pt x="2025" y="15938"/>
                    <a:pt x="2587" y="16847"/>
                  </a:cubicBezTo>
                  <a:cubicBezTo>
                    <a:pt x="4556" y="19713"/>
                    <a:pt x="7425" y="21600"/>
                    <a:pt x="10631" y="21600"/>
                  </a:cubicBezTo>
                  <a:cubicBezTo>
                    <a:pt x="10687" y="21600"/>
                    <a:pt x="10744" y="21600"/>
                    <a:pt x="10800" y="21600"/>
                  </a:cubicBezTo>
                  <a:cubicBezTo>
                    <a:pt x="13669" y="21600"/>
                    <a:pt x="16369" y="20272"/>
                    <a:pt x="18394" y="17755"/>
                  </a:cubicBezTo>
                  <a:cubicBezTo>
                    <a:pt x="19350" y="16497"/>
                    <a:pt x="20138" y="15029"/>
                    <a:pt x="20756" y="13421"/>
                  </a:cubicBezTo>
                  <a:cubicBezTo>
                    <a:pt x="21319" y="11814"/>
                    <a:pt x="21600" y="10066"/>
                    <a:pt x="21600" y="8179"/>
                  </a:cubicBezTo>
                  <a:cubicBezTo>
                    <a:pt x="21600" y="0"/>
                    <a:pt x="21600" y="0"/>
                    <a:pt x="21600" y="0"/>
                  </a:cubicBezTo>
                </a:path>
              </a:pathLst>
            </a:custGeom>
            <a:solidFill>
              <a:srgbClr val="BA7E57"/>
            </a:solidFill>
            <a:ln w="12700" cap="flat">
              <a:noFill/>
              <a:miter lim="400000"/>
            </a:ln>
            <a:effectLst/>
          </p:spPr>
          <p:txBody>
            <a:bodyPr wrap="square" lIns="71436" tIns="71436" rIns="71436" bIns="71436" numCol="1" anchor="t">
              <a:noAutofit/>
            </a:bodyPr>
            <a:lstStyle/>
            <a:p>
              <a:pPr lvl="0"/>
            </a:p>
          </p:txBody>
        </p:sp>
        <p:sp>
          <p:nvSpPr>
            <p:cNvPr id="2991" name="Shape 2991"/>
            <p:cNvSpPr/>
            <p:nvPr/>
          </p:nvSpPr>
          <p:spPr>
            <a:xfrm>
              <a:off x="118641" y="587324"/>
              <a:ext cx="644295" cy="510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916" y="16421"/>
                  </a:moveTo>
                  <a:cubicBezTo>
                    <a:pt x="4860" y="19488"/>
                    <a:pt x="7560" y="21600"/>
                    <a:pt x="10638" y="21600"/>
                  </a:cubicBezTo>
                  <a:cubicBezTo>
                    <a:pt x="10638" y="21600"/>
                    <a:pt x="10692" y="21600"/>
                    <a:pt x="10746" y="21600"/>
                  </a:cubicBezTo>
                  <a:cubicBezTo>
                    <a:pt x="13608" y="21600"/>
                    <a:pt x="16200" y="19897"/>
                    <a:pt x="18090" y="17307"/>
                  </a:cubicBezTo>
                  <a:cubicBezTo>
                    <a:pt x="16146" y="19760"/>
                    <a:pt x="13554" y="21055"/>
                    <a:pt x="10800" y="21055"/>
                  </a:cubicBezTo>
                  <a:cubicBezTo>
                    <a:pt x="10746" y="21055"/>
                    <a:pt x="10692" y="21055"/>
                    <a:pt x="10638" y="21055"/>
                  </a:cubicBezTo>
                  <a:cubicBezTo>
                    <a:pt x="7560" y="21055"/>
                    <a:pt x="4806" y="19215"/>
                    <a:pt x="2916" y="16421"/>
                  </a:cubicBezTo>
                  <a:moveTo>
                    <a:pt x="0" y="0"/>
                  </a:moveTo>
                  <a:cubicBezTo>
                    <a:pt x="0" y="6201"/>
                    <a:pt x="0" y="6201"/>
                    <a:pt x="0" y="6201"/>
                  </a:cubicBezTo>
                  <a:cubicBezTo>
                    <a:pt x="0" y="8654"/>
                    <a:pt x="540" y="11243"/>
                    <a:pt x="1458" y="13491"/>
                  </a:cubicBezTo>
                  <a:cubicBezTo>
                    <a:pt x="810" y="11788"/>
                    <a:pt x="432" y="9812"/>
                    <a:pt x="432" y="7768"/>
                  </a:cubicBezTo>
                  <a:cubicBezTo>
                    <a:pt x="432" y="0"/>
                    <a:pt x="432" y="0"/>
                    <a:pt x="432" y="0"/>
                  </a:cubicBezTo>
                  <a:cubicBezTo>
                    <a:pt x="270" y="0"/>
                    <a:pt x="162" y="0"/>
                    <a:pt x="0" y="0"/>
                  </a:cubicBezTo>
                  <a:moveTo>
                    <a:pt x="21600" y="0"/>
                  </a:moveTo>
                  <a:cubicBezTo>
                    <a:pt x="21438" y="0"/>
                    <a:pt x="21330" y="0"/>
                    <a:pt x="21168" y="0"/>
                  </a:cubicBezTo>
                  <a:cubicBezTo>
                    <a:pt x="21168" y="7972"/>
                    <a:pt x="21168" y="7972"/>
                    <a:pt x="21168" y="7972"/>
                  </a:cubicBezTo>
                  <a:cubicBezTo>
                    <a:pt x="21168" y="9812"/>
                    <a:pt x="20898" y="11515"/>
                    <a:pt x="20358" y="13083"/>
                  </a:cubicBezTo>
                  <a:cubicBezTo>
                    <a:pt x="21168" y="10970"/>
                    <a:pt x="21600" y="8654"/>
                    <a:pt x="21600" y="6405"/>
                  </a:cubicBezTo>
                  <a:cubicBezTo>
                    <a:pt x="21600" y="0"/>
                    <a:pt x="21600" y="0"/>
                    <a:pt x="216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992" name="Shape 2992"/>
            <p:cNvSpPr/>
            <p:nvPr/>
          </p:nvSpPr>
          <p:spPr>
            <a:xfrm>
              <a:off x="241396" y="282810"/>
              <a:ext cx="386578" cy="127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225"/>
                  </a:moveTo>
                  <a:cubicBezTo>
                    <a:pt x="3150" y="19959"/>
                    <a:pt x="7020" y="21600"/>
                    <a:pt x="11160" y="21600"/>
                  </a:cubicBezTo>
                  <a:cubicBezTo>
                    <a:pt x="15030" y="21600"/>
                    <a:pt x="18630" y="20233"/>
                    <a:pt x="21600" y="17772"/>
                  </a:cubicBezTo>
                  <a:cubicBezTo>
                    <a:pt x="10080" y="0"/>
                    <a:pt x="10080" y="0"/>
                    <a:pt x="10080" y="0"/>
                  </a:cubicBezTo>
                  <a:cubicBezTo>
                    <a:pt x="0" y="17225"/>
                    <a:pt x="0" y="17225"/>
                    <a:pt x="0" y="17225"/>
                  </a:cubicBezTo>
                </a:path>
              </a:pathLst>
            </a:custGeom>
            <a:solidFill>
              <a:srgbClr val="3572B0"/>
            </a:solidFill>
            <a:ln w="12700" cap="flat">
              <a:noFill/>
              <a:miter lim="400000"/>
            </a:ln>
            <a:effectLst/>
          </p:spPr>
          <p:txBody>
            <a:bodyPr wrap="square" lIns="71436" tIns="71436" rIns="71436" bIns="71436" numCol="1" anchor="t">
              <a:noAutofit/>
            </a:bodyPr>
            <a:lstStyle/>
            <a:p>
              <a:pPr lvl="0"/>
            </a:p>
          </p:txBody>
        </p:sp>
        <p:sp>
          <p:nvSpPr>
            <p:cNvPr id="2993" name="Shape 2993"/>
            <p:cNvSpPr/>
            <p:nvPr/>
          </p:nvSpPr>
          <p:spPr>
            <a:xfrm>
              <a:off x="228510" y="269120"/>
              <a:ext cx="412515" cy="155436"/>
            </a:xfrm>
            <a:custGeom>
              <a:avLst/>
              <a:gdLst/>
              <a:ahLst/>
              <a:cxnLst>
                <a:cxn ang="0">
                  <a:pos x="wd2" y="hd2"/>
                </a:cxn>
                <a:cxn ang="5400000">
                  <a:pos x="wd2" y="hd2"/>
                </a:cxn>
                <a:cxn ang="10800000">
                  <a:pos x="wd2" y="hd2"/>
                </a:cxn>
                <a:cxn ang="16200000">
                  <a:pos x="wd2" y="hd2"/>
                </a:cxn>
              </a:cxnLst>
              <a:rect l="0" t="0" r="r" b="b"/>
              <a:pathLst>
                <a:path w="21538" h="21524" fill="norm" stroke="1" extrusionOk="0">
                  <a:moveTo>
                    <a:pt x="11094" y="21524"/>
                  </a:moveTo>
                  <a:cubicBezTo>
                    <a:pt x="7312" y="21524"/>
                    <a:pt x="3614" y="20188"/>
                    <a:pt x="504" y="17516"/>
                  </a:cubicBezTo>
                  <a:cubicBezTo>
                    <a:pt x="252" y="17516"/>
                    <a:pt x="0" y="16848"/>
                    <a:pt x="0" y="16180"/>
                  </a:cubicBezTo>
                  <a:cubicBezTo>
                    <a:pt x="0" y="15289"/>
                    <a:pt x="84" y="14621"/>
                    <a:pt x="336" y="14398"/>
                  </a:cubicBezTo>
                  <a:cubicBezTo>
                    <a:pt x="9749" y="369"/>
                    <a:pt x="9749" y="369"/>
                    <a:pt x="9749" y="369"/>
                  </a:cubicBezTo>
                  <a:cubicBezTo>
                    <a:pt x="9918" y="-76"/>
                    <a:pt x="10170" y="-76"/>
                    <a:pt x="10422" y="147"/>
                  </a:cubicBezTo>
                  <a:cubicBezTo>
                    <a:pt x="21180" y="14844"/>
                    <a:pt x="21180" y="14844"/>
                    <a:pt x="21180" y="14844"/>
                  </a:cubicBezTo>
                  <a:cubicBezTo>
                    <a:pt x="21432" y="15066"/>
                    <a:pt x="21600" y="15734"/>
                    <a:pt x="21516" y="16625"/>
                  </a:cubicBezTo>
                  <a:cubicBezTo>
                    <a:pt x="21516" y="17293"/>
                    <a:pt x="21348" y="17961"/>
                    <a:pt x="21096" y="18184"/>
                  </a:cubicBezTo>
                  <a:cubicBezTo>
                    <a:pt x="18070" y="20188"/>
                    <a:pt x="14624" y="21524"/>
                    <a:pt x="11094" y="21524"/>
                  </a:cubicBezTo>
                  <a:moveTo>
                    <a:pt x="2437" y="15289"/>
                  </a:moveTo>
                  <a:cubicBezTo>
                    <a:pt x="5043" y="17070"/>
                    <a:pt x="8068" y="17961"/>
                    <a:pt x="11094" y="17961"/>
                  </a:cubicBezTo>
                  <a:cubicBezTo>
                    <a:pt x="13868" y="17961"/>
                    <a:pt x="16557" y="17070"/>
                    <a:pt x="18995" y="15734"/>
                  </a:cubicBezTo>
                  <a:cubicBezTo>
                    <a:pt x="10086" y="3932"/>
                    <a:pt x="10086" y="3932"/>
                    <a:pt x="10086" y="3932"/>
                  </a:cubicBezTo>
                  <a:cubicBezTo>
                    <a:pt x="2437" y="15289"/>
                    <a:pt x="2437" y="15289"/>
                    <a:pt x="2437" y="1528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994" name="Shape 2994"/>
            <p:cNvSpPr/>
            <p:nvPr/>
          </p:nvSpPr>
          <p:spPr>
            <a:xfrm>
              <a:off x="241396" y="282810"/>
              <a:ext cx="386578" cy="127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225"/>
                  </a:moveTo>
                  <a:cubicBezTo>
                    <a:pt x="3150" y="19959"/>
                    <a:pt x="7020" y="21600"/>
                    <a:pt x="11160" y="21600"/>
                  </a:cubicBezTo>
                  <a:cubicBezTo>
                    <a:pt x="15030" y="21600"/>
                    <a:pt x="18630" y="20233"/>
                    <a:pt x="21600" y="17772"/>
                  </a:cubicBezTo>
                  <a:cubicBezTo>
                    <a:pt x="10080" y="0"/>
                    <a:pt x="10080" y="0"/>
                    <a:pt x="10080" y="0"/>
                  </a:cubicBezTo>
                  <a:cubicBezTo>
                    <a:pt x="0" y="17225"/>
                    <a:pt x="0" y="17225"/>
                    <a:pt x="0" y="17225"/>
                  </a:cubicBezTo>
                </a:path>
              </a:pathLst>
            </a:custGeom>
            <a:solidFill>
              <a:srgbClr val="3572B0"/>
            </a:solidFill>
            <a:ln w="12700" cap="flat">
              <a:noFill/>
              <a:miter lim="400000"/>
            </a:ln>
            <a:effectLst/>
          </p:spPr>
          <p:txBody>
            <a:bodyPr wrap="square" lIns="71436" tIns="71436" rIns="71436" bIns="71436" numCol="1" anchor="t">
              <a:noAutofit/>
            </a:bodyPr>
            <a:lstStyle/>
            <a:p>
              <a:pPr lvl="0"/>
            </a:p>
          </p:txBody>
        </p:sp>
        <p:sp>
          <p:nvSpPr>
            <p:cNvPr id="2995" name="Shape 2995"/>
            <p:cNvSpPr/>
            <p:nvPr/>
          </p:nvSpPr>
          <p:spPr>
            <a:xfrm>
              <a:off x="228510" y="269120"/>
              <a:ext cx="412515" cy="155436"/>
            </a:xfrm>
            <a:custGeom>
              <a:avLst/>
              <a:gdLst/>
              <a:ahLst/>
              <a:cxnLst>
                <a:cxn ang="0">
                  <a:pos x="wd2" y="hd2"/>
                </a:cxn>
                <a:cxn ang="5400000">
                  <a:pos x="wd2" y="hd2"/>
                </a:cxn>
                <a:cxn ang="10800000">
                  <a:pos x="wd2" y="hd2"/>
                </a:cxn>
                <a:cxn ang="16200000">
                  <a:pos x="wd2" y="hd2"/>
                </a:cxn>
              </a:cxnLst>
              <a:rect l="0" t="0" r="r" b="b"/>
              <a:pathLst>
                <a:path w="21538" h="21524" fill="norm" stroke="1" extrusionOk="0">
                  <a:moveTo>
                    <a:pt x="11094" y="21524"/>
                  </a:moveTo>
                  <a:cubicBezTo>
                    <a:pt x="7312" y="21524"/>
                    <a:pt x="3614" y="20188"/>
                    <a:pt x="504" y="17516"/>
                  </a:cubicBezTo>
                  <a:cubicBezTo>
                    <a:pt x="252" y="17516"/>
                    <a:pt x="0" y="16848"/>
                    <a:pt x="0" y="16180"/>
                  </a:cubicBezTo>
                  <a:cubicBezTo>
                    <a:pt x="0" y="15289"/>
                    <a:pt x="84" y="14621"/>
                    <a:pt x="336" y="14398"/>
                  </a:cubicBezTo>
                  <a:cubicBezTo>
                    <a:pt x="9749" y="369"/>
                    <a:pt x="9749" y="369"/>
                    <a:pt x="9749" y="369"/>
                  </a:cubicBezTo>
                  <a:cubicBezTo>
                    <a:pt x="9918" y="-76"/>
                    <a:pt x="10170" y="-76"/>
                    <a:pt x="10422" y="147"/>
                  </a:cubicBezTo>
                  <a:cubicBezTo>
                    <a:pt x="21180" y="14844"/>
                    <a:pt x="21180" y="14844"/>
                    <a:pt x="21180" y="14844"/>
                  </a:cubicBezTo>
                  <a:cubicBezTo>
                    <a:pt x="21432" y="15066"/>
                    <a:pt x="21600" y="15734"/>
                    <a:pt x="21516" y="16625"/>
                  </a:cubicBezTo>
                  <a:cubicBezTo>
                    <a:pt x="21516" y="17293"/>
                    <a:pt x="21348" y="17961"/>
                    <a:pt x="21096" y="18184"/>
                  </a:cubicBezTo>
                  <a:cubicBezTo>
                    <a:pt x="18070" y="20188"/>
                    <a:pt x="14624" y="21524"/>
                    <a:pt x="11094" y="21524"/>
                  </a:cubicBezTo>
                  <a:moveTo>
                    <a:pt x="2437" y="15289"/>
                  </a:moveTo>
                  <a:cubicBezTo>
                    <a:pt x="5043" y="17070"/>
                    <a:pt x="8068" y="17961"/>
                    <a:pt x="11094" y="17961"/>
                  </a:cubicBezTo>
                  <a:cubicBezTo>
                    <a:pt x="13868" y="17961"/>
                    <a:pt x="16557" y="17070"/>
                    <a:pt x="18995" y="15734"/>
                  </a:cubicBezTo>
                  <a:cubicBezTo>
                    <a:pt x="10086" y="3932"/>
                    <a:pt x="10086" y="3932"/>
                    <a:pt x="10086" y="3932"/>
                  </a:cubicBezTo>
                  <a:cubicBezTo>
                    <a:pt x="2437" y="15289"/>
                    <a:pt x="2437" y="15289"/>
                    <a:pt x="2437" y="1528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996" name="Shape 2996"/>
            <p:cNvSpPr/>
            <p:nvPr/>
          </p:nvSpPr>
          <p:spPr>
            <a:xfrm>
              <a:off x="350587" y="297053"/>
              <a:ext cx="156666" cy="454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798" y="0"/>
                  </a:moveTo>
                  <a:cubicBezTo>
                    <a:pt x="0" y="19286"/>
                    <a:pt x="0" y="19286"/>
                    <a:pt x="0" y="19286"/>
                  </a:cubicBezTo>
                  <a:cubicBezTo>
                    <a:pt x="4008" y="20829"/>
                    <a:pt x="8016" y="21600"/>
                    <a:pt x="12470" y="21600"/>
                  </a:cubicBezTo>
                  <a:cubicBezTo>
                    <a:pt x="15588" y="21600"/>
                    <a:pt x="18482" y="20829"/>
                    <a:pt x="21600" y="20057"/>
                  </a:cubicBezTo>
                  <a:cubicBezTo>
                    <a:pt x="9798" y="0"/>
                    <a:pt x="9798" y="0"/>
                    <a:pt x="9798" y="0"/>
                  </a:cubicBezTo>
                </a:path>
              </a:pathLst>
            </a:custGeom>
            <a:solidFill>
              <a:srgbClr val="2D649D"/>
            </a:solidFill>
            <a:ln w="12700" cap="flat">
              <a:noFill/>
              <a:miter lim="400000"/>
            </a:ln>
            <a:effectLst/>
          </p:spPr>
          <p:txBody>
            <a:bodyPr wrap="square" lIns="71436" tIns="71436" rIns="71436" bIns="71436" numCol="1" anchor="t">
              <a:noAutofit/>
            </a:bodyPr>
            <a:lstStyle/>
            <a:p>
              <a:pPr lvl="0"/>
            </a:p>
          </p:txBody>
        </p:sp>
        <p:sp>
          <p:nvSpPr>
            <p:cNvPr id="2997" name="Shape 2997"/>
            <p:cNvSpPr/>
            <p:nvPr/>
          </p:nvSpPr>
          <p:spPr>
            <a:xfrm>
              <a:off x="347196" y="287558"/>
              <a:ext cx="182438" cy="515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131" y="0"/>
                  </a:moveTo>
                  <a:cubicBezTo>
                    <a:pt x="0" y="20925"/>
                    <a:pt x="0" y="20925"/>
                    <a:pt x="0" y="20925"/>
                  </a:cubicBezTo>
                  <a:cubicBezTo>
                    <a:pt x="191" y="20925"/>
                    <a:pt x="191" y="20925"/>
                    <a:pt x="382" y="20925"/>
                  </a:cubicBezTo>
                  <a:cubicBezTo>
                    <a:pt x="8793" y="4050"/>
                    <a:pt x="8793" y="4050"/>
                    <a:pt x="8793" y="4050"/>
                  </a:cubicBezTo>
                  <a:cubicBezTo>
                    <a:pt x="18924" y="21600"/>
                    <a:pt x="18924" y="21600"/>
                    <a:pt x="18924" y="21600"/>
                  </a:cubicBezTo>
                  <a:cubicBezTo>
                    <a:pt x="19880" y="21600"/>
                    <a:pt x="20835" y="20925"/>
                    <a:pt x="21600" y="20925"/>
                  </a:cubicBezTo>
                  <a:cubicBezTo>
                    <a:pt x="10131" y="0"/>
                    <a:pt x="10131" y="0"/>
                    <a:pt x="10131"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2998" name="Shape 2998"/>
            <p:cNvSpPr/>
            <p:nvPr/>
          </p:nvSpPr>
          <p:spPr>
            <a:xfrm>
              <a:off x="41326" y="567656"/>
              <a:ext cx="77316" cy="1546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725"/>
                    <a:pt x="0" y="10800"/>
                  </a:cubicBezTo>
                  <a:cubicBezTo>
                    <a:pt x="0" y="16650"/>
                    <a:pt x="9450" y="21600"/>
                    <a:pt x="21600" y="21600"/>
                  </a:cubicBezTo>
                  <a:lnTo>
                    <a:pt x="21600" y="0"/>
                  </a:lnTo>
                  <a:close/>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2999" name="Shape 2999"/>
            <p:cNvSpPr/>
            <p:nvPr/>
          </p:nvSpPr>
          <p:spPr>
            <a:xfrm>
              <a:off x="28440" y="554770"/>
              <a:ext cx="103088" cy="1804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8" y="21600"/>
                    <a:pt x="0" y="16586"/>
                    <a:pt x="0" y="10800"/>
                  </a:cubicBezTo>
                  <a:cubicBezTo>
                    <a:pt x="0" y="4821"/>
                    <a:pt x="8438" y="0"/>
                    <a:pt x="18900" y="0"/>
                  </a:cubicBezTo>
                  <a:cubicBezTo>
                    <a:pt x="20250" y="0"/>
                    <a:pt x="21600" y="579"/>
                    <a:pt x="21600" y="1543"/>
                  </a:cubicBezTo>
                  <a:cubicBezTo>
                    <a:pt x="21600" y="20057"/>
                    <a:pt x="21600" y="20057"/>
                    <a:pt x="21600" y="20057"/>
                  </a:cubicBezTo>
                  <a:cubicBezTo>
                    <a:pt x="21600" y="20829"/>
                    <a:pt x="20250" y="21600"/>
                    <a:pt x="18900" y="21600"/>
                  </a:cubicBezTo>
                  <a:close/>
                  <a:moveTo>
                    <a:pt x="16200" y="3086"/>
                  </a:moveTo>
                  <a:cubicBezTo>
                    <a:pt x="10125" y="3857"/>
                    <a:pt x="5400" y="6943"/>
                    <a:pt x="5400" y="10800"/>
                  </a:cubicBezTo>
                  <a:cubicBezTo>
                    <a:pt x="5400" y="14464"/>
                    <a:pt x="10125" y="17550"/>
                    <a:pt x="16200" y="18321"/>
                  </a:cubicBezTo>
                  <a:lnTo>
                    <a:pt x="16200" y="3086"/>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00" name="Shape 3000"/>
            <p:cNvSpPr/>
            <p:nvPr/>
          </p:nvSpPr>
          <p:spPr>
            <a:xfrm>
              <a:off x="762935" y="567656"/>
              <a:ext cx="77316" cy="1546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650"/>
                    <a:pt x="12150" y="21600"/>
                    <a:pt x="0" y="21600"/>
                  </a:cubicBezTo>
                  <a:lnTo>
                    <a:pt x="0" y="0"/>
                  </a:lnTo>
                  <a:close/>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3001" name="Shape 3001"/>
            <p:cNvSpPr/>
            <p:nvPr/>
          </p:nvSpPr>
          <p:spPr>
            <a:xfrm>
              <a:off x="750049" y="554770"/>
              <a:ext cx="103088" cy="1804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579"/>
                    <a:pt x="1350" y="0"/>
                    <a:pt x="2700" y="0"/>
                  </a:cubicBezTo>
                  <a:cubicBezTo>
                    <a:pt x="13162" y="0"/>
                    <a:pt x="21600" y="4821"/>
                    <a:pt x="21600" y="10800"/>
                  </a:cubicBezTo>
                  <a:cubicBezTo>
                    <a:pt x="21600" y="16586"/>
                    <a:pt x="13162" y="21600"/>
                    <a:pt x="2700" y="21600"/>
                  </a:cubicBezTo>
                  <a:close/>
                  <a:moveTo>
                    <a:pt x="5400" y="3086"/>
                  </a:moveTo>
                  <a:cubicBezTo>
                    <a:pt x="5400" y="18321"/>
                    <a:pt x="5400" y="18321"/>
                    <a:pt x="5400" y="18321"/>
                  </a:cubicBezTo>
                  <a:cubicBezTo>
                    <a:pt x="11475" y="17550"/>
                    <a:pt x="16200" y="14464"/>
                    <a:pt x="16200" y="10800"/>
                  </a:cubicBezTo>
                  <a:cubicBezTo>
                    <a:pt x="16200" y="6943"/>
                    <a:pt x="11475" y="3857"/>
                    <a:pt x="5400" y="3086"/>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02" name="Shape 3002"/>
            <p:cNvSpPr/>
            <p:nvPr/>
          </p:nvSpPr>
          <p:spPr>
            <a:xfrm>
              <a:off x="267168" y="611061"/>
              <a:ext cx="64430" cy="6443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03" name="Shape 3003"/>
            <p:cNvSpPr/>
            <p:nvPr/>
          </p:nvSpPr>
          <p:spPr>
            <a:xfrm>
              <a:off x="550657" y="611061"/>
              <a:ext cx="64430" cy="6443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04" name="Shape 3004"/>
            <p:cNvSpPr/>
            <p:nvPr/>
          </p:nvSpPr>
          <p:spPr>
            <a:xfrm>
              <a:off x="234614" y="520860"/>
              <a:ext cx="128860" cy="644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 y="21600"/>
                  </a:moveTo>
                  <a:cubicBezTo>
                    <a:pt x="2160" y="21600"/>
                    <a:pt x="1890" y="21060"/>
                    <a:pt x="1890" y="21060"/>
                  </a:cubicBezTo>
                  <a:cubicBezTo>
                    <a:pt x="810" y="21060"/>
                    <a:pt x="0" y="18900"/>
                    <a:pt x="0" y="16200"/>
                  </a:cubicBezTo>
                  <a:cubicBezTo>
                    <a:pt x="810" y="7020"/>
                    <a:pt x="5670" y="0"/>
                    <a:pt x="10800" y="0"/>
                  </a:cubicBezTo>
                  <a:cubicBezTo>
                    <a:pt x="15930" y="0"/>
                    <a:pt x="20790" y="7020"/>
                    <a:pt x="21600" y="16200"/>
                  </a:cubicBezTo>
                  <a:cubicBezTo>
                    <a:pt x="21600" y="18900"/>
                    <a:pt x="20790" y="21060"/>
                    <a:pt x="19710" y="21060"/>
                  </a:cubicBezTo>
                  <a:cubicBezTo>
                    <a:pt x="18630" y="21600"/>
                    <a:pt x="17550" y="19980"/>
                    <a:pt x="17280" y="17820"/>
                  </a:cubicBezTo>
                  <a:cubicBezTo>
                    <a:pt x="16740" y="12420"/>
                    <a:pt x="14040" y="8640"/>
                    <a:pt x="10800" y="8640"/>
                  </a:cubicBezTo>
                  <a:cubicBezTo>
                    <a:pt x="7830" y="8640"/>
                    <a:pt x="4860" y="12420"/>
                    <a:pt x="4320" y="17820"/>
                  </a:cubicBezTo>
                  <a:cubicBezTo>
                    <a:pt x="4320" y="19980"/>
                    <a:pt x="3240" y="21600"/>
                    <a:pt x="216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05" name="Shape 3005"/>
            <p:cNvSpPr/>
            <p:nvPr/>
          </p:nvSpPr>
          <p:spPr>
            <a:xfrm>
              <a:off x="518104" y="520860"/>
              <a:ext cx="128859" cy="644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 y="21600"/>
                  </a:moveTo>
                  <a:cubicBezTo>
                    <a:pt x="2160" y="21600"/>
                    <a:pt x="1890" y="21060"/>
                    <a:pt x="1890" y="21060"/>
                  </a:cubicBezTo>
                  <a:cubicBezTo>
                    <a:pt x="810" y="21060"/>
                    <a:pt x="0" y="18900"/>
                    <a:pt x="0" y="16200"/>
                  </a:cubicBezTo>
                  <a:cubicBezTo>
                    <a:pt x="810" y="7020"/>
                    <a:pt x="5670" y="0"/>
                    <a:pt x="10800" y="0"/>
                  </a:cubicBezTo>
                  <a:cubicBezTo>
                    <a:pt x="15930" y="0"/>
                    <a:pt x="20790" y="7020"/>
                    <a:pt x="21600" y="16200"/>
                  </a:cubicBezTo>
                  <a:cubicBezTo>
                    <a:pt x="21600" y="18900"/>
                    <a:pt x="20790" y="21060"/>
                    <a:pt x="19710" y="21060"/>
                  </a:cubicBezTo>
                  <a:cubicBezTo>
                    <a:pt x="18630" y="21600"/>
                    <a:pt x="17550" y="19980"/>
                    <a:pt x="17280" y="17820"/>
                  </a:cubicBezTo>
                  <a:cubicBezTo>
                    <a:pt x="16740" y="12420"/>
                    <a:pt x="14040" y="8640"/>
                    <a:pt x="10800" y="8640"/>
                  </a:cubicBezTo>
                  <a:cubicBezTo>
                    <a:pt x="7830" y="8640"/>
                    <a:pt x="4860" y="12420"/>
                    <a:pt x="4320" y="17820"/>
                  </a:cubicBezTo>
                  <a:cubicBezTo>
                    <a:pt x="4320" y="19980"/>
                    <a:pt x="3240" y="21600"/>
                    <a:pt x="216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06" name="Shape 3006"/>
            <p:cNvSpPr/>
            <p:nvPr/>
          </p:nvSpPr>
          <p:spPr>
            <a:xfrm>
              <a:off x="376359" y="675490"/>
              <a:ext cx="128860" cy="1525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60" y="21600"/>
                    <a:pt x="0" y="17507"/>
                    <a:pt x="0" y="12505"/>
                  </a:cubicBezTo>
                  <a:cubicBezTo>
                    <a:pt x="0" y="1819"/>
                    <a:pt x="0" y="1819"/>
                    <a:pt x="0" y="1819"/>
                  </a:cubicBezTo>
                  <a:cubicBezTo>
                    <a:pt x="0" y="682"/>
                    <a:pt x="1080" y="0"/>
                    <a:pt x="2160" y="0"/>
                  </a:cubicBezTo>
                  <a:cubicBezTo>
                    <a:pt x="3240" y="0"/>
                    <a:pt x="4320" y="682"/>
                    <a:pt x="4320" y="1819"/>
                  </a:cubicBezTo>
                  <a:cubicBezTo>
                    <a:pt x="4320" y="12505"/>
                    <a:pt x="4320" y="12505"/>
                    <a:pt x="4320" y="12505"/>
                  </a:cubicBezTo>
                  <a:cubicBezTo>
                    <a:pt x="4320" y="15461"/>
                    <a:pt x="7290" y="17962"/>
                    <a:pt x="10800" y="17962"/>
                  </a:cubicBezTo>
                  <a:cubicBezTo>
                    <a:pt x="14310" y="17962"/>
                    <a:pt x="17280" y="15461"/>
                    <a:pt x="17280" y="12505"/>
                  </a:cubicBezTo>
                  <a:cubicBezTo>
                    <a:pt x="17280" y="11368"/>
                    <a:pt x="18360" y="10686"/>
                    <a:pt x="19440" y="10686"/>
                  </a:cubicBezTo>
                  <a:cubicBezTo>
                    <a:pt x="20520" y="10686"/>
                    <a:pt x="21600" y="11368"/>
                    <a:pt x="21600" y="12505"/>
                  </a:cubicBezTo>
                  <a:cubicBezTo>
                    <a:pt x="21600" y="17507"/>
                    <a:pt x="16740" y="21600"/>
                    <a:pt x="1080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07" name="Shape 3007"/>
            <p:cNvSpPr/>
            <p:nvPr/>
          </p:nvSpPr>
          <p:spPr>
            <a:xfrm>
              <a:off x="364835" y="914896"/>
              <a:ext cx="151907" cy="77316"/>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08" name="Shape 3008"/>
            <p:cNvSpPr/>
            <p:nvPr/>
          </p:nvSpPr>
          <p:spPr>
            <a:xfrm>
              <a:off x="292940" y="104443"/>
              <a:ext cx="425235" cy="2570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55" y="21600"/>
                  </a:moveTo>
                  <a:lnTo>
                    <a:pt x="0" y="19719"/>
                  </a:lnTo>
                  <a:lnTo>
                    <a:pt x="20945" y="0"/>
                  </a:lnTo>
                  <a:lnTo>
                    <a:pt x="21600" y="1767"/>
                  </a:lnTo>
                  <a:lnTo>
                    <a:pt x="655" y="2160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09" name="Shape 3009"/>
            <p:cNvSpPr/>
            <p:nvPr/>
          </p:nvSpPr>
          <p:spPr>
            <a:xfrm>
              <a:off x="9451" y="27128"/>
              <a:ext cx="573083" cy="3424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86" y="21600"/>
                  </a:moveTo>
                  <a:lnTo>
                    <a:pt x="0" y="20274"/>
                  </a:lnTo>
                  <a:lnTo>
                    <a:pt x="21114" y="0"/>
                  </a:lnTo>
                  <a:lnTo>
                    <a:pt x="21600" y="1326"/>
                  </a:lnTo>
                  <a:lnTo>
                    <a:pt x="486" y="2160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10" name="Shape 3010"/>
            <p:cNvSpPr/>
            <p:nvPr/>
          </p:nvSpPr>
          <p:spPr>
            <a:xfrm>
              <a:off x="39970" y="25771"/>
              <a:ext cx="508654" cy="3051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20" y="0"/>
                  </a:moveTo>
                  <a:cubicBezTo>
                    <a:pt x="11073" y="0"/>
                    <a:pt x="5605" y="4888"/>
                    <a:pt x="2324" y="13074"/>
                  </a:cubicBezTo>
                  <a:cubicBezTo>
                    <a:pt x="1299" y="15802"/>
                    <a:pt x="478" y="18644"/>
                    <a:pt x="0" y="21600"/>
                  </a:cubicBezTo>
                  <a:cubicBezTo>
                    <a:pt x="21600" y="909"/>
                    <a:pt x="21600" y="909"/>
                    <a:pt x="21600" y="909"/>
                  </a:cubicBezTo>
                  <a:cubicBezTo>
                    <a:pt x="20096" y="227"/>
                    <a:pt x="18592" y="0"/>
                    <a:pt x="17020" y="0"/>
                  </a:cubicBezTo>
                </a:path>
              </a:pathLst>
            </a:custGeom>
            <a:solidFill>
              <a:srgbClr val="E84E50"/>
            </a:solidFill>
            <a:ln w="12700" cap="flat">
              <a:noFill/>
              <a:miter lim="400000"/>
            </a:ln>
            <a:effectLst/>
          </p:spPr>
          <p:txBody>
            <a:bodyPr wrap="square" lIns="71436" tIns="71436" rIns="71436" bIns="71436" numCol="1" anchor="t">
              <a:noAutofit/>
            </a:bodyPr>
            <a:lstStyle/>
            <a:p>
              <a:pPr lvl="0"/>
            </a:p>
          </p:txBody>
        </p:sp>
        <p:sp>
          <p:nvSpPr>
            <p:cNvPr id="3011" name="Shape 3011"/>
            <p:cNvSpPr/>
            <p:nvPr/>
          </p:nvSpPr>
          <p:spPr>
            <a:xfrm>
              <a:off x="23693" y="10851"/>
              <a:ext cx="557484" cy="3282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88" y="1376"/>
                  </a:moveTo>
                  <a:cubicBezTo>
                    <a:pt x="21413" y="1800"/>
                    <a:pt x="21413" y="1800"/>
                    <a:pt x="21413" y="1800"/>
                  </a:cubicBezTo>
                  <a:cubicBezTo>
                    <a:pt x="21600" y="1588"/>
                    <a:pt x="21600" y="1588"/>
                    <a:pt x="21600" y="1588"/>
                  </a:cubicBezTo>
                  <a:cubicBezTo>
                    <a:pt x="21475" y="1482"/>
                    <a:pt x="21413" y="1482"/>
                    <a:pt x="21288" y="1376"/>
                  </a:cubicBezTo>
                  <a:moveTo>
                    <a:pt x="16169" y="0"/>
                  </a:moveTo>
                  <a:cubicBezTo>
                    <a:pt x="16169" y="0"/>
                    <a:pt x="16169" y="0"/>
                    <a:pt x="16169" y="0"/>
                  </a:cubicBezTo>
                  <a:cubicBezTo>
                    <a:pt x="8053" y="0"/>
                    <a:pt x="1748" y="9635"/>
                    <a:pt x="0" y="21600"/>
                  </a:cubicBezTo>
                  <a:cubicBezTo>
                    <a:pt x="624" y="21071"/>
                    <a:pt x="624" y="21071"/>
                    <a:pt x="624" y="21071"/>
                  </a:cubicBezTo>
                  <a:cubicBezTo>
                    <a:pt x="1061" y="18318"/>
                    <a:pt x="1810" y="15671"/>
                    <a:pt x="2747" y="13129"/>
                  </a:cubicBezTo>
                  <a:cubicBezTo>
                    <a:pt x="5743" y="5506"/>
                    <a:pt x="10738" y="953"/>
                    <a:pt x="16169" y="953"/>
                  </a:cubicBezTo>
                  <a:cubicBezTo>
                    <a:pt x="17605" y="953"/>
                    <a:pt x="18978" y="1165"/>
                    <a:pt x="20351" y="1800"/>
                  </a:cubicBezTo>
                  <a:cubicBezTo>
                    <a:pt x="20976" y="1271"/>
                    <a:pt x="20976" y="1271"/>
                    <a:pt x="20976" y="1271"/>
                  </a:cubicBezTo>
                  <a:cubicBezTo>
                    <a:pt x="19477" y="424"/>
                    <a:pt x="17854" y="0"/>
                    <a:pt x="16169"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12" name="Shape 3012"/>
            <p:cNvSpPr/>
            <p:nvPr/>
          </p:nvSpPr>
          <p:spPr>
            <a:xfrm>
              <a:off x="20302" y="30519"/>
              <a:ext cx="556128" cy="323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62" y="0"/>
                  </a:moveTo>
                  <a:cubicBezTo>
                    <a:pt x="20536" y="537"/>
                    <a:pt x="20536" y="537"/>
                    <a:pt x="20536" y="537"/>
                  </a:cubicBezTo>
                  <a:cubicBezTo>
                    <a:pt x="751" y="20096"/>
                    <a:pt x="751" y="20096"/>
                    <a:pt x="751" y="20096"/>
                  </a:cubicBezTo>
                  <a:cubicBezTo>
                    <a:pt x="125" y="20633"/>
                    <a:pt x="125" y="20633"/>
                    <a:pt x="125" y="20633"/>
                  </a:cubicBezTo>
                  <a:cubicBezTo>
                    <a:pt x="125" y="20955"/>
                    <a:pt x="63" y="21278"/>
                    <a:pt x="0" y="21600"/>
                  </a:cubicBezTo>
                  <a:cubicBezTo>
                    <a:pt x="21600" y="537"/>
                    <a:pt x="21600" y="537"/>
                    <a:pt x="21600" y="537"/>
                  </a:cubicBezTo>
                  <a:cubicBezTo>
                    <a:pt x="21475" y="107"/>
                    <a:pt x="21475" y="107"/>
                    <a:pt x="21475" y="107"/>
                  </a:cubicBezTo>
                  <a:cubicBezTo>
                    <a:pt x="21350" y="107"/>
                    <a:pt x="21224" y="0"/>
                    <a:pt x="21162"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13" name="Shape 3013"/>
            <p:cNvSpPr/>
            <p:nvPr/>
          </p:nvSpPr>
          <p:spPr>
            <a:xfrm>
              <a:off x="756831" y="443545"/>
              <a:ext cx="115974" cy="759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00" y="21600"/>
                  </a:moveTo>
                  <a:lnTo>
                    <a:pt x="0" y="6943"/>
                  </a:lnTo>
                  <a:lnTo>
                    <a:pt x="2400" y="0"/>
                  </a:lnTo>
                  <a:lnTo>
                    <a:pt x="21600" y="14657"/>
                  </a:lnTo>
                  <a:lnTo>
                    <a:pt x="19200" y="2160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14" name="Shape 3014"/>
            <p:cNvSpPr/>
            <p:nvPr/>
          </p:nvSpPr>
          <p:spPr>
            <a:xfrm>
              <a:off x="499114" y="238049"/>
              <a:ext cx="356659" cy="248902"/>
            </a:xfrm>
            <a:custGeom>
              <a:avLst/>
              <a:gdLst/>
              <a:ahLst/>
              <a:cxnLst>
                <a:cxn ang="0">
                  <a:pos x="wd2" y="hd2"/>
                </a:cxn>
                <a:cxn ang="5400000">
                  <a:pos x="wd2" y="hd2"/>
                </a:cxn>
                <a:cxn ang="10800000">
                  <a:pos x="wd2" y="hd2"/>
                </a:cxn>
                <a:cxn ang="16200000">
                  <a:pos x="wd2" y="hd2"/>
                </a:cxn>
              </a:cxnLst>
              <a:rect l="0" t="0" r="r" b="b"/>
              <a:pathLst>
                <a:path w="21473" h="21600" fill="norm" stroke="1" extrusionOk="0">
                  <a:moveTo>
                    <a:pt x="7652" y="0"/>
                  </a:moveTo>
                  <a:cubicBezTo>
                    <a:pt x="0" y="5992"/>
                    <a:pt x="0" y="5992"/>
                    <a:pt x="0" y="5992"/>
                  </a:cubicBezTo>
                  <a:cubicBezTo>
                    <a:pt x="8136" y="11985"/>
                    <a:pt x="8136" y="11985"/>
                    <a:pt x="8136" y="11985"/>
                  </a:cubicBezTo>
                  <a:cubicBezTo>
                    <a:pt x="8136" y="11985"/>
                    <a:pt x="8136" y="11985"/>
                    <a:pt x="8136" y="11985"/>
                  </a:cubicBezTo>
                  <a:cubicBezTo>
                    <a:pt x="16273" y="17837"/>
                    <a:pt x="16273" y="17837"/>
                    <a:pt x="16273" y="17837"/>
                  </a:cubicBezTo>
                  <a:cubicBezTo>
                    <a:pt x="21309" y="21600"/>
                    <a:pt x="21309" y="21600"/>
                    <a:pt x="21309" y="21600"/>
                  </a:cubicBezTo>
                  <a:cubicBezTo>
                    <a:pt x="21600" y="17837"/>
                    <a:pt x="21503" y="13935"/>
                    <a:pt x="21019" y="10312"/>
                  </a:cubicBezTo>
                  <a:cubicBezTo>
                    <a:pt x="7652" y="0"/>
                    <a:pt x="7652" y="0"/>
                    <a:pt x="7652" y="0"/>
                  </a:cubicBezTo>
                </a:path>
              </a:pathLst>
            </a:custGeom>
            <a:solidFill>
              <a:srgbClr val="E84E50"/>
            </a:solidFill>
            <a:ln w="12700" cap="flat">
              <a:noFill/>
              <a:miter lim="400000"/>
            </a:ln>
            <a:effectLst/>
          </p:spPr>
          <p:txBody>
            <a:bodyPr wrap="square" lIns="71436" tIns="71436" rIns="71436" bIns="71436" numCol="1" anchor="t">
              <a:noAutofit/>
            </a:bodyPr>
            <a:lstStyle/>
            <a:p>
              <a:pPr lvl="0"/>
            </a:p>
          </p:txBody>
        </p:sp>
        <p:sp>
          <p:nvSpPr>
            <p:cNvPr id="3015" name="Shape 3015"/>
            <p:cNvSpPr/>
            <p:nvPr/>
          </p:nvSpPr>
          <p:spPr>
            <a:xfrm>
              <a:off x="848389" y="356735"/>
              <a:ext cx="20374" cy="135641"/>
            </a:xfrm>
            <a:custGeom>
              <a:avLst/>
              <a:gdLst/>
              <a:ahLst/>
              <a:cxnLst>
                <a:cxn ang="0">
                  <a:pos x="wd2" y="hd2"/>
                </a:cxn>
                <a:cxn ang="5400000">
                  <a:pos x="wd2" y="hd2"/>
                </a:cxn>
                <a:cxn ang="10800000">
                  <a:pos x="wd2" y="hd2"/>
                </a:cxn>
                <a:cxn ang="16200000">
                  <a:pos x="wd2" y="hd2"/>
                </a:cxn>
              </a:cxnLst>
              <a:rect l="0" t="0" r="r" b="b"/>
              <a:pathLst>
                <a:path w="19663" h="21600" fill="norm" stroke="1" extrusionOk="0">
                  <a:moveTo>
                    <a:pt x="0" y="0"/>
                  </a:moveTo>
                  <a:cubicBezTo>
                    <a:pt x="7714" y="6686"/>
                    <a:pt x="9257" y="13886"/>
                    <a:pt x="4629" y="20829"/>
                  </a:cubicBezTo>
                  <a:cubicBezTo>
                    <a:pt x="16971" y="21600"/>
                    <a:pt x="16971" y="21600"/>
                    <a:pt x="16971" y="21600"/>
                  </a:cubicBezTo>
                  <a:cubicBezTo>
                    <a:pt x="21600" y="14657"/>
                    <a:pt x="20057" y="7971"/>
                    <a:pt x="13886" y="1286"/>
                  </a:cubicBezTo>
                  <a:cubicBezTo>
                    <a:pt x="0" y="0"/>
                    <a:pt x="0" y="0"/>
                    <a:pt x="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16" name="Shape 3016"/>
            <p:cNvSpPr/>
            <p:nvPr/>
          </p:nvSpPr>
          <p:spPr>
            <a:xfrm>
              <a:off x="634076" y="376403"/>
              <a:ext cx="135642" cy="786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71" y="441"/>
                    <a:pt x="1029" y="1763"/>
                    <a:pt x="1029" y="3086"/>
                  </a:cubicBezTo>
                  <a:cubicBezTo>
                    <a:pt x="1029" y="3086"/>
                    <a:pt x="1029" y="3086"/>
                    <a:pt x="1029" y="3527"/>
                  </a:cubicBezTo>
                  <a:cubicBezTo>
                    <a:pt x="1029" y="3967"/>
                    <a:pt x="1029" y="3967"/>
                    <a:pt x="1029" y="4408"/>
                  </a:cubicBezTo>
                  <a:cubicBezTo>
                    <a:pt x="20571" y="21600"/>
                    <a:pt x="20571" y="21600"/>
                    <a:pt x="20571" y="21600"/>
                  </a:cubicBezTo>
                  <a:cubicBezTo>
                    <a:pt x="21600" y="18514"/>
                    <a:pt x="21600" y="18514"/>
                    <a:pt x="21600" y="18514"/>
                  </a:cubicBezTo>
                  <a:cubicBezTo>
                    <a:pt x="21600" y="18514"/>
                    <a:pt x="21600" y="18514"/>
                    <a:pt x="21600" y="18514"/>
                  </a:cubicBezTo>
                  <a:cubicBezTo>
                    <a:pt x="0" y="0"/>
                    <a:pt x="0" y="0"/>
                    <a:pt x="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17" name="Shape 3017"/>
            <p:cNvSpPr/>
            <p:nvPr/>
          </p:nvSpPr>
          <p:spPr>
            <a:xfrm>
              <a:off x="432650" y="284845"/>
              <a:ext cx="208209" cy="1071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37" y="0"/>
                  </a:moveTo>
                  <a:cubicBezTo>
                    <a:pt x="0" y="645"/>
                    <a:pt x="0" y="645"/>
                    <a:pt x="0" y="645"/>
                  </a:cubicBezTo>
                  <a:cubicBezTo>
                    <a:pt x="21600" y="21600"/>
                    <a:pt x="21600" y="21600"/>
                    <a:pt x="21600" y="21600"/>
                  </a:cubicBezTo>
                  <a:cubicBezTo>
                    <a:pt x="21600" y="21278"/>
                    <a:pt x="21600" y="21278"/>
                    <a:pt x="21600" y="20955"/>
                  </a:cubicBezTo>
                  <a:cubicBezTo>
                    <a:pt x="21600" y="20633"/>
                    <a:pt x="21600" y="20633"/>
                    <a:pt x="21600" y="20633"/>
                  </a:cubicBezTo>
                  <a:cubicBezTo>
                    <a:pt x="21600" y="19666"/>
                    <a:pt x="21433" y="18699"/>
                    <a:pt x="20930" y="18376"/>
                  </a:cubicBezTo>
                  <a:cubicBezTo>
                    <a:pt x="20930" y="18376"/>
                    <a:pt x="20930" y="18376"/>
                    <a:pt x="20930" y="18376"/>
                  </a:cubicBezTo>
                  <a:cubicBezTo>
                    <a:pt x="6865" y="4513"/>
                    <a:pt x="6865" y="4513"/>
                    <a:pt x="6865" y="4513"/>
                  </a:cubicBezTo>
                  <a:cubicBezTo>
                    <a:pt x="5526" y="5803"/>
                    <a:pt x="5526" y="5803"/>
                    <a:pt x="5526" y="5803"/>
                  </a:cubicBezTo>
                  <a:cubicBezTo>
                    <a:pt x="837" y="0"/>
                    <a:pt x="837" y="0"/>
                    <a:pt x="837"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18" name="Shape 3018"/>
            <p:cNvSpPr/>
            <p:nvPr/>
          </p:nvSpPr>
          <p:spPr>
            <a:xfrm>
              <a:off x="421799" y="278063"/>
              <a:ext cx="18990" cy="94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257" y="0"/>
                  </a:moveTo>
                  <a:lnTo>
                    <a:pt x="0" y="10800"/>
                  </a:lnTo>
                  <a:lnTo>
                    <a:pt x="12343" y="21600"/>
                  </a:lnTo>
                  <a:lnTo>
                    <a:pt x="21600" y="15429"/>
                  </a:lnTo>
                  <a:lnTo>
                    <a:pt x="9257" y="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19" name="Shape 3019"/>
            <p:cNvSpPr/>
            <p:nvPr/>
          </p:nvSpPr>
          <p:spPr>
            <a:xfrm>
              <a:off x="762935" y="443545"/>
              <a:ext cx="103088" cy="630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50" y="0"/>
                  </a:moveTo>
                  <a:cubicBezTo>
                    <a:pt x="0" y="3877"/>
                    <a:pt x="0" y="3877"/>
                    <a:pt x="0" y="3877"/>
                  </a:cubicBezTo>
                  <a:cubicBezTo>
                    <a:pt x="21262" y="21600"/>
                    <a:pt x="21262" y="21600"/>
                    <a:pt x="21262" y="21600"/>
                  </a:cubicBezTo>
                  <a:cubicBezTo>
                    <a:pt x="21262" y="19938"/>
                    <a:pt x="21262" y="18277"/>
                    <a:pt x="21600" y="16615"/>
                  </a:cubicBezTo>
                  <a:cubicBezTo>
                    <a:pt x="18900" y="14954"/>
                    <a:pt x="18900" y="14954"/>
                    <a:pt x="18900" y="14954"/>
                  </a:cubicBezTo>
                  <a:cubicBezTo>
                    <a:pt x="1350" y="0"/>
                    <a:pt x="1350" y="0"/>
                    <a:pt x="1350" y="0"/>
                  </a:cubicBezTo>
                  <a:cubicBezTo>
                    <a:pt x="1350" y="0"/>
                    <a:pt x="1350" y="0"/>
                    <a:pt x="135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20" name="Shape 3020"/>
            <p:cNvSpPr/>
            <p:nvPr/>
          </p:nvSpPr>
          <p:spPr>
            <a:xfrm>
              <a:off x="571682" y="128180"/>
              <a:ext cx="183116" cy="1098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863" y="0"/>
                  </a:moveTo>
                  <a:cubicBezTo>
                    <a:pt x="0" y="15882"/>
                    <a:pt x="0" y="15882"/>
                    <a:pt x="0" y="15882"/>
                  </a:cubicBezTo>
                  <a:cubicBezTo>
                    <a:pt x="6442" y="21600"/>
                    <a:pt x="6442" y="21600"/>
                    <a:pt x="6442" y="21600"/>
                  </a:cubicBezTo>
                  <a:cubicBezTo>
                    <a:pt x="21600" y="7624"/>
                    <a:pt x="21600" y="7624"/>
                    <a:pt x="21600" y="7624"/>
                  </a:cubicBezTo>
                  <a:cubicBezTo>
                    <a:pt x="20084" y="5082"/>
                    <a:pt x="18568" y="2224"/>
                    <a:pt x="16863" y="0"/>
                  </a:cubicBezTo>
                </a:path>
              </a:pathLst>
            </a:custGeom>
            <a:solidFill>
              <a:srgbClr val="D24E55"/>
            </a:solidFill>
            <a:ln w="12700" cap="flat">
              <a:noFill/>
              <a:miter lim="400000"/>
            </a:ln>
            <a:effectLst/>
          </p:spPr>
          <p:txBody>
            <a:bodyPr wrap="square" lIns="71436" tIns="71436" rIns="71436" bIns="71436" numCol="1" anchor="t">
              <a:noAutofit/>
            </a:bodyPr>
            <a:lstStyle/>
            <a:p>
              <a:pPr lvl="0"/>
            </a:p>
          </p:txBody>
        </p:sp>
        <p:sp>
          <p:nvSpPr>
            <p:cNvPr id="3021" name="Shape 3021"/>
            <p:cNvSpPr/>
            <p:nvPr/>
          </p:nvSpPr>
          <p:spPr>
            <a:xfrm>
              <a:off x="710035" y="110547"/>
              <a:ext cx="56292" cy="562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51" y="0"/>
                  </a:moveTo>
                  <a:cubicBezTo>
                    <a:pt x="0" y="617"/>
                    <a:pt x="0" y="617"/>
                    <a:pt x="0" y="617"/>
                  </a:cubicBezTo>
                  <a:cubicBezTo>
                    <a:pt x="3086" y="5554"/>
                    <a:pt x="3086" y="5554"/>
                    <a:pt x="3086" y="5554"/>
                  </a:cubicBezTo>
                  <a:cubicBezTo>
                    <a:pt x="1851" y="6789"/>
                    <a:pt x="1851" y="6789"/>
                    <a:pt x="1851" y="6789"/>
                  </a:cubicBezTo>
                  <a:cubicBezTo>
                    <a:pt x="7406" y="11109"/>
                    <a:pt x="12343" y="16663"/>
                    <a:pt x="17280" y="21600"/>
                  </a:cubicBezTo>
                  <a:cubicBezTo>
                    <a:pt x="21600" y="19749"/>
                    <a:pt x="21600" y="19749"/>
                    <a:pt x="21600" y="19749"/>
                  </a:cubicBezTo>
                  <a:cubicBezTo>
                    <a:pt x="15429" y="12343"/>
                    <a:pt x="8640" y="5554"/>
                    <a:pt x="1851"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22" name="Shape 3022"/>
            <p:cNvSpPr/>
            <p:nvPr/>
          </p:nvSpPr>
          <p:spPr>
            <a:xfrm>
              <a:off x="427902" y="112581"/>
              <a:ext cx="290273" cy="1654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94" y="0"/>
                  </a:moveTo>
                  <a:lnTo>
                    <a:pt x="0" y="21423"/>
                  </a:lnTo>
                  <a:lnTo>
                    <a:pt x="151" y="21600"/>
                  </a:lnTo>
                  <a:lnTo>
                    <a:pt x="10093" y="12128"/>
                  </a:lnTo>
                  <a:lnTo>
                    <a:pt x="10699" y="12570"/>
                  </a:lnTo>
                  <a:lnTo>
                    <a:pt x="21348" y="2036"/>
                  </a:lnTo>
                  <a:lnTo>
                    <a:pt x="21600" y="1682"/>
                  </a:lnTo>
                  <a:lnTo>
                    <a:pt x="20994" y="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23" name="Shape 3023"/>
            <p:cNvSpPr/>
            <p:nvPr/>
          </p:nvSpPr>
          <p:spPr>
            <a:xfrm>
              <a:off x="447570" y="208886"/>
              <a:ext cx="178369" cy="983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30" y="0"/>
                  </a:moveTo>
                  <a:lnTo>
                    <a:pt x="0" y="15939"/>
                  </a:lnTo>
                  <a:lnTo>
                    <a:pt x="6242" y="21600"/>
                  </a:lnTo>
                  <a:lnTo>
                    <a:pt x="21600" y="6406"/>
                  </a:lnTo>
                  <a:lnTo>
                    <a:pt x="15030" y="0"/>
                  </a:lnTo>
                  <a:close/>
                </a:path>
              </a:pathLst>
            </a:custGeom>
            <a:solidFill>
              <a:srgbClr val="C04E5A"/>
            </a:solidFill>
            <a:ln w="12700" cap="flat">
              <a:noFill/>
              <a:miter lim="400000"/>
            </a:ln>
            <a:effectLst/>
          </p:spPr>
          <p:txBody>
            <a:bodyPr wrap="square" lIns="71436" tIns="71436" rIns="71436" bIns="71436" numCol="1" anchor="t">
              <a:noAutofit/>
            </a:bodyPr>
            <a:lstStyle/>
            <a:p>
              <a:pPr lvl="0"/>
            </a:p>
          </p:txBody>
        </p:sp>
        <p:sp>
          <p:nvSpPr>
            <p:cNvPr id="3024" name="Shape 3024"/>
            <p:cNvSpPr/>
            <p:nvPr/>
          </p:nvSpPr>
          <p:spPr>
            <a:xfrm>
              <a:off x="440788" y="281454"/>
              <a:ext cx="58327" cy="318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512" y="0"/>
                  </a:moveTo>
                  <a:lnTo>
                    <a:pt x="0" y="2298"/>
                  </a:lnTo>
                  <a:lnTo>
                    <a:pt x="16828" y="21600"/>
                  </a:lnTo>
                  <a:lnTo>
                    <a:pt x="21600" y="17464"/>
                  </a:lnTo>
                  <a:lnTo>
                    <a:pt x="2512" y="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25" name="Shape 3025"/>
            <p:cNvSpPr/>
            <p:nvPr/>
          </p:nvSpPr>
          <p:spPr>
            <a:xfrm>
              <a:off x="429937" y="205495"/>
              <a:ext cx="141746" cy="79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60" y="0"/>
                  </a:moveTo>
                  <a:lnTo>
                    <a:pt x="0" y="19754"/>
                  </a:lnTo>
                  <a:lnTo>
                    <a:pt x="1654" y="21600"/>
                  </a:lnTo>
                  <a:lnTo>
                    <a:pt x="2687" y="20677"/>
                  </a:lnTo>
                  <a:lnTo>
                    <a:pt x="21600" y="923"/>
                  </a:lnTo>
                  <a:lnTo>
                    <a:pt x="20360" y="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nvGrpSpPr>
          <p:cNvPr id="3045" name="Group 3045"/>
          <p:cNvGrpSpPr/>
          <p:nvPr/>
        </p:nvGrpSpPr>
        <p:grpSpPr>
          <a:xfrm>
            <a:off x="3177203" y="2892455"/>
            <a:ext cx="942782" cy="1040562"/>
            <a:chOff x="0" y="0"/>
            <a:chExt cx="942780" cy="1040561"/>
          </a:xfrm>
        </p:grpSpPr>
        <p:sp>
          <p:nvSpPr>
            <p:cNvPr id="3027" name="Shape 3027"/>
            <p:cNvSpPr/>
            <p:nvPr/>
          </p:nvSpPr>
          <p:spPr>
            <a:xfrm>
              <a:off x="13864" y="13864"/>
              <a:ext cx="873459" cy="5472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714" y="3008"/>
                  </a:moveTo>
                  <a:cubicBezTo>
                    <a:pt x="13714" y="2734"/>
                    <a:pt x="13714" y="2734"/>
                    <a:pt x="13714" y="2734"/>
                  </a:cubicBezTo>
                  <a:cubicBezTo>
                    <a:pt x="13714" y="1230"/>
                    <a:pt x="12943" y="0"/>
                    <a:pt x="12000" y="0"/>
                  </a:cubicBezTo>
                  <a:cubicBezTo>
                    <a:pt x="12000" y="0"/>
                    <a:pt x="3729" y="0"/>
                    <a:pt x="0" y="0"/>
                  </a:cubicBezTo>
                  <a:cubicBezTo>
                    <a:pt x="0" y="5127"/>
                    <a:pt x="2400" y="6015"/>
                    <a:pt x="2400" y="6015"/>
                  </a:cubicBezTo>
                  <a:cubicBezTo>
                    <a:pt x="2400" y="21600"/>
                    <a:pt x="2400" y="21600"/>
                    <a:pt x="2400" y="21600"/>
                  </a:cubicBezTo>
                  <a:cubicBezTo>
                    <a:pt x="21600" y="21600"/>
                    <a:pt x="21600" y="21600"/>
                    <a:pt x="21600" y="21600"/>
                  </a:cubicBezTo>
                  <a:cubicBezTo>
                    <a:pt x="21600" y="7109"/>
                    <a:pt x="21600" y="7109"/>
                    <a:pt x="21600" y="7109"/>
                  </a:cubicBezTo>
                  <a:cubicBezTo>
                    <a:pt x="21600" y="4853"/>
                    <a:pt x="20443" y="3008"/>
                    <a:pt x="19029" y="3008"/>
                  </a:cubicBezTo>
                  <a:cubicBezTo>
                    <a:pt x="13714" y="3008"/>
                    <a:pt x="13714" y="3008"/>
                    <a:pt x="13714" y="3008"/>
                  </a:cubicBezTo>
                </a:path>
              </a:pathLst>
            </a:custGeom>
            <a:solidFill>
              <a:srgbClr val="E89920"/>
            </a:solidFill>
            <a:ln w="12700" cap="flat">
              <a:noFill/>
              <a:miter lim="400000"/>
            </a:ln>
            <a:effectLst/>
          </p:spPr>
          <p:txBody>
            <a:bodyPr wrap="square" lIns="71436" tIns="71436" rIns="71436" bIns="71436" numCol="1" anchor="t">
              <a:noAutofit/>
            </a:bodyPr>
            <a:lstStyle/>
            <a:p>
              <a:pPr lvl="0"/>
            </a:p>
          </p:txBody>
        </p:sp>
        <p:sp>
          <p:nvSpPr>
            <p:cNvPr id="3028" name="Shape 3028"/>
            <p:cNvSpPr/>
            <p:nvPr/>
          </p:nvSpPr>
          <p:spPr>
            <a:xfrm>
              <a:off x="0" y="-1"/>
              <a:ext cx="901188" cy="575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68" y="21600"/>
                  </a:moveTo>
                  <a:cubicBezTo>
                    <a:pt x="2658" y="21600"/>
                    <a:pt x="2658" y="21600"/>
                    <a:pt x="2658" y="21600"/>
                  </a:cubicBezTo>
                  <a:cubicBezTo>
                    <a:pt x="2492" y="21600"/>
                    <a:pt x="2326" y="21340"/>
                    <a:pt x="2326" y="21080"/>
                  </a:cubicBezTo>
                  <a:cubicBezTo>
                    <a:pt x="2326" y="6636"/>
                    <a:pt x="2326" y="6636"/>
                    <a:pt x="2326" y="6636"/>
                  </a:cubicBezTo>
                  <a:cubicBezTo>
                    <a:pt x="1662" y="6181"/>
                    <a:pt x="0" y="4749"/>
                    <a:pt x="0" y="520"/>
                  </a:cubicBezTo>
                  <a:cubicBezTo>
                    <a:pt x="0" y="260"/>
                    <a:pt x="166" y="0"/>
                    <a:pt x="332" y="0"/>
                  </a:cubicBezTo>
                  <a:cubicBezTo>
                    <a:pt x="11963" y="0"/>
                    <a:pt x="11963" y="0"/>
                    <a:pt x="11963" y="0"/>
                  </a:cubicBezTo>
                  <a:cubicBezTo>
                    <a:pt x="13002" y="0"/>
                    <a:pt x="13874" y="1236"/>
                    <a:pt x="13957" y="2863"/>
                  </a:cubicBezTo>
                  <a:cubicBezTo>
                    <a:pt x="18775" y="2863"/>
                    <a:pt x="18775" y="2863"/>
                    <a:pt x="18775" y="2863"/>
                  </a:cubicBezTo>
                  <a:cubicBezTo>
                    <a:pt x="20312" y="2863"/>
                    <a:pt x="21600" y="4880"/>
                    <a:pt x="21600" y="7287"/>
                  </a:cubicBezTo>
                  <a:cubicBezTo>
                    <a:pt x="21600" y="21080"/>
                    <a:pt x="21600" y="21080"/>
                    <a:pt x="21600" y="21080"/>
                  </a:cubicBezTo>
                  <a:cubicBezTo>
                    <a:pt x="21600" y="21340"/>
                    <a:pt x="21434" y="21600"/>
                    <a:pt x="21268" y="21600"/>
                  </a:cubicBezTo>
                  <a:moveTo>
                    <a:pt x="2991" y="20559"/>
                  </a:moveTo>
                  <a:cubicBezTo>
                    <a:pt x="20935" y="20559"/>
                    <a:pt x="20935" y="20559"/>
                    <a:pt x="20935" y="20559"/>
                  </a:cubicBezTo>
                  <a:cubicBezTo>
                    <a:pt x="20935" y="7287"/>
                    <a:pt x="20935" y="7287"/>
                    <a:pt x="20935" y="7287"/>
                  </a:cubicBezTo>
                  <a:cubicBezTo>
                    <a:pt x="20935" y="5400"/>
                    <a:pt x="19980" y="3904"/>
                    <a:pt x="18775" y="3904"/>
                  </a:cubicBezTo>
                  <a:cubicBezTo>
                    <a:pt x="13625" y="3904"/>
                    <a:pt x="13625" y="3904"/>
                    <a:pt x="13625" y="3904"/>
                  </a:cubicBezTo>
                  <a:cubicBezTo>
                    <a:pt x="13458" y="3904"/>
                    <a:pt x="13292" y="3643"/>
                    <a:pt x="13292" y="3383"/>
                  </a:cubicBezTo>
                  <a:cubicBezTo>
                    <a:pt x="13292" y="3123"/>
                    <a:pt x="13292" y="3123"/>
                    <a:pt x="13292" y="3123"/>
                  </a:cubicBezTo>
                  <a:cubicBezTo>
                    <a:pt x="13292" y="1952"/>
                    <a:pt x="12711" y="1041"/>
                    <a:pt x="11963" y="1041"/>
                  </a:cubicBezTo>
                  <a:cubicBezTo>
                    <a:pt x="665" y="1041"/>
                    <a:pt x="665" y="1041"/>
                    <a:pt x="665" y="1041"/>
                  </a:cubicBezTo>
                  <a:cubicBezTo>
                    <a:pt x="831" y="4945"/>
                    <a:pt x="2658" y="5725"/>
                    <a:pt x="2742" y="5725"/>
                  </a:cubicBezTo>
                  <a:cubicBezTo>
                    <a:pt x="2866" y="5790"/>
                    <a:pt x="2991" y="5986"/>
                    <a:pt x="2991" y="6246"/>
                  </a:cubicBezTo>
                  <a:cubicBezTo>
                    <a:pt x="2991" y="20559"/>
                    <a:pt x="2991" y="20559"/>
                    <a:pt x="2991" y="2055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29" name="Shape 3029"/>
            <p:cNvSpPr/>
            <p:nvPr/>
          </p:nvSpPr>
          <p:spPr>
            <a:xfrm>
              <a:off x="124779" y="200669"/>
              <a:ext cx="748680" cy="3466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00" y="0"/>
                  </a:moveTo>
                  <a:cubicBezTo>
                    <a:pt x="1250" y="0"/>
                    <a:pt x="600" y="432"/>
                    <a:pt x="0" y="1188"/>
                  </a:cubicBezTo>
                  <a:cubicBezTo>
                    <a:pt x="0" y="21600"/>
                    <a:pt x="0" y="21600"/>
                    <a:pt x="0" y="21600"/>
                  </a:cubicBezTo>
                  <a:cubicBezTo>
                    <a:pt x="21600" y="21600"/>
                    <a:pt x="21600" y="21600"/>
                    <a:pt x="21600" y="21600"/>
                  </a:cubicBezTo>
                  <a:cubicBezTo>
                    <a:pt x="21600" y="1188"/>
                    <a:pt x="21600" y="1188"/>
                    <a:pt x="21600" y="1188"/>
                  </a:cubicBezTo>
                  <a:cubicBezTo>
                    <a:pt x="21000" y="432"/>
                    <a:pt x="20350" y="0"/>
                    <a:pt x="19600" y="0"/>
                  </a:cubicBezTo>
                  <a:cubicBezTo>
                    <a:pt x="19300" y="0"/>
                    <a:pt x="18950" y="0"/>
                    <a:pt x="18650" y="216"/>
                  </a:cubicBezTo>
                  <a:cubicBezTo>
                    <a:pt x="17050" y="1080"/>
                    <a:pt x="13850" y="2592"/>
                    <a:pt x="10800" y="2592"/>
                  </a:cubicBezTo>
                  <a:cubicBezTo>
                    <a:pt x="7750" y="2592"/>
                    <a:pt x="4550" y="1080"/>
                    <a:pt x="2950" y="216"/>
                  </a:cubicBezTo>
                  <a:cubicBezTo>
                    <a:pt x="2650" y="0"/>
                    <a:pt x="2300" y="0"/>
                    <a:pt x="2000" y="0"/>
                  </a:cubicBezTo>
                </a:path>
              </a:pathLst>
            </a:custGeom>
            <a:solidFill>
              <a:srgbClr val="CA8E2E"/>
            </a:solidFill>
            <a:ln w="12700" cap="flat">
              <a:noFill/>
              <a:miter lim="400000"/>
            </a:ln>
            <a:effectLst/>
          </p:spPr>
          <p:txBody>
            <a:bodyPr wrap="square" lIns="71436" tIns="71436" rIns="71436" bIns="71436" numCol="1" anchor="t">
              <a:noAutofit/>
            </a:bodyPr>
            <a:lstStyle/>
            <a:p>
              <a:pPr lvl="0"/>
            </a:p>
          </p:txBody>
        </p:sp>
        <p:sp>
          <p:nvSpPr>
            <p:cNvPr id="3030" name="Shape 3030"/>
            <p:cNvSpPr/>
            <p:nvPr/>
          </p:nvSpPr>
          <p:spPr>
            <a:xfrm>
              <a:off x="110915" y="219641"/>
              <a:ext cx="776408" cy="341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86" y="0"/>
                  </a:moveTo>
                  <a:cubicBezTo>
                    <a:pt x="241" y="219"/>
                    <a:pt x="145" y="439"/>
                    <a:pt x="0" y="658"/>
                  </a:cubicBezTo>
                  <a:cubicBezTo>
                    <a:pt x="0" y="21600"/>
                    <a:pt x="0" y="21600"/>
                    <a:pt x="0" y="21600"/>
                  </a:cubicBezTo>
                  <a:cubicBezTo>
                    <a:pt x="21600" y="21600"/>
                    <a:pt x="21600" y="21600"/>
                    <a:pt x="21600" y="21600"/>
                  </a:cubicBezTo>
                  <a:cubicBezTo>
                    <a:pt x="21600" y="658"/>
                    <a:pt x="21600" y="658"/>
                    <a:pt x="21600" y="658"/>
                  </a:cubicBezTo>
                  <a:cubicBezTo>
                    <a:pt x="21455" y="439"/>
                    <a:pt x="21359" y="219"/>
                    <a:pt x="21214" y="0"/>
                  </a:cubicBezTo>
                  <a:cubicBezTo>
                    <a:pt x="21214" y="20723"/>
                    <a:pt x="21214" y="20723"/>
                    <a:pt x="21214" y="20723"/>
                  </a:cubicBezTo>
                  <a:cubicBezTo>
                    <a:pt x="386" y="20723"/>
                    <a:pt x="386" y="20723"/>
                    <a:pt x="386" y="20723"/>
                  </a:cubicBezTo>
                  <a:cubicBezTo>
                    <a:pt x="386" y="0"/>
                    <a:pt x="386" y="0"/>
                    <a:pt x="386"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31" name="Shape 3031"/>
            <p:cNvSpPr/>
            <p:nvPr/>
          </p:nvSpPr>
          <p:spPr>
            <a:xfrm>
              <a:off x="152508" y="289440"/>
              <a:ext cx="693222" cy="737498"/>
            </a:xfrm>
            <a:custGeom>
              <a:avLst/>
              <a:gdLst/>
              <a:ahLst/>
              <a:cxnLst>
                <a:cxn ang="0">
                  <a:pos x="wd2" y="hd2"/>
                </a:cxn>
                <a:cxn ang="5400000">
                  <a:pos x="wd2" y="hd2"/>
                </a:cxn>
                <a:cxn ang="10800000">
                  <a:pos x="wd2" y="hd2"/>
                </a:cxn>
                <a:cxn ang="16200000">
                  <a:pos x="wd2" y="hd2"/>
                </a:cxn>
              </a:cxnLst>
              <a:rect l="0" t="0" r="r" b="b"/>
              <a:pathLst>
                <a:path w="21600" h="21340" fill="norm" stroke="1" extrusionOk="0">
                  <a:moveTo>
                    <a:pt x="1620" y="38"/>
                  </a:moveTo>
                  <a:cubicBezTo>
                    <a:pt x="810" y="-162"/>
                    <a:pt x="0" y="439"/>
                    <a:pt x="0" y="1241"/>
                  </a:cubicBezTo>
                  <a:cubicBezTo>
                    <a:pt x="0" y="3998"/>
                    <a:pt x="0" y="8007"/>
                    <a:pt x="0" y="11164"/>
                  </a:cubicBezTo>
                  <a:cubicBezTo>
                    <a:pt x="0" y="16677"/>
                    <a:pt x="4698" y="21238"/>
                    <a:pt x="10638" y="21338"/>
                  </a:cubicBezTo>
                  <a:cubicBezTo>
                    <a:pt x="16686" y="21438"/>
                    <a:pt x="21600" y="16928"/>
                    <a:pt x="21600" y="11315"/>
                  </a:cubicBezTo>
                  <a:cubicBezTo>
                    <a:pt x="21600" y="1241"/>
                    <a:pt x="21600" y="1241"/>
                    <a:pt x="21600" y="1241"/>
                  </a:cubicBezTo>
                  <a:cubicBezTo>
                    <a:pt x="21600" y="439"/>
                    <a:pt x="20790" y="-162"/>
                    <a:pt x="19980" y="38"/>
                  </a:cubicBezTo>
                  <a:cubicBezTo>
                    <a:pt x="17982" y="540"/>
                    <a:pt x="14364" y="1241"/>
                    <a:pt x="10800" y="1241"/>
                  </a:cubicBezTo>
                  <a:cubicBezTo>
                    <a:pt x="7236" y="1241"/>
                    <a:pt x="3618" y="540"/>
                    <a:pt x="1620" y="38"/>
                  </a:cubicBez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032" name="Shape 3032"/>
            <p:cNvSpPr/>
            <p:nvPr/>
          </p:nvSpPr>
          <p:spPr>
            <a:xfrm>
              <a:off x="138644" y="276558"/>
              <a:ext cx="720950" cy="7640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748" y="21600"/>
                    <a:pt x="10696" y="21600"/>
                    <a:pt x="10592" y="21600"/>
                  </a:cubicBezTo>
                  <a:cubicBezTo>
                    <a:pt x="4777" y="21502"/>
                    <a:pt x="0" y="16898"/>
                    <a:pt x="0" y="11265"/>
                  </a:cubicBezTo>
                  <a:cubicBezTo>
                    <a:pt x="0" y="1567"/>
                    <a:pt x="0" y="1567"/>
                    <a:pt x="0" y="1567"/>
                  </a:cubicBezTo>
                  <a:cubicBezTo>
                    <a:pt x="0" y="686"/>
                    <a:pt x="727" y="0"/>
                    <a:pt x="1662" y="0"/>
                  </a:cubicBezTo>
                  <a:cubicBezTo>
                    <a:pt x="1817" y="0"/>
                    <a:pt x="1921" y="0"/>
                    <a:pt x="2077" y="49"/>
                  </a:cubicBezTo>
                  <a:cubicBezTo>
                    <a:pt x="3842" y="441"/>
                    <a:pt x="7373" y="1176"/>
                    <a:pt x="10800" y="1176"/>
                  </a:cubicBezTo>
                  <a:cubicBezTo>
                    <a:pt x="14227" y="1176"/>
                    <a:pt x="17758" y="441"/>
                    <a:pt x="19523" y="49"/>
                  </a:cubicBezTo>
                  <a:cubicBezTo>
                    <a:pt x="19679" y="0"/>
                    <a:pt x="19783" y="0"/>
                    <a:pt x="19938" y="0"/>
                  </a:cubicBezTo>
                  <a:cubicBezTo>
                    <a:pt x="20873" y="0"/>
                    <a:pt x="21600" y="686"/>
                    <a:pt x="21600" y="1567"/>
                  </a:cubicBezTo>
                  <a:cubicBezTo>
                    <a:pt x="21600" y="11412"/>
                    <a:pt x="21600" y="11412"/>
                    <a:pt x="21600" y="11412"/>
                  </a:cubicBezTo>
                  <a:cubicBezTo>
                    <a:pt x="21600" y="17045"/>
                    <a:pt x="16771" y="21600"/>
                    <a:pt x="10800" y="21600"/>
                  </a:cubicBezTo>
                  <a:close/>
                  <a:moveTo>
                    <a:pt x="1662" y="784"/>
                  </a:moveTo>
                  <a:cubicBezTo>
                    <a:pt x="1194" y="784"/>
                    <a:pt x="831" y="1127"/>
                    <a:pt x="831" y="1567"/>
                  </a:cubicBezTo>
                  <a:cubicBezTo>
                    <a:pt x="831" y="11265"/>
                    <a:pt x="831" y="11265"/>
                    <a:pt x="831" y="11265"/>
                  </a:cubicBezTo>
                  <a:cubicBezTo>
                    <a:pt x="831" y="16457"/>
                    <a:pt x="5244" y="20767"/>
                    <a:pt x="10644" y="20816"/>
                  </a:cubicBezTo>
                  <a:cubicBezTo>
                    <a:pt x="16200" y="20914"/>
                    <a:pt x="20769" y="16653"/>
                    <a:pt x="20769" y="11412"/>
                  </a:cubicBezTo>
                  <a:cubicBezTo>
                    <a:pt x="20769" y="1567"/>
                    <a:pt x="20769" y="1567"/>
                    <a:pt x="20769" y="1567"/>
                  </a:cubicBezTo>
                  <a:cubicBezTo>
                    <a:pt x="20769" y="1127"/>
                    <a:pt x="20406" y="784"/>
                    <a:pt x="19938" y="784"/>
                  </a:cubicBezTo>
                  <a:cubicBezTo>
                    <a:pt x="19887" y="784"/>
                    <a:pt x="19783" y="784"/>
                    <a:pt x="19731" y="784"/>
                  </a:cubicBezTo>
                  <a:cubicBezTo>
                    <a:pt x="17913" y="1224"/>
                    <a:pt x="14331" y="1959"/>
                    <a:pt x="10800" y="1959"/>
                  </a:cubicBezTo>
                  <a:cubicBezTo>
                    <a:pt x="7269" y="1959"/>
                    <a:pt x="3687" y="1224"/>
                    <a:pt x="1869" y="784"/>
                  </a:cubicBezTo>
                  <a:cubicBezTo>
                    <a:pt x="1817" y="784"/>
                    <a:pt x="1713" y="784"/>
                    <a:pt x="1662" y="784"/>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33" name="Shape 3033"/>
            <p:cNvSpPr/>
            <p:nvPr/>
          </p:nvSpPr>
          <p:spPr>
            <a:xfrm>
              <a:off x="311584" y="519550"/>
              <a:ext cx="69323" cy="6932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34" name="Shape 3034"/>
            <p:cNvSpPr/>
            <p:nvPr/>
          </p:nvSpPr>
          <p:spPr>
            <a:xfrm>
              <a:off x="616601" y="519550"/>
              <a:ext cx="69323" cy="6932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35" name="Shape 3035"/>
            <p:cNvSpPr/>
            <p:nvPr/>
          </p:nvSpPr>
          <p:spPr>
            <a:xfrm>
              <a:off x="277288" y="422499"/>
              <a:ext cx="138645" cy="69387"/>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36" name="Shape 3036"/>
            <p:cNvSpPr/>
            <p:nvPr/>
          </p:nvSpPr>
          <p:spPr>
            <a:xfrm>
              <a:off x="582305" y="422499"/>
              <a:ext cx="138645" cy="69387"/>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37" name="Shape 3037"/>
            <p:cNvSpPr/>
            <p:nvPr/>
          </p:nvSpPr>
          <p:spPr>
            <a:xfrm>
              <a:off x="417398" y="834783"/>
              <a:ext cx="163442" cy="83188"/>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38" name="Shape 3038"/>
            <p:cNvSpPr/>
            <p:nvPr/>
          </p:nvSpPr>
          <p:spPr>
            <a:xfrm>
              <a:off x="443661" y="571359"/>
              <a:ext cx="103619" cy="1729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20" y="21600"/>
                  </a:moveTo>
                  <a:cubicBezTo>
                    <a:pt x="2880" y="21600"/>
                    <a:pt x="2880" y="21600"/>
                    <a:pt x="2880" y="21600"/>
                  </a:cubicBezTo>
                  <a:cubicBezTo>
                    <a:pt x="1440" y="21600"/>
                    <a:pt x="0" y="20736"/>
                    <a:pt x="0" y="19872"/>
                  </a:cubicBezTo>
                  <a:cubicBezTo>
                    <a:pt x="0" y="1728"/>
                    <a:pt x="0" y="1728"/>
                    <a:pt x="0" y="1728"/>
                  </a:cubicBezTo>
                  <a:cubicBezTo>
                    <a:pt x="0" y="864"/>
                    <a:pt x="1440" y="0"/>
                    <a:pt x="2880" y="0"/>
                  </a:cubicBezTo>
                  <a:cubicBezTo>
                    <a:pt x="4320" y="0"/>
                    <a:pt x="5760" y="864"/>
                    <a:pt x="5760" y="1728"/>
                  </a:cubicBezTo>
                  <a:cubicBezTo>
                    <a:pt x="5760" y="18144"/>
                    <a:pt x="5760" y="18144"/>
                    <a:pt x="5760" y="18144"/>
                  </a:cubicBezTo>
                  <a:cubicBezTo>
                    <a:pt x="15840" y="18144"/>
                    <a:pt x="15840" y="18144"/>
                    <a:pt x="15840" y="18144"/>
                  </a:cubicBezTo>
                  <a:cubicBezTo>
                    <a:pt x="15840" y="14688"/>
                    <a:pt x="15840" y="14688"/>
                    <a:pt x="15840" y="14688"/>
                  </a:cubicBezTo>
                  <a:cubicBezTo>
                    <a:pt x="15840" y="13824"/>
                    <a:pt x="17280" y="12960"/>
                    <a:pt x="18720" y="12960"/>
                  </a:cubicBezTo>
                  <a:cubicBezTo>
                    <a:pt x="20160" y="12960"/>
                    <a:pt x="21600" y="13824"/>
                    <a:pt x="21600" y="14688"/>
                  </a:cubicBezTo>
                  <a:cubicBezTo>
                    <a:pt x="21600" y="19872"/>
                    <a:pt x="21600" y="19872"/>
                    <a:pt x="21600" y="19872"/>
                  </a:cubicBezTo>
                  <a:cubicBezTo>
                    <a:pt x="21600" y="20736"/>
                    <a:pt x="20160" y="21600"/>
                    <a:pt x="1872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39" name="Shape 3039"/>
            <p:cNvSpPr/>
            <p:nvPr/>
          </p:nvSpPr>
          <p:spPr>
            <a:xfrm>
              <a:off x="69322" y="464093"/>
              <a:ext cx="83187" cy="1663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725"/>
                    <a:pt x="0" y="10800"/>
                  </a:cubicBezTo>
                  <a:cubicBezTo>
                    <a:pt x="0" y="16875"/>
                    <a:pt x="9450" y="21600"/>
                    <a:pt x="21600" y="21600"/>
                  </a:cubicBezTo>
                  <a:lnTo>
                    <a:pt x="2160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040" name="Shape 3040"/>
            <p:cNvSpPr/>
            <p:nvPr/>
          </p:nvSpPr>
          <p:spPr>
            <a:xfrm>
              <a:off x="55457" y="450228"/>
              <a:ext cx="110917" cy="1941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7" y="21600"/>
                    <a:pt x="0" y="16779"/>
                    <a:pt x="0" y="10800"/>
                  </a:cubicBezTo>
                  <a:cubicBezTo>
                    <a:pt x="0" y="4821"/>
                    <a:pt x="8437" y="0"/>
                    <a:pt x="18900" y="0"/>
                  </a:cubicBezTo>
                  <a:cubicBezTo>
                    <a:pt x="20250" y="0"/>
                    <a:pt x="21600" y="771"/>
                    <a:pt x="21600" y="1543"/>
                  </a:cubicBezTo>
                  <a:cubicBezTo>
                    <a:pt x="21600" y="20057"/>
                    <a:pt x="21600" y="20057"/>
                    <a:pt x="21600" y="20057"/>
                  </a:cubicBezTo>
                  <a:cubicBezTo>
                    <a:pt x="21600" y="20829"/>
                    <a:pt x="20250" y="21600"/>
                    <a:pt x="18900" y="21600"/>
                  </a:cubicBezTo>
                  <a:close/>
                  <a:moveTo>
                    <a:pt x="16200" y="3279"/>
                  </a:moveTo>
                  <a:cubicBezTo>
                    <a:pt x="10125" y="4050"/>
                    <a:pt x="5400" y="7136"/>
                    <a:pt x="5400" y="10800"/>
                  </a:cubicBezTo>
                  <a:cubicBezTo>
                    <a:pt x="5400" y="14464"/>
                    <a:pt x="10125" y="17550"/>
                    <a:pt x="16200" y="18321"/>
                  </a:cubicBezTo>
                  <a:lnTo>
                    <a:pt x="16200" y="327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41" name="Shape 3041"/>
            <p:cNvSpPr/>
            <p:nvPr/>
          </p:nvSpPr>
          <p:spPr>
            <a:xfrm>
              <a:off x="845729" y="464093"/>
              <a:ext cx="83187" cy="1663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875"/>
                    <a:pt x="12150" y="21600"/>
                    <a:pt x="0" y="21600"/>
                  </a:cubicBezTo>
                  <a:lnTo>
                    <a:pt x="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042" name="Shape 3042"/>
            <p:cNvSpPr/>
            <p:nvPr/>
          </p:nvSpPr>
          <p:spPr>
            <a:xfrm>
              <a:off x="831865" y="450228"/>
              <a:ext cx="110916" cy="1941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771"/>
                    <a:pt x="1350" y="0"/>
                    <a:pt x="2700" y="0"/>
                  </a:cubicBezTo>
                  <a:cubicBezTo>
                    <a:pt x="13163" y="0"/>
                    <a:pt x="21600" y="4821"/>
                    <a:pt x="21600" y="10800"/>
                  </a:cubicBezTo>
                  <a:cubicBezTo>
                    <a:pt x="21600" y="16779"/>
                    <a:pt x="13163" y="21600"/>
                    <a:pt x="2700" y="21600"/>
                  </a:cubicBezTo>
                  <a:close/>
                  <a:moveTo>
                    <a:pt x="5400" y="3279"/>
                  </a:moveTo>
                  <a:cubicBezTo>
                    <a:pt x="5400" y="18321"/>
                    <a:pt x="5400" y="18321"/>
                    <a:pt x="5400" y="18321"/>
                  </a:cubicBezTo>
                  <a:cubicBezTo>
                    <a:pt x="11475" y="17550"/>
                    <a:pt x="16200" y="14464"/>
                    <a:pt x="16200" y="10800"/>
                  </a:cubicBezTo>
                  <a:cubicBezTo>
                    <a:pt x="16200" y="7136"/>
                    <a:pt x="11475" y="4050"/>
                    <a:pt x="5400" y="3279"/>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43" name="Shape 3043"/>
            <p:cNvSpPr/>
            <p:nvPr/>
          </p:nvSpPr>
          <p:spPr>
            <a:xfrm>
              <a:off x="13864" y="13864"/>
              <a:ext cx="549470" cy="415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21123" y="9000"/>
                    <a:pt x="20169" y="0"/>
                    <a:pt x="19079" y="0"/>
                  </a:cubicBezTo>
                  <a:cubicBezTo>
                    <a:pt x="19079" y="0"/>
                    <a:pt x="5928" y="0"/>
                    <a:pt x="0" y="0"/>
                  </a:cubicBezTo>
                  <a:cubicBezTo>
                    <a:pt x="0" y="8100"/>
                    <a:pt x="68" y="15300"/>
                    <a:pt x="136" y="21600"/>
                  </a:cubicBezTo>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3044" name="Shape 3044"/>
            <p:cNvSpPr/>
            <p:nvPr/>
          </p:nvSpPr>
          <p:spPr>
            <a:xfrm>
              <a:off x="0" y="-1"/>
              <a:ext cx="576552" cy="69391"/>
            </a:xfrm>
            <a:custGeom>
              <a:avLst/>
              <a:gdLst/>
              <a:ahLst/>
              <a:cxnLst>
                <a:cxn ang="0">
                  <a:pos x="wd2" y="hd2"/>
                </a:cxn>
                <a:cxn ang="5400000">
                  <a:pos x="wd2" y="hd2"/>
                </a:cxn>
                <a:cxn ang="10800000">
                  <a:pos x="wd2" y="hd2"/>
                </a:cxn>
                <a:cxn ang="16200000">
                  <a:pos x="wd2" y="hd2"/>
                </a:cxn>
              </a:cxnLst>
              <a:rect l="0" t="0" r="r" b="b"/>
              <a:pathLst>
                <a:path w="21521" h="21175" fill="norm" stroke="1" extrusionOk="0">
                  <a:moveTo>
                    <a:pt x="21018" y="21073"/>
                  </a:moveTo>
                  <a:cubicBezTo>
                    <a:pt x="20824" y="21073"/>
                    <a:pt x="20630" y="20020"/>
                    <a:pt x="20501" y="18439"/>
                  </a:cubicBezTo>
                  <a:cubicBezTo>
                    <a:pt x="20177" y="12644"/>
                    <a:pt x="19466" y="8429"/>
                    <a:pt x="18625" y="8429"/>
                  </a:cubicBezTo>
                  <a:cubicBezTo>
                    <a:pt x="1035" y="8429"/>
                    <a:pt x="1035" y="8429"/>
                    <a:pt x="1035" y="8429"/>
                  </a:cubicBezTo>
                  <a:cubicBezTo>
                    <a:pt x="1099" y="11063"/>
                    <a:pt x="1099" y="13698"/>
                    <a:pt x="1164" y="15805"/>
                  </a:cubicBezTo>
                  <a:cubicBezTo>
                    <a:pt x="1229" y="18439"/>
                    <a:pt x="1035" y="20546"/>
                    <a:pt x="776" y="21073"/>
                  </a:cubicBezTo>
                  <a:cubicBezTo>
                    <a:pt x="453" y="21600"/>
                    <a:pt x="194" y="20020"/>
                    <a:pt x="129" y="17912"/>
                  </a:cubicBezTo>
                  <a:cubicBezTo>
                    <a:pt x="65" y="13171"/>
                    <a:pt x="0" y="8956"/>
                    <a:pt x="0" y="4215"/>
                  </a:cubicBezTo>
                  <a:cubicBezTo>
                    <a:pt x="0" y="2107"/>
                    <a:pt x="259" y="0"/>
                    <a:pt x="517" y="0"/>
                  </a:cubicBezTo>
                  <a:cubicBezTo>
                    <a:pt x="18625" y="0"/>
                    <a:pt x="18625" y="0"/>
                    <a:pt x="18625" y="0"/>
                  </a:cubicBezTo>
                  <a:cubicBezTo>
                    <a:pt x="19854" y="0"/>
                    <a:pt x="20953" y="5795"/>
                    <a:pt x="21471" y="15278"/>
                  </a:cubicBezTo>
                  <a:cubicBezTo>
                    <a:pt x="21600" y="17385"/>
                    <a:pt x="21471" y="20020"/>
                    <a:pt x="21212" y="20546"/>
                  </a:cubicBezTo>
                  <a:cubicBezTo>
                    <a:pt x="21147" y="21073"/>
                    <a:pt x="21083" y="21073"/>
                    <a:pt x="21018"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sp>
        <p:nvSpPr>
          <p:cNvPr id="3046" name="Shape 3046"/>
          <p:cNvSpPr/>
          <p:nvPr/>
        </p:nvSpPr>
        <p:spPr>
          <a:xfrm>
            <a:off x="1013461" y="11007971"/>
            <a:ext cx="1557074" cy="1883584"/>
          </a:xfrm>
          <a:prstGeom prst="rect">
            <a:avLst/>
          </a:prstGeom>
          <a:solidFill>
            <a:srgbClr val="00882B"/>
          </a:solidFill>
          <a:ln w="12700">
            <a:miter lim="400000"/>
          </a:ln>
          <a:effectLst>
            <a:outerShdw sx="100000" sy="100000" kx="0" ky="0" algn="b" rotWithShape="0" blurRad="38100" dist="25400" dir="5400000">
              <a:srgbClr val="000000">
                <a:alpha val="50000"/>
              </a:srgbClr>
            </a:outerShdw>
          </a:effectLst>
        </p:spPr>
        <p:txBody>
          <a:bodyPr lIns="0" tIns="0" rIns="0" bIns="0" anchor="ct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047" name="Shape 3047"/>
          <p:cNvSpPr/>
          <p:nvPr/>
        </p:nvSpPr>
        <p:spPr>
          <a:xfrm>
            <a:off x="1013461" y="2233089"/>
            <a:ext cx="1557074" cy="8679704"/>
          </a:xfrm>
          <a:prstGeom prst="rect">
            <a:avLst/>
          </a:prstGeom>
          <a:solidFill>
            <a:srgbClr val="00882B"/>
          </a:solidFill>
          <a:ln w="12700">
            <a:miter lim="400000"/>
          </a:ln>
          <a:effectLst>
            <a:outerShdw sx="100000" sy="100000" kx="0" ky="0" algn="b" rotWithShape="0" blurRad="38100" dist="25400" dir="5400000">
              <a:srgbClr val="000000">
                <a:alpha val="14876"/>
              </a:srgbClr>
            </a:outerShdw>
          </a:effectLst>
        </p:spPr>
        <p:txBody>
          <a:bodyPr lIns="0" tIns="0" rIns="0" bIns="0" anchor="ct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048" name="Shape 3048"/>
          <p:cNvSpPr/>
          <p:nvPr/>
        </p:nvSpPr>
        <p:spPr>
          <a:xfrm>
            <a:off x="1086741" y="3058153"/>
            <a:ext cx="1385317"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8100"/>
              </a:lnSpc>
              <a:defRPr b="1" sz="4000">
                <a:solidFill>
                  <a:srgbClr val="FFFFFF"/>
                </a:solidFill>
                <a:latin typeface="Helvetica Neue"/>
                <a:ea typeface="Helvetica Neue"/>
                <a:cs typeface="Helvetica Neue"/>
                <a:sym typeface="Helvetica Neue"/>
              </a:defRPr>
            </a:lvl1pPr>
          </a:lstStyle>
          <a:p>
            <a:pPr lvl="0">
              <a:defRPr b="0" sz="1800">
                <a:solidFill>
                  <a:srgbClr val="000000"/>
                </a:solidFill>
              </a:defRPr>
            </a:pPr>
            <a:r>
              <a:rPr b="1" sz="4000">
                <a:solidFill>
                  <a:srgbClr val="FFFFFF"/>
                </a:solidFill>
              </a:rPr>
              <a:t>09:00</a:t>
            </a:r>
          </a:p>
        </p:txBody>
      </p:sp>
      <p:sp>
        <p:nvSpPr>
          <p:cNvPr id="3049" name="Shape 3049"/>
          <p:cNvSpPr/>
          <p:nvPr/>
        </p:nvSpPr>
        <p:spPr>
          <a:xfrm>
            <a:off x="1086741" y="4677835"/>
            <a:ext cx="1385317"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8100"/>
              </a:lnSpc>
              <a:defRPr b="1" sz="4000">
                <a:solidFill>
                  <a:srgbClr val="FFFFFF"/>
                </a:solidFill>
                <a:latin typeface="Helvetica Neue"/>
                <a:ea typeface="Helvetica Neue"/>
                <a:cs typeface="Helvetica Neue"/>
                <a:sym typeface="Helvetica Neue"/>
              </a:defRPr>
            </a:lvl1pPr>
          </a:lstStyle>
          <a:p>
            <a:pPr lvl="0">
              <a:defRPr b="0" sz="1800">
                <a:solidFill>
                  <a:srgbClr val="000000"/>
                </a:solidFill>
              </a:defRPr>
            </a:pPr>
            <a:r>
              <a:rPr b="1" sz="4000">
                <a:solidFill>
                  <a:srgbClr val="FFFFFF"/>
                </a:solidFill>
              </a:rPr>
              <a:t>10:00</a:t>
            </a:r>
          </a:p>
        </p:txBody>
      </p:sp>
      <p:sp>
        <p:nvSpPr>
          <p:cNvPr id="3050" name="Shape 3050"/>
          <p:cNvSpPr/>
          <p:nvPr/>
        </p:nvSpPr>
        <p:spPr>
          <a:xfrm>
            <a:off x="1086741" y="6297517"/>
            <a:ext cx="1385317"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8100"/>
              </a:lnSpc>
              <a:defRPr b="1" sz="4000">
                <a:solidFill>
                  <a:srgbClr val="FFFFFF"/>
                </a:solidFill>
                <a:latin typeface="Helvetica Neue"/>
                <a:ea typeface="Helvetica Neue"/>
                <a:cs typeface="Helvetica Neue"/>
                <a:sym typeface="Helvetica Neue"/>
              </a:defRPr>
            </a:lvl1pPr>
          </a:lstStyle>
          <a:p>
            <a:pPr lvl="0">
              <a:defRPr b="0" sz="1800">
                <a:solidFill>
                  <a:srgbClr val="000000"/>
                </a:solidFill>
              </a:defRPr>
            </a:pPr>
            <a:r>
              <a:rPr b="1" sz="4000">
                <a:solidFill>
                  <a:srgbClr val="FFFFFF"/>
                </a:solidFill>
              </a:rPr>
              <a:t>16:00</a:t>
            </a:r>
          </a:p>
        </p:txBody>
      </p:sp>
      <p:grpSp>
        <p:nvGrpSpPr>
          <p:cNvPr id="3076" name="Group 3076"/>
          <p:cNvGrpSpPr/>
          <p:nvPr/>
        </p:nvGrpSpPr>
        <p:grpSpPr>
          <a:xfrm>
            <a:off x="3146128" y="7474829"/>
            <a:ext cx="15738760" cy="1657799"/>
            <a:chOff x="0" y="63896"/>
            <a:chExt cx="15738758" cy="1657797"/>
          </a:xfrm>
        </p:grpSpPr>
        <p:grpSp>
          <p:nvGrpSpPr>
            <p:cNvPr id="3069" name="Group 3069"/>
            <p:cNvGrpSpPr/>
            <p:nvPr/>
          </p:nvGrpSpPr>
          <p:grpSpPr>
            <a:xfrm>
              <a:off x="-1" y="412045"/>
              <a:ext cx="942782" cy="961450"/>
              <a:chOff x="0" y="0"/>
              <a:chExt cx="942780" cy="961449"/>
            </a:xfrm>
          </p:grpSpPr>
          <p:sp>
            <p:nvSpPr>
              <p:cNvPr id="3051" name="Shape 3051"/>
              <p:cNvSpPr/>
              <p:nvPr/>
            </p:nvSpPr>
            <p:spPr>
              <a:xfrm>
                <a:off x="11942" y="11823"/>
                <a:ext cx="919015" cy="828158"/>
              </a:xfrm>
              <a:custGeom>
                <a:avLst/>
                <a:gdLst/>
                <a:ahLst/>
                <a:cxnLst>
                  <a:cxn ang="0">
                    <a:pos x="wd2" y="hd2"/>
                  </a:cxn>
                  <a:cxn ang="5400000">
                    <a:pos x="wd2" y="hd2"/>
                  </a:cxn>
                  <a:cxn ang="10800000">
                    <a:pos x="wd2" y="hd2"/>
                  </a:cxn>
                  <a:cxn ang="16200000">
                    <a:pos x="wd2" y="hd2"/>
                  </a:cxn>
                </a:cxnLst>
                <a:rect l="0" t="0" r="r" b="b"/>
                <a:pathLst>
                  <a:path w="18731" h="19253" fill="norm" stroke="1" extrusionOk="0">
                    <a:moveTo>
                      <a:pt x="16532" y="5254"/>
                    </a:moveTo>
                    <a:cubicBezTo>
                      <a:pt x="15990" y="2541"/>
                      <a:pt x="13851" y="0"/>
                      <a:pt x="10266" y="0"/>
                    </a:cubicBezTo>
                    <a:cubicBezTo>
                      <a:pt x="4180" y="0"/>
                      <a:pt x="4873" y="3983"/>
                      <a:pt x="3759" y="3983"/>
                    </a:cubicBezTo>
                    <a:cubicBezTo>
                      <a:pt x="445" y="3983"/>
                      <a:pt x="-2869" y="18715"/>
                      <a:pt x="4120" y="18715"/>
                    </a:cubicBezTo>
                    <a:cubicBezTo>
                      <a:pt x="11079" y="18715"/>
                      <a:pt x="18731" y="21600"/>
                      <a:pt x="18731" y="14011"/>
                    </a:cubicBezTo>
                    <a:cubicBezTo>
                      <a:pt x="18731" y="10783"/>
                      <a:pt x="16863" y="6937"/>
                      <a:pt x="16532" y="5254"/>
                    </a:cubicBezTo>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3052" name="Shape 3052"/>
              <p:cNvSpPr/>
              <p:nvPr/>
            </p:nvSpPr>
            <p:spPr>
              <a:xfrm>
                <a:off x="0" y="0"/>
                <a:ext cx="942781" cy="8525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727" y="21600"/>
                    </a:moveTo>
                    <a:cubicBezTo>
                      <a:pt x="14727" y="21600"/>
                      <a:pt x="14727" y="21600"/>
                      <a:pt x="14727" y="21600"/>
                    </a:cubicBezTo>
                    <a:cubicBezTo>
                      <a:pt x="13305" y="21600"/>
                      <a:pt x="11782" y="21450"/>
                      <a:pt x="10157" y="21301"/>
                    </a:cubicBezTo>
                    <a:cubicBezTo>
                      <a:pt x="8430" y="21151"/>
                      <a:pt x="6670" y="21001"/>
                      <a:pt x="4909" y="21001"/>
                    </a:cubicBezTo>
                    <a:cubicBezTo>
                      <a:pt x="3216" y="21001"/>
                      <a:pt x="1964" y="20290"/>
                      <a:pt x="1083" y="18942"/>
                    </a:cubicBezTo>
                    <a:cubicBezTo>
                      <a:pt x="372" y="17782"/>
                      <a:pt x="0" y="16172"/>
                      <a:pt x="0" y="14263"/>
                    </a:cubicBezTo>
                    <a:cubicBezTo>
                      <a:pt x="0" y="9883"/>
                      <a:pt x="2133" y="4342"/>
                      <a:pt x="4503" y="4342"/>
                    </a:cubicBezTo>
                    <a:cubicBezTo>
                      <a:pt x="4706" y="4342"/>
                      <a:pt x="4875" y="4080"/>
                      <a:pt x="5112" y="3556"/>
                    </a:cubicBezTo>
                    <a:cubicBezTo>
                      <a:pt x="5789" y="2209"/>
                      <a:pt x="6873" y="0"/>
                      <a:pt x="11816" y="0"/>
                    </a:cubicBezTo>
                    <a:cubicBezTo>
                      <a:pt x="16048" y="0"/>
                      <a:pt x="18519" y="2995"/>
                      <a:pt x="19129" y="5952"/>
                    </a:cubicBezTo>
                    <a:cubicBezTo>
                      <a:pt x="19230" y="6514"/>
                      <a:pt x="19535" y="7375"/>
                      <a:pt x="19907" y="8348"/>
                    </a:cubicBezTo>
                    <a:cubicBezTo>
                      <a:pt x="20652" y="10482"/>
                      <a:pt x="21600" y="13140"/>
                      <a:pt x="21600" y="15573"/>
                    </a:cubicBezTo>
                    <a:cubicBezTo>
                      <a:pt x="21600" y="17894"/>
                      <a:pt x="20957" y="19466"/>
                      <a:pt x="19636" y="20440"/>
                    </a:cubicBezTo>
                    <a:cubicBezTo>
                      <a:pt x="18519" y="21226"/>
                      <a:pt x="16962" y="21600"/>
                      <a:pt x="14727" y="21600"/>
                    </a:cubicBezTo>
                    <a:moveTo>
                      <a:pt x="11816" y="599"/>
                    </a:moveTo>
                    <a:cubicBezTo>
                      <a:pt x="7211" y="599"/>
                      <a:pt x="6196" y="2620"/>
                      <a:pt x="5586" y="3856"/>
                    </a:cubicBezTo>
                    <a:cubicBezTo>
                      <a:pt x="5315" y="4417"/>
                      <a:pt x="5045" y="4941"/>
                      <a:pt x="4503" y="4941"/>
                    </a:cubicBezTo>
                    <a:cubicBezTo>
                      <a:pt x="2607" y="4941"/>
                      <a:pt x="542" y="9845"/>
                      <a:pt x="542" y="14263"/>
                    </a:cubicBezTo>
                    <a:cubicBezTo>
                      <a:pt x="542" y="16060"/>
                      <a:pt x="880" y="17557"/>
                      <a:pt x="1557" y="18605"/>
                    </a:cubicBezTo>
                    <a:cubicBezTo>
                      <a:pt x="2302" y="19803"/>
                      <a:pt x="3419" y="20402"/>
                      <a:pt x="4909" y="20402"/>
                    </a:cubicBezTo>
                    <a:cubicBezTo>
                      <a:pt x="6670" y="20402"/>
                      <a:pt x="8464" y="20552"/>
                      <a:pt x="10191" y="20702"/>
                    </a:cubicBezTo>
                    <a:cubicBezTo>
                      <a:pt x="11816" y="20851"/>
                      <a:pt x="13339" y="21001"/>
                      <a:pt x="14727" y="21001"/>
                    </a:cubicBezTo>
                    <a:cubicBezTo>
                      <a:pt x="14727" y="21001"/>
                      <a:pt x="14727" y="21001"/>
                      <a:pt x="14727" y="21001"/>
                    </a:cubicBezTo>
                    <a:cubicBezTo>
                      <a:pt x="16860" y="21001"/>
                      <a:pt x="18316" y="20664"/>
                      <a:pt x="19332" y="19953"/>
                    </a:cubicBezTo>
                    <a:cubicBezTo>
                      <a:pt x="20517" y="19092"/>
                      <a:pt x="21058" y="17669"/>
                      <a:pt x="21058" y="15573"/>
                    </a:cubicBezTo>
                    <a:cubicBezTo>
                      <a:pt x="21058" y="13252"/>
                      <a:pt x="20144" y="10632"/>
                      <a:pt x="19399" y="8535"/>
                    </a:cubicBezTo>
                    <a:cubicBezTo>
                      <a:pt x="19027" y="7562"/>
                      <a:pt x="18722" y="6701"/>
                      <a:pt x="18587" y="6064"/>
                    </a:cubicBezTo>
                    <a:cubicBezTo>
                      <a:pt x="18045" y="3332"/>
                      <a:pt x="15743" y="599"/>
                      <a:pt x="11816" y="59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53" name="Shape 3053"/>
              <p:cNvSpPr/>
              <p:nvPr/>
            </p:nvSpPr>
            <p:spPr>
              <a:xfrm>
                <a:off x="51650" y="23647"/>
                <a:ext cx="833257" cy="4181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45" y="13967"/>
                    </a:moveTo>
                    <a:cubicBezTo>
                      <a:pt x="20451" y="15876"/>
                      <a:pt x="21064" y="18623"/>
                      <a:pt x="21600" y="21600"/>
                    </a:cubicBezTo>
                    <a:cubicBezTo>
                      <a:pt x="21294" y="19692"/>
                      <a:pt x="20911" y="17860"/>
                      <a:pt x="20604" y="16181"/>
                    </a:cubicBezTo>
                    <a:cubicBezTo>
                      <a:pt x="20413" y="15418"/>
                      <a:pt x="20298" y="14654"/>
                      <a:pt x="20145" y="13967"/>
                    </a:cubicBezTo>
                    <a:moveTo>
                      <a:pt x="12026" y="0"/>
                    </a:moveTo>
                    <a:cubicBezTo>
                      <a:pt x="6817" y="0"/>
                      <a:pt x="5668" y="4122"/>
                      <a:pt x="4979" y="6640"/>
                    </a:cubicBezTo>
                    <a:cubicBezTo>
                      <a:pt x="4672" y="7785"/>
                      <a:pt x="4366" y="8854"/>
                      <a:pt x="3753" y="8854"/>
                    </a:cubicBezTo>
                    <a:cubicBezTo>
                      <a:pt x="2374" y="8854"/>
                      <a:pt x="881" y="13128"/>
                      <a:pt x="0" y="18700"/>
                    </a:cubicBezTo>
                    <a:cubicBezTo>
                      <a:pt x="919" y="13739"/>
                      <a:pt x="2336" y="10075"/>
                      <a:pt x="3753" y="10075"/>
                    </a:cubicBezTo>
                    <a:cubicBezTo>
                      <a:pt x="5170" y="10075"/>
                      <a:pt x="4289" y="1221"/>
                      <a:pt x="12026" y="1221"/>
                    </a:cubicBezTo>
                    <a:cubicBezTo>
                      <a:pt x="15970" y="1221"/>
                      <a:pt x="18536" y="5419"/>
                      <a:pt x="19609" y="10457"/>
                    </a:cubicBezTo>
                    <a:cubicBezTo>
                      <a:pt x="18843" y="5114"/>
                      <a:pt x="16277" y="0"/>
                      <a:pt x="12026" y="0"/>
                    </a:cubicBezTo>
                  </a:path>
                </a:pathLst>
              </a:custGeom>
              <a:solidFill>
                <a:srgbClr val="FFD774"/>
              </a:solidFill>
              <a:ln w="12700" cap="flat">
                <a:noFill/>
                <a:miter lim="400000"/>
              </a:ln>
              <a:effectLst/>
            </p:spPr>
            <p:txBody>
              <a:bodyPr wrap="square" lIns="71436" tIns="71436" rIns="71436" bIns="71436" numCol="1" anchor="t">
                <a:noAutofit/>
              </a:bodyPr>
              <a:lstStyle/>
              <a:p>
                <a:pPr lvl="0"/>
              </a:p>
            </p:txBody>
          </p:sp>
          <p:sp>
            <p:nvSpPr>
              <p:cNvPr id="3054" name="Shape 3054"/>
              <p:cNvSpPr/>
              <p:nvPr/>
            </p:nvSpPr>
            <p:spPr>
              <a:xfrm>
                <a:off x="0" y="0"/>
                <a:ext cx="942781" cy="8525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727" y="21600"/>
                    </a:moveTo>
                    <a:cubicBezTo>
                      <a:pt x="14727" y="21600"/>
                      <a:pt x="14727" y="21600"/>
                      <a:pt x="14727" y="21600"/>
                    </a:cubicBezTo>
                    <a:cubicBezTo>
                      <a:pt x="13305" y="21600"/>
                      <a:pt x="11782" y="21450"/>
                      <a:pt x="10157" y="21301"/>
                    </a:cubicBezTo>
                    <a:cubicBezTo>
                      <a:pt x="8430" y="21151"/>
                      <a:pt x="6670" y="21001"/>
                      <a:pt x="4909" y="21001"/>
                    </a:cubicBezTo>
                    <a:cubicBezTo>
                      <a:pt x="3216" y="21001"/>
                      <a:pt x="1964" y="20290"/>
                      <a:pt x="1083" y="18942"/>
                    </a:cubicBezTo>
                    <a:cubicBezTo>
                      <a:pt x="372" y="17782"/>
                      <a:pt x="0" y="16172"/>
                      <a:pt x="0" y="14263"/>
                    </a:cubicBezTo>
                    <a:cubicBezTo>
                      <a:pt x="0" y="9883"/>
                      <a:pt x="2133" y="4342"/>
                      <a:pt x="4503" y="4342"/>
                    </a:cubicBezTo>
                    <a:cubicBezTo>
                      <a:pt x="4706" y="4342"/>
                      <a:pt x="4875" y="4080"/>
                      <a:pt x="5112" y="3556"/>
                    </a:cubicBezTo>
                    <a:cubicBezTo>
                      <a:pt x="5789" y="2209"/>
                      <a:pt x="6873" y="0"/>
                      <a:pt x="11816" y="0"/>
                    </a:cubicBezTo>
                    <a:cubicBezTo>
                      <a:pt x="16048" y="0"/>
                      <a:pt x="18519" y="2995"/>
                      <a:pt x="19129" y="5952"/>
                    </a:cubicBezTo>
                    <a:cubicBezTo>
                      <a:pt x="19230" y="6514"/>
                      <a:pt x="19535" y="7375"/>
                      <a:pt x="19907" y="8348"/>
                    </a:cubicBezTo>
                    <a:cubicBezTo>
                      <a:pt x="20652" y="10482"/>
                      <a:pt x="21600" y="13140"/>
                      <a:pt x="21600" y="15573"/>
                    </a:cubicBezTo>
                    <a:cubicBezTo>
                      <a:pt x="21600" y="17894"/>
                      <a:pt x="20957" y="19466"/>
                      <a:pt x="19636" y="20440"/>
                    </a:cubicBezTo>
                    <a:cubicBezTo>
                      <a:pt x="18519" y="21226"/>
                      <a:pt x="16962" y="21600"/>
                      <a:pt x="14727" y="21600"/>
                    </a:cubicBezTo>
                    <a:moveTo>
                      <a:pt x="11816" y="599"/>
                    </a:moveTo>
                    <a:cubicBezTo>
                      <a:pt x="7211" y="599"/>
                      <a:pt x="6196" y="2620"/>
                      <a:pt x="5586" y="3856"/>
                    </a:cubicBezTo>
                    <a:cubicBezTo>
                      <a:pt x="5315" y="4417"/>
                      <a:pt x="5045" y="4941"/>
                      <a:pt x="4503" y="4941"/>
                    </a:cubicBezTo>
                    <a:cubicBezTo>
                      <a:pt x="2607" y="4941"/>
                      <a:pt x="542" y="9845"/>
                      <a:pt x="542" y="14263"/>
                    </a:cubicBezTo>
                    <a:cubicBezTo>
                      <a:pt x="542" y="16060"/>
                      <a:pt x="880" y="17557"/>
                      <a:pt x="1557" y="18605"/>
                    </a:cubicBezTo>
                    <a:cubicBezTo>
                      <a:pt x="2302" y="19803"/>
                      <a:pt x="3419" y="20402"/>
                      <a:pt x="4909" y="20402"/>
                    </a:cubicBezTo>
                    <a:cubicBezTo>
                      <a:pt x="6670" y="20402"/>
                      <a:pt x="8464" y="20552"/>
                      <a:pt x="10191" y="20702"/>
                    </a:cubicBezTo>
                    <a:cubicBezTo>
                      <a:pt x="11816" y="20851"/>
                      <a:pt x="13339" y="21001"/>
                      <a:pt x="14727" y="21001"/>
                    </a:cubicBezTo>
                    <a:cubicBezTo>
                      <a:pt x="14727" y="21001"/>
                      <a:pt x="14727" y="21001"/>
                      <a:pt x="14727" y="21001"/>
                    </a:cubicBezTo>
                    <a:cubicBezTo>
                      <a:pt x="16860" y="21001"/>
                      <a:pt x="18316" y="20664"/>
                      <a:pt x="19332" y="19953"/>
                    </a:cubicBezTo>
                    <a:cubicBezTo>
                      <a:pt x="20517" y="19092"/>
                      <a:pt x="21058" y="17669"/>
                      <a:pt x="21058" y="15573"/>
                    </a:cubicBezTo>
                    <a:cubicBezTo>
                      <a:pt x="21058" y="13252"/>
                      <a:pt x="20144" y="10632"/>
                      <a:pt x="19399" y="8535"/>
                    </a:cubicBezTo>
                    <a:cubicBezTo>
                      <a:pt x="19027" y="7562"/>
                      <a:pt x="18722" y="6701"/>
                      <a:pt x="18587" y="6064"/>
                    </a:cubicBezTo>
                    <a:cubicBezTo>
                      <a:pt x="18045" y="3332"/>
                      <a:pt x="15743" y="599"/>
                      <a:pt x="11816" y="59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55" name="Shape 3055"/>
              <p:cNvSpPr/>
              <p:nvPr/>
            </p:nvSpPr>
            <p:spPr>
              <a:xfrm>
                <a:off x="23647" y="576247"/>
                <a:ext cx="895487" cy="2526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1" y="5558"/>
                      <a:pt x="428" y="10232"/>
                      <a:pt x="1069" y="13516"/>
                    </a:cubicBezTo>
                    <a:cubicBezTo>
                      <a:pt x="1853" y="17558"/>
                      <a:pt x="3030" y="19579"/>
                      <a:pt x="4598" y="19579"/>
                    </a:cubicBezTo>
                    <a:cubicBezTo>
                      <a:pt x="6451" y="19579"/>
                      <a:pt x="8341" y="20084"/>
                      <a:pt x="10158" y="20589"/>
                    </a:cubicBezTo>
                    <a:cubicBezTo>
                      <a:pt x="11869" y="21095"/>
                      <a:pt x="13473" y="21600"/>
                      <a:pt x="14935" y="21600"/>
                    </a:cubicBezTo>
                    <a:cubicBezTo>
                      <a:pt x="14935" y="21600"/>
                      <a:pt x="14935" y="21600"/>
                      <a:pt x="14935" y="21600"/>
                    </a:cubicBezTo>
                    <a:cubicBezTo>
                      <a:pt x="17180" y="21600"/>
                      <a:pt x="18713" y="20463"/>
                      <a:pt x="19782" y="18063"/>
                    </a:cubicBezTo>
                    <a:cubicBezTo>
                      <a:pt x="21030" y="15158"/>
                      <a:pt x="21600" y="10358"/>
                      <a:pt x="21600" y="3284"/>
                    </a:cubicBezTo>
                    <a:cubicBezTo>
                      <a:pt x="21600" y="3284"/>
                      <a:pt x="21600" y="3284"/>
                      <a:pt x="21600" y="3158"/>
                    </a:cubicBezTo>
                    <a:cubicBezTo>
                      <a:pt x="20780" y="12758"/>
                      <a:pt x="18214" y="15032"/>
                      <a:pt x="14935" y="15032"/>
                    </a:cubicBezTo>
                    <a:cubicBezTo>
                      <a:pt x="11869" y="15032"/>
                      <a:pt x="8162" y="13011"/>
                      <a:pt x="4598" y="13011"/>
                    </a:cubicBezTo>
                    <a:cubicBezTo>
                      <a:pt x="1960" y="13011"/>
                      <a:pt x="570" y="7453"/>
                      <a:pt x="0" y="0"/>
                    </a:cubicBezTo>
                  </a:path>
                </a:pathLst>
              </a:custGeom>
              <a:solidFill>
                <a:srgbClr val="DEAD27"/>
              </a:solidFill>
              <a:ln w="12700" cap="flat">
                <a:noFill/>
                <a:miter lim="400000"/>
              </a:ln>
              <a:effectLst/>
            </p:spPr>
            <p:txBody>
              <a:bodyPr wrap="square" lIns="71436" tIns="71436" rIns="71436" bIns="71436" numCol="1" anchor="t">
                <a:noAutofit/>
              </a:bodyPr>
              <a:lstStyle/>
              <a:p>
                <a:pPr lvl="0"/>
              </a:p>
            </p:txBody>
          </p:sp>
          <p:sp>
            <p:nvSpPr>
              <p:cNvPr id="3056" name="Shape 3056"/>
              <p:cNvSpPr/>
              <p:nvPr/>
            </p:nvSpPr>
            <p:spPr>
              <a:xfrm>
                <a:off x="12428" y="518373"/>
                <a:ext cx="918529" cy="322351"/>
              </a:xfrm>
              <a:custGeom>
                <a:avLst/>
                <a:gdLst/>
                <a:ahLst/>
                <a:cxnLst>
                  <a:cxn ang="0">
                    <a:pos x="wd2" y="hd2"/>
                  </a:cxn>
                  <a:cxn ang="5400000">
                    <a:pos x="wd2" y="hd2"/>
                  </a:cxn>
                  <a:cxn ang="10800000">
                    <a:pos x="wd2" y="hd2"/>
                  </a:cxn>
                  <a:cxn ang="16200000">
                    <a:pos x="wd2" y="hd2"/>
                  </a:cxn>
                </a:cxnLst>
                <a:rect l="0" t="0" r="r" b="b"/>
                <a:pathLst>
                  <a:path w="21340" h="21600" fill="norm" stroke="1" extrusionOk="0">
                    <a:moveTo>
                      <a:pt x="49" y="0"/>
                    </a:moveTo>
                    <a:cubicBezTo>
                      <a:pt x="-260" y="10206"/>
                      <a:pt x="839" y="20015"/>
                      <a:pt x="4685" y="20015"/>
                    </a:cubicBezTo>
                    <a:cubicBezTo>
                      <a:pt x="8119" y="20015"/>
                      <a:pt x="11690" y="21600"/>
                      <a:pt x="14644" y="21600"/>
                    </a:cubicBezTo>
                    <a:cubicBezTo>
                      <a:pt x="18524" y="21600"/>
                      <a:pt x="21340" y="18925"/>
                      <a:pt x="21340" y="6440"/>
                    </a:cubicBezTo>
                    <a:cubicBezTo>
                      <a:pt x="21340" y="5450"/>
                      <a:pt x="21340" y="4459"/>
                      <a:pt x="21306" y="3468"/>
                    </a:cubicBezTo>
                    <a:cubicBezTo>
                      <a:pt x="21237" y="4558"/>
                      <a:pt x="21168" y="5549"/>
                      <a:pt x="21065" y="6341"/>
                    </a:cubicBezTo>
                    <a:cubicBezTo>
                      <a:pt x="21065" y="6440"/>
                      <a:pt x="21065" y="6440"/>
                      <a:pt x="21065" y="6440"/>
                    </a:cubicBezTo>
                    <a:cubicBezTo>
                      <a:pt x="21065" y="6440"/>
                      <a:pt x="21065" y="6440"/>
                      <a:pt x="21065" y="6440"/>
                    </a:cubicBezTo>
                    <a:cubicBezTo>
                      <a:pt x="21065" y="11989"/>
                      <a:pt x="20516" y="15754"/>
                      <a:pt x="19314" y="18033"/>
                    </a:cubicBezTo>
                    <a:cubicBezTo>
                      <a:pt x="18284" y="19916"/>
                      <a:pt x="16807" y="20807"/>
                      <a:pt x="14644" y="20807"/>
                    </a:cubicBezTo>
                    <a:cubicBezTo>
                      <a:pt x="14644" y="20807"/>
                      <a:pt x="14644" y="20807"/>
                      <a:pt x="14644" y="20807"/>
                    </a:cubicBezTo>
                    <a:cubicBezTo>
                      <a:pt x="13236" y="20807"/>
                      <a:pt x="11690" y="20411"/>
                      <a:pt x="10042" y="20015"/>
                    </a:cubicBezTo>
                    <a:cubicBezTo>
                      <a:pt x="8291" y="19618"/>
                      <a:pt x="6471" y="19222"/>
                      <a:pt x="4685" y="19222"/>
                    </a:cubicBezTo>
                    <a:cubicBezTo>
                      <a:pt x="3174" y="19222"/>
                      <a:pt x="2041" y="17637"/>
                      <a:pt x="1285" y="14466"/>
                    </a:cubicBezTo>
                    <a:cubicBezTo>
                      <a:pt x="667" y="11890"/>
                      <a:pt x="324" y="8224"/>
                      <a:pt x="255" y="3864"/>
                    </a:cubicBezTo>
                    <a:cubicBezTo>
                      <a:pt x="152" y="2576"/>
                      <a:pt x="83" y="1288"/>
                      <a:pt x="49"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57" name="Shape 3057"/>
              <p:cNvSpPr/>
              <p:nvPr/>
            </p:nvSpPr>
            <p:spPr>
              <a:xfrm>
                <a:off x="181710" y="277721"/>
                <a:ext cx="591184" cy="672112"/>
              </a:xfrm>
              <a:custGeom>
                <a:avLst/>
                <a:gdLst/>
                <a:ahLst/>
                <a:cxnLst>
                  <a:cxn ang="0">
                    <a:pos x="wd2" y="hd2"/>
                  </a:cxn>
                  <a:cxn ang="5400000">
                    <a:pos x="wd2" y="hd2"/>
                  </a:cxn>
                  <a:cxn ang="10800000">
                    <a:pos x="wd2" y="hd2"/>
                  </a:cxn>
                  <a:cxn ang="16200000">
                    <a:pos x="wd2" y="hd2"/>
                  </a:cxn>
                </a:cxnLst>
                <a:rect l="0" t="0" r="r" b="b"/>
                <a:pathLst>
                  <a:path w="21600" h="20482" fill="norm" stroke="1" extrusionOk="0">
                    <a:moveTo>
                      <a:pt x="0" y="4281"/>
                    </a:moveTo>
                    <a:cubicBezTo>
                      <a:pt x="0" y="11346"/>
                      <a:pt x="0" y="11346"/>
                      <a:pt x="0" y="11346"/>
                    </a:cubicBezTo>
                    <a:cubicBezTo>
                      <a:pt x="0" y="16251"/>
                      <a:pt x="4698" y="20391"/>
                      <a:pt x="10638" y="20481"/>
                    </a:cubicBezTo>
                    <a:cubicBezTo>
                      <a:pt x="16686" y="20571"/>
                      <a:pt x="21600" y="16521"/>
                      <a:pt x="21600" y="11481"/>
                    </a:cubicBezTo>
                    <a:cubicBezTo>
                      <a:pt x="21600" y="3291"/>
                      <a:pt x="21600" y="3291"/>
                      <a:pt x="21600" y="3291"/>
                    </a:cubicBezTo>
                    <a:cubicBezTo>
                      <a:pt x="21600" y="2526"/>
                      <a:pt x="20790" y="1941"/>
                      <a:pt x="19872" y="2031"/>
                    </a:cubicBezTo>
                    <a:cubicBezTo>
                      <a:pt x="17226" y="2391"/>
                      <a:pt x="12150" y="2661"/>
                      <a:pt x="7560" y="546"/>
                    </a:cubicBezTo>
                    <a:cubicBezTo>
                      <a:pt x="4158" y="-1029"/>
                      <a:pt x="0" y="996"/>
                      <a:pt x="0" y="4191"/>
                    </a:cubicBezTo>
                    <a:cubicBezTo>
                      <a:pt x="0" y="4236"/>
                      <a:pt x="0" y="4236"/>
                      <a:pt x="0" y="4281"/>
                    </a:cubicBez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058" name="Shape 3058"/>
              <p:cNvSpPr/>
              <p:nvPr/>
            </p:nvSpPr>
            <p:spPr>
              <a:xfrm>
                <a:off x="169887" y="266343"/>
                <a:ext cx="614830" cy="6951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748" y="21600"/>
                      <a:pt x="10696" y="21600"/>
                      <a:pt x="10592" y="21600"/>
                    </a:cubicBezTo>
                    <a:cubicBezTo>
                      <a:pt x="4777" y="21508"/>
                      <a:pt x="0" y="17152"/>
                      <a:pt x="0" y="11924"/>
                    </a:cubicBezTo>
                    <a:cubicBezTo>
                      <a:pt x="0" y="4632"/>
                      <a:pt x="0" y="4632"/>
                      <a:pt x="0" y="4632"/>
                    </a:cubicBezTo>
                    <a:cubicBezTo>
                      <a:pt x="0" y="2064"/>
                      <a:pt x="2388" y="0"/>
                      <a:pt x="5296" y="0"/>
                    </a:cubicBezTo>
                    <a:cubicBezTo>
                      <a:pt x="6231" y="0"/>
                      <a:pt x="7062" y="183"/>
                      <a:pt x="7892" y="596"/>
                    </a:cubicBezTo>
                    <a:cubicBezTo>
                      <a:pt x="10229" y="1743"/>
                      <a:pt x="12981" y="2339"/>
                      <a:pt x="16044" y="2339"/>
                    </a:cubicBezTo>
                    <a:cubicBezTo>
                      <a:pt x="17187" y="2339"/>
                      <a:pt x="18329" y="2247"/>
                      <a:pt x="19419" y="2064"/>
                    </a:cubicBezTo>
                    <a:cubicBezTo>
                      <a:pt x="19523" y="2064"/>
                      <a:pt x="19627" y="2064"/>
                      <a:pt x="19731" y="2064"/>
                    </a:cubicBezTo>
                    <a:cubicBezTo>
                      <a:pt x="20769" y="2064"/>
                      <a:pt x="21600" y="2797"/>
                      <a:pt x="21600" y="3715"/>
                    </a:cubicBezTo>
                    <a:cubicBezTo>
                      <a:pt x="21600" y="12061"/>
                      <a:pt x="21600" y="12061"/>
                      <a:pt x="21600" y="12061"/>
                    </a:cubicBezTo>
                    <a:cubicBezTo>
                      <a:pt x="21600" y="14629"/>
                      <a:pt x="20458" y="17014"/>
                      <a:pt x="18433" y="18803"/>
                    </a:cubicBezTo>
                    <a:cubicBezTo>
                      <a:pt x="16408" y="20591"/>
                      <a:pt x="13708" y="21600"/>
                      <a:pt x="10800" y="21600"/>
                    </a:cubicBezTo>
                    <a:close/>
                    <a:moveTo>
                      <a:pt x="5296" y="734"/>
                    </a:moveTo>
                    <a:cubicBezTo>
                      <a:pt x="2856" y="734"/>
                      <a:pt x="831" y="2476"/>
                      <a:pt x="831" y="4632"/>
                    </a:cubicBezTo>
                    <a:cubicBezTo>
                      <a:pt x="831" y="11924"/>
                      <a:pt x="831" y="11924"/>
                      <a:pt x="831" y="11924"/>
                    </a:cubicBezTo>
                    <a:cubicBezTo>
                      <a:pt x="831" y="16785"/>
                      <a:pt x="5244" y="20775"/>
                      <a:pt x="10644" y="20866"/>
                    </a:cubicBezTo>
                    <a:cubicBezTo>
                      <a:pt x="13344" y="20912"/>
                      <a:pt x="15940" y="19995"/>
                      <a:pt x="17862" y="18298"/>
                    </a:cubicBezTo>
                    <a:cubicBezTo>
                      <a:pt x="19731" y="16647"/>
                      <a:pt x="20769" y="14400"/>
                      <a:pt x="20769" y="12061"/>
                    </a:cubicBezTo>
                    <a:cubicBezTo>
                      <a:pt x="20769" y="3715"/>
                      <a:pt x="20769" y="3715"/>
                      <a:pt x="20769" y="3715"/>
                    </a:cubicBezTo>
                    <a:cubicBezTo>
                      <a:pt x="20769" y="3210"/>
                      <a:pt x="20302" y="2797"/>
                      <a:pt x="19731" y="2797"/>
                    </a:cubicBezTo>
                    <a:cubicBezTo>
                      <a:pt x="19679" y="2797"/>
                      <a:pt x="19627" y="2797"/>
                      <a:pt x="19575" y="2797"/>
                    </a:cubicBezTo>
                    <a:cubicBezTo>
                      <a:pt x="18433" y="2981"/>
                      <a:pt x="17238" y="3073"/>
                      <a:pt x="16044" y="3073"/>
                    </a:cubicBezTo>
                    <a:cubicBezTo>
                      <a:pt x="12825" y="3073"/>
                      <a:pt x="9969" y="2431"/>
                      <a:pt x="7477" y="1238"/>
                    </a:cubicBezTo>
                    <a:cubicBezTo>
                      <a:pt x="6802" y="917"/>
                      <a:pt x="6075" y="734"/>
                      <a:pt x="5296" y="734"/>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59" name="Shape 3059"/>
              <p:cNvSpPr/>
              <p:nvPr/>
            </p:nvSpPr>
            <p:spPr>
              <a:xfrm>
                <a:off x="110768" y="459255"/>
                <a:ext cx="70943" cy="1418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725"/>
                      <a:pt x="0" y="10800"/>
                    </a:cubicBezTo>
                    <a:cubicBezTo>
                      <a:pt x="0" y="16875"/>
                      <a:pt x="9450" y="21600"/>
                      <a:pt x="21600" y="21600"/>
                    </a:cubicBezTo>
                    <a:lnTo>
                      <a:pt x="2160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060" name="Shape 3060"/>
              <p:cNvSpPr/>
              <p:nvPr/>
            </p:nvSpPr>
            <p:spPr>
              <a:xfrm>
                <a:off x="98945" y="447431"/>
                <a:ext cx="94590" cy="1655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7" y="21600"/>
                      <a:pt x="0" y="16779"/>
                      <a:pt x="0" y="10800"/>
                    </a:cubicBezTo>
                    <a:cubicBezTo>
                      <a:pt x="0" y="4821"/>
                      <a:pt x="8437" y="0"/>
                      <a:pt x="18900" y="0"/>
                    </a:cubicBezTo>
                    <a:cubicBezTo>
                      <a:pt x="20250" y="0"/>
                      <a:pt x="21600" y="771"/>
                      <a:pt x="21600" y="1543"/>
                    </a:cubicBezTo>
                    <a:cubicBezTo>
                      <a:pt x="21600" y="20057"/>
                      <a:pt x="21600" y="20057"/>
                      <a:pt x="21600" y="20057"/>
                    </a:cubicBezTo>
                    <a:cubicBezTo>
                      <a:pt x="21600" y="20829"/>
                      <a:pt x="20250" y="21600"/>
                      <a:pt x="18900" y="21600"/>
                    </a:cubicBezTo>
                    <a:close/>
                    <a:moveTo>
                      <a:pt x="16200" y="3279"/>
                    </a:moveTo>
                    <a:cubicBezTo>
                      <a:pt x="10125" y="4050"/>
                      <a:pt x="5400" y="7136"/>
                      <a:pt x="5400" y="10800"/>
                    </a:cubicBezTo>
                    <a:cubicBezTo>
                      <a:pt x="5400" y="14464"/>
                      <a:pt x="10125" y="17550"/>
                      <a:pt x="16200" y="18321"/>
                    </a:cubicBezTo>
                    <a:lnTo>
                      <a:pt x="16200" y="327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61" name="Shape 3061"/>
              <p:cNvSpPr/>
              <p:nvPr/>
            </p:nvSpPr>
            <p:spPr>
              <a:xfrm>
                <a:off x="772893" y="459255"/>
                <a:ext cx="70943" cy="1418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875"/>
                      <a:pt x="12150" y="21600"/>
                      <a:pt x="0" y="21600"/>
                    </a:cubicBezTo>
                    <a:lnTo>
                      <a:pt x="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062" name="Shape 3062"/>
              <p:cNvSpPr/>
              <p:nvPr/>
            </p:nvSpPr>
            <p:spPr>
              <a:xfrm>
                <a:off x="761069" y="447431"/>
                <a:ext cx="94590" cy="1655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771"/>
                      <a:pt x="1350" y="0"/>
                      <a:pt x="2700" y="0"/>
                    </a:cubicBezTo>
                    <a:cubicBezTo>
                      <a:pt x="13163" y="0"/>
                      <a:pt x="21600" y="4821"/>
                      <a:pt x="21600" y="10800"/>
                    </a:cubicBezTo>
                    <a:cubicBezTo>
                      <a:pt x="21600" y="16779"/>
                      <a:pt x="13163" y="21600"/>
                      <a:pt x="2700" y="21600"/>
                    </a:cubicBezTo>
                    <a:close/>
                    <a:moveTo>
                      <a:pt x="5400" y="3279"/>
                    </a:moveTo>
                    <a:cubicBezTo>
                      <a:pt x="5400" y="18321"/>
                      <a:pt x="5400" y="18321"/>
                      <a:pt x="5400" y="18321"/>
                    </a:cubicBezTo>
                    <a:cubicBezTo>
                      <a:pt x="11475" y="17550"/>
                      <a:pt x="16200" y="14464"/>
                      <a:pt x="16200" y="10800"/>
                    </a:cubicBezTo>
                    <a:cubicBezTo>
                      <a:pt x="16200" y="7136"/>
                      <a:pt x="11475" y="4050"/>
                      <a:pt x="5400" y="3279"/>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63" name="Shape 3063"/>
              <p:cNvSpPr/>
              <p:nvPr/>
            </p:nvSpPr>
            <p:spPr>
              <a:xfrm>
                <a:off x="317371" y="512772"/>
                <a:ext cx="59119" cy="5911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64" name="Shape 3064"/>
              <p:cNvSpPr/>
              <p:nvPr/>
            </p:nvSpPr>
            <p:spPr>
              <a:xfrm>
                <a:off x="577491" y="512772"/>
                <a:ext cx="59119" cy="5911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65" name="Shape 3065"/>
              <p:cNvSpPr/>
              <p:nvPr/>
            </p:nvSpPr>
            <p:spPr>
              <a:xfrm>
                <a:off x="288123" y="430007"/>
                <a:ext cx="118238" cy="59174"/>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66" name="Shape 3066"/>
              <p:cNvSpPr/>
              <p:nvPr/>
            </p:nvSpPr>
            <p:spPr>
              <a:xfrm>
                <a:off x="548243" y="430007"/>
                <a:ext cx="118238" cy="59174"/>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67" name="Shape 3067"/>
              <p:cNvSpPr/>
              <p:nvPr/>
            </p:nvSpPr>
            <p:spPr>
              <a:xfrm>
                <a:off x="418183" y="631009"/>
                <a:ext cx="118238" cy="709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60" y="21600"/>
                      <a:pt x="0" y="13500"/>
                      <a:pt x="0" y="3600"/>
                    </a:cubicBezTo>
                    <a:cubicBezTo>
                      <a:pt x="0" y="1800"/>
                      <a:pt x="1080" y="0"/>
                      <a:pt x="2160" y="0"/>
                    </a:cubicBezTo>
                    <a:cubicBezTo>
                      <a:pt x="3240" y="0"/>
                      <a:pt x="4320" y="1800"/>
                      <a:pt x="4320" y="3600"/>
                    </a:cubicBezTo>
                    <a:cubicBezTo>
                      <a:pt x="4320" y="9450"/>
                      <a:pt x="7290" y="14400"/>
                      <a:pt x="10800" y="14400"/>
                    </a:cubicBezTo>
                    <a:cubicBezTo>
                      <a:pt x="14310" y="14400"/>
                      <a:pt x="17280" y="9450"/>
                      <a:pt x="17280" y="3600"/>
                    </a:cubicBezTo>
                    <a:cubicBezTo>
                      <a:pt x="17280" y="1800"/>
                      <a:pt x="18360" y="0"/>
                      <a:pt x="19440" y="0"/>
                    </a:cubicBezTo>
                    <a:cubicBezTo>
                      <a:pt x="20520" y="0"/>
                      <a:pt x="21600" y="1800"/>
                      <a:pt x="21600" y="3600"/>
                    </a:cubicBezTo>
                    <a:cubicBezTo>
                      <a:pt x="21600" y="13500"/>
                      <a:pt x="16740" y="21600"/>
                      <a:pt x="1080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68" name="Shape 3068"/>
              <p:cNvSpPr/>
              <p:nvPr/>
            </p:nvSpPr>
            <p:spPr>
              <a:xfrm>
                <a:off x="407610" y="781605"/>
                <a:ext cx="139384" cy="70943"/>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pic>
          <p:nvPicPr>
            <p:cNvPr id="3070" name="pasted-image.pdf"/>
            <p:cNvPicPr/>
            <p:nvPr/>
          </p:nvPicPr>
          <p:blipFill>
            <a:blip r:embed="rId4">
              <a:extLst/>
            </a:blip>
            <a:srcRect l="0" t="0" r="0" b="0"/>
            <a:stretch>
              <a:fillRect/>
            </a:stretch>
          </p:blipFill>
          <p:spPr>
            <a:xfrm>
              <a:off x="6374293" y="188615"/>
              <a:ext cx="729263" cy="1408454"/>
            </a:xfrm>
            <a:prstGeom prst="rect">
              <a:avLst/>
            </a:prstGeom>
            <a:ln w="12700" cap="flat">
              <a:noFill/>
              <a:miter lim="400000"/>
            </a:ln>
            <a:effectLst/>
          </p:spPr>
        </p:pic>
        <p:pic>
          <p:nvPicPr>
            <p:cNvPr id="3071" name="pasted-image.png"/>
            <p:cNvPicPr/>
            <p:nvPr/>
          </p:nvPicPr>
          <p:blipFill>
            <a:blip r:embed="rId5">
              <a:extLst/>
            </a:blip>
            <a:srcRect l="0" t="0" r="0" b="0"/>
            <a:stretch>
              <a:fillRect/>
            </a:stretch>
          </p:blipFill>
          <p:spPr>
            <a:xfrm>
              <a:off x="14080960" y="63896"/>
              <a:ext cx="1657799" cy="1657799"/>
            </a:xfrm>
            <a:prstGeom prst="rect">
              <a:avLst/>
            </a:prstGeom>
            <a:ln w="12700" cap="flat">
              <a:noFill/>
              <a:miter lim="400000"/>
            </a:ln>
            <a:effectLst/>
          </p:spPr>
        </p:pic>
        <p:sp>
          <p:nvSpPr>
            <p:cNvPr id="3072" name="Shape 3072"/>
            <p:cNvSpPr/>
            <p:nvPr/>
          </p:nvSpPr>
          <p:spPr>
            <a:xfrm>
              <a:off x="10069372" y="275232"/>
              <a:ext cx="1223516" cy="1235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noAutofit/>
            </a:bodyPr>
            <a:lstStyle>
              <a:lvl1pPr algn="ctr" defTabSz="457200">
                <a:lnSpc>
                  <a:spcPct val="100000"/>
                </a:lnSpc>
                <a:tabLst>
                  <a:tab pos="177800" algn="l"/>
                  <a:tab pos="368300" algn="l"/>
                  <a:tab pos="558800" algn="l"/>
                  <a:tab pos="749300" algn="l"/>
                  <a:tab pos="939800" algn="l"/>
                  <a:tab pos="1130300" algn="l"/>
                  <a:tab pos="1320800" algn="l"/>
                  <a:tab pos="1511300" algn="l"/>
                  <a:tab pos="1701800" algn="l"/>
                  <a:tab pos="1892300" algn="l"/>
                  <a:tab pos="2082800" algn="l"/>
                  <a:tab pos="2273300" algn="l"/>
                </a:tabLst>
                <a:defRPr baseline="-2500" sz="8000">
                  <a:solidFill>
                    <a:srgbClr val="1C4F82"/>
                  </a:solidFill>
                  <a:latin typeface="Atlassian-icons"/>
                  <a:ea typeface="Atlassian-icons"/>
                  <a:cs typeface="Atlassian-icons"/>
                  <a:sym typeface="Atlassian-icons"/>
                </a:defRPr>
              </a:lvl1pPr>
            </a:lstStyle>
            <a:p>
              <a:pPr lvl="0">
                <a:defRPr baseline="0" sz="1800">
                  <a:solidFill>
                    <a:srgbClr val="000000"/>
                  </a:solidFill>
                </a:defRPr>
              </a:pPr>
              <a:r>
                <a:rPr baseline="-2500" sz="8000">
                  <a:solidFill>
                    <a:srgbClr val="1C4F82"/>
                  </a:solidFill>
                </a:rPr>
                <a:t></a:t>
              </a:r>
            </a:p>
          </p:txBody>
        </p:sp>
        <p:sp>
          <p:nvSpPr>
            <p:cNvPr id="3073" name="Shape 3073"/>
            <p:cNvSpPr/>
            <p:nvPr/>
          </p:nvSpPr>
          <p:spPr>
            <a:xfrm>
              <a:off x="8244183" y="553285"/>
              <a:ext cx="822663"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074" name="Shape 3074"/>
            <p:cNvSpPr/>
            <p:nvPr/>
          </p:nvSpPr>
          <p:spPr>
            <a:xfrm>
              <a:off x="4261119" y="553285"/>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075" name="Shape 3075"/>
            <p:cNvSpPr/>
            <p:nvPr/>
          </p:nvSpPr>
          <p:spPr>
            <a:xfrm>
              <a:off x="12313292" y="553285"/>
              <a:ext cx="822663"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sp>
        <p:nvSpPr>
          <p:cNvPr id="3077" name="Shape 3077"/>
          <p:cNvSpPr/>
          <p:nvPr/>
        </p:nvSpPr>
        <p:spPr>
          <a:xfrm>
            <a:off x="1086741" y="7917198"/>
            <a:ext cx="1385317"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8100"/>
              </a:lnSpc>
              <a:defRPr b="1" sz="4000">
                <a:solidFill>
                  <a:srgbClr val="FFFFFF"/>
                </a:solidFill>
                <a:latin typeface="Helvetica Neue"/>
                <a:ea typeface="Helvetica Neue"/>
                <a:cs typeface="Helvetica Neue"/>
                <a:sym typeface="Helvetica Neue"/>
              </a:defRPr>
            </a:lvl1pPr>
          </a:lstStyle>
          <a:p>
            <a:pPr lvl="0">
              <a:defRPr b="0" sz="1800">
                <a:solidFill>
                  <a:srgbClr val="000000"/>
                </a:solidFill>
              </a:defRPr>
            </a:pPr>
            <a:r>
              <a:rPr b="1" sz="4000">
                <a:solidFill>
                  <a:srgbClr val="FFFFFF"/>
                </a:solidFill>
              </a:rPr>
              <a:t>16:15</a:t>
            </a:r>
          </a:p>
        </p:txBody>
      </p:sp>
      <p:grpSp>
        <p:nvGrpSpPr>
          <p:cNvPr id="3101" name="Group 3101"/>
          <p:cNvGrpSpPr/>
          <p:nvPr/>
        </p:nvGrpSpPr>
        <p:grpSpPr>
          <a:xfrm>
            <a:off x="3173451" y="5823197"/>
            <a:ext cx="8474702" cy="1657804"/>
            <a:chOff x="0" y="0"/>
            <a:chExt cx="8474701" cy="1657803"/>
          </a:xfrm>
        </p:grpSpPr>
        <p:grpSp>
          <p:nvGrpSpPr>
            <p:cNvPr id="3081" name="Group 3081"/>
            <p:cNvGrpSpPr/>
            <p:nvPr/>
          </p:nvGrpSpPr>
          <p:grpSpPr>
            <a:xfrm>
              <a:off x="4262018" y="0"/>
              <a:ext cx="4212684" cy="1657804"/>
              <a:chOff x="0" y="0"/>
              <a:chExt cx="4212682" cy="1657803"/>
            </a:xfrm>
          </p:grpSpPr>
          <p:sp>
            <p:nvSpPr>
              <p:cNvPr id="3078" name="Shape 3078"/>
              <p:cNvSpPr/>
              <p:nvPr/>
            </p:nvSpPr>
            <p:spPr>
              <a:xfrm>
                <a:off x="1617377"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3079" name="Shape 3079"/>
              <p:cNvSpPr/>
              <p:nvPr/>
            </p:nvSpPr>
            <p:spPr>
              <a:xfrm>
                <a:off x="0" y="489416"/>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080" name="Shape 3080"/>
              <p:cNvSpPr/>
              <p:nvPr/>
            </p:nvSpPr>
            <p:spPr>
              <a:xfrm>
                <a:off x="2883026" y="846184"/>
                <a:ext cx="1329657" cy="6391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6250" sz="32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6250" sz="3200">
                    <a:solidFill>
                      <a:srgbClr val="164F86"/>
                    </a:solidFill>
                  </a:rPr>
                  <a:t>stg</a:t>
                </a:r>
              </a:p>
            </p:txBody>
          </p:sp>
        </p:grpSp>
        <p:grpSp>
          <p:nvGrpSpPr>
            <p:cNvPr id="3100" name="Group 3100"/>
            <p:cNvGrpSpPr/>
            <p:nvPr/>
          </p:nvGrpSpPr>
          <p:grpSpPr>
            <a:xfrm>
              <a:off x="-1" y="348176"/>
              <a:ext cx="942782" cy="961451"/>
              <a:chOff x="0" y="0"/>
              <a:chExt cx="942780" cy="961449"/>
            </a:xfrm>
          </p:grpSpPr>
          <p:sp>
            <p:nvSpPr>
              <p:cNvPr id="3082" name="Shape 3082"/>
              <p:cNvSpPr/>
              <p:nvPr/>
            </p:nvSpPr>
            <p:spPr>
              <a:xfrm>
                <a:off x="11942" y="11823"/>
                <a:ext cx="919015" cy="828158"/>
              </a:xfrm>
              <a:custGeom>
                <a:avLst/>
                <a:gdLst/>
                <a:ahLst/>
                <a:cxnLst>
                  <a:cxn ang="0">
                    <a:pos x="wd2" y="hd2"/>
                  </a:cxn>
                  <a:cxn ang="5400000">
                    <a:pos x="wd2" y="hd2"/>
                  </a:cxn>
                  <a:cxn ang="10800000">
                    <a:pos x="wd2" y="hd2"/>
                  </a:cxn>
                  <a:cxn ang="16200000">
                    <a:pos x="wd2" y="hd2"/>
                  </a:cxn>
                </a:cxnLst>
                <a:rect l="0" t="0" r="r" b="b"/>
                <a:pathLst>
                  <a:path w="18731" h="19253" fill="norm" stroke="1" extrusionOk="0">
                    <a:moveTo>
                      <a:pt x="16532" y="5254"/>
                    </a:moveTo>
                    <a:cubicBezTo>
                      <a:pt x="15990" y="2541"/>
                      <a:pt x="13851" y="0"/>
                      <a:pt x="10266" y="0"/>
                    </a:cubicBezTo>
                    <a:cubicBezTo>
                      <a:pt x="4180" y="0"/>
                      <a:pt x="4873" y="3983"/>
                      <a:pt x="3759" y="3983"/>
                    </a:cubicBezTo>
                    <a:cubicBezTo>
                      <a:pt x="445" y="3983"/>
                      <a:pt x="-2869" y="18715"/>
                      <a:pt x="4120" y="18715"/>
                    </a:cubicBezTo>
                    <a:cubicBezTo>
                      <a:pt x="11079" y="18715"/>
                      <a:pt x="18731" y="21600"/>
                      <a:pt x="18731" y="14011"/>
                    </a:cubicBezTo>
                    <a:cubicBezTo>
                      <a:pt x="18731" y="10783"/>
                      <a:pt x="16863" y="6937"/>
                      <a:pt x="16532" y="5254"/>
                    </a:cubicBezTo>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3083" name="Shape 3083"/>
              <p:cNvSpPr/>
              <p:nvPr/>
            </p:nvSpPr>
            <p:spPr>
              <a:xfrm>
                <a:off x="0" y="0"/>
                <a:ext cx="942781" cy="8525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727" y="21600"/>
                    </a:moveTo>
                    <a:cubicBezTo>
                      <a:pt x="14727" y="21600"/>
                      <a:pt x="14727" y="21600"/>
                      <a:pt x="14727" y="21600"/>
                    </a:cubicBezTo>
                    <a:cubicBezTo>
                      <a:pt x="13305" y="21600"/>
                      <a:pt x="11782" y="21450"/>
                      <a:pt x="10157" y="21301"/>
                    </a:cubicBezTo>
                    <a:cubicBezTo>
                      <a:pt x="8430" y="21151"/>
                      <a:pt x="6670" y="21001"/>
                      <a:pt x="4909" y="21001"/>
                    </a:cubicBezTo>
                    <a:cubicBezTo>
                      <a:pt x="3216" y="21001"/>
                      <a:pt x="1964" y="20290"/>
                      <a:pt x="1083" y="18942"/>
                    </a:cubicBezTo>
                    <a:cubicBezTo>
                      <a:pt x="372" y="17782"/>
                      <a:pt x="0" y="16172"/>
                      <a:pt x="0" y="14263"/>
                    </a:cubicBezTo>
                    <a:cubicBezTo>
                      <a:pt x="0" y="9883"/>
                      <a:pt x="2133" y="4342"/>
                      <a:pt x="4503" y="4342"/>
                    </a:cubicBezTo>
                    <a:cubicBezTo>
                      <a:pt x="4706" y="4342"/>
                      <a:pt x="4875" y="4080"/>
                      <a:pt x="5112" y="3556"/>
                    </a:cubicBezTo>
                    <a:cubicBezTo>
                      <a:pt x="5789" y="2209"/>
                      <a:pt x="6873" y="0"/>
                      <a:pt x="11816" y="0"/>
                    </a:cubicBezTo>
                    <a:cubicBezTo>
                      <a:pt x="16048" y="0"/>
                      <a:pt x="18519" y="2995"/>
                      <a:pt x="19129" y="5952"/>
                    </a:cubicBezTo>
                    <a:cubicBezTo>
                      <a:pt x="19230" y="6514"/>
                      <a:pt x="19535" y="7375"/>
                      <a:pt x="19907" y="8348"/>
                    </a:cubicBezTo>
                    <a:cubicBezTo>
                      <a:pt x="20652" y="10482"/>
                      <a:pt x="21600" y="13140"/>
                      <a:pt x="21600" y="15573"/>
                    </a:cubicBezTo>
                    <a:cubicBezTo>
                      <a:pt x="21600" y="17894"/>
                      <a:pt x="20957" y="19466"/>
                      <a:pt x="19636" y="20440"/>
                    </a:cubicBezTo>
                    <a:cubicBezTo>
                      <a:pt x="18519" y="21226"/>
                      <a:pt x="16962" y="21600"/>
                      <a:pt x="14727" y="21600"/>
                    </a:cubicBezTo>
                    <a:moveTo>
                      <a:pt x="11816" y="599"/>
                    </a:moveTo>
                    <a:cubicBezTo>
                      <a:pt x="7211" y="599"/>
                      <a:pt x="6196" y="2620"/>
                      <a:pt x="5586" y="3856"/>
                    </a:cubicBezTo>
                    <a:cubicBezTo>
                      <a:pt x="5315" y="4417"/>
                      <a:pt x="5045" y="4941"/>
                      <a:pt x="4503" y="4941"/>
                    </a:cubicBezTo>
                    <a:cubicBezTo>
                      <a:pt x="2607" y="4941"/>
                      <a:pt x="542" y="9845"/>
                      <a:pt x="542" y="14263"/>
                    </a:cubicBezTo>
                    <a:cubicBezTo>
                      <a:pt x="542" y="16060"/>
                      <a:pt x="880" y="17557"/>
                      <a:pt x="1557" y="18605"/>
                    </a:cubicBezTo>
                    <a:cubicBezTo>
                      <a:pt x="2302" y="19803"/>
                      <a:pt x="3419" y="20402"/>
                      <a:pt x="4909" y="20402"/>
                    </a:cubicBezTo>
                    <a:cubicBezTo>
                      <a:pt x="6670" y="20402"/>
                      <a:pt x="8464" y="20552"/>
                      <a:pt x="10191" y="20702"/>
                    </a:cubicBezTo>
                    <a:cubicBezTo>
                      <a:pt x="11816" y="20851"/>
                      <a:pt x="13339" y="21001"/>
                      <a:pt x="14727" y="21001"/>
                    </a:cubicBezTo>
                    <a:cubicBezTo>
                      <a:pt x="14727" y="21001"/>
                      <a:pt x="14727" y="21001"/>
                      <a:pt x="14727" y="21001"/>
                    </a:cubicBezTo>
                    <a:cubicBezTo>
                      <a:pt x="16860" y="21001"/>
                      <a:pt x="18316" y="20664"/>
                      <a:pt x="19332" y="19953"/>
                    </a:cubicBezTo>
                    <a:cubicBezTo>
                      <a:pt x="20517" y="19092"/>
                      <a:pt x="21058" y="17669"/>
                      <a:pt x="21058" y="15573"/>
                    </a:cubicBezTo>
                    <a:cubicBezTo>
                      <a:pt x="21058" y="13252"/>
                      <a:pt x="20144" y="10632"/>
                      <a:pt x="19399" y="8535"/>
                    </a:cubicBezTo>
                    <a:cubicBezTo>
                      <a:pt x="19027" y="7562"/>
                      <a:pt x="18722" y="6701"/>
                      <a:pt x="18587" y="6064"/>
                    </a:cubicBezTo>
                    <a:cubicBezTo>
                      <a:pt x="18045" y="3332"/>
                      <a:pt x="15743" y="599"/>
                      <a:pt x="11816" y="59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84" name="Shape 3084"/>
              <p:cNvSpPr/>
              <p:nvPr/>
            </p:nvSpPr>
            <p:spPr>
              <a:xfrm>
                <a:off x="51650" y="23647"/>
                <a:ext cx="833257" cy="4181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45" y="13967"/>
                    </a:moveTo>
                    <a:cubicBezTo>
                      <a:pt x="20451" y="15876"/>
                      <a:pt x="21064" y="18623"/>
                      <a:pt x="21600" y="21600"/>
                    </a:cubicBezTo>
                    <a:cubicBezTo>
                      <a:pt x="21294" y="19692"/>
                      <a:pt x="20911" y="17860"/>
                      <a:pt x="20604" y="16181"/>
                    </a:cubicBezTo>
                    <a:cubicBezTo>
                      <a:pt x="20413" y="15418"/>
                      <a:pt x="20298" y="14654"/>
                      <a:pt x="20145" y="13967"/>
                    </a:cubicBezTo>
                    <a:moveTo>
                      <a:pt x="12026" y="0"/>
                    </a:moveTo>
                    <a:cubicBezTo>
                      <a:pt x="6817" y="0"/>
                      <a:pt x="5668" y="4122"/>
                      <a:pt x="4979" y="6640"/>
                    </a:cubicBezTo>
                    <a:cubicBezTo>
                      <a:pt x="4672" y="7785"/>
                      <a:pt x="4366" y="8854"/>
                      <a:pt x="3753" y="8854"/>
                    </a:cubicBezTo>
                    <a:cubicBezTo>
                      <a:pt x="2374" y="8854"/>
                      <a:pt x="881" y="13128"/>
                      <a:pt x="0" y="18700"/>
                    </a:cubicBezTo>
                    <a:cubicBezTo>
                      <a:pt x="919" y="13739"/>
                      <a:pt x="2336" y="10075"/>
                      <a:pt x="3753" y="10075"/>
                    </a:cubicBezTo>
                    <a:cubicBezTo>
                      <a:pt x="5170" y="10075"/>
                      <a:pt x="4289" y="1221"/>
                      <a:pt x="12026" y="1221"/>
                    </a:cubicBezTo>
                    <a:cubicBezTo>
                      <a:pt x="15970" y="1221"/>
                      <a:pt x="18536" y="5419"/>
                      <a:pt x="19609" y="10457"/>
                    </a:cubicBezTo>
                    <a:cubicBezTo>
                      <a:pt x="18843" y="5114"/>
                      <a:pt x="16277" y="0"/>
                      <a:pt x="12026" y="0"/>
                    </a:cubicBezTo>
                  </a:path>
                </a:pathLst>
              </a:custGeom>
              <a:solidFill>
                <a:srgbClr val="FFD774"/>
              </a:solidFill>
              <a:ln w="12700" cap="flat">
                <a:noFill/>
                <a:miter lim="400000"/>
              </a:ln>
              <a:effectLst/>
            </p:spPr>
            <p:txBody>
              <a:bodyPr wrap="square" lIns="71436" tIns="71436" rIns="71436" bIns="71436" numCol="1" anchor="t">
                <a:noAutofit/>
              </a:bodyPr>
              <a:lstStyle/>
              <a:p>
                <a:pPr lvl="0"/>
              </a:p>
            </p:txBody>
          </p:sp>
          <p:sp>
            <p:nvSpPr>
              <p:cNvPr id="3085" name="Shape 3085"/>
              <p:cNvSpPr/>
              <p:nvPr/>
            </p:nvSpPr>
            <p:spPr>
              <a:xfrm>
                <a:off x="0" y="0"/>
                <a:ext cx="942781" cy="8525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727" y="21600"/>
                    </a:moveTo>
                    <a:cubicBezTo>
                      <a:pt x="14727" y="21600"/>
                      <a:pt x="14727" y="21600"/>
                      <a:pt x="14727" y="21600"/>
                    </a:cubicBezTo>
                    <a:cubicBezTo>
                      <a:pt x="13305" y="21600"/>
                      <a:pt x="11782" y="21450"/>
                      <a:pt x="10157" y="21301"/>
                    </a:cubicBezTo>
                    <a:cubicBezTo>
                      <a:pt x="8430" y="21151"/>
                      <a:pt x="6670" y="21001"/>
                      <a:pt x="4909" y="21001"/>
                    </a:cubicBezTo>
                    <a:cubicBezTo>
                      <a:pt x="3216" y="21001"/>
                      <a:pt x="1964" y="20290"/>
                      <a:pt x="1083" y="18942"/>
                    </a:cubicBezTo>
                    <a:cubicBezTo>
                      <a:pt x="372" y="17782"/>
                      <a:pt x="0" y="16172"/>
                      <a:pt x="0" y="14263"/>
                    </a:cubicBezTo>
                    <a:cubicBezTo>
                      <a:pt x="0" y="9883"/>
                      <a:pt x="2133" y="4342"/>
                      <a:pt x="4503" y="4342"/>
                    </a:cubicBezTo>
                    <a:cubicBezTo>
                      <a:pt x="4706" y="4342"/>
                      <a:pt x="4875" y="4080"/>
                      <a:pt x="5112" y="3556"/>
                    </a:cubicBezTo>
                    <a:cubicBezTo>
                      <a:pt x="5789" y="2209"/>
                      <a:pt x="6873" y="0"/>
                      <a:pt x="11816" y="0"/>
                    </a:cubicBezTo>
                    <a:cubicBezTo>
                      <a:pt x="16048" y="0"/>
                      <a:pt x="18519" y="2995"/>
                      <a:pt x="19129" y="5952"/>
                    </a:cubicBezTo>
                    <a:cubicBezTo>
                      <a:pt x="19230" y="6514"/>
                      <a:pt x="19535" y="7375"/>
                      <a:pt x="19907" y="8348"/>
                    </a:cubicBezTo>
                    <a:cubicBezTo>
                      <a:pt x="20652" y="10482"/>
                      <a:pt x="21600" y="13140"/>
                      <a:pt x="21600" y="15573"/>
                    </a:cubicBezTo>
                    <a:cubicBezTo>
                      <a:pt x="21600" y="17894"/>
                      <a:pt x="20957" y="19466"/>
                      <a:pt x="19636" y="20440"/>
                    </a:cubicBezTo>
                    <a:cubicBezTo>
                      <a:pt x="18519" y="21226"/>
                      <a:pt x="16962" y="21600"/>
                      <a:pt x="14727" y="21600"/>
                    </a:cubicBezTo>
                    <a:moveTo>
                      <a:pt x="11816" y="599"/>
                    </a:moveTo>
                    <a:cubicBezTo>
                      <a:pt x="7211" y="599"/>
                      <a:pt x="6196" y="2620"/>
                      <a:pt x="5586" y="3856"/>
                    </a:cubicBezTo>
                    <a:cubicBezTo>
                      <a:pt x="5315" y="4417"/>
                      <a:pt x="5045" y="4941"/>
                      <a:pt x="4503" y="4941"/>
                    </a:cubicBezTo>
                    <a:cubicBezTo>
                      <a:pt x="2607" y="4941"/>
                      <a:pt x="542" y="9845"/>
                      <a:pt x="542" y="14263"/>
                    </a:cubicBezTo>
                    <a:cubicBezTo>
                      <a:pt x="542" y="16060"/>
                      <a:pt x="880" y="17557"/>
                      <a:pt x="1557" y="18605"/>
                    </a:cubicBezTo>
                    <a:cubicBezTo>
                      <a:pt x="2302" y="19803"/>
                      <a:pt x="3419" y="20402"/>
                      <a:pt x="4909" y="20402"/>
                    </a:cubicBezTo>
                    <a:cubicBezTo>
                      <a:pt x="6670" y="20402"/>
                      <a:pt x="8464" y="20552"/>
                      <a:pt x="10191" y="20702"/>
                    </a:cubicBezTo>
                    <a:cubicBezTo>
                      <a:pt x="11816" y="20851"/>
                      <a:pt x="13339" y="21001"/>
                      <a:pt x="14727" y="21001"/>
                    </a:cubicBezTo>
                    <a:cubicBezTo>
                      <a:pt x="14727" y="21001"/>
                      <a:pt x="14727" y="21001"/>
                      <a:pt x="14727" y="21001"/>
                    </a:cubicBezTo>
                    <a:cubicBezTo>
                      <a:pt x="16860" y="21001"/>
                      <a:pt x="18316" y="20664"/>
                      <a:pt x="19332" y="19953"/>
                    </a:cubicBezTo>
                    <a:cubicBezTo>
                      <a:pt x="20517" y="19092"/>
                      <a:pt x="21058" y="17669"/>
                      <a:pt x="21058" y="15573"/>
                    </a:cubicBezTo>
                    <a:cubicBezTo>
                      <a:pt x="21058" y="13252"/>
                      <a:pt x="20144" y="10632"/>
                      <a:pt x="19399" y="8535"/>
                    </a:cubicBezTo>
                    <a:cubicBezTo>
                      <a:pt x="19027" y="7562"/>
                      <a:pt x="18722" y="6701"/>
                      <a:pt x="18587" y="6064"/>
                    </a:cubicBezTo>
                    <a:cubicBezTo>
                      <a:pt x="18045" y="3332"/>
                      <a:pt x="15743" y="599"/>
                      <a:pt x="11816" y="59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86" name="Shape 3086"/>
              <p:cNvSpPr/>
              <p:nvPr/>
            </p:nvSpPr>
            <p:spPr>
              <a:xfrm>
                <a:off x="23647" y="576247"/>
                <a:ext cx="895487" cy="2526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1" y="5558"/>
                      <a:pt x="428" y="10232"/>
                      <a:pt x="1069" y="13516"/>
                    </a:cubicBezTo>
                    <a:cubicBezTo>
                      <a:pt x="1853" y="17558"/>
                      <a:pt x="3030" y="19579"/>
                      <a:pt x="4598" y="19579"/>
                    </a:cubicBezTo>
                    <a:cubicBezTo>
                      <a:pt x="6451" y="19579"/>
                      <a:pt x="8341" y="20084"/>
                      <a:pt x="10158" y="20589"/>
                    </a:cubicBezTo>
                    <a:cubicBezTo>
                      <a:pt x="11869" y="21095"/>
                      <a:pt x="13473" y="21600"/>
                      <a:pt x="14935" y="21600"/>
                    </a:cubicBezTo>
                    <a:cubicBezTo>
                      <a:pt x="14935" y="21600"/>
                      <a:pt x="14935" y="21600"/>
                      <a:pt x="14935" y="21600"/>
                    </a:cubicBezTo>
                    <a:cubicBezTo>
                      <a:pt x="17180" y="21600"/>
                      <a:pt x="18713" y="20463"/>
                      <a:pt x="19782" y="18063"/>
                    </a:cubicBezTo>
                    <a:cubicBezTo>
                      <a:pt x="21030" y="15158"/>
                      <a:pt x="21600" y="10358"/>
                      <a:pt x="21600" y="3284"/>
                    </a:cubicBezTo>
                    <a:cubicBezTo>
                      <a:pt x="21600" y="3284"/>
                      <a:pt x="21600" y="3284"/>
                      <a:pt x="21600" y="3158"/>
                    </a:cubicBezTo>
                    <a:cubicBezTo>
                      <a:pt x="20780" y="12758"/>
                      <a:pt x="18214" y="15032"/>
                      <a:pt x="14935" y="15032"/>
                    </a:cubicBezTo>
                    <a:cubicBezTo>
                      <a:pt x="11869" y="15032"/>
                      <a:pt x="8162" y="13011"/>
                      <a:pt x="4598" y="13011"/>
                    </a:cubicBezTo>
                    <a:cubicBezTo>
                      <a:pt x="1960" y="13011"/>
                      <a:pt x="570" y="7453"/>
                      <a:pt x="0" y="0"/>
                    </a:cubicBezTo>
                  </a:path>
                </a:pathLst>
              </a:custGeom>
              <a:solidFill>
                <a:srgbClr val="DEAD27"/>
              </a:solidFill>
              <a:ln w="12700" cap="flat">
                <a:noFill/>
                <a:miter lim="400000"/>
              </a:ln>
              <a:effectLst/>
            </p:spPr>
            <p:txBody>
              <a:bodyPr wrap="square" lIns="71436" tIns="71436" rIns="71436" bIns="71436" numCol="1" anchor="t">
                <a:noAutofit/>
              </a:bodyPr>
              <a:lstStyle/>
              <a:p>
                <a:pPr lvl="0"/>
              </a:p>
            </p:txBody>
          </p:sp>
          <p:sp>
            <p:nvSpPr>
              <p:cNvPr id="3087" name="Shape 3087"/>
              <p:cNvSpPr/>
              <p:nvPr/>
            </p:nvSpPr>
            <p:spPr>
              <a:xfrm>
                <a:off x="12428" y="518373"/>
                <a:ext cx="918529" cy="322351"/>
              </a:xfrm>
              <a:custGeom>
                <a:avLst/>
                <a:gdLst/>
                <a:ahLst/>
                <a:cxnLst>
                  <a:cxn ang="0">
                    <a:pos x="wd2" y="hd2"/>
                  </a:cxn>
                  <a:cxn ang="5400000">
                    <a:pos x="wd2" y="hd2"/>
                  </a:cxn>
                  <a:cxn ang="10800000">
                    <a:pos x="wd2" y="hd2"/>
                  </a:cxn>
                  <a:cxn ang="16200000">
                    <a:pos x="wd2" y="hd2"/>
                  </a:cxn>
                </a:cxnLst>
                <a:rect l="0" t="0" r="r" b="b"/>
                <a:pathLst>
                  <a:path w="21340" h="21600" fill="norm" stroke="1" extrusionOk="0">
                    <a:moveTo>
                      <a:pt x="49" y="0"/>
                    </a:moveTo>
                    <a:cubicBezTo>
                      <a:pt x="-260" y="10206"/>
                      <a:pt x="839" y="20015"/>
                      <a:pt x="4685" y="20015"/>
                    </a:cubicBezTo>
                    <a:cubicBezTo>
                      <a:pt x="8119" y="20015"/>
                      <a:pt x="11690" y="21600"/>
                      <a:pt x="14644" y="21600"/>
                    </a:cubicBezTo>
                    <a:cubicBezTo>
                      <a:pt x="18524" y="21600"/>
                      <a:pt x="21340" y="18925"/>
                      <a:pt x="21340" y="6440"/>
                    </a:cubicBezTo>
                    <a:cubicBezTo>
                      <a:pt x="21340" y="5450"/>
                      <a:pt x="21340" y="4459"/>
                      <a:pt x="21306" y="3468"/>
                    </a:cubicBezTo>
                    <a:cubicBezTo>
                      <a:pt x="21237" y="4558"/>
                      <a:pt x="21168" y="5549"/>
                      <a:pt x="21065" y="6341"/>
                    </a:cubicBezTo>
                    <a:cubicBezTo>
                      <a:pt x="21065" y="6440"/>
                      <a:pt x="21065" y="6440"/>
                      <a:pt x="21065" y="6440"/>
                    </a:cubicBezTo>
                    <a:cubicBezTo>
                      <a:pt x="21065" y="6440"/>
                      <a:pt x="21065" y="6440"/>
                      <a:pt x="21065" y="6440"/>
                    </a:cubicBezTo>
                    <a:cubicBezTo>
                      <a:pt x="21065" y="11989"/>
                      <a:pt x="20516" y="15754"/>
                      <a:pt x="19314" y="18033"/>
                    </a:cubicBezTo>
                    <a:cubicBezTo>
                      <a:pt x="18284" y="19916"/>
                      <a:pt x="16807" y="20807"/>
                      <a:pt x="14644" y="20807"/>
                    </a:cubicBezTo>
                    <a:cubicBezTo>
                      <a:pt x="14644" y="20807"/>
                      <a:pt x="14644" y="20807"/>
                      <a:pt x="14644" y="20807"/>
                    </a:cubicBezTo>
                    <a:cubicBezTo>
                      <a:pt x="13236" y="20807"/>
                      <a:pt x="11690" y="20411"/>
                      <a:pt x="10042" y="20015"/>
                    </a:cubicBezTo>
                    <a:cubicBezTo>
                      <a:pt x="8291" y="19618"/>
                      <a:pt x="6471" y="19222"/>
                      <a:pt x="4685" y="19222"/>
                    </a:cubicBezTo>
                    <a:cubicBezTo>
                      <a:pt x="3174" y="19222"/>
                      <a:pt x="2041" y="17637"/>
                      <a:pt x="1285" y="14466"/>
                    </a:cubicBezTo>
                    <a:cubicBezTo>
                      <a:pt x="667" y="11890"/>
                      <a:pt x="324" y="8224"/>
                      <a:pt x="255" y="3864"/>
                    </a:cubicBezTo>
                    <a:cubicBezTo>
                      <a:pt x="152" y="2576"/>
                      <a:pt x="83" y="1288"/>
                      <a:pt x="49"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88" name="Shape 3088"/>
              <p:cNvSpPr/>
              <p:nvPr/>
            </p:nvSpPr>
            <p:spPr>
              <a:xfrm>
                <a:off x="181710" y="277721"/>
                <a:ext cx="591184" cy="672112"/>
              </a:xfrm>
              <a:custGeom>
                <a:avLst/>
                <a:gdLst/>
                <a:ahLst/>
                <a:cxnLst>
                  <a:cxn ang="0">
                    <a:pos x="wd2" y="hd2"/>
                  </a:cxn>
                  <a:cxn ang="5400000">
                    <a:pos x="wd2" y="hd2"/>
                  </a:cxn>
                  <a:cxn ang="10800000">
                    <a:pos x="wd2" y="hd2"/>
                  </a:cxn>
                  <a:cxn ang="16200000">
                    <a:pos x="wd2" y="hd2"/>
                  </a:cxn>
                </a:cxnLst>
                <a:rect l="0" t="0" r="r" b="b"/>
                <a:pathLst>
                  <a:path w="21600" h="20482" fill="norm" stroke="1" extrusionOk="0">
                    <a:moveTo>
                      <a:pt x="0" y="4281"/>
                    </a:moveTo>
                    <a:cubicBezTo>
                      <a:pt x="0" y="11346"/>
                      <a:pt x="0" y="11346"/>
                      <a:pt x="0" y="11346"/>
                    </a:cubicBezTo>
                    <a:cubicBezTo>
                      <a:pt x="0" y="16251"/>
                      <a:pt x="4698" y="20391"/>
                      <a:pt x="10638" y="20481"/>
                    </a:cubicBezTo>
                    <a:cubicBezTo>
                      <a:pt x="16686" y="20571"/>
                      <a:pt x="21600" y="16521"/>
                      <a:pt x="21600" y="11481"/>
                    </a:cubicBezTo>
                    <a:cubicBezTo>
                      <a:pt x="21600" y="3291"/>
                      <a:pt x="21600" y="3291"/>
                      <a:pt x="21600" y="3291"/>
                    </a:cubicBezTo>
                    <a:cubicBezTo>
                      <a:pt x="21600" y="2526"/>
                      <a:pt x="20790" y="1941"/>
                      <a:pt x="19872" y="2031"/>
                    </a:cubicBezTo>
                    <a:cubicBezTo>
                      <a:pt x="17226" y="2391"/>
                      <a:pt x="12150" y="2661"/>
                      <a:pt x="7560" y="546"/>
                    </a:cubicBezTo>
                    <a:cubicBezTo>
                      <a:pt x="4158" y="-1029"/>
                      <a:pt x="0" y="996"/>
                      <a:pt x="0" y="4191"/>
                    </a:cubicBezTo>
                    <a:cubicBezTo>
                      <a:pt x="0" y="4236"/>
                      <a:pt x="0" y="4236"/>
                      <a:pt x="0" y="4281"/>
                    </a:cubicBez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089" name="Shape 3089"/>
              <p:cNvSpPr/>
              <p:nvPr/>
            </p:nvSpPr>
            <p:spPr>
              <a:xfrm>
                <a:off x="169887" y="266343"/>
                <a:ext cx="614830" cy="6951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748" y="21600"/>
                      <a:pt x="10696" y="21600"/>
                      <a:pt x="10592" y="21600"/>
                    </a:cubicBezTo>
                    <a:cubicBezTo>
                      <a:pt x="4777" y="21508"/>
                      <a:pt x="0" y="17152"/>
                      <a:pt x="0" y="11924"/>
                    </a:cubicBezTo>
                    <a:cubicBezTo>
                      <a:pt x="0" y="4632"/>
                      <a:pt x="0" y="4632"/>
                      <a:pt x="0" y="4632"/>
                    </a:cubicBezTo>
                    <a:cubicBezTo>
                      <a:pt x="0" y="2064"/>
                      <a:pt x="2388" y="0"/>
                      <a:pt x="5296" y="0"/>
                    </a:cubicBezTo>
                    <a:cubicBezTo>
                      <a:pt x="6231" y="0"/>
                      <a:pt x="7062" y="183"/>
                      <a:pt x="7892" y="596"/>
                    </a:cubicBezTo>
                    <a:cubicBezTo>
                      <a:pt x="10229" y="1743"/>
                      <a:pt x="12981" y="2339"/>
                      <a:pt x="16044" y="2339"/>
                    </a:cubicBezTo>
                    <a:cubicBezTo>
                      <a:pt x="17187" y="2339"/>
                      <a:pt x="18329" y="2247"/>
                      <a:pt x="19419" y="2064"/>
                    </a:cubicBezTo>
                    <a:cubicBezTo>
                      <a:pt x="19523" y="2064"/>
                      <a:pt x="19627" y="2064"/>
                      <a:pt x="19731" y="2064"/>
                    </a:cubicBezTo>
                    <a:cubicBezTo>
                      <a:pt x="20769" y="2064"/>
                      <a:pt x="21600" y="2797"/>
                      <a:pt x="21600" y="3715"/>
                    </a:cubicBezTo>
                    <a:cubicBezTo>
                      <a:pt x="21600" y="12061"/>
                      <a:pt x="21600" y="12061"/>
                      <a:pt x="21600" y="12061"/>
                    </a:cubicBezTo>
                    <a:cubicBezTo>
                      <a:pt x="21600" y="14629"/>
                      <a:pt x="20458" y="17014"/>
                      <a:pt x="18433" y="18803"/>
                    </a:cubicBezTo>
                    <a:cubicBezTo>
                      <a:pt x="16408" y="20591"/>
                      <a:pt x="13708" y="21600"/>
                      <a:pt x="10800" y="21600"/>
                    </a:cubicBezTo>
                    <a:close/>
                    <a:moveTo>
                      <a:pt x="5296" y="734"/>
                    </a:moveTo>
                    <a:cubicBezTo>
                      <a:pt x="2856" y="734"/>
                      <a:pt x="831" y="2476"/>
                      <a:pt x="831" y="4632"/>
                    </a:cubicBezTo>
                    <a:cubicBezTo>
                      <a:pt x="831" y="11924"/>
                      <a:pt x="831" y="11924"/>
                      <a:pt x="831" y="11924"/>
                    </a:cubicBezTo>
                    <a:cubicBezTo>
                      <a:pt x="831" y="16785"/>
                      <a:pt x="5244" y="20775"/>
                      <a:pt x="10644" y="20866"/>
                    </a:cubicBezTo>
                    <a:cubicBezTo>
                      <a:pt x="13344" y="20912"/>
                      <a:pt x="15940" y="19995"/>
                      <a:pt x="17862" y="18298"/>
                    </a:cubicBezTo>
                    <a:cubicBezTo>
                      <a:pt x="19731" y="16647"/>
                      <a:pt x="20769" y="14400"/>
                      <a:pt x="20769" y="12061"/>
                    </a:cubicBezTo>
                    <a:cubicBezTo>
                      <a:pt x="20769" y="3715"/>
                      <a:pt x="20769" y="3715"/>
                      <a:pt x="20769" y="3715"/>
                    </a:cubicBezTo>
                    <a:cubicBezTo>
                      <a:pt x="20769" y="3210"/>
                      <a:pt x="20302" y="2797"/>
                      <a:pt x="19731" y="2797"/>
                    </a:cubicBezTo>
                    <a:cubicBezTo>
                      <a:pt x="19679" y="2797"/>
                      <a:pt x="19627" y="2797"/>
                      <a:pt x="19575" y="2797"/>
                    </a:cubicBezTo>
                    <a:cubicBezTo>
                      <a:pt x="18433" y="2981"/>
                      <a:pt x="17238" y="3073"/>
                      <a:pt x="16044" y="3073"/>
                    </a:cubicBezTo>
                    <a:cubicBezTo>
                      <a:pt x="12825" y="3073"/>
                      <a:pt x="9969" y="2431"/>
                      <a:pt x="7477" y="1238"/>
                    </a:cubicBezTo>
                    <a:cubicBezTo>
                      <a:pt x="6802" y="917"/>
                      <a:pt x="6075" y="734"/>
                      <a:pt x="5296" y="734"/>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90" name="Shape 3090"/>
              <p:cNvSpPr/>
              <p:nvPr/>
            </p:nvSpPr>
            <p:spPr>
              <a:xfrm>
                <a:off x="110768" y="459255"/>
                <a:ext cx="70943" cy="1418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725"/>
                      <a:pt x="0" y="10800"/>
                    </a:cubicBezTo>
                    <a:cubicBezTo>
                      <a:pt x="0" y="16875"/>
                      <a:pt x="9450" y="21600"/>
                      <a:pt x="21600" y="21600"/>
                    </a:cubicBezTo>
                    <a:lnTo>
                      <a:pt x="2160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091" name="Shape 3091"/>
              <p:cNvSpPr/>
              <p:nvPr/>
            </p:nvSpPr>
            <p:spPr>
              <a:xfrm>
                <a:off x="98945" y="447431"/>
                <a:ext cx="94590" cy="1655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7" y="21600"/>
                      <a:pt x="0" y="16779"/>
                      <a:pt x="0" y="10800"/>
                    </a:cubicBezTo>
                    <a:cubicBezTo>
                      <a:pt x="0" y="4821"/>
                      <a:pt x="8437" y="0"/>
                      <a:pt x="18900" y="0"/>
                    </a:cubicBezTo>
                    <a:cubicBezTo>
                      <a:pt x="20250" y="0"/>
                      <a:pt x="21600" y="771"/>
                      <a:pt x="21600" y="1543"/>
                    </a:cubicBezTo>
                    <a:cubicBezTo>
                      <a:pt x="21600" y="20057"/>
                      <a:pt x="21600" y="20057"/>
                      <a:pt x="21600" y="20057"/>
                    </a:cubicBezTo>
                    <a:cubicBezTo>
                      <a:pt x="21600" y="20829"/>
                      <a:pt x="20250" y="21600"/>
                      <a:pt x="18900" y="21600"/>
                    </a:cubicBezTo>
                    <a:close/>
                    <a:moveTo>
                      <a:pt x="16200" y="3279"/>
                    </a:moveTo>
                    <a:cubicBezTo>
                      <a:pt x="10125" y="4050"/>
                      <a:pt x="5400" y="7136"/>
                      <a:pt x="5400" y="10800"/>
                    </a:cubicBezTo>
                    <a:cubicBezTo>
                      <a:pt x="5400" y="14464"/>
                      <a:pt x="10125" y="17550"/>
                      <a:pt x="16200" y="18321"/>
                    </a:cubicBezTo>
                    <a:lnTo>
                      <a:pt x="16200" y="327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92" name="Shape 3092"/>
              <p:cNvSpPr/>
              <p:nvPr/>
            </p:nvSpPr>
            <p:spPr>
              <a:xfrm>
                <a:off x="772893" y="459255"/>
                <a:ext cx="70943" cy="1418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875"/>
                      <a:pt x="12150" y="21600"/>
                      <a:pt x="0" y="21600"/>
                    </a:cubicBezTo>
                    <a:lnTo>
                      <a:pt x="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093" name="Shape 3093"/>
              <p:cNvSpPr/>
              <p:nvPr/>
            </p:nvSpPr>
            <p:spPr>
              <a:xfrm>
                <a:off x="761069" y="447431"/>
                <a:ext cx="94590" cy="1655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771"/>
                      <a:pt x="1350" y="0"/>
                      <a:pt x="2700" y="0"/>
                    </a:cubicBezTo>
                    <a:cubicBezTo>
                      <a:pt x="13163" y="0"/>
                      <a:pt x="21600" y="4821"/>
                      <a:pt x="21600" y="10800"/>
                    </a:cubicBezTo>
                    <a:cubicBezTo>
                      <a:pt x="21600" y="16779"/>
                      <a:pt x="13163" y="21600"/>
                      <a:pt x="2700" y="21600"/>
                    </a:cubicBezTo>
                    <a:close/>
                    <a:moveTo>
                      <a:pt x="5400" y="3279"/>
                    </a:moveTo>
                    <a:cubicBezTo>
                      <a:pt x="5400" y="18321"/>
                      <a:pt x="5400" y="18321"/>
                      <a:pt x="5400" y="18321"/>
                    </a:cubicBezTo>
                    <a:cubicBezTo>
                      <a:pt x="11475" y="17550"/>
                      <a:pt x="16200" y="14464"/>
                      <a:pt x="16200" y="10800"/>
                    </a:cubicBezTo>
                    <a:cubicBezTo>
                      <a:pt x="16200" y="7136"/>
                      <a:pt x="11475" y="4050"/>
                      <a:pt x="5400" y="3279"/>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94" name="Shape 3094"/>
              <p:cNvSpPr/>
              <p:nvPr/>
            </p:nvSpPr>
            <p:spPr>
              <a:xfrm>
                <a:off x="317371" y="512772"/>
                <a:ext cx="59119" cy="5911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95" name="Shape 3095"/>
              <p:cNvSpPr/>
              <p:nvPr/>
            </p:nvSpPr>
            <p:spPr>
              <a:xfrm>
                <a:off x="577491" y="512772"/>
                <a:ext cx="59119" cy="5911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96" name="Shape 3096"/>
              <p:cNvSpPr/>
              <p:nvPr/>
            </p:nvSpPr>
            <p:spPr>
              <a:xfrm>
                <a:off x="288123" y="430007"/>
                <a:ext cx="118238" cy="59174"/>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97" name="Shape 3097"/>
              <p:cNvSpPr/>
              <p:nvPr/>
            </p:nvSpPr>
            <p:spPr>
              <a:xfrm>
                <a:off x="548243" y="430007"/>
                <a:ext cx="118238" cy="59174"/>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98" name="Shape 3098"/>
              <p:cNvSpPr/>
              <p:nvPr/>
            </p:nvSpPr>
            <p:spPr>
              <a:xfrm>
                <a:off x="418183" y="631009"/>
                <a:ext cx="118238" cy="709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60" y="21600"/>
                      <a:pt x="0" y="13500"/>
                      <a:pt x="0" y="3600"/>
                    </a:cubicBezTo>
                    <a:cubicBezTo>
                      <a:pt x="0" y="1800"/>
                      <a:pt x="1080" y="0"/>
                      <a:pt x="2160" y="0"/>
                    </a:cubicBezTo>
                    <a:cubicBezTo>
                      <a:pt x="3240" y="0"/>
                      <a:pt x="4320" y="1800"/>
                      <a:pt x="4320" y="3600"/>
                    </a:cubicBezTo>
                    <a:cubicBezTo>
                      <a:pt x="4320" y="9450"/>
                      <a:pt x="7290" y="14400"/>
                      <a:pt x="10800" y="14400"/>
                    </a:cubicBezTo>
                    <a:cubicBezTo>
                      <a:pt x="14310" y="14400"/>
                      <a:pt x="17280" y="9450"/>
                      <a:pt x="17280" y="3600"/>
                    </a:cubicBezTo>
                    <a:cubicBezTo>
                      <a:pt x="17280" y="1800"/>
                      <a:pt x="18360" y="0"/>
                      <a:pt x="19440" y="0"/>
                    </a:cubicBezTo>
                    <a:cubicBezTo>
                      <a:pt x="20520" y="0"/>
                      <a:pt x="21600" y="1800"/>
                      <a:pt x="21600" y="3600"/>
                    </a:cubicBezTo>
                    <a:cubicBezTo>
                      <a:pt x="21600" y="13500"/>
                      <a:pt x="16740" y="21600"/>
                      <a:pt x="1080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099" name="Shape 3099"/>
              <p:cNvSpPr/>
              <p:nvPr/>
            </p:nvSpPr>
            <p:spPr>
              <a:xfrm>
                <a:off x="407610" y="781605"/>
                <a:ext cx="139384" cy="70943"/>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pic>
        <p:nvPicPr>
          <p:cNvPr id="3102" name=""/>
          <p:cNvPicPr/>
          <p:nvPr/>
        </p:nvPicPr>
        <p:blipFill>
          <a:blip r:embed="rId6">
            <a:extLst/>
          </a:blip>
          <a:stretch>
            <a:fillRect/>
          </a:stretch>
        </p:blipFill>
        <p:spPr>
          <a:xfrm>
            <a:off x="3885566" y="4069320"/>
            <a:ext cx="16612867" cy="5165558"/>
          </a:xfrm>
          <a:prstGeom prst="rect">
            <a:avLst/>
          </a:prstGeom>
          <a:effectLst>
            <a:outerShdw sx="100000" sy="100000" kx="0" ky="0" algn="b" rotWithShape="0" blurRad="190500" dist="482600" dir="5400000">
              <a:srgbClr val="A6AAA9">
                <a:alpha val="92957"/>
              </a:srgbClr>
            </a:outerShdw>
          </a:effectLst>
        </p:spPr>
      </p:pic>
      <p:sp>
        <p:nvSpPr>
          <p:cNvPr id="3103" name="Shape 3103"/>
          <p:cNvSpPr/>
          <p:nvPr/>
        </p:nvSpPr>
        <p:spPr>
          <a:xfrm>
            <a:off x="755465" y="745026"/>
            <a:ext cx="20970876"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A deployment pipeline, at Atlassian</a:t>
            </a:r>
          </a:p>
        </p:txBody>
      </p:sp>
    </p:spTree>
  </p:cSld>
  <p:clrMapOvr>
    <a:masterClrMapping/>
  </p:clrMapOvr>
  <p:transition spd="med"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30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31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02" grpId="2"/>
      <p:bldP build="whole" bldLvl="1" animBg="1" rev="0" advAuto="0" spid="3076"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1" name="Shape 181"/>
          <p:cNvSpPr/>
          <p:nvPr/>
        </p:nvSpPr>
        <p:spPr>
          <a:xfrm>
            <a:off x="8466087" y="6816435"/>
            <a:ext cx="7447361" cy="715065"/>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FFFFFF"/>
                </a:solidFill>
              </a:rPr>
              <a:t>ci ANATOMY</a:t>
            </a:r>
          </a:p>
        </p:txBody>
      </p:sp>
      <p:sp>
        <p:nvSpPr>
          <p:cNvPr id="182" name="Shape 182"/>
          <p:cNvSpPr/>
          <p:nvPr/>
        </p:nvSpPr>
        <p:spPr>
          <a:xfrm>
            <a:off x="8466087" y="5722046"/>
            <a:ext cx="7447361" cy="715066"/>
          </a:xfrm>
          <a:prstGeom prst="roundRect">
            <a:avLst>
              <a:gd name="adj" fmla="val 8880"/>
            </a:avLst>
          </a:prstGeom>
          <a:solidFill>
            <a:srgbClr val="FFFFFF"/>
          </a:solidFill>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205080"/>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205080"/>
                </a:solidFill>
              </a:rPr>
              <a:t>THE CI BATTLE, AT ATLASSIAN</a:t>
            </a:r>
          </a:p>
        </p:txBody>
      </p:sp>
      <p:sp>
        <p:nvSpPr>
          <p:cNvPr id="183" name="Shape 183"/>
          <p:cNvSpPr/>
          <p:nvPr/>
        </p:nvSpPr>
        <p:spPr>
          <a:xfrm>
            <a:off x="8466087" y="7910823"/>
            <a:ext cx="7447361" cy="715065"/>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FFFFFF"/>
                </a:solidFill>
              </a:rPr>
              <a:t>ci culture</a:t>
            </a:r>
          </a:p>
        </p:txBody>
      </p:sp>
      <p:sp>
        <p:nvSpPr>
          <p:cNvPr id="184" name="Shape 184"/>
          <p:cNvSpPr/>
          <p:nvPr/>
        </p:nvSpPr>
        <p:spPr>
          <a:xfrm>
            <a:off x="8466087" y="4627658"/>
            <a:ext cx="7447361" cy="715066"/>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FFFFFF"/>
                </a:solidFill>
              </a:rPr>
              <a:t>ci introduction</a:t>
            </a:r>
          </a:p>
        </p:txBody>
      </p:sp>
      <p:sp>
        <p:nvSpPr>
          <p:cNvPr id="185" name="Shape 185"/>
          <p:cNvSpPr/>
          <p:nvPr/>
        </p:nvSpPr>
        <p:spPr>
          <a:xfrm>
            <a:off x="8470552" y="10099599"/>
            <a:ext cx="7447361" cy="715066"/>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FFFFFF"/>
                </a:solidFill>
              </a:rPr>
              <a:t>the cd battle, AT atlassian</a:t>
            </a:r>
          </a:p>
        </p:txBody>
      </p:sp>
      <p:sp>
        <p:nvSpPr>
          <p:cNvPr id="186" name="Shape 186"/>
          <p:cNvSpPr/>
          <p:nvPr/>
        </p:nvSpPr>
        <p:spPr>
          <a:xfrm>
            <a:off x="8470552" y="11193988"/>
            <a:ext cx="7447361" cy="715065"/>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FFFFFF"/>
                </a:solidFill>
              </a:rPr>
              <a:t>conclusion</a:t>
            </a:r>
          </a:p>
        </p:txBody>
      </p:sp>
      <p:sp>
        <p:nvSpPr>
          <p:cNvPr id="187" name="Shape 187"/>
          <p:cNvSpPr/>
          <p:nvPr/>
        </p:nvSpPr>
        <p:spPr>
          <a:xfrm>
            <a:off x="8470552" y="9005211"/>
            <a:ext cx="7447361" cy="715066"/>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FFFFFF"/>
                </a:solidFill>
              </a:rPr>
              <a:t>thinking beyond ci</a:t>
            </a:r>
          </a:p>
        </p:txBody>
      </p:sp>
    </p:spTree>
  </p:cSld>
  <p:clrMapOvr>
    <a:masterClrMapping/>
  </p:clrMapOvr>
  <p:transition spd="med" advClick="1"/>
</p:sld>
</file>

<file path=ppt/slides/slide8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132" name="Group 3132"/>
          <p:cNvGrpSpPr/>
          <p:nvPr/>
        </p:nvGrpSpPr>
        <p:grpSpPr>
          <a:xfrm>
            <a:off x="3146128" y="7474829"/>
            <a:ext cx="15738760" cy="1657799"/>
            <a:chOff x="0" y="63896"/>
            <a:chExt cx="15738758" cy="1657797"/>
          </a:xfrm>
        </p:grpSpPr>
        <p:grpSp>
          <p:nvGrpSpPr>
            <p:cNvPr id="3125" name="Group 3125"/>
            <p:cNvGrpSpPr/>
            <p:nvPr/>
          </p:nvGrpSpPr>
          <p:grpSpPr>
            <a:xfrm>
              <a:off x="-1" y="412045"/>
              <a:ext cx="942782" cy="961450"/>
              <a:chOff x="0" y="0"/>
              <a:chExt cx="942780" cy="961449"/>
            </a:xfrm>
          </p:grpSpPr>
          <p:sp>
            <p:nvSpPr>
              <p:cNvPr id="3107" name="Shape 3107"/>
              <p:cNvSpPr/>
              <p:nvPr/>
            </p:nvSpPr>
            <p:spPr>
              <a:xfrm>
                <a:off x="11942" y="11823"/>
                <a:ext cx="919015" cy="828158"/>
              </a:xfrm>
              <a:custGeom>
                <a:avLst/>
                <a:gdLst/>
                <a:ahLst/>
                <a:cxnLst>
                  <a:cxn ang="0">
                    <a:pos x="wd2" y="hd2"/>
                  </a:cxn>
                  <a:cxn ang="5400000">
                    <a:pos x="wd2" y="hd2"/>
                  </a:cxn>
                  <a:cxn ang="10800000">
                    <a:pos x="wd2" y="hd2"/>
                  </a:cxn>
                  <a:cxn ang="16200000">
                    <a:pos x="wd2" y="hd2"/>
                  </a:cxn>
                </a:cxnLst>
                <a:rect l="0" t="0" r="r" b="b"/>
                <a:pathLst>
                  <a:path w="18731" h="19253" fill="norm" stroke="1" extrusionOk="0">
                    <a:moveTo>
                      <a:pt x="16532" y="5254"/>
                    </a:moveTo>
                    <a:cubicBezTo>
                      <a:pt x="15990" y="2541"/>
                      <a:pt x="13851" y="0"/>
                      <a:pt x="10266" y="0"/>
                    </a:cubicBezTo>
                    <a:cubicBezTo>
                      <a:pt x="4180" y="0"/>
                      <a:pt x="4873" y="3983"/>
                      <a:pt x="3759" y="3983"/>
                    </a:cubicBezTo>
                    <a:cubicBezTo>
                      <a:pt x="445" y="3983"/>
                      <a:pt x="-2869" y="18715"/>
                      <a:pt x="4120" y="18715"/>
                    </a:cubicBezTo>
                    <a:cubicBezTo>
                      <a:pt x="11079" y="18715"/>
                      <a:pt x="18731" y="21600"/>
                      <a:pt x="18731" y="14011"/>
                    </a:cubicBezTo>
                    <a:cubicBezTo>
                      <a:pt x="18731" y="10783"/>
                      <a:pt x="16863" y="6937"/>
                      <a:pt x="16532" y="5254"/>
                    </a:cubicBezTo>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3108" name="Shape 3108"/>
              <p:cNvSpPr/>
              <p:nvPr/>
            </p:nvSpPr>
            <p:spPr>
              <a:xfrm>
                <a:off x="0" y="0"/>
                <a:ext cx="942781" cy="8525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727" y="21600"/>
                    </a:moveTo>
                    <a:cubicBezTo>
                      <a:pt x="14727" y="21600"/>
                      <a:pt x="14727" y="21600"/>
                      <a:pt x="14727" y="21600"/>
                    </a:cubicBezTo>
                    <a:cubicBezTo>
                      <a:pt x="13305" y="21600"/>
                      <a:pt x="11782" y="21450"/>
                      <a:pt x="10157" y="21301"/>
                    </a:cubicBezTo>
                    <a:cubicBezTo>
                      <a:pt x="8430" y="21151"/>
                      <a:pt x="6670" y="21001"/>
                      <a:pt x="4909" y="21001"/>
                    </a:cubicBezTo>
                    <a:cubicBezTo>
                      <a:pt x="3216" y="21001"/>
                      <a:pt x="1964" y="20290"/>
                      <a:pt x="1083" y="18942"/>
                    </a:cubicBezTo>
                    <a:cubicBezTo>
                      <a:pt x="372" y="17782"/>
                      <a:pt x="0" y="16172"/>
                      <a:pt x="0" y="14263"/>
                    </a:cubicBezTo>
                    <a:cubicBezTo>
                      <a:pt x="0" y="9883"/>
                      <a:pt x="2133" y="4342"/>
                      <a:pt x="4503" y="4342"/>
                    </a:cubicBezTo>
                    <a:cubicBezTo>
                      <a:pt x="4706" y="4342"/>
                      <a:pt x="4875" y="4080"/>
                      <a:pt x="5112" y="3556"/>
                    </a:cubicBezTo>
                    <a:cubicBezTo>
                      <a:pt x="5789" y="2209"/>
                      <a:pt x="6873" y="0"/>
                      <a:pt x="11816" y="0"/>
                    </a:cubicBezTo>
                    <a:cubicBezTo>
                      <a:pt x="16048" y="0"/>
                      <a:pt x="18519" y="2995"/>
                      <a:pt x="19129" y="5952"/>
                    </a:cubicBezTo>
                    <a:cubicBezTo>
                      <a:pt x="19230" y="6514"/>
                      <a:pt x="19535" y="7375"/>
                      <a:pt x="19907" y="8348"/>
                    </a:cubicBezTo>
                    <a:cubicBezTo>
                      <a:pt x="20652" y="10482"/>
                      <a:pt x="21600" y="13140"/>
                      <a:pt x="21600" y="15573"/>
                    </a:cubicBezTo>
                    <a:cubicBezTo>
                      <a:pt x="21600" y="17894"/>
                      <a:pt x="20957" y="19466"/>
                      <a:pt x="19636" y="20440"/>
                    </a:cubicBezTo>
                    <a:cubicBezTo>
                      <a:pt x="18519" y="21226"/>
                      <a:pt x="16962" y="21600"/>
                      <a:pt x="14727" y="21600"/>
                    </a:cubicBezTo>
                    <a:moveTo>
                      <a:pt x="11816" y="599"/>
                    </a:moveTo>
                    <a:cubicBezTo>
                      <a:pt x="7211" y="599"/>
                      <a:pt x="6196" y="2620"/>
                      <a:pt x="5586" y="3856"/>
                    </a:cubicBezTo>
                    <a:cubicBezTo>
                      <a:pt x="5315" y="4417"/>
                      <a:pt x="5045" y="4941"/>
                      <a:pt x="4503" y="4941"/>
                    </a:cubicBezTo>
                    <a:cubicBezTo>
                      <a:pt x="2607" y="4941"/>
                      <a:pt x="542" y="9845"/>
                      <a:pt x="542" y="14263"/>
                    </a:cubicBezTo>
                    <a:cubicBezTo>
                      <a:pt x="542" y="16060"/>
                      <a:pt x="880" y="17557"/>
                      <a:pt x="1557" y="18605"/>
                    </a:cubicBezTo>
                    <a:cubicBezTo>
                      <a:pt x="2302" y="19803"/>
                      <a:pt x="3419" y="20402"/>
                      <a:pt x="4909" y="20402"/>
                    </a:cubicBezTo>
                    <a:cubicBezTo>
                      <a:pt x="6670" y="20402"/>
                      <a:pt x="8464" y="20552"/>
                      <a:pt x="10191" y="20702"/>
                    </a:cubicBezTo>
                    <a:cubicBezTo>
                      <a:pt x="11816" y="20851"/>
                      <a:pt x="13339" y="21001"/>
                      <a:pt x="14727" y="21001"/>
                    </a:cubicBezTo>
                    <a:cubicBezTo>
                      <a:pt x="14727" y="21001"/>
                      <a:pt x="14727" y="21001"/>
                      <a:pt x="14727" y="21001"/>
                    </a:cubicBezTo>
                    <a:cubicBezTo>
                      <a:pt x="16860" y="21001"/>
                      <a:pt x="18316" y="20664"/>
                      <a:pt x="19332" y="19953"/>
                    </a:cubicBezTo>
                    <a:cubicBezTo>
                      <a:pt x="20517" y="19092"/>
                      <a:pt x="21058" y="17669"/>
                      <a:pt x="21058" y="15573"/>
                    </a:cubicBezTo>
                    <a:cubicBezTo>
                      <a:pt x="21058" y="13252"/>
                      <a:pt x="20144" y="10632"/>
                      <a:pt x="19399" y="8535"/>
                    </a:cubicBezTo>
                    <a:cubicBezTo>
                      <a:pt x="19027" y="7562"/>
                      <a:pt x="18722" y="6701"/>
                      <a:pt x="18587" y="6064"/>
                    </a:cubicBezTo>
                    <a:cubicBezTo>
                      <a:pt x="18045" y="3332"/>
                      <a:pt x="15743" y="599"/>
                      <a:pt x="11816" y="59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109" name="Shape 3109"/>
              <p:cNvSpPr/>
              <p:nvPr/>
            </p:nvSpPr>
            <p:spPr>
              <a:xfrm>
                <a:off x="51650" y="23647"/>
                <a:ext cx="833257" cy="4181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45" y="13967"/>
                    </a:moveTo>
                    <a:cubicBezTo>
                      <a:pt x="20451" y="15876"/>
                      <a:pt x="21064" y="18623"/>
                      <a:pt x="21600" y="21600"/>
                    </a:cubicBezTo>
                    <a:cubicBezTo>
                      <a:pt x="21294" y="19692"/>
                      <a:pt x="20911" y="17860"/>
                      <a:pt x="20604" y="16181"/>
                    </a:cubicBezTo>
                    <a:cubicBezTo>
                      <a:pt x="20413" y="15418"/>
                      <a:pt x="20298" y="14654"/>
                      <a:pt x="20145" y="13967"/>
                    </a:cubicBezTo>
                    <a:moveTo>
                      <a:pt x="12026" y="0"/>
                    </a:moveTo>
                    <a:cubicBezTo>
                      <a:pt x="6817" y="0"/>
                      <a:pt x="5668" y="4122"/>
                      <a:pt x="4979" y="6640"/>
                    </a:cubicBezTo>
                    <a:cubicBezTo>
                      <a:pt x="4672" y="7785"/>
                      <a:pt x="4366" y="8854"/>
                      <a:pt x="3753" y="8854"/>
                    </a:cubicBezTo>
                    <a:cubicBezTo>
                      <a:pt x="2374" y="8854"/>
                      <a:pt x="881" y="13128"/>
                      <a:pt x="0" y="18700"/>
                    </a:cubicBezTo>
                    <a:cubicBezTo>
                      <a:pt x="919" y="13739"/>
                      <a:pt x="2336" y="10075"/>
                      <a:pt x="3753" y="10075"/>
                    </a:cubicBezTo>
                    <a:cubicBezTo>
                      <a:pt x="5170" y="10075"/>
                      <a:pt x="4289" y="1221"/>
                      <a:pt x="12026" y="1221"/>
                    </a:cubicBezTo>
                    <a:cubicBezTo>
                      <a:pt x="15970" y="1221"/>
                      <a:pt x="18536" y="5419"/>
                      <a:pt x="19609" y="10457"/>
                    </a:cubicBezTo>
                    <a:cubicBezTo>
                      <a:pt x="18843" y="5114"/>
                      <a:pt x="16277" y="0"/>
                      <a:pt x="12026" y="0"/>
                    </a:cubicBezTo>
                  </a:path>
                </a:pathLst>
              </a:custGeom>
              <a:solidFill>
                <a:srgbClr val="FFD774"/>
              </a:solidFill>
              <a:ln w="12700" cap="flat">
                <a:noFill/>
                <a:miter lim="400000"/>
              </a:ln>
              <a:effectLst/>
            </p:spPr>
            <p:txBody>
              <a:bodyPr wrap="square" lIns="71436" tIns="71436" rIns="71436" bIns="71436" numCol="1" anchor="t">
                <a:noAutofit/>
              </a:bodyPr>
              <a:lstStyle/>
              <a:p>
                <a:pPr lvl="0"/>
              </a:p>
            </p:txBody>
          </p:sp>
          <p:sp>
            <p:nvSpPr>
              <p:cNvPr id="3110" name="Shape 3110"/>
              <p:cNvSpPr/>
              <p:nvPr/>
            </p:nvSpPr>
            <p:spPr>
              <a:xfrm>
                <a:off x="0" y="0"/>
                <a:ext cx="942781" cy="8525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727" y="21600"/>
                    </a:moveTo>
                    <a:cubicBezTo>
                      <a:pt x="14727" y="21600"/>
                      <a:pt x="14727" y="21600"/>
                      <a:pt x="14727" y="21600"/>
                    </a:cubicBezTo>
                    <a:cubicBezTo>
                      <a:pt x="13305" y="21600"/>
                      <a:pt x="11782" y="21450"/>
                      <a:pt x="10157" y="21301"/>
                    </a:cubicBezTo>
                    <a:cubicBezTo>
                      <a:pt x="8430" y="21151"/>
                      <a:pt x="6670" y="21001"/>
                      <a:pt x="4909" y="21001"/>
                    </a:cubicBezTo>
                    <a:cubicBezTo>
                      <a:pt x="3216" y="21001"/>
                      <a:pt x="1964" y="20290"/>
                      <a:pt x="1083" y="18942"/>
                    </a:cubicBezTo>
                    <a:cubicBezTo>
                      <a:pt x="372" y="17782"/>
                      <a:pt x="0" y="16172"/>
                      <a:pt x="0" y="14263"/>
                    </a:cubicBezTo>
                    <a:cubicBezTo>
                      <a:pt x="0" y="9883"/>
                      <a:pt x="2133" y="4342"/>
                      <a:pt x="4503" y="4342"/>
                    </a:cubicBezTo>
                    <a:cubicBezTo>
                      <a:pt x="4706" y="4342"/>
                      <a:pt x="4875" y="4080"/>
                      <a:pt x="5112" y="3556"/>
                    </a:cubicBezTo>
                    <a:cubicBezTo>
                      <a:pt x="5789" y="2209"/>
                      <a:pt x="6873" y="0"/>
                      <a:pt x="11816" y="0"/>
                    </a:cubicBezTo>
                    <a:cubicBezTo>
                      <a:pt x="16048" y="0"/>
                      <a:pt x="18519" y="2995"/>
                      <a:pt x="19129" y="5952"/>
                    </a:cubicBezTo>
                    <a:cubicBezTo>
                      <a:pt x="19230" y="6514"/>
                      <a:pt x="19535" y="7375"/>
                      <a:pt x="19907" y="8348"/>
                    </a:cubicBezTo>
                    <a:cubicBezTo>
                      <a:pt x="20652" y="10482"/>
                      <a:pt x="21600" y="13140"/>
                      <a:pt x="21600" y="15573"/>
                    </a:cubicBezTo>
                    <a:cubicBezTo>
                      <a:pt x="21600" y="17894"/>
                      <a:pt x="20957" y="19466"/>
                      <a:pt x="19636" y="20440"/>
                    </a:cubicBezTo>
                    <a:cubicBezTo>
                      <a:pt x="18519" y="21226"/>
                      <a:pt x="16962" y="21600"/>
                      <a:pt x="14727" y="21600"/>
                    </a:cubicBezTo>
                    <a:moveTo>
                      <a:pt x="11816" y="599"/>
                    </a:moveTo>
                    <a:cubicBezTo>
                      <a:pt x="7211" y="599"/>
                      <a:pt x="6196" y="2620"/>
                      <a:pt x="5586" y="3856"/>
                    </a:cubicBezTo>
                    <a:cubicBezTo>
                      <a:pt x="5315" y="4417"/>
                      <a:pt x="5045" y="4941"/>
                      <a:pt x="4503" y="4941"/>
                    </a:cubicBezTo>
                    <a:cubicBezTo>
                      <a:pt x="2607" y="4941"/>
                      <a:pt x="542" y="9845"/>
                      <a:pt x="542" y="14263"/>
                    </a:cubicBezTo>
                    <a:cubicBezTo>
                      <a:pt x="542" y="16060"/>
                      <a:pt x="880" y="17557"/>
                      <a:pt x="1557" y="18605"/>
                    </a:cubicBezTo>
                    <a:cubicBezTo>
                      <a:pt x="2302" y="19803"/>
                      <a:pt x="3419" y="20402"/>
                      <a:pt x="4909" y="20402"/>
                    </a:cubicBezTo>
                    <a:cubicBezTo>
                      <a:pt x="6670" y="20402"/>
                      <a:pt x="8464" y="20552"/>
                      <a:pt x="10191" y="20702"/>
                    </a:cubicBezTo>
                    <a:cubicBezTo>
                      <a:pt x="11816" y="20851"/>
                      <a:pt x="13339" y="21001"/>
                      <a:pt x="14727" y="21001"/>
                    </a:cubicBezTo>
                    <a:cubicBezTo>
                      <a:pt x="14727" y="21001"/>
                      <a:pt x="14727" y="21001"/>
                      <a:pt x="14727" y="21001"/>
                    </a:cubicBezTo>
                    <a:cubicBezTo>
                      <a:pt x="16860" y="21001"/>
                      <a:pt x="18316" y="20664"/>
                      <a:pt x="19332" y="19953"/>
                    </a:cubicBezTo>
                    <a:cubicBezTo>
                      <a:pt x="20517" y="19092"/>
                      <a:pt x="21058" y="17669"/>
                      <a:pt x="21058" y="15573"/>
                    </a:cubicBezTo>
                    <a:cubicBezTo>
                      <a:pt x="21058" y="13252"/>
                      <a:pt x="20144" y="10632"/>
                      <a:pt x="19399" y="8535"/>
                    </a:cubicBezTo>
                    <a:cubicBezTo>
                      <a:pt x="19027" y="7562"/>
                      <a:pt x="18722" y="6701"/>
                      <a:pt x="18587" y="6064"/>
                    </a:cubicBezTo>
                    <a:cubicBezTo>
                      <a:pt x="18045" y="3332"/>
                      <a:pt x="15743" y="599"/>
                      <a:pt x="11816" y="59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111" name="Shape 3111"/>
              <p:cNvSpPr/>
              <p:nvPr/>
            </p:nvSpPr>
            <p:spPr>
              <a:xfrm>
                <a:off x="23647" y="576247"/>
                <a:ext cx="895487" cy="2526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1" y="5558"/>
                      <a:pt x="428" y="10232"/>
                      <a:pt x="1069" y="13516"/>
                    </a:cubicBezTo>
                    <a:cubicBezTo>
                      <a:pt x="1853" y="17558"/>
                      <a:pt x="3030" y="19579"/>
                      <a:pt x="4598" y="19579"/>
                    </a:cubicBezTo>
                    <a:cubicBezTo>
                      <a:pt x="6451" y="19579"/>
                      <a:pt x="8341" y="20084"/>
                      <a:pt x="10158" y="20589"/>
                    </a:cubicBezTo>
                    <a:cubicBezTo>
                      <a:pt x="11869" y="21095"/>
                      <a:pt x="13473" y="21600"/>
                      <a:pt x="14935" y="21600"/>
                    </a:cubicBezTo>
                    <a:cubicBezTo>
                      <a:pt x="14935" y="21600"/>
                      <a:pt x="14935" y="21600"/>
                      <a:pt x="14935" y="21600"/>
                    </a:cubicBezTo>
                    <a:cubicBezTo>
                      <a:pt x="17180" y="21600"/>
                      <a:pt x="18713" y="20463"/>
                      <a:pt x="19782" y="18063"/>
                    </a:cubicBezTo>
                    <a:cubicBezTo>
                      <a:pt x="21030" y="15158"/>
                      <a:pt x="21600" y="10358"/>
                      <a:pt x="21600" y="3284"/>
                    </a:cubicBezTo>
                    <a:cubicBezTo>
                      <a:pt x="21600" y="3284"/>
                      <a:pt x="21600" y="3284"/>
                      <a:pt x="21600" y="3158"/>
                    </a:cubicBezTo>
                    <a:cubicBezTo>
                      <a:pt x="20780" y="12758"/>
                      <a:pt x="18214" y="15032"/>
                      <a:pt x="14935" y="15032"/>
                    </a:cubicBezTo>
                    <a:cubicBezTo>
                      <a:pt x="11869" y="15032"/>
                      <a:pt x="8162" y="13011"/>
                      <a:pt x="4598" y="13011"/>
                    </a:cubicBezTo>
                    <a:cubicBezTo>
                      <a:pt x="1960" y="13011"/>
                      <a:pt x="570" y="7453"/>
                      <a:pt x="0" y="0"/>
                    </a:cubicBezTo>
                  </a:path>
                </a:pathLst>
              </a:custGeom>
              <a:solidFill>
                <a:srgbClr val="DEAD27"/>
              </a:solidFill>
              <a:ln w="12700" cap="flat">
                <a:noFill/>
                <a:miter lim="400000"/>
              </a:ln>
              <a:effectLst/>
            </p:spPr>
            <p:txBody>
              <a:bodyPr wrap="square" lIns="71436" tIns="71436" rIns="71436" bIns="71436" numCol="1" anchor="t">
                <a:noAutofit/>
              </a:bodyPr>
              <a:lstStyle/>
              <a:p>
                <a:pPr lvl="0"/>
              </a:p>
            </p:txBody>
          </p:sp>
          <p:sp>
            <p:nvSpPr>
              <p:cNvPr id="3112" name="Shape 3112"/>
              <p:cNvSpPr/>
              <p:nvPr/>
            </p:nvSpPr>
            <p:spPr>
              <a:xfrm>
                <a:off x="12428" y="518373"/>
                <a:ext cx="918529" cy="322351"/>
              </a:xfrm>
              <a:custGeom>
                <a:avLst/>
                <a:gdLst/>
                <a:ahLst/>
                <a:cxnLst>
                  <a:cxn ang="0">
                    <a:pos x="wd2" y="hd2"/>
                  </a:cxn>
                  <a:cxn ang="5400000">
                    <a:pos x="wd2" y="hd2"/>
                  </a:cxn>
                  <a:cxn ang="10800000">
                    <a:pos x="wd2" y="hd2"/>
                  </a:cxn>
                  <a:cxn ang="16200000">
                    <a:pos x="wd2" y="hd2"/>
                  </a:cxn>
                </a:cxnLst>
                <a:rect l="0" t="0" r="r" b="b"/>
                <a:pathLst>
                  <a:path w="21340" h="21600" fill="norm" stroke="1" extrusionOk="0">
                    <a:moveTo>
                      <a:pt x="49" y="0"/>
                    </a:moveTo>
                    <a:cubicBezTo>
                      <a:pt x="-260" y="10206"/>
                      <a:pt x="839" y="20015"/>
                      <a:pt x="4685" y="20015"/>
                    </a:cubicBezTo>
                    <a:cubicBezTo>
                      <a:pt x="8119" y="20015"/>
                      <a:pt x="11690" y="21600"/>
                      <a:pt x="14644" y="21600"/>
                    </a:cubicBezTo>
                    <a:cubicBezTo>
                      <a:pt x="18524" y="21600"/>
                      <a:pt x="21340" y="18925"/>
                      <a:pt x="21340" y="6440"/>
                    </a:cubicBezTo>
                    <a:cubicBezTo>
                      <a:pt x="21340" y="5450"/>
                      <a:pt x="21340" y="4459"/>
                      <a:pt x="21306" y="3468"/>
                    </a:cubicBezTo>
                    <a:cubicBezTo>
                      <a:pt x="21237" y="4558"/>
                      <a:pt x="21168" y="5549"/>
                      <a:pt x="21065" y="6341"/>
                    </a:cubicBezTo>
                    <a:cubicBezTo>
                      <a:pt x="21065" y="6440"/>
                      <a:pt x="21065" y="6440"/>
                      <a:pt x="21065" y="6440"/>
                    </a:cubicBezTo>
                    <a:cubicBezTo>
                      <a:pt x="21065" y="6440"/>
                      <a:pt x="21065" y="6440"/>
                      <a:pt x="21065" y="6440"/>
                    </a:cubicBezTo>
                    <a:cubicBezTo>
                      <a:pt x="21065" y="11989"/>
                      <a:pt x="20516" y="15754"/>
                      <a:pt x="19314" y="18033"/>
                    </a:cubicBezTo>
                    <a:cubicBezTo>
                      <a:pt x="18284" y="19916"/>
                      <a:pt x="16807" y="20807"/>
                      <a:pt x="14644" y="20807"/>
                    </a:cubicBezTo>
                    <a:cubicBezTo>
                      <a:pt x="14644" y="20807"/>
                      <a:pt x="14644" y="20807"/>
                      <a:pt x="14644" y="20807"/>
                    </a:cubicBezTo>
                    <a:cubicBezTo>
                      <a:pt x="13236" y="20807"/>
                      <a:pt x="11690" y="20411"/>
                      <a:pt x="10042" y="20015"/>
                    </a:cubicBezTo>
                    <a:cubicBezTo>
                      <a:pt x="8291" y="19618"/>
                      <a:pt x="6471" y="19222"/>
                      <a:pt x="4685" y="19222"/>
                    </a:cubicBezTo>
                    <a:cubicBezTo>
                      <a:pt x="3174" y="19222"/>
                      <a:pt x="2041" y="17637"/>
                      <a:pt x="1285" y="14466"/>
                    </a:cubicBezTo>
                    <a:cubicBezTo>
                      <a:pt x="667" y="11890"/>
                      <a:pt x="324" y="8224"/>
                      <a:pt x="255" y="3864"/>
                    </a:cubicBezTo>
                    <a:cubicBezTo>
                      <a:pt x="152" y="2576"/>
                      <a:pt x="83" y="1288"/>
                      <a:pt x="49"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113" name="Shape 3113"/>
              <p:cNvSpPr/>
              <p:nvPr/>
            </p:nvSpPr>
            <p:spPr>
              <a:xfrm>
                <a:off x="181710" y="277721"/>
                <a:ext cx="591184" cy="672112"/>
              </a:xfrm>
              <a:custGeom>
                <a:avLst/>
                <a:gdLst/>
                <a:ahLst/>
                <a:cxnLst>
                  <a:cxn ang="0">
                    <a:pos x="wd2" y="hd2"/>
                  </a:cxn>
                  <a:cxn ang="5400000">
                    <a:pos x="wd2" y="hd2"/>
                  </a:cxn>
                  <a:cxn ang="10800000">
                    <a:pos x="wd2" y="hd2"/>
                  </a:cxn>
                  <a:cxn ang="16200000">
                    <a:pos x="wd2" y="hd2"/>
                  </a:cxn>
                </a:cxnLst>
                <a:rect l="0" t="0" r="r" b="b"/>
                <a:pathLst>
                  <a:path w="21600" h="20482" fill="norm" stroke="1" extrusionOk="0">
                    <a:moveTo>
                      <a:pt x="0" y="4281"/>
                    </a:moveTo>
                    <a:cubicBezTo>
                      <a:pt x="0" y="11346"/>
                      <a:pt x="0" y="11346"/>
                      <a:pt x="0" y="11346"/>
                    </a:cubicBezTo>
                    <a:cubicBezTo>
                      <a:pt x="0" y="16251"/>
                      <a:pt x="4698" y="20391"/>
                      <a:pt x="10638" y="20481"/>
                    </a:cubicBezTo>
                    <a:cubicBezTo>
                      <a:pt x="16686" y="20571"/>
                      <a:pt x="21600" y="16521"/>
                      <a:pt x="21600" y="11481"/>
                    </a:cubicBezTo>
                    <a:cubicBezTo>
                      <a:pt x="21600" y="3291"/>
                      <a:pt x="21600" y="3291"/>
                      <a:pt x="21600" y="3291"/>
                    </a:cubicBezTo>
                    <a:cubicBezTo>
                      <a:pt x="21600" y="2526"/>
                      <a:pt x="20790" y="1941"/>
                      <a:pt x="19872" y="2031"/>
                    </a:cubicBezTo>
                    <a:cubicBezTo>
                      <a:pt x="17226" y="2391"/>
                      <a:pt x="12150" y="2661"/>
                      <a:pt x="7560" y="546"/>
                    </a:cubicBezTo>
                    <a:cubicBezTo>
                      <a:pt x="4158" y="-1029"/>
                      <a:pt x="0" y="996"/>
                      <a:pt x="0" y="4191"/>
                    </a:cubicBezTo>
                    <a:cubicBezTo>
                      <a:pt x="0" y="4236"/>
                      <a:pt x="0" y="4236"/>
                      <a:pt x="0" y="4281"/>
                    </a:cubicBez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114" name="Shape 3114"/>
              <p:cNvSpPr/>
              <p:nvPr/>
            </p:nvSpPr>
            <p:spPr>
              <a:xfrm>
                <a:off x="169887" y="266343"/>
                <a:ext cx="614830" cy="6951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748" y="21600"/>
                      <a:pt x="10696" y="21600"/>
                      <a:pt x="10592" y="21600"/>
                    </a:cubicBezTo>
                    <a:cubicBezTo>
                      <a:pt x="4777" y="21508"/>
                      <a:pt x="0" y="17152"/>
                      <a:pt x="0" y="11924"/>
                    </a:cubicBezTo>
                    <a:cubicBezTo>
                      <a:pt x="0" y="4632"/>
                      <a:pt x="0" y="4632"/>
                      <a:pt x="0" y="4632"/>
                    </a:cubicBezTo>
                    <a:cubicBezTo>
                      <a:pt x="0" y="2064"/>
                      <a:pt x="2388" y="0"/>
                      <a:pt x="5296" y="0"/>
                    </a:cubicBezTo>
                    <a:cubicBezTo>
                      <a:pt x="6231" y="0"/>
                      <a:pt x="7062" y="183"/>
                      <a:pt x="7892" y="596"/>
                    </a:cubicBezTo>
                    <a:cubicBezTo>
                      <a:pt x="10229" y="1743"/>
                      <a:pt x="12981" y="2339"/>
                      <a:pt x="16044" y="2339"/>
                    </a:cubicBezTo>
                    <a:cubicBezTo>
                      <a:pt x="17187" y="2339"/>
                      <a:pt x="18329" y="2247"/>
                      <a:pt x="19419" y="2064"/>
                    </a:cubicBezTo>
                    <a:cubicBezTo>
                      <a:pt x="19523" y="2064"/>
                      <a:pt x="19627" y="2064"/>
                      <a:pt x="19731" y="2064"/>
                    </a:cubicBezTo>
                    <a:cubicBezTo>
                      <a:pt x="20769" y="2064"/>
                      <a:pt x="21600" y="2797"/>
                      <a:pt x="21600" y="3715"/>
                    </a:cubicBezTo>
                    <a:cubicBezTo>
                      <a:pt x="21600" y="12061"/>
                      <a:pt x="21600" y="12061"/>
                      <a:pt x="21600" y="12061"/>
                    </a:cubicBezTo>
                    <a:cubicBezTo>
                      <a:pt x="21600" y="14629"/>
                      <a:pt x="20458" y="17014"/>
                      <a:pt x="18433" y="18803"/>
                    </a:cubicBezTo>
                    <a:cubicBezTo>
                      <a:pt x="16408" y="20591"/>
                      <a:pt x="13708" y="21600"/>
                      <a:pt x="10800" y="21600"/>
                    </a:cubicBezTo>
                    <a:close/>
                    <a:moveTo>
                      <a:pt x="5296" y="734"/>
                    </a:moveTo>
                    <a:cubicBezTo>
                      <a:pt x="2856" y="734"/>
                      <a:pt x="831" y="2476"/>
                      <a:pt x="831" y="4632"/>
                    </a:cubicBezTo>
                    <a:cubicBezTo>
                      <a:pt x="831" y="11924"/>
                      <a:pt x="831" y="11924"/>
                      <a:pt x="831" y="11924"/>
                    </a:cubicBezTo>
                    <a:cubicBezTo>
                      <a:pt x="831" y="16785"/>
                      <a:pt x="5244" y="20775"/>
                      <a:pt x="10644" y="20866"/>
                    </a:cubicBezTo>
                    <a:cubicBezTo>
                      <a:pt x="13344" y="20912"/>
                      <a:pt x="15940" y="19995"/>
                      <a:pt x="17862" y="18298"/>
                    </a:cubicBezTo>
                    <a:cubicBezTo>
                      <a:pt x="19731" y="16647"/>
                      <a:pt x="20769" y="14400"/>
                      <a:pt x="20769" y="12061"/>
                    </a:cubicBezTo>
                    <a:cubicBezTo>
                      <a:pt x="20769" y="3715"/>
                      <a:pt x="20769" y="3715"/>
                      <a:pt x="20769" y="3715"/>
                    </a:cubicBezTo>
                    <a:cubicBezTo>
                      <a:pt x="20769" y="3210"/>
                      <a:pt x="20302" y="2797"/>
                      <a:pt x="19731" y="2797"/>
                    </a:cubicBezTo>
                    <a:cubicBezTo>
                      <a:pt x="19679" y="2797"/>
                      <a:pt x="19627" y="2797"/>
                      <a:pt x="19575" y="2797"/>
                    </a:cubicBezTo>
                    <a:cubicBezTo>
                      <a:pt x="18433" y="2981"/>
                      <a:pt x="17238" y="3073"/>
                      <a:pt x="16044" y="3073"/>
                    </a:cubicBezTo>
                    <a:cubicBezTo>
                      <a:pt x="12825" y="3073"/>
                      <a:pt x="9969" y="2431"/>
                      <a:pt x="7477" y="1238"/>
                    </a:cubicBezTo>
                    <a:cubicBezTo>
                      <a:pt x="6802" y="917"/>
                      <a:pt x="6075" y="734"/>
                      <a:pt x="5296" y="734"/>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115" name="Shape 3115"/>
              <p:cNvSpPr/>
              <p:nvPr/>
            </p:nvSpPr>
            <p:spPr>
              <a:xfrm>
                <a:off x="110768" y="459255"/>
                <a:ext cx="70943" cy="1418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725"/>
                      <a:pt x="0" y="10800"/>
                    </a:cubicBezTo>
                    <a:cubicBezTo>
                      <a:pt x="0" y="16875"/>
                      <a:pt x="9450" y="21600"/>
                      <a:pt x="21600" y="21600"/>
                    </a:cubicBezTo>
                    <a:lnTo>
                      <a:pt x="2160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116" name="Shape 3116"/>
              <p:cNvSpPr/>
              <p:nvPr/>
            </p:nvSpPr>
            <p:spPr>
              <a:xfrm>
                <a:off x="98945" y="447431"/>
                <a:ext cx="94590" cy="1655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7" y="21600"/>
                      <a:pt x="0" y="16779"/>
                      <a:pt x="0" y="10800"/>
                    </a:cubicBezTo>
                    <a:cubicBezTo>
                      <a:pt x="0" y="4821"/>
                      <a:pt x="8437" y="0"/>
                      <a:pt x="18900" y="0"/>
                    </a:cubicBezTo>
                    <a:cubicBezTo>
                      <a:pt x="20250" y="0"/>
                      <a:pt x="21600" y="771"/>
                      <a:pt x="21600" y="1543"/>
                    </a:cubicBezTo>
                    <a:cubicBezTo>
                      <a:pt x="21600" y="20057"/>
                      <a:pt x="21600" y="20057"/>
                      <a:pt x="21600" y="20057"/>
                    </a:cubicBezTo>
                    <a:cubicBezTo>
                      <a:pt x="21600" y="20829"/>
                      <a:pt x="20250" y="21600"/>
                      <a:pt x="18900" y="21600"/>
                    </a:cubicBezTo>
                    <a:close/>
                    <a:moveTo>
                      <a:pt x="16200" y="3279"/>
                    </a:moveTo>
                    <a:cubicBezTo>
                      <a:pt x="10125" y="4050"/>
                      <a:pt x="5400" y="7136"/>
                      <a:pt x="5400" y="10800"/>
                    </a:cubicBezTo>
                    <a:cubicBezTo>
                      <a:pt x="5400" y="14464"/>
                      <a:pt x="10125" y="17550"/>
                      <a:pt x="16200" y="18321"/>
                    </a:cubicBezTo>
                    <a:lnTo>
                      <a:pt x="16200" y="327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117" name="Shape 3117"/>
              <p:cNvSpPr/>
              <p:nvPr/>
            </p:nvSpPr>
            <p:spPr>
              <a:xfrm>
                <a:off x="772893" y="459255"/>
                <a:ext cx="70943" cy="1418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875"/>
                      <a:pt x="12150" y="21600"/>
                      <a:pt x="0" y="21600"/>
                    </a:cubicBezTo>
                    <a:lnTo>
                      <a:pt x="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118" name="Shape 3118"/>
              <p:cNvSpPr/>
              <p:nvPr/>
            </p:nvSpPr>
            <p:spPr>
              <a:xfrm>
                <a:off x="761069" y="447431"/>
                <a:ext cx="94590" cy="1655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771"/>
                      <a:pt x="1350" y="0"/>
                      <a:pt x="2700" y="0"/>
                    </a:cubicBezTo>
                    <a:cubicBezTo>
                      <a:pt x="13163" y="0"/>
                      <a:pt x="21600" y="4821"/>
                      <a:pt x="21600" y="10800"/>
                    </a:cubicBezTo>
                    <a:cubicBezTo>
                      <a:pt x="21600" y="16779"/>
                      <a:pt x="13163" y="21600"/>
                      <a:pt x="2700" y="21600"/>
                    </a:cubicBezTo>
                    <a:close/>
                    <a:moveTo>
                      <a:pt x="5400" y="3279"/>
                    </a:moveTo>
                    <a:cubicBezTo>
                      <a:pt x="5400" y="18321"/>
                      <a:pt x="5400" y="18321"/>
                      <a:pt x="5400" y="18321"/>
                    </a:cubicBezTo>
                    <a:cubicBezTo>
                      <a:pt x="11475" y="17550"/>
                      <a:pt x="16200" y="14464"/>
                      <a:pt x="16200" y="10800"/>
                    </a:cubicBezTo>
                    <a:cubicBezTo>
                      <a:pt x="16200" y="7136"/>
                      <a:pt x="11475" y="4050"/>
                      <a:pt x="5400" y="3279"/>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119" name="Shape 3119"/>
              <p:cNvSpPr/>
              <p:nvPr/>
            </p:nvSpPr>
            <p:spPr>
              <a:xfrm>
                <a:off x="317371" y="512772"/>
                <a:ext cx="59119" cy="5911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120" name="Shape 3120"/>
              <p:cNvSpPr/>
              <p:nvPr/>
            </p:nvSpPr>
            <p:spPr>
              <a:xfrm>
                <a:off x="577491" y="512772"/>
                <a:ext cx="59119" cy="5911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121" name="Shape 3121"/>
              <p:cNvSpPr/>
              <p:nvPr/>
            </p:nvSpPr>
            <p:spPr>
              <a:xfrm>
                <a:off x="288123" y="430007"/>
                <a:ext cx="118238" cy="59174"/>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122" name="Shape 3122"/>
              <p:cNvSpPr/>
              <p:nvPr/>
            </p:nvSpPr>
            <p:spPr>
              <a:xfrm>
                <a:off x="548243" y="430007"/>
                <a:ext cx="118238" cy="59174"/>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123" name="Shape 3123"/>
              <p:cNvSpPr/>
              <p:nvPr/>
            </p:nvSpPr>
            <p:spPr>
              <a:xfrm>
                <a:off x="418183" y="631009"/>
                <a:ext cx="118238" cy="709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60" y="21600"/>
                      <a:pt x="0" y="13500"/>
                      <a:pt x="0" y="3600"/>
                    </a:cubicBezTo>
                    <a:cubicBezTo>
                      <a:pt x="0" y="1800"/>
                      <a:pt x="1080" y="0"/>
                      <a:pt x="2160" y="0"/>
                    </a:cubicBezTo>
                    <a:cubicBezTo>
                      <a:pt x="3240" y="0"/>
                      <a:pt x="4320" y="1800"/>
                      <a:pt x="4320" y="3600"/>
                    </a:cubicBezTo>
                    <a:cubicBezTo>
                      <a:pt x="4320" y="9450"/>
                      <a:pt x="7290" y="14400"/>
                      <a:pt x="10800" y="14400"/>
                    </a:cubicBezTo>
                    <a:cubicBezTo>
                      <a:pt x="14310" y="14400"/>
                      <a:pt x="17280" y="9450"/>
                      <a:pt x="17280" y="3600"/>
                    </a:cubicBezTo>
                    <a:cubicBezTo>
                      <a:pt x="17280" y="1800"/>
                      <a:pt x="18360" y="0"/>
                      <a:pt x="19440" y="0"/>
                    </a:cubicBezTo>
                    <a:cubicBezTo>
                      <a:pt x="20520" y="0"/>
                      <a:pt x="21600" y="1800"/>
                      <a:pt x="21600" y="3600"/>
                    </a:cubicBezTo>
                    <a:cubicBezTo>
                      <a:pt x="21600" y="13500"/>
                      <a:pt x="16740" y="21600"/>
                      <a:pt x="1080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124" name="Shape 3124"/>
              <p:cNvSpPr/>
              <p:nvPr/>
            </p:nvSpPr>
            <p:spPr>
              <a:xfrm>
                <a:off x="407610" y="781605"/>
                <a:ext cx="139384" cy="70943"/>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pic>
          <p:nvPicPr>
            <p:cNvPr id="3126" name="pasted-image.pdf"/>
            <p:cNvPicPr/>
            <p:nvPr/>
          </p:nvPicPr>
          <p:blipFill>
            <a:blip r:embed="rId3">
              <a:extLst/>
            </a:blip>
            <a:srcRect l="0" t="0" r="0" b="0"/>
            <a:stretch>
              <a:fillRect/>
            </a:stretch>
          </p:blipFill>
          <p:spPr>
            <a:xfrm>
              <a:off x="6374293" y="188615"/>
              <a:ext cx="729263" cy="1408454"/>
            </a:xfrm>
            <a:prstGeom prst="rect">
              <a:avLst/>
            </a:prstGeom>
            <a:ln w="12700" cap="flat">
              <a:noFill/>
              <a:miter lim="400000"/>
            </a:ln>
            <a:effectLst/>
          </p:spPr>
        </p:pic>
        <p:pic>
          <p:nvPicPr>
            <p:cNvPr id="3127" name="pasted-image.png"/>
            <p:cNvPicPr/>
            <p:nvPr/>
          </p:nvPicPr>
          <p:blipFill>
            <a:blip r:embed="rId4">
              <a:extLst/>
            </a:blip>
            <a:srcRect l="0" t="0" r="0" b="0"/>
            <a:stretch>
              <a:fillRect/>
            </a:stretch>
          </p:blipFill>
          <p:spPr>
            <a:xfrm>
              <a:off x="14080960" y="63896"/>
              <a:ext cx="1657799" cy="1657799"/>
            </a:xfrm>
            <a:prstGeom prst="rect">
              <a:avLst/>
            </a:prstGeom>
            <a:ln w="12700" cap="flat">
              <a:noFill/>
              <a:miter lim="400000"/>
            </a:ln>
            <a:effectLst/>
          </p:spPr>
        </p:pic>
        <p:sp>
          <p:nvSpPr>
            <p:cNvPr id="3128" name="Shape 3128"/>
            <p:cNvSpPr/>
            <p:nvPr/>
          </p:nvSpPr>
          <p:spPr>
            <a:xfrm>
              <a:off x="10069372" y="275232"/>
              <a:ext cx="1223516" cy="1235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noAutofit/>
            </a:bodyPr>
            <a:lstStyle>
              <a:lvl1pPr algn="ctr" defTabSz="457200">
                <a:lnSpc>
                  <a:spcPct val="100000"/>
                </a:lnSpc>
                <a:tabLst>
                  <a:tab pos="177800" algn="l"/>
                  <a:tab pos="368300" algn="l"/>
                  <a:tab pos="558800" algn="l"/>
                  <a:tab pos="749300" algn="l"/>
                  <a:tab pos="939800" algn="l"/>
                  <a:tab pos="1130300" algn="l"/>
                  <a:tab pos="1320800" algn="l"/>
                  <a:tab pos="1511300" algn="l"/>
                  <a:tab pos="1701800" algn="l"/>
                  <a:tab pos="1892300" algn="l"/>
                  <a:tab pos="2082800" algn="l"/>
                  <a:tab pos="2273300" algn="l"/>
                </a:tabLst>
                <a:defRPr baseline="-2500" sz="8000">
                  <a:solidFill>
                    <a:srgbClr val="1C4F82"/>
                  </a:solidFill>
                  <a:latin typeface="Atlassian-icons"/>
                  <a:ea typeface="Atlassian-icons"/>
                  <a:cs typeface="Atlassian-icons"/>
                  <a:sym typeface="Atlassian-icons"/>
                </a:defRPr>
              </a:lvl1pPr>
            </a:lstStyle>
            <a:p>
              <a:pPr lvl="0">
                <a:defRPr baseline="0" sz="1800">
                  <a:solidFill>
                    <a:srgbClr val="000000"/>
                  </a:solidFill>
                </a:defRPr>
              </a:pPr>
              <a:r>
                <a:rPr baseline="-2500" sz="8000">
                  <a:solidFill>
                    <a:srgbClr val="1C4F82"/>
                  </a:solidFill>
                </a:rPr>
                <a:t></a:t>
              </a:r>
            </a:p>
          </p:txBody>
        </p:sp>
        <p:sp>
          <p:nvSpPr>
            <p:cNvPr id="3129" name="Shape 3129"/>
            <p:cNvSpPr/>
            <p:nvPr/>
          </p:nvSpPr>
          <p:spPr>
            <a:xfrm>
              <a:off x="8244183" y="553285"/>
              <a:ext cx="822663"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130" name="Shape 3130"/>
            <p:cNvSpPr/>
            <p:nvPr/>
          </p:nvSpPr>
          <p:spPr>
            <a:xfrm>
              <a:off x="4261119" y="553285"/>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131" name="Shape 3131"/>
            <p:cNvSpPr/>
            <p:nvPr/>
          </p:nvSpPr>
          <p:spPr>
            <a:xfrm>
              <a:off x="12313292" y="553285"/>
              <a:ext cx="822663"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sp>
        <p:nvSpPr>
          <p:cNvPr id="3133" name="Shape 3133"/>
          <p:cNvSpPr/>
          <p:nvPr/>
        </p:nvSpPr>
        <p:spPr>
          <a:xfrm>
            <a:off x="1226441" y="3120180"/>
            <a:ext cx="1131114"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7100"/>
              </a:lnSpc>
              <a:defRPr b="1" sz="3200">
                <a:solidFill>
                  <a:srgbClr val="FFFFFF"/>
                </a:solidFill>
                <a:latin typeface="Helvetica Neue"/>
                <a:ea typeface="Helvetica Neue"/>
                <a:cs typeface="Helvetica Neue"/>
                <a:sym typeface="Helvetica Neue"/>
              </a:defRPr>
            </a:lvl1pPr>
          </a:lstStyle>
          <a:p>
            <a:pPr lvl="0">
              <a:defRPr b="0" sz="1800">
                <a:solidFill>
                  <a:srgbClr val="000000"/>
                </a:solidFill>
              </a:defRPr>
            </a:pPr>
            <a:r>
              <a:rPr b="1" sz="3200">
                <a:solidFill>
                  <a:srgbClr val="FFFFFF"/>
                </a:solidFill>
              </a:rPr>
              <a:t>09:00</a:t>
            </a:r>
          </a:p>
        </p:txBody>
      </p:sp>
      <p:grpSp>
        <p:nvGrpSpPr>
          <p:cNvPr id="3146" name="Group 3146"/>
          <p:cNvGrpSpPr/>
          <p:nvPr/>
        </p:nvGrpSpPr>
        <p:grpSpPr>
          <a:xfrm>
            <a:off x="4418211" y="2583834"/>
            <a:ext cx="19235503" cy="1657804"/>
            <a:chOff x="299569" y="0"/>
            <a:chExt cx="19235502" cy="1657803"/>
          </a:xfrm>
        </p:grpSpPr>
        <p:sp>
          <p:nvSpPr>
            <p:cNvPr id="3134" name="Shape 3134"/>
            <p:cNvSpPr/>
            <p:nvPr/>
          </p:nvSpPr>
          <p:spPr>
            <a:xfrm>
              <a:off x="299569" y="426767"/>
              <a:ext cx="891779" cy="8042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3846" sz="5200">
                  <a:solidFill>
                    <a:srgbClr val="58ADE1"/>
                  </a:solidFill>
                  <a:latin typeface="Atlassian-icons"/>
                  <a:ea typeface="Atlassian-icons"/>
                  <a:cs typeface="Atlassian-icons"/>
                  <a:sym typeface="Atlassian-icons"/>
                </a:defRPr>
              </a:lvl1pPr>
            </a:lstStyle>
            <a:p>
              <a:pPr lvl="0">
                <a:defRPr baseline="0" sz="1800">
                  <a:solidFill>
                    <a:srgbClr val="000000"/>
                  </a:solidFill>
                </a:defRPr>
              </a:pPr>
              <a:r>
                <a:rPr baseline="-3846" sz="5200">
                  <a:solidFill>
                    <a:srgbClr val="58ADE1"/>
                  </a:solidFill>
                </a:rPr>
                <a:t></a:t>
              </a:r>
            </a:p>
          </p:txBody>
        </p:sp>
        <p:grpSp>
          <p:nvGrpSpPr>
            <p:cNvPr id="3145" name="Group 3145"/>
            <p:cNvGrpSpPr/>
            <p:nvPr/>
          </p:nvGrpSpPr>
          <p:grpSpPr>
            <a:xfrm>
              <a:off x="1303287" y="0"/>
              <a:ext cx="18231786" cy="1657804"/>
              <a:chOff x="0" y="0"/>
              <a:chExt cx="18231785" cy="1657803"/>
            </a:xfrm>
          </p:grpSpPr>
          <p:sp>
            <p:nvSpPr>
              <p:cNvPr id="3135" name="Shape 3135"/>
              <p:cNvSpPr/>
              <p:nvPr/>
            </p:nvSpPr>
            <p:spPr>
              <a:xfrm>
                <a:off x="16902129" y="901500"/>
                <a:ext cx="1329657" cy="6391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6250" sz="32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6250" sz="3200">
                    <a:solidFill>
                      <a:srgbClr val="164F86"/>
                    </a:solidFill>
                  </a:rPr>
                  <a:t>dev</a:t>
                </a:r>
              </a:p>
            </p:txBody>
          </p:sp>
          <p:sp>
            <p:nvSpPr>
              <p:cNvPr id="3136" name="Shape 3136"/>
              <p:cNvSpPr/>
              <p:nvPr/>
            </p:nvSpPr>
            <p:spPr>
              <a:xfrm>
                <a:off x="7668569"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3137" name="Shape 3137"/>
              <p:cNvSpPr/>
              <p:nvPr/>
            </p:nvSpPr>
            <p:spPr>
              <a:xfrm>
                <a:off x="11690481"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3138" name="Shape 3138"/>
              <p:cNvSpPr/>
              <p:nvPr/>
            </p:nvSpPr>
            <p:spPr>
              <a:xfrm>
                <a:off x="15699692" y="0"/>
                <a:ext cx="1642289"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3139" name="Shape 3139"/>
              <p:cNvSpPr/>
              <p:nvPr/>
            </p:nvSpPr>
            <p:spPr>
              <a:xfrm>
                <a:off x="6043607" y="489416"/>
                <a:ext cx="822663"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pic>
            <p:nvPicPr>
              <p:cNvPr id="3140" name="pasted-image.tif"/>
              <p:cNvPicPr/>
              <p:nvPr/>
            </p:nvPicPr>
            <p:blipFill>
              <a:blip r:embed="rId5">
                <a:extLst/>
              </a:blip>
              <a:stretch>
                <a:fillRect/>
              </a:stretch>
            </p:blipFill>
            <p:spPr>
              <a:xfrm>
                <a:off x="0" y="320588"/>
                <a:ext cx="891779" cy="1016627"/>
              </a:xfrm>
              <a:prstGeom prst="rect">
                <a:avLst/>
              </a:prstGeom>
              <a:ln w="12700" cap="flat">
                <a:noFill/>
                <a:miter lim="400000"/>
              </a:ln>
              <a:effectLst/>
            </p:spPr>
          </p:pic>
          <p:sp>
            <p:nvSpPr>
              <p:cNvPr id="3141" name="Shape 3141"/>
              <p:cNvSpPr/>
              <p:nvPr/>
            </p:nvSpPr>
            <p:spPr>
              <a:xfrm>
                <a:off x="3630918"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3142" name="Shape 3142"/>
              <p:cNvSpPr/>
              <p:nvPr/>
            </p:nvSpPr>
            <p:spPr>
              <a:xfrm>
                <a:off x="2013541" y="489416"/>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143" name="Shape 3143"/>
              <p:cNvSpPr/>
              <p:nvPr/>
            </p:nvSpPr>
            <p:spPr>
              <a:xfrm>
                <a:off x="10072438" y="489416"/>
                <a:ext cx="822663"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144" name="Shape 3144"/>
              <p:cNvSpPr/>
              <p:nvPr/>
            </p:nvSpPr>
            <p:spPr>
              <a:xfrm>
                <a:off x="14099711" y="489416"/>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grpSp>
      <p:sp>
        <p:nvSpPr>
          <p:cNvPr id="3147" name="Shape 3147"/>
          <p:cNvSpPr/>
          <p:nvPr/>
        </p:nvSpPr>
        <p:spPr>
          <a:xfrm>
            <a:off x="1226441" y="4739861"/>
            <a:ext cx="1131114" cy="5851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7100"/>
              </a:lnSpc>
              <a:defRPr b="1" sz="3200">
                <a:solidFill>
                  <a:srgbClr val="FFFFFF"/>
                </a:solidFill>
                <a:latin typeface="Helvetica Neue"/>
                <a:ea typeface="Helvetica Neue"/>
                <a:cs typeface="Helvetica Neue"/>
                <a:sym typeface="Helvetica Neue"/>
              </a:defRPr>
            </a:lvl1pPr>
          </a:lstStyle>
          <a:p>
            <a:pPr lvl="0">
              <a:defRPr b="0" sz="1800">
                <a:solidFill>
                  <a:srgbClr val="000000"/>
                </a:solidFill>
              </a:defRPr>
            </a:pPr>
            <a:r>
              <a:rPr b="1" sz="3200">
                <a:solidFill>
                  <a:srgbClr val="FFFFFF"/>
                </a:solidFill>
              </a:rPr>
              <a:t>10:00</a:t>
            </a:r>
          </a:p>
        </p:txBody>
      </p:sp>
      <p:grpSp>
        <p:nvGrpSpPr>
          <p:cNvPr id="3160" name="Group 3160"/>
          <p:cNvGrpSpPr/>
          <p:nvPr/>
        </p:nvGrpSpPr>
        <p:grpSpPr>
          <a:xfrm>
            <a:off x="4418211" y="4203515"/>
            <a:ext cx="19235503" cy="1657804"/>
            <a:chOff x="299569" y="0"/>
            <a:chExt cx="19235502" cy="1657803"/>
          </a:xfrm>
        </p:grpSpPr>
        <p:sp>
          <p:nvSpPr>
            <p:cNvPr id="3148" name="Shape 3148"/>
            <p:cNvSpPr/>
            <p:nvPr/>
          </p:nvSpPr>
          <p:spPr>
            <a:xfrm>
              <a:off x="299569" y="426767"/>
              <a:ext cx="891779" cy="8042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3846" sz="5200">
                  <a:solidFill>
                    <a:srgbClr val="58ADE1"/>
                  </a:solidFill>
                  <a:latin typeface="Atlassian-icons"/>
                  <a:ea typeface="Atlassian-icons"/>
                  <a:cs typeface="Atlassian-icons"/>
                  <a:sym typeface="Atlassian-icons"/>
                </a:defRPr>
              </a:lvl1pPr>
            </a:lstStyle>
            <a:p>
              <a:pPr lvl="0">
                <a:defRPr baseline="0" sz="1800">
                  <a:solidFill>
                    <a:srgbClr val="000000"/>
                  </a:solidFill>
                </a:defRPr>
              </a:pPr>
              <a:r>
                <a:rPr baseline="-3846" sz="5200">
                  <a:solidFill>
                    <a:srgbClr val="58ADE1"/>
                  </a:solidFill>
                </a:rPr>
                <a:t></a:t>
              </a:r>
            </a:p>
          </p:txBody>
        </p:sp>
        <p:grpSp>
          <p:nvGrpSpPr>
            <p:cNvPr id="3159" name="Group 3159"/>
            <p:cNvGrpSpPr/>
            <p:nvPr/>
          </p:nvGrpSpPr>
          <p:grpSpPr>
            <a:xfrm>
              <a:off x="1303287" y="0"/>
              <a:ext cx="18231786" cy="1657804"/>
              <a:chOff x="0" y="0"/>
              <a:chExt cx="18231785" cy="1657803"/>
            </a:xfrm>
          </p:grpSpPr>
          <p:sp>
            <p:nvSpPr>
              <p:cNvPr id="3149" name="Shape 3149"/>
              <p:cNvSpPr/>
              <p:nvPr/>
            </p:nvSpPr>
            <p:spPr>
              <a:xfrm>
                <a:off x="16902129" y="901500"/>
                <a:ext cx="1329657" cy="6391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6250" sz="32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6250" sz="3200">
                    <a:solidFill>
                      <a:srgbClr val="164F86"/>
                    </a:solidFill>
                  </a:rPr>
                  <a:t>dev</a:t>
                </a:r>
              </a:p>
            </p:txBody>
          </p:sp>
          <p:sp>
            <p:nvSpPr>
              <p:cNvPr id="3150" name="Shape 3150"/>
              <p:cNvSpPr/>
              <p:nvPr/>
            </p:nvSpPr>
            <p:spPr>
              <a:xfrm>
                <a:off x="7668569"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58ADE1"/>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58ADE1"/>
                    </a:solidFill>
                  </a:rPr>
                  <a:t></a:t>
                </a:r>
              </a:p>
            </p:txBody>
          </p:sp>
          <p:sp>
            <p:nvSpPr>
              <p:cNvPr id="3151" name="Shape 3151"/>
              <p:cNvSpPr/>
              <p:nvPr/>
            </p:nvSpPr>
            <p:spPr>
              <a:xfrm>
                <a:off x="11690481"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58ADE1"/>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58ADE1"/>
                    </a:solidFill>
                  </a:rPr>
                  <a:t></a:t>
                </a:r>
              </a:p>
            </p:txBody>
          </p:sp>
          <p:sp>
            <p:nvSpPr>
              <p:cNvPr id="3152" name="Shape 3152"/>
              <p:cNvSpPr/>
              <p:nvPr/>
            </p:nvSpPr>
            <p:spPr>
              <a:xfrm>
                <a:off x="15699692" y="0"/>
                <a:ext cx="1642289"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3153" name="Shape 3153"/>
              <p:cNvSpPr/>
              <p:nvPr/>
            </p:nvSpPr>
            <p:spPr>
              <a:xfrm>
                <a:off x="6043607" y="489416"/>
                <a:ext cx="822663"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pic>
            <p:nvPicPr>
              <p:cNvPr id="3154" name="pasted-image.tif"/>
              <p:cNvPicPr/>
              <p:nvPr/>
            </p:nvPicPr>
            <p:blipFill>
              <a:blip r:embed="rId5">
                <a:extLst/>
              </a:blip>
              <a:stretch>
                <a:fillRect/>
              </a:stretch>
            </p:blipFill>
            <p:spPr>
              <a:xfrm>
                <a:off x="0" y="320588"/>
                <a:ext cx="891779" cy="1016627"/>
              </a:xfrm>
              <a:prstGeom prst="rect">
                <a:avLst/>
              </a:prstGeom>
              <a:ln w="12700" cap="flat">
                <a:noFill/>
                <a:miter lim="400000"/>
              </a:ln>
              <a:effectLst/>
            </p:spPr>
          </p:pic>
          <p:sp>
            <p:nvSpPr>
              <p:cNvPr id="3155" name="Shape 3155"/>
              <p:cNvSpPr/>
              <p:nvPr/>
            </p:nvSpPr>
            <p:spPr>
              <a:xfrm>
                <a:off x="3630918"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58ADE1"/>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58ADE1"/>
                    </a:solidFill>
                  </a:rPr>
                  <a:t></a:t>
                </a:r>
              </a:p>
            </p:txBody>
          </p:sp>
          <p:sp>
            <p:nvSpPr>
              <p:cNvPr id="3156" name="Shape 3156"/>
              <p:cNvSpPr/>
              <p:nvPr/>
            </p:nvSpPr>
            <p:spPr>
              <a:xfrm>
                <a:off x="2013541" y="489416"/>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157" name="Shape 3157"/>
              <p:cNvSpPr/>
              <p:nvPr/>
            </p:nvSpPr>
            <p:spPr>
              <a:xfrm>
                <a:off x="10072438" y="489416"/>
                <a:ext cx="822663"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158" name="Shape 3158"/>
              <p:cNvSpPr/>
              <p:nvPr/>
            </p:nvSpPr>
            <p:spPr>
              <a:xfrm>
                <a:off x="14099711" y="489416"/>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grpSp>
      <p:grpSp>
        <p:nvGrpSpPr>
          <p:cNvPr id="3201" name="Group 3201"/>
          <p:cNvGrpSpPr/>
          <p:nvPr/>
        </p:nvGrpSpPr>
        <p:grpSpPr>
          <a:xfrm>
            <a:off x="3204052" y="4422551"/>
            <a:ext cx="881579" cy="1110220"/>
            <a:chOff x="0" y="0"/>
            <a:chExt cx="881577" cy="1110219"/>
          </a:xfrm>
        </p:grpSpPr>
        <p:sp>
          <p:nvSpPr>
            <p:cNvPr id="3161" name="Shape 3161"/>
            <p:cNvSpPr/>
            <p:nvPr/>
          </p:nvSpPr>
          <p:spPr>
            <a:xfrm>
              <a:off x="12100" y="10851"/>
              <a:ext cx="857377" cy="622592"/>
            </a:xfrm>
            <a:custGeom>
              <a:avLst/>
              <a:gdLst/>
              <a:ahLst/>
              <a:cxnLst>
                <a:cxn ang="0">
                  <a:pos x="wd2" y="hd2"/>
                </a:cxn>
                <a:cxn ang="5400000">
                  <a:pos x="wd2" y="hd2"/>
                </a:cxn>
                <a:cxn ang="10800000">
                  <a:pos x="wd2" y="hd2"/>
                </a:cxn>
                <a:cxn ang="16200000">
                  <a:pos x="wd2" y="hd2"/>
                </a:cxn>
              </a:cxnLst>
              <a:rect l="0" t="0" r="r" b="b"/>
              <a:pathLst>
                <a:path w="17965" h="21600" fill="norm" stroke="1" extrusionOk="0">
                  <a:moveTo>
                    <a:pt x="16981" y="21600"/>
                  </a:moveTo>
                  <a:cubicBezTo>
                    <a:pt x="983" y="21600"/>
                    <a:pt x="983" y="21600"/>
                    <a:pt x="983" y="21600"/>
                  </a:cubicBezTo>
                  <a:cubicBezTo>
                    <a:pt x="747" y="20707"/>
                    <a:pt x="747" y="20707"/>
                    <a:pt x="747" y="20707"/>
                  </a:cubicBezTo>
                  <a:cubicBezTo>
                    <a:pt x="-1818" y="10940"/>
                    <a:pt x="2536" y="0"/>
                    <a:pt x="8982" y="0"/>
                  </a:cubicBezTo>
                  <a:cubicBezTo>
                    <a:pt x="15428" y="0"/>
                    <a:pt x="19782" y="10940"/>
                    <a:pt x="17217" y="20707"/>
                  </a:cubicBezTo>
                  <a:cubicBezTo>
                    <a:pt x="16981" y="21600"/>
                    <a:pt x="16981" y="21600"/>
                    <a:pt x="16981" y="21600"/>
                  </a:cubicBezTo>
                </a:path>
              </a:pathLst>
            </a:custGeom>
            <a:solidFill>
              <a:srgbClr val="FF4E4A"/>
            </a:solidFill>
            <a:ln w="12700" cap="flat">
              <a:noFill/>
              <a:miter lim="400000"/>
            </a:ln>
            <a:effectLst/>
          </p:spPr>
          <p:txBody>
            <a:bodyPr wrap="square" lIns="71436" tIns="71436" rIns="71436" bIns="71436" numCol="1" anchor="t">
              <a:noAutofit/>
            </a:bodyPr>
            <a:lstStyle/>
            <a:p>
              <a:pPr lvl="0"/>
            </a:p>
          </p:txBody>
        </p:sp>
        <p:sp>
          <p:nvSpPr>
            <p:cNvPr id="3162" name="Shape 3162"/>
            <p:cNvSpPr/>
            <p:nvPr/>
          </p:nvSpPr>
          <p:spPr>
            <a:xfrm>
              <a:off x="0" y="0"/>
              <a:ext cx="881578" cy="646329"/>
            </a:xfrm>
            <a:custGeom>
              <a:avLst/>
              <a:gdLst/>
              <a:ahLst/>
              <a:cxnLst>
                <a:cxn ang="0">
                  <a:pos x="wd2" y="hd2"/>
                </a:cxn>
                <a:cxn ang="5400000">
                  <a:pos x="wd2" y="hd2"/>
                </a:cxn>
                <a:cxn ang="10800000">
                  <a:pos x="wd2" y="hd2"/>
                </a:cxn>
                <a:cxn ang="16200000">
                  <a:pos x="wd2" y="hd2"/>
                </a:cxn>
              </a:cxnLst>
              <a:rect l="0" t="0" r="r" b="b"/>
              <a:pathLst>
                <a:path w="20524" h="21600" fill="norm" stroke="1" extrusionOk="0">
                  <a:moveTo>
                    <a:pt x="19337" y="21600"/>
                  </a:moveTo>
                  <a:cubicBezTo>
                    <a:pt x="1187" y="21600"/>
                    <a:pt x="1187" y="21600"/>
                    <a:pt x="1187" y="21600"/>
                  </a:cubicBezTo>
                  <a:cubicBezTo>
                    <a:pt x="849" y="20472"/>
                    <a:pt x="849" y="20472"/>
                    <a:pt x="849" y="20472"/>
                  </a:cubicBezTo>
                  <a:cubicBezTo>
                    <a:pt x="-538" y="15958"/>
                    <a:pt x="-200" y="10746"/>
                    <a:pt x="1674" y="6609"/>
                  </a:cubicBezTo>
                  <a:cubicBezTo>
                    <a:pt x="3587" y="2472"/>
                    <a:pt x="6812" y="0"/>
                    <a:pt x="10262" y="0"/>
                  </a:cubicBezTo>
                  <a:cubicBezTo>
                    <a:pt x="13712" y="0"/>
                    <a:pt x="16937" y="2472"/>
                    <a:pt x="18850" y="6609"/>
                  </a:cubicBezTo>
                  <a:cubicBezTo>
                    <a:pt x="20724" y="10746"/>
                    <a:pt x="21062" y="15958"/>
                    <a:pt x="19675" y="20472"/>
                  </a:cubicBezTo>
                  <a:cubicBezTo>
                    <a:pt x="19337" y="21600"/>
                    <a:pt x="19337" y="21600"/>
                    <a:pt x="19337" y="21600"/>
                  </a:cubicBezTo>
                  <a:moveTo>
                    <a:pt x="1562" y="20740"/>
                  </a:moveTo>
                  <a:cubicBezTo>
                    <a:pt x="18962" y="20740"/>
                    <a:pt x="18962" y="20740"/>
                    <a:pt x="18962" y="20740"/>
                  </a:cubicBezTo>
                  <a:cubicBezTo>
                    <a:pt x="19150" y="20149"/>
                    <a:pt x="19150" y="20149"/>
                    <a:pt x="19150" y="20149"/>
                  </a:cubicBezTo>
                  <a:cubicBezTo>
                    <a:pt x="20424" y="15851"/>
                    <a:pt x="20124" y="10961"/>
                    <a:pt x="18325" y="7039"/>
                  </a:cubicBezTo>
                  <a:cubicBezTo>
                    <a:pt x="16525" y="3170"/>
                    <a:pt x="13524" y="860"/>
                    <a:pt x="10262" y="860"/>
                  </a:cubicBezTo>
                  <a:cubicBezTo>
                    <a:pt x="7000" y="860"/>
                    <a:pt x="3999" y="3170"/>
                    <a:pt x="2199" y="7039"/>
                  </a:cubicBezTo>
                  <a:cubicBezTo>
                    <a:pt x="400" y="10961"/>
                    <a:pt x="100" y="15851"/>
                    <a:pt x="1374" y="20149"/>
                  </a:cubicBezTo>
                  <a:cubicBezTo>
                    <a:pt x="1562" y="20740"/>
                    <a:pt x="1562" y="20740"/>
                    <a:pt x="1562" y="2074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163" name="Shape 3163"/>
            <p:cNvSpPr/>
            <p:nvPr/>
          </p:nvSpPr>
          <p:spPr>
            <a:xfrm>
              <a:off x="118641" y="282810"/>
              <a:ext cx="644295" cy="814072"/>
            </a:xfrm>
            <a:custGeom>
              <a:avLst/>
              <a:gdLst/>
              <a:ahLst/>
              <a:cxnLst>
                <a:cxn ang="0">
                  <a:pos x="wd2" y="hd2"/>
                </a:cxn>
                <a:cxn ang="5400000">
                  <a:pos x="wd2" y="hd2"/>
                </a:cxn>
                <a:cxn ang="10800000">
                  <a:pos x="wd2" y="hd2"/>
                </a:cxn>
                <a:cxn ang="16200000">
                  <a:pos x="wd2" y="hd2"/>
                </a:cxn>
              </a:cxnLst>
              <a:rect l="0" t="0" r="r" b="b"/>
              <a:pathLst>
                <a:path w="21600" h="21516" fill="norm" stroke="1" extrusionOk="0">
                  <a:moveTo>
                    <a:pt x="0" y="5187"/>
                  </a:moveTo>
                  <a:cubicBezTo>
                    <a:pt x="0" y="12883"/>
                    <a:pt x="0" y="12883"/>
                    <a:pt x="0" y="12883"/>
                  </a:cubicBezTo>
                  <a:cubicBezTo>
                    <a:pt x="0" y="17561"/>
                    <a:pt x="4698" y="21472"/>
                    <a:pt x="10638" y="21515"/>
                  </a:cubicBezTo>
                  <a:cubicBezTo>
                    <a:pt x="16686" y="21600"/>
                    <a:pt x="21600" y="17773"/>
                    <a:pt x="21600" y="13011"/>
                  </a:cubicBezTo>
                  <a:cubicBezTo>
                    <a:pt x="21600" y="4592"/>
                    <a:pt x="21600" y="4592"/>
                    <a:pt x="21600" y="4592"/>
                  </a:cubicBezTo>
                  <a:cubicBezTo>
                    <a:pt x="10152" y="0"/>
                    <a:pt x="10152" y="0"/>
                    <a:pt x="10152" y="0"/>
                  </a:cubicBezTo>
                  <a:cubicBezTo>
                    <a:pt x="756" y="4167"/>
                    <a:pt x="756" y="4167"/>
                    <a:pt x="756" y="4167"/>
                  </a:cubicBezTo>
                  <a:cubicBezTo>
                    <a:pt x="270" y="4380"/>
                    <a:pt x="0" y="4762"/>
                    <a:pt x="0" y="5187"/>
                  </a:cubicBezTo>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3164" name="Shape 3164"/>
            <p:cNvSpPr/>
            <p:nvPr/>
          </p:nvSpPr>
          <p:spPr>
            <a:xfrm>
              <a:off x="105756" y="269120"/>
              <a:ext cx="670066" cy="841100"/>
            </a:xfrm>
            <a:custGeom>
              <a:avLst/>
              <a:gdLst/>
              <a:ahLst/>
              <a:cxnLst>
                <a:cxn ang="0">
                  <a:pos x="wd2" y="hd2"/>
                </a:cxn>
                <a:cxn ang="5400000">
                  <a:pos x="wd2" y="hd2"/>
                </a:cxn>
                <a:cxn ang="10800000">
                  <a:pos x="wd2" y="hd2"/>
                </a:cxn>
                <a:cxn ang="16200000">
                  <a:pos x="wd2" y="hd2"/>
                </a:cxn>
              </a:cxnLst>
              <a:rect l="0" t="0" r="r" b="b"/>
              <a:pathLst>
                <a:path w="21600" h="21586" fill="norm" stroke="1" extrusionOk="0">
                  <a:moveTo>
                    <a:pt x="10800" y="21586"/>
                  </a:moveTo>
                  <a:cubicBezTo>
                    <a:pt x="10748" y="21586"/>
                    <a:pt x="10696" y="21586"/>
                    <a:pt x="10592" y="21586"/>
                  </a:cubicBezTo>
                  <a:cubicBezTo>
                    <a:pt x="4777" y="21545"/>
                    <a:pt x="0" y="17621"/>
                    <a:pt x="0" y="12872"/>
                  </a:cubicBezTo>
                  <a:cubicBezTo>
                    <a:pt x="0" y="5396"/>
                    <a:pt x="0" y="5396"/>
                    <a:pt x="0" y="5396"/>
                  </a:cubicBezTo>
                  <a:cubicBezTo>
                    <a:pt x="0" y="4859"/>
                    <a:pt x="363" y="4364"/>
                    <a:pt x="935" y="4116"/>
                  </a:cubicBezTo>
                  <a:cubicBezTo>
                    <a:pt x="9969" y="69"/>
                    <a:pt x="9969" y="69"/>
                    <a:pt x="9969" y="69"/>
                  </a:cubicBezTo>
                  <a:cubicBezTo>
                    <a:pt x="10073" y="-14"/>
                    <a:pt x="10229" y="-14"/>
                    <a:pt x="10385" y="27"/>
                  </a:cubicBezTo>
                  <a:cubicBezTo>
                    <a:pt x="21392" y="4488"/>
                    <a:pt x="21392" y="4488"/>
                    <a:pt x="21392" y="4488"/>
                  </a:cubicBezTo>
                  <a:cubicBezTo>
                    <a:pt x="21496" y="4570"/>
                    <a:pt x="21600" y="4653"/>
                    <a:pt x="21600" y="4818"/>
                  </a:cubicBezTo>
                  <a:cubicBezTo>
                    <a:pt x="21600" y="12996"/>
                    <a:pt x="21600" y="12996"/>
                    <a:pt x="21600" y="12996"/>
                  </a:cubicBezTo>
                  <a:cubicBezTo>
                    <a:pt x="21600" y="15308"/>
                    <a:pt x="20458" y="17456"/>
                    <a:pt x="18433" y="19108"/>
                  </a:cubicBezTo>
                  <a:cubicBezTo>
                    <a:pt x="16408" y="20719"/>
                    <a:pt x="13708" y="21586"/>
                    <a:pt x="10800" y="21586"/>
                  </a:cubicBezTo>
                  <a:moveTo>
                    <a:pt x="10177" y="729"/>
                  </a:moveTo>
                  <a:cubicBezTo>
                    <a:pt x="1350" y="4694"/>
                    <a:pt x="1350" y="4694"/>
                    <a:pt x="1350" y="4694"/>
                  </a:cubicBezTo>
                  <a:cubicBezTo>
                    <a:pt x="1038" y="4818"/>
                    <a:pt x="831" y="5107"/>
                    <a:pt x="831" y="5396"/>
                  </a:cubicBezTo>
                  <a:cubicBezTo>
                    <a:pt x="831" y="12872"/>
                    <a:pt x="831" y="12872"/>
                    <a:pt x="831" y="12872"/>
                  </a:cubicBezTo>
                  <a:cubicBezTo>
                    <a:pt x="831" y="17249"/>
                    <a:pt x="5244" y="20884"/>
                    <a:pt x="10644" y="20925"/>
                  </a:cubicBezTo>
                  <a:cubicBezTo>
                    <a:pt x="13344" y="20966"/>
                    <a:pt x="15940" y="20140"/>
                    <a:pt x="17862" y="18612"/>
                  </a:cubicBezTo>
                  <a:cubicBezTo>
                    <a:pt x="19731" y="17126"/>
                    <a:pt x="20769" y="15143"/>
                    <a:pt x="20769" y="12996"/>
                  </a:cubicBezTo>
                  <a:cubicBezTo>
                    <a:pt x="20769" y="4983"/>
                    <a:pt x="20769" y="4983"/>
                    <a:pt x="20769" y="4983"/>
                  </a:cubicBezTo>
                  <a:cubicBezTo>
                    <a:pt x="10177" y="729"/>
                    <a:pt x="10177" y="729"/>
                    <a:pt x="10177" y="72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165" name="Shape 3165"/>
            <p:cNvSpPr/>
            <p:nvPr/>
          </p:nvSpPr>
          <p:spPr>
            <a:xfrm>
              <a:off x="131527" y="587324"/>
              <a:ext cx="618523" cy="4971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700" y="280"/>
                    <a:pt x="20025" y="1258"/>
                    <a:pt x="20025" y="2447"/>
                  </a:cubicBezTo>
                  <a:cubicBezTo>
                    <a:pt x="20025" y="9717"/>
                    <a:pt x="20025" y="9717"/>
                    <a:pt x="20025" y="9717"/>
                  </a:cubicBezTo>
                  <a:cubicBezTo>
                    <a:pt x="20025" y="11674"/>
                    <a:pt x="18731" y="13351"/>
                    <a:pt x="17100" y="13351"/>
                  </a:cubicBezTo>
                  <a:cubicBezTo>
                    <a:pt x="17044" y="13351"/>
                    <a:pt x="16931" y="13282"/>
                    <a:pt x="16819" y="13282"/>
                  </a:cubicBezTo>
                  <a:cubicBezTo>
                    <a:pt x="15300" y="13142"/>
                    <a:pt x="13219" y="12093"/>
                    <a:pt x="10800" y="12093"/>
                  </a:cubicBezTo>
                  <a:cubicBezTo>
                    <a:pt x="8381" y="12093"/>
                    <a:pt x="6300" y="13142"/>
                    <a:pt x="4781" y="13282"/>
                  </a:cubicBezTo>
                  <a:cubicBezTo>
                    <a:pt x="4669" y="13282"/>
                    <a:pt x="4556" y="13351"/>
                    <a:pt x="4500" y="13351"/>
                  </a:cubicBezTo>
                  <a:cubicBezTo>
                    <a:pt x="2869" y="13351"/>
                    <a:pt x="1575" y="11674"/>
                    <a:pt x="1575" y="9717"/>
                  </a:cubicBezTo>
                  <a:cubicBezTo>
                    <a:pt x="1575" y="2447"/>
                    <a:pt x="1575" y="2447"/>
                    <a:pt x="1575" y="2447"/>
                  </a:cubicBezTo>
                  <a:cubicBezTo>
                    <a:pt x="1575" y="1258"/>
                    <a:pt x="900" y="280"/>
                    <a:pt x="0" y="0"/>
                  </a:cubicBezTo>
                  <a:cubicBezTo>
                    <a:pt x="0" y="7969"/>
                    <a:pt x="0" y="7969"/>
                    <a:pt x="0" y="7969"/>
                  </a:cubicBezTo>
                  <a:cubicBezTo>
                    <a:pt x="0" y="10066"/>
                    <a:pt x="394" y="12093"/>
                    <a:pt x="1069" y="13841"/>
                  </a:cubicBezTo>
                  <a:cubicBezTo>
                    <a:pt x="1519" y="14889"/>
                    <a:pt x="2025" y="15938"/>
                    <a:pt x="2587" y="16847"/>
                  </a:cubicBezTo>
                  <a:cubicBezTo>
                    <a:pt x="4556" y="19713"/>
                    <a:pt x="7425" y="21600"/>
                    <a:pt x="10631" y="21600"/>
                  </a:cubicBezTo>
                  <a:cubicBezTo>
                    <a:pt x="10687" y="21600"/>
                    <a:pt x="10744" y="21600"/>
                    <a:pt x="10800" y="21600"/>
                  </a:cubicBezTo>
                  <a:cubicBezTo>
                    <a:pt x="13669" y="21600"/>
                    <a:pt x="16369" y="20272"/>
                    <a:pt x="18394" y="17755"/>
                  </a:cubicBezTo>
                  <a:cubicBezTo>
                    <a:pt x="19350" y="16497"/>
                    <a:pt x="20138" y="15029"/>
                    <a:pt x="20756" y="13421"/>
                  </a:cubicBezTo>
                  <a:cubicBezTo>
                    <a:pt x="21319" y="11814"/>
                    <a:pt x="21600" y="10066"/>
                    <a:pt x="21600" y="8179"/>
                  </a:cubicBezTo>
                  <a:cubicBezTo>
                    <a:pt x="21600" y="0"/>
                    <a:pt x="21600" y="0"/>
                    <a:pt x="21600" y="0"/>
                  </a:cubicBezTo>
                </a:path>
              </a:pathLst>
            </a:custGeom>
            <a:solidFill>
              <a:srgbClr val="BA7E57"/>
            </a:solidFill>
            <a:ln w="12700" cap="flat">
              <a:noFill/>
              <a:miter lim="400000"/>
            </a:ln>
            <a:effectLst/>
          </p:spPr>
          <p:txBody>
            <a:bodyPr wrap="square" lIns="71436" tIns="71436" rIns="71436" bIns="71436" numCol="1" anchor="t">
              <a:noAutofit/>
            </a:bodyPr>
            <a:lstStyle/>
            <a:p>
              <a:pPr lvl="0"/>
            </a:p>
          </p:txBody>
        </p:sp>
        <p:sp>
          <p:nvSpPr>
            <p:cNvPr id="3166" name="Shape 3166"/>
            <p:cNvSpPr/>
            <p:nvPr/>
          </p:nvSpPr>
          <p:spPr>
            <a:xfrm>
              <a:off x="118641" y="587324"/>
              <a:ext cx="644295" cy="510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916" y="16421"/>
                  </a:moveTo>
                  <a:cubicBezTo>
                    <a:pt x="4860" y="19488"/>
                    <a:pt x="7560" y="21600"/>
                    <a:pt x="10638" y="21600"/>
                  </a:cubicBezTo>
                  <a:cubicBezTo>
                    <a:pt x="10638" y="21600"/>
                    <a:pt x="10692" y="21600"/>
                    <a:pt x="10746" y="21600"/>
                  </a:cubicBezTo>
                  <a:cubicBezTo>
                    <a:pt x="13608" y="21600"/>
                    <a:pt x="16200" y="19897"/>
                    <a:pt x="18090" y="17307"/>
                  </a:cubicBezTo>
                  <a:cubicBezTo>
                    <a:pt x="16146" y="19760"/>
                    <a:pt x="13554" y="21055"/>
                    <a:pt x="10800" y="21055"/>
                  </a:cubicBezTo>
                  <a:cubicBezTo>
                    <a:pt x="10746" y="21055"/>
                    <a:pt x="10692" y="21055"/>
                    <a:pt x="10638" y="21055"/>
                  </a:cubicBezTo>
                  <a:cubicBezTo>
                    <a:pt x="7560" y="21055"/>
                    <a:pt x="4806" y="19215"/>
                    <a:pt x="2916" y="16421"/>
                  </a:cubicBezTo>
                  <a:moveTo>
                    <a:pt x="0" y="0"/>
                  </a:moveTo>
                  <a:cubicBezTo>
                    <a:pt x="0" y="6201"/>
                    <a:pt x="0" y="6201"/>
                    <a:pt x="0" y="6201"/>
                  </a:cubicBezTo>
                  <a:cubicBezTo>
                    <a:pt x="0" y="8654"/>
                    <a:pt x="540" y="11243"/>
                    <a:pt x="1458" y="13491"/>
                  </a:cubicBezTo>
                  <a:cubicBezTo>
                    <a:pt x="810" y="11788"/>
                    <a:pt x="432" y="9812"/>
                    <a:pt x="432" y="7768"/>
                  </a:cubicBezTo>
                  <a:cubicBezTo>
                    <a:pt x="432" y="0"/>
                    <a:pt x="432" y="0"/>
                    <a:pt x="432" y="0"/>
                  </a:cubicBezTo>
                  <a:cubicBezTo>
                    <a:pt x="270" y="0"/>
                    <a:pt x="162" y="0"/>
                    <a:pt x="0" y="0"/>
                  </a:cubicBezTo>
                  <a:moveTo>
                    <a:pt x="21600" y="0"/>
                  </a:moveTo>
                  <a:cubicBezTo>
                    <a:pt x="21438" y="0"/>
                    <a:pt x="21330" y="0"/>
                    <a:pt x="21168" y="0"/>
                  </a:cubicBezTo>
                  <a:cubicBezTo>
                    <a:pt x="21168" y="7972"/>
                    <a:pt x="21168" y="7972"/>
                    <a:pt x="21168" y="7972"/>
                  </a:cubicBezTo>
                  <a:cubicBezTo>
                    <a:pt x="21168" y="9812"/>
                    <a:pt x="20898" y="11515"/>
                    <a:pt x="20358" y="13083"/>
                  </a:cubicBezTo>
                  <a:cubicBezTo>
                    <a:pt x="21168" y="10970"/>
                    <a:pt x="21600" y="8654"/>
                    <a:pt x="21600" y="6405"/>
                  </a:cubicBezTo>
                  <a:cubicBezTo>
                    <a:pt x="21600" y="0"/>
                    <a:pt x="21600" y="0"/>
                    <a:pt x="216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167" name="Shape 3167"/>
            <p:cNvSpPr/>
            <p:nvPr/>
          </p:nvSpPr>
          <p:spPr>
            <a:xfrm>
              <a:off x="241396" y="282810"/>
              <a:ext cx="386578" cy="127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225"/>
                  </a:moveTo>
                  <a:cubicBezTo>
                    <a:pt x="3150" y="19959"/>
                    <a:pt x="7020" y="21600"/>
                    <a:pt x="11160" y="21600"/>
                  </a:cubicBezTo>
                  <a:cubicBezTo>
                    <a:pt x="15030" y="21600"/>
                    <a:pt x="18630" y="20233"/>
                    <a:pt x="21600" y="17772"/>
                  </a:cubicBezTo>
                  <a:cubicBezTo>
                    <a:pt x="10080" y="0"/>
                    <a:pt x="10080" y="0"/>
                    <a:pt x="10080" y="0"/>
                  </a:cubicBezTo>
                  <a:cubicBezTo>
                    <a:pt x="0" y="17225"/>
                    <a:pt x="0" y="17225"/>
                    <a:pt x="0" y="17225"/>
                  </a:cubicBezTo>
                </a:path>
              </a:pathLst>
            </a:custGeom>
            <a:solidFill>
              <a:srgbClr val="3572B0"/>
            </a:solidFill>
            <a:ln w="12700" cap="flat">
              <a:noFill/>
              <a:miter lim="400000"/>
            </a:ln>
            <a:effectLst/>
          </p:spPr>
          <p:txBody>
            <a:bodyPr wrap="square" lIns="71436" tIns="71436" rIns="71436" bIns="71436" numCol="1" anchor="t">
              <a:noAutofit/>
            </a:bodyPr>
            <a:lstStyle/>
            <a:p>
              <a:pPr lvl="0"/>
            </a:p>
          </p:txBody>
        </p:sp>
        <p:sp>
          <p:nvSpPr>
            <p:cNvPr id="3168" name="Shape 3168"/>
            <p:cNvSpPr/>
            <p:nvPr/>
          </p:nvSpPr>
          <p:spPr>
            <a:xfrm>
              <a:off x="228510" y="269120"/>
              <a:ext cx="412515" cy="155436"/>
            </a:xfrm>
            <a:custGeom>
              <a:avLst/>
              <a:gdLst/>
              <a:ahLst/>
              <a:cxnLst>
                <a:cxn ang="0">
                  <a:pos x="wd2" y="hd2"/>
                </a:cxn>
                <a:cxn ang="5400000">
                  <a:pos x="wd2" y="hd2"/>
                </a:cxn>
                <a:cxn ang="10800000">
                  <a:pos x="wd2" y="hd2"/>
                </a:cxn>
                <a:cxn ang="16200000">
                  <a:pos x="wd2" y="hd2"/>
                </a:cxn>
              </a:cxnLst>
              <a:rect l="0" t="0" r="r" b="b"/>
              <a:pathLst>
                <a:path w="21538" h="21524" fill="norm" stroke="1" extrusionOk="0">
                  <a:moveTo>
                    <a:pt x="11094" y="21524"/>
                  </a:moveTo>
                  <a:cubicBezTo>
                    <a:pt x="7312" y="21524"/>
                    <a:pt x="3614" y="20188"/>
                    <a:pt x="504" y="17516"/>
                  </a:cubicBezTo>
                  <a:cubicBezTo>
                    <a:pt x="252" y="17516"/>
                    <a:pt x="0" y="16848"/>
                    <a:pt x="0" y="16180"/>
                  </a:cubicBezTo>
                  <a:cubicBezTo>
                    <a:pt x="0" y="15289"/>
                    <a:pt x="84" y="14621"/>
                    <a:pt x="336" y="14398"/>
                  </a:cubicBezTo>
                  <a:cubicBezTo>
                    <a:pt x="9749" y="369"/>
                    <a:pt x="9749" y="369"/>
                    <a:pt x="9749" y="369"/>
                  </a:cubicBezTo>
                  <a:cubicBezTo>
                    <a:pt x="9918" y="-76"/>
                    <a:pt x="10170" y="-76"/>
                    <a:pt x="10422" y="147"/>
                  </a:cubicBezTo>
                  <a:cubicBezTo>
                    <a:pt x="21180" y="14844"/>
                    <a:pt x="21180" y="14844"/>
                    <a:pt x="21180" y="14844"/>
                  </a:cubicBezTo>
                  <a:cubicBezTo>
                    <a:pt x="21432" y="15066"/>
                    <a:pt x="21600" y="15734"/>
                    <a:pt x="21516" y="16625"/>
                  </a:cubicBezTo>
                  <a:cubicBezTo>
                    <a:pt x="21516" y="17293"/>
                    <a:pt x="21348" y="17961"/>
                    <a:pt x="21096" y="18184"/>
                  </a:cubicBezTo>
                  <a:cubicBezTo>
                    <a:pt x="18070" y="20188"/>
                    <a:pt x="14624" y="21524"/>
                    <a:pt x="11094" y="21524"/>
                  </a:cubicBezTo>
                  <a:moveTo>
                    <a:pt x="2437" y="15289"/>
                  </a:moveTo>
                  <a:cubicBezTo>
                    <a:pt x="5043" y="17070"/>
                    <a:pt x="8068" y="17961"/>
                    <a:pt x="11094" y="17961"/>
                  </a:cubicBezTo>
                  <a:cubicBezTo>
                    <a:pt x="13868" y="17961"/>
                    <a:pt x="16557" y="17070"/>
                    <a:pt x="18995" y="15734"/>
                  </a:cubicBezTo>
                  <a:cubicBezTo>
                    <a:pt x="10086" y="3932"/>
                    <a:pt x="10086" y="3932"/>
                    <a:pt x="10086" y="3932"/>
                  </a:cubicBezTo>
                  <a:cubicBezTo>
                    <a:pt x="2437" y="15289"/>
                    <a:pt x="2437" y="15289"/>
                    <a:pt x="2437" y="1528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169" name="Shape 3169"/>
            <p:cNvSpPr/>
            <p:nvPr/>
          </p:nvSpPr>
          <p:spPr>
            <a:xfrm>
              <a:off x="241396" y="282810"/>
              <a:ext cx="386578" cy="127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225"/>
                  </a:moveTo>
                  <a:cubicBezTo>
                    <a:pt x="3150" y="19959"/>
                    <a:pt x="7020" y="21600"/>
                    <a:pt x="11160" y="21600"/>
                  </a:cubicBezTo>
                  <a:cubicBezTo>
                    <a:pt x="15030" y="21600"/>
                    <a:pt x="18630" y="20233"/>
                    <a:pt x="21600" y="17772"/>
                  </a:cubicBezTo>
                  <a:cubicBezTo>
                    <a:pt x="10080" y="0"/>
                    <a:pt x="10080" y="0"/>
                    <a:pt x="10080" y="0"/>
                  </a:cubicBezTo>
                  <a:cubicBezTo>
                    <a:pt x="0" y="17225"/>
                    <a:pt x="0" y="17225"/>
                    <a:pt x="0" y="17225"/>
                  </a:cubicBezTo>
                </a:path>
              </a:pathLst>
            </a:custGeom>
            <a:solidFill>
              <a:srgbClr val="3572B0"/>
            </a:solidFill>
            <a:ln w="12700" cap="flat">
              <a:noFill/>
              <a:miter lim="400000"/>
            </a:ln>
            <a:effectLst/>
          </p:spPr>
          <p:txBody>
            <a:bodyPr wrap="square" lIns="71436" tIns="71436" rIns="71436" bIns="71436" numCol="1" anchor="t">
              <a:noAutofit/>
            </a:bodyPr>
            <a:lstStyle/>
            <a:p>
              <a:pPr lvl="0"/>
            </a:p>
          </p:txBody>
        </p:sp>
        <p:sp>
          <p:nvSpPr>
            <p:cNvPr id="3170" name="Shape 3170"/>
            <p:cNvSpPr/>
            <p:nvPr/>
          </p:nvSpPr>
          <p:spPr>
            <a:xfrm>
              <a:off x="228510" y="269120"/>
              <a:ext cx="412515" cy="155436"/>
            </a:xfrm>
            <a:custGeom>
              <a:avLst/>
              <a:gdLst/>
              <a:ahLst/>
              <a:cxnLst>
                <a:cxn ang="0">
                  <a:pos x="wd2" y="hd2"/>
                </a:cxn>
                <a:cxn ang="5400000">
                  <a:pos x="wd2" y="hd2"/>
                </a:cxn>
                <a:cxn ang="10800000">
                  <a:pos x="wd2" y="hd2"/>
                </a:cxn>
                <a:cxn ang="16200000">
                  <a:pos x="wd2" y="hd2"/>
                </a:cxn>
              </a:cxnLst>
              <a:rect l="0" t="0" r="r" b="b"/>
              <a:pathLst>
                <a:path w="21538" h="21524" fill="norm" stroke="1" extrusionOk="0">
                  <a:moveTo>
                    <a:pt x="11094" y="21524"/>
                  </a:moveTo>
                  <a:cubicBezTo>
                    <a:pt x="7312" y="21524"/>
                    <a:pt x="3614" y="20188"/>
                    <a:pt x="504" y="17516"/>
                  </a:cubicBezTo>
                  <a:cubicBezTo>
                    <a:pt x="252" y="17516"/>
                    <a:pt x="0" y="16848"/>
                    <a:pt x="0" y="16180"/>
                  </a:cubicBezTo>
                  <a:cubicBezTo>
                    <a:pt x="0" y="15289"/>
                    <a:pt x="84" y="14621"/>
                    <a:pt x="336" y="14398"/>
                  </a:cubicBezTo>
                  <a:cubicBezTo>
                    <a:pt x="9749" y="369"/>
                    <a:pt x="9749" y="369"/>
                    <a:pt x="9749" y="369"/>
                  </a:cubicBezTo>
                  <a:cubicBezTo>
                    <a:pt x="9918" y="-76"/>
                    <a:pt x="10170" y="-76"/>
                    <a:pt x="10422" y="147"/>
                  </a:cubicBezTo>
                  <a:cubicBezTo>
                    <a:pt x="21180" y="14844"/>
                    <a:pt x="21180" y="14844"/>
                    <a:pt x="21180" y="14844"/>
                  </a:cubicBezTo>
                  <a:cubicBezTo>
                    <a:pt x="21432" y="15066"/>
                    <a:pt x="21600" y="15734"/>
                    <a:pt x="21516" y="16625"/>
                  </a:cubicBezTo>
                  <a:cubicBezTo>
                    <a:pt x="21516" y="17293"/>
                    <a:pt x="21348" y="17961"/>
                    <a:pt x="21096" y="18184"/>
                  </a:cubicBezTo>
                  <a:cubicBezTo>
                    <a:pt x="18070" y="20188"/>
                    <a:pt x="14624" y="21524"/>
                    <a:pt x="11094" y="21524"/>
                  </a:cubicBezTo>
                  <a:moveTo>
                    <a:pt x="2437" y="15289"/>
                  </a:moveTo>
                  <a:cubicBezTo>
                    <a:pt x="5043" y="17070"/>
                    <a:pt x="8068" y="17961"/>
                    <a:pt x="11094" y="17961"/>
                  </a:cubicBezTo>
                  <a:cubicBezTo>
                    <a:pt x="13868" y="17961"/>
                    <a:pt x="16557" y="17070"/>
                    <a:pt x="18995" y="15734"/>
                  </a:cubicBezTo>
                  <a:cubicBezTo>
                    <a:pt x="10086" y="3932"/>
                    <a:pt x="10086" y="3932"/>
                    <a:pt x="10086" y="3932"/>
                  </a:cubicBezTo>
                  <a:cubicBezTo>
                    <a:pt x="2437" y="15289"/>
                    <a:pt x="2437" y="15289"/>
                    <a:pt x="2437" y="1528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171" name="Shape 3171"/>
            <p:cNvSpPr/>
            <p:nvPr/>
          </p:nvSpPr>
          <p:spPr>
            <a:xfrm>
              <a:off x="350587" y="297053"/>
              <a:ext cx="156666" cy="454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798" y="0"/>
                  </a:moveTo>
                  <a:cubicBezTo>
                    <a:pt x="0" y="19286"/>
                    <a:pt x="0" y="19286"/>
                    <a:pt x="0" y="19286"/>
                  </a:cubicBezTo>
                  <a:cubicBezTo>
                    <a:pt x="4008" y="20829"/>
                    <a:pt x="8016" y="21600"/>
                    <a:pt x="12470" y="21600"/>
                  </a:cubicBezTo>
                  <a:cubicBezTo>
                    <a:pt x="15588" y="21600"/>
                    <a:pt x="18482" y="20829"/>
                    <a:pt x="21600" y="20057"/>
                  </a:cubicBezTo>
                  <a:cubicBezTo>
                    <a:pt x="9798" y="0"/>
                    <a:pt x="9798" y="0"/>
                    <a:pt x="9798" y="0"/>
                  </a:cubicBezTo>
                </a:path>
              </a:pathLst>
            </a:custGeom>
            <a:solidFill>
              <a:srgbClr val="2D649D"/>
            </a:solidFill>
            <a:ln w="12700" cap="flat">
              <a:noFill/>
              <a:miter lim="400000"/>
            </a:ln>
            <a:effectLst/>
          </p:spPr>
          <p:txBody>
            <a:bodyPr wrap="square" lIns="71436" tIns="71436" rIns="71436" bIns="71436" numCol="1" anchor="t">
              <a:noAutofit/>
            </a:bodyPr>
            <a:lstStyle/>
            <a:p>
              <a:pPr lvl="0"/>
            </a:p>
          </p:txBody>
        </p:sp>
        <p:sp>
          <p:nvSpPr>
            <p:cNvPr id="3172" name="Shape 3172"/>
            <p:cNvSpPr/>
            <p:nvPr/>
          </p:nvSpPr>
          <p:spPr>
            <a:xfrm>
              <a:off x="347196" y="287558"/>
              <a:ext cx="182438" cy="515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131" y="0"/>
                  </a:moveTo>
                  <a:cubicBezTo>
                    <a:pt x="0" y="20925"/>
                    <a:pt x="0" y="20925"/>
                    <a:pt x="0" y="20925"/>
                  </a:cubicBezTo>
                  <a:cubicBezTo>
                    <a:pt x="191" y="20925"/>
                    <a:pt x="191" y="20925"/>
                    <a:pt x="382" y="20925"/>
                  </a:cubicBezTo>
                  <a:cubicBezTo>
                    <a:pt x="8793" y="4050"/>
                    <a:pt x="8793" y="4050"/>
                    <a:pt x="8793" y="4050"/>
                  </a:cubicBezTo>
                  <a:cubicBezTo>
                    <a:pt x="18924" y="21600"/>
                    <a:pt x="18924" y="21600"/>
                    <a:pt x="18924" y="21600"/>
                  </a:cubicBezTo>
                  <a:cubicBezTo>
                    <a:pt x="19880" y="21600"/>
                    <a:pt x="20835" y="20925"/>
                    <a:pt x="21600" y="20925"/>
                  </a:cubicBezTo>
                  <a:cubicBezTo>
                    <a:pt x="10131" y="0"/>
                    <a:pt x="10131" y="0"/>
                    <a:pt x="10131"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173" name="Shape 3173"/>
            <p:cNvSpPr/>
            <p:nvPr/>
          </p:nvSpPr>
          <p:spPr>
            <a:xfrm>
              <a:off x="41326" y="567656"/>
              <a:ext cx="77316" cy="1546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725"/>
                    <a:pt x="0" y="10800"/>
                  </a:cubicBezTo>
                  <a:cubicBezTo>
                    <a:pt x="0" y="16650"/>
                    <a:pt x="9450" y="21600"/>
                    <a:pt x="21600" y="21600"/>
                  </a:cubicBezTo>
                  <a:lnTo>
                    <a:pt x="21600" y="0"/>
                  </a:lnTo>
                  <a:close/>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3174" name="Shape 3174"/>
            <p:cNvSpPr/>
            <p:nvPr/>
          </p:nvSpPr>
          <p:spPr>
            <a:xfrm>
              <a:off x="28440" y="554770"/>
              <a:ext cx="103088" cy="1804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8" y="21600"/>
                    <a:pt x="0" y="16586"/>
                    <a:pt x="0" y="10800"/>
                  </a:cubicBezTo>
                  <a:cubicBezTo>
                    <a:pt x="0" y="4821"/>
                    <a:pt x="8438" y="0"/>
                    <a:pt x="18900" y="0"/>
                  </a:cubicBezTo>
                  <a:cubicBezTo>
                    <a:pt x="20250" y="0"/>
                    <a:pt x="21600" y="579"/>
                    <a:pt x="21600" y="1543"/>
                  </a:cubicBezTo>
                  <a:cubicBezTo>
                    <a:pt x="21600" y="20057"/>
                    <a:pt x="21600" y="20057"/>
                    <a:pt x="21600" y="20057"/>
                  </a:cubicBezTo>
                  <a:cubicBezTo>
                    <a:pt x="21600" y="20829"/>
                    <a:pt x="20250" y="21600"/>
                    <a:pt x="18900" y="21600"/>
                  </a:cubicBezTo>
                  <a:close/>
                  <a:moveTo>
                    <a:pt x="16200" y="3086"/>
                  </a:moveTo>
                  <a:cubicBezTo>
                    <a:pt x="10125" y="3857"/>
                    <a:pt x="5400" y="6943"/>
                    <a:pt x="5400" y="10800"/>
                  </a:cubicBezTo>
                  <a:cubicBezTo>
                    <a:pt x="5400" y="14464"/>
                    <a:pt x="10125" y="17550"/>
                    <a:pt x="16200" y="18321"/>
                  </a:cubicBezTo>
                  <a:lnTo>
                    <a:pt x="16200" y="3086"/>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175" name="Shape 3175"/>
            <p:cNvSpPr/>
            <p:nvPr/>
          </p:nvSpPr>
          <p:spPr>
            <a:xfrm>
              <a:off x="762935" y="567656"/>
              <a:ext cx="77316" cy="1546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650"/>
                    <a:pt x="12150" y="21600"/>
                    <a:pt x="0" y="21600"/>
                  </a:cubicBezTo>
                  <a:lnTo>
                    <a:pt x="0" y="0"/>
                  </a:lnTo>
                  <a:close/>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3176" name="Shape 3176"/>
            <p:cNvSpPr/>
            <p:nvPr/>
          </p:nvSpPr>
          <p:spPr>
            <a:xfrm>
              <a:off x="750049" y="554770"/>
              <a:ext cx="103088" cy="1804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579"/>
                    <a:pt x="1350" y="0"/>
                    <a:pt x="2700" y="0"/>
                  </a:cubicBezTo>
                  <a:cubicBezTo>
                    <a:pt x="13162" y="0"/>
                    <a:pt x="21600" y="4821"/>
                    <a:pt x="21600" y="10800"/>
                  </a:cubicBezTo>
                  <a:cubicBezTo>
                    <a:pt x="21600" y="16586"/>
                    <a:pt x="13162" y="21600"/>
                    <a:pt x="2700" y="21600"/>
                  </a:cubicBezTo>
                  <a:close/>
                  <a:moveTo>
                    <a:pt x="5400" y="3086"/>
                  </a:moveTo>
                  <a:cubicBezTo>
                    <a:pt x="5400" y="18321"/>
                    <a:pt x="5400" y="18321"/>
                    <a:pt x="5400" y="18321"/>
                  </a:cubicBezTo>
                  <a:cubicBezTo>
                    <a:pt x="11475" y="17550"/>
                    <a:pt x="16200" y="14464"/>
                    <a:pt x="16200" y="10800"/>
                  </a:cubicBezTo>
                  <a:cubicBezTo>
                    <a:pt x="16200" y="6943"/>
                    <a:pt x="11475" y="3857"/>
                    <a:pt x="5400" y="3086"/>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177" name="Shape 3177"/>
            <p:cNvSpPr/>
            <p:nvPr/>
          </p:nvSpPr>
          <p:spPr>
            <a:xfrm>
              <a:off x="267168" y="611061"/>
              <a:ext cx="64430" cy="6443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178" name="Shape 3178"/>
            <p:cNvSpPr/>
            <p:nvPr/>
          </p:nvSpPr>
          <p:spPr>
            <a:xfrm>
              <a:off x="550657" y="611061"/>
              <a:ext cx="64430" cy="6443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179" name="Shape 3179"/>
            <p:cNvSpPr/>
            <p:nvPr/>
          </p:nvSpPr>
          <p:spPr>
            <a:xfrm>
              <a:off x="234614" y="520860"/>
              <a:ext cx="128860" cy="644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 y="21600"/>
                  </a:moveTo>
                  <a:cubicBezTo>
                    <a:pt x="2160" y="21600"/>
                    <a:pt x="1890" y="21060"/>
                    <a:pt x="1890" y="21060"/>
                  </a:cubicBezTo>
                  <a:cubicBezTo>
                    <a:pt x="810" y="21060"/>
                    <a:pt x="0" y="18900"/>
                    <a:pt x="0" y="16200"/>
                  </a:cubicBezTo>
                  <a:cubicBezTo>
                    <a:pt x="810" y="7020"/>
                    <a:pt x="5670" y="0"/>
                    <a:pt x="10800" y="0"/>
                  </a:cubicBezTo>
                  <a:cubicBezTo>
                    <a:pt x="15930" y="0"/>
                    <a:pt x="20790" y="7020"/>
                    <a:pt x="21600" y="16200"/>
                  </a:cubicBezTo>
                  <a:cubicBezTo>
                    <a:pt x="21600" y="18900"/>
                    <a:pt x="20790" y="21060"/>
                    <a:pt x="19710" y="21060"/>
                  </a:cubicBezTo>
                  <a:cubicBezTo>
                    <a:pt x="18630" y="21600"/>
                    <a:pt x="17550" y="19980"/>
                    <a:pt x="17280" y="17820"/>
                  </a:cubicBezTo>
                  <a:cubicBezTo>
                    <a:pt x="16740" y="12420"/>
                    <a:pt x="14040" y="8640"/>
                    <a:pt x="10800" y="8640"/>
                  </a:cubicBezTo>
                  <a:cubicBezTo>
                    <a:pt x="7830" y="8640"/>
                    <a:pt x="4860" y="12420"/>
                    <a:pt x="4320" y="17820"/>
                  </a:cubicBezTo>
                  <a:cubicBezTo>
                    <a:pt x="4320" y="19980"/>
                    <a:pt x="3240" y="21600"/>
                    <a:pt x="216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180" name="Shape 3180"/>
            <p:cNvSpPr/>
            <p:nvPr/>
          </p:nvSpPr>
          <p:spPr>
            <a:xfrm>
              <a:off x="518104" y="520860"/>
              <a:ext cx="128859" cy="644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 y="21600"/>
                  </a:moveTo>
                  <a:cubicBezTo>
                    <a:pt x="2160" y="21600"/>
                    <a:pt x="1890" y="21060"/>
                    <a:pt x="1890" y="21060"/>
                  </a:cubicBezTo>
                  <a:cubicBezTo>
                    <a:pt x="810" y="21060"/>
                    <a:pt x="0" y="18900"/>
                    <a:pt x="0" y="16200"/>
                  </a:cubicBezTo>
                  <a:cubicBezTo>
                    <a:pt x="810" y="7020"/>
                    <a:pt x="5670" y="0"/>
                    <a:pt x="10800" y="0"/>
                  </a:cubicBezTo>
                  <a:cubicBezTo>
                    <a:pt x="15930" y="0"/>
                    <a:pt x="20790" y="7020"/>
                    <a:pt x="21600" y="16200"/>
                  </a:cubicBezTo>
                  <a:cubicBezTo>
                    <a:pt x="21600" y="18900"/>
                    <a:pt x="20790" y="21060"/>
                    <a:pt x="19710" y="21060"/>
                  </a:cubicBezTo>
                  <a:cubicBezTo>
                    <a:pt x="18630" y="21600"/>
                    <a:pt x="17550" y="19980"/>
                    <a:pt x="17280" y="17820"/>
                  </a:cubicBezTo>
                  <a:cubicBezTo>
                    <a:pt x="16740" y="12420"/>
                    <a:pt x="14040" y="8640"/>
                    <a:pt x="10800" y="8640"/>
                  </a:cubicBezTo>
                  <a:cubicBezTo>
                    <a:pt x="7830" y="8640"/>
                    <a:pt x="4860" y="12420"/>
                    <a:pt x="4320" y="17820"/>
                  </a:cubicBezTo>
                  <a:cubicBezTo>
                    <a:pt x="4320" y="19980"/>
                    <a:pt x="3240" y="21600"/>
                    <a:pt x="216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181" name="Shape 3181"/>
            <p:cNvSpPr/>
            <p:nvPr/>
          </p:nvSpPr>
          <p:spPr>
            <a:xfrm>
              <a:off x="376359" y="675490"/>
              <a:ext cx="128860" cy="1525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60" y="21600"/>
                    <a:pt x="0" y="17507"/>
                    <a:pt x="0" y="12505"/>
                  </a:cubicBezTo>
                  <a:cubicBezTo>
                    <a:pt x="0" y="1819"/>
                    <a:pt x="0" y="1819"/>
                    <a:pt x="0" y="1819"/>
                  </a:cubicBezTo>
                  <a:cubicBezTo>
                    <a:pt x="0" y="682"/>
                    <a:pt x="1080" y="0"/>
                    <a:pt x="2160" y="0"/>
                  </a:cubicBezTo>
                  <a:cubicBezTo>
                    <a:pt x="3240" y="0"/>
                    <a:pt x="4320" y="682"/>
                    <a:pt x="4320" y="1819"/>
                  </a:cubicBezTo>
                  <a:cubicBezTo>
                    <a:pt x="4320" y="12505"/>
                    <a:pt x="4320" y="12505"/>
                    <a:pt x="4320" y="12505"/>
                  </a:cubicBezTo>
                  <a:cubicBezTo>
                    <a:pt x="4320" y="15461"/>
                    <a:pt x="7290" y="17962"/>
                    <a:pt x="10800" y="17962"/>
                  </a:cubicBezTo>
                  <a:cubicBezTo>
                    <a:pt x="14310" y="17962"/>
                    <a:pt x="17280" y="15461"/>
                    <a:pt x="17280" y="12505"/>
                  </a:cubicBezTo>
                  <a:cubicBezTo>
                    <a:pt x="17280" y="11368"/>
                    <a:pt x="18360" y="10686"/>
                    <a:pt x="19440" y="10686"/>
                  </a:cubicBezTo>
                  <a:cubicBezTo>
                    <a:pt x="20520" y="10686"/>
                    <a:pt x="21600" y="11368"/>
                    <a:pt x="21600" y="12505"/>
                  </a:cubicBezTo>
                  <a:cubicBezTo>
                    <a:pt x="21600" y="17507"/>
                    <a:pt x="16740" y="21600"/>
                    <a:pt x="1080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182" name="Shape 3182"/>
            <p:cNvSpPr/>
            <p:nvPr/>
          </p:nvSpPr>
          <p:spPr>
            <a:xfrm>
              <a:off x="364835" y="914896"/>
              <a:ext cx="151907" cy="77316"/>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183" name="Shape 3183"/>
            <p:cNvSpPr/>
            <p:nvPr/>
          </p:nvSpPr>
          <p:spPr>
            <a:xfrm>
              <a:off x="292940" y="104443"/>
              <a:ext cx="425235" cy="2570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55" y="21600"/>
                  </a:moveTo>
                  <a:lnTo>
                    <a:pt x="0" y="19719"/>
                  </a:lnTo>
                  <a:lnTo>
                    <a:pt x="20945" y="0"/>
                  </a:lnTo>
                  <a:lnTo>
                    <a:pt x="21600" y="1767"/>
                  </a:lnTo>
                  <a:lnTo>
                    <a:pt x="655" y="2160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184" name="Shape 3184"/>
            <p:cNvSpPr/>
            <p:nvPr/>
          </p:nvSpPr>
          <p:spPr>
            <a:xfrm>
              <a:off x="9451" y="27128"/>
              <a:ext cx="573083" cy="3424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86" y="21600"/>
                  </a:moveTo>
                  <a:lnTo>
                    <a:pt x="0" y="20274"/>
                  </a:lnTo>
                  <a:lnTo>
                    <a:pt x="21114" y="0"/>
                  </a:lnTo>
                  <a:lnTo>
                    <a:pt x="21600" y="1326"/>
                  </a:lnTo>
                  <a:lnTo>
                    <a:pt x="486" y="2160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185" name="Shape 3185"/>
            <p:cNvSpPr/>
            <p:nvPr/>
          </p:nvSpPr>
          <p:spPr>
            <a:xfrm>
              <a:off x="39970" y="25771"/>
              <a:ext cx="508654" cy="3051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20" y="0"/>
                  </a:moveTo>
                  <a:cubicBezTo>
                    <a:pt x="11073" y="0"/>
                    <a:pt x="5605" y="4888"/>
                    <a:pt x="2324" y="13074"/>
                  </a:cubicBezTo>
                  <a:cubicBezTo>
                    <a:pt x="1299" y="15802"/>
                    <a:pt x="478" y="18644"/>
                    <a:pt x="0" y="21600"/>
                  </a:cubicBezTo>
                  <a:cubicBezTo>
                    <a:pt x="21600" y="909"/>
                    <a:pt x="21600" y="909"/>
                    <a:pt x="21600" y="909"/>
                  </a:cubicBezTo>
                  <a:cubicBezTo>
                    <a:pt x="20096" y="227"/>
                    <a:pt x="18592" y="0"/>
                    <a:pt x="17020" y="0"/>
                  </a:cubicBezTo>
                </a:path>
              </a:pathLst>
            </a:custGeom>
            <a:solidFill>
              <a:srgbClr val="E84E50"/>
            </a:solidFill>
            <a:ln w="12700" cap="flat">
              <a:noFill/>
              <a:miter lim="400000"/>
            </a:ln>
            <a:effectLst/>
          </p:spPr>
          <p:txBody>
            <a:bodyPr wrap="square" lIns="71436" tIns="71436" rIns="71436" bIns="71436" numCol="1" anchor="t">
              <a:noAutofit/>
            </a:bodyPr>
            <a:lstStyle/>
            <a:p>
              <a:pPr lvl="0"/>
            </a:p>
          </p:txBody>
        </p:sp>
        <p:sp>
          <p:nvSpPr>
            <p:cNvPr id="3186" name="Shape 3186"/>
            <p:cNvSpPr/>
            <p:nvPr/>
          </p:nvSpPr>
          <p:spPr>
            <a:xfrm>
              <a:off x="23693" y="10851"/>
              <a:ext cx="557484" cy="3282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88" y="1376"/>
                  </a:moveTo>
                  <a:cubicBezTo>
                    <a:pt x="21413" y="1800"/>
                    <a:pt x="21413" y="1800"/>
                    <a:pt x="21413" y="1800"/>
                  </a:cubicBezTo>
                  <a:cubicBezTo>
                    <a:pt x="21600" y="1588"/>
                    <a:pt x="21600" y="1588"/>
                    <a:pt x="21600" y="1588"/>
                  </a:cubicBezTo>
                  <a:cubicBezTo>
                    <a:pt x="21475" y="1482"/>
                    <a:pt x="21413" y="1482"/>
                    <a:pt x="21288" y="1376"/>
                  </a:cubicBezTo>
                  <a:moveTo>
                    <a:pt x="16169" y="0"/>
                  </a:moveTo>
                  <a:cubicBezTo>
                    <a:pt x="16169" y="0"/>
                    <a:pt x="16169" y="0"/>
                    <a:pt x="16169" y="0"/>
                  </a:cubicBezTo>
                  <a:cubicBezTo>
                    <a:pt x="8053" y="0"/>
                    <a:pt x="1748" y="9635"/>
                    <a:pt x="0" y="21600"/>
                  </a:cubicBezTo>
                  <a:cubicBezTo>
                    <a:pt x="624" y="21071"/>
                    <a:pt x="624" y="21071"/>
                    <a:pt x="624" y="21071"/>
                  </a:cubicBezTo>
                  <a:cubicBezTo>
                    <a:pt x="1061" y="18318"/>
                    <a:pt x="1810" y="15671"/>
                    <a:pt x="2747" y="13129"/>
                  </a:cubicBezTo>
                  <a:cubicBezTo>
                    <a:pt x="5743" y="5506"/>
                    <a:pt x="10738" y="953"/>
                    <a:pt x="16169" y="953"/>
                  </a:cubicBezTo>
                  <a:cubicBezTo>
                    <a:pt x="17605" y="953"/>
                    <a:pt x="18978" y="1165"/>
                    <a:pt x="20351" y="1800"/>
                  </a:cubicBezTo>
                  <a:cubicBezTo>
                    <a:pt x="20976" y="1271"/>
                    <a:pt x="20976" y="1271"/>
                    <a:pt x="20976" y="1271"/>
                  </a:cubicBezTo>
                  <a:cubicBezTo>
                    <a:pt x="19477" y="424"/>
                    <a:pt x="17854" y="0"/>
                    <a:pt x="16169"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187" name="Shape 3187"/>
            <p:cNvSpPr/>
            <p:nvPr/>
          </p:nvSpPr>
          <p:spPr>
            <a:xfrm>
              <a:off x="20302" y="30519"/>
              <a:ext cx="556128" cy="323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62" y="0"/>
                  </a:moveTo>
                  <a:cubicBezTo>
                    <a:pt x="20536" y="537"/>
                    <a:pt x="20536" y="537"/>
                    <a:pt x="20536" y="537"/>
                  </a:cubicBezTo>
                  <a:cubicBezTo>
                    <a:pt x="751" y="20096"/>
                    <a:pt x="751" y="20096"/>
                    <a:pt x="751" y="20096"/>
                  </a:cubicBezTo>
                  <a:cubicBezTo>
                    <a:pt x="125" y="20633"/>
                    <a:pt x="125" y="20633"/>
                    <a:pt x="125" y="20633"/>
                  </a:cubicBezTo>
                  <a:cubicBezTo>
                    <a:pt x="125" y="20955"/>
                    <a:pt x="63" y="21278"/>
                    <a:pt x="0" y="21600"/>
                  </a:cubicBezTo>
                  <a:cubicBezTo>
                    <a:pt x="21600" y="537"/>
                    <a:pt x="21600" y="537"/>
                    <a:pt x="21600" y="537"/>
                  </a:cubicBezTo>
                  <a:cubicBezTo>
                    <a:pt x="21475" y="107"/>
                    <a:pt x="21475" y="107"/>
                    <a:pt x="21475" y="107"/>
                  </a:cubicBezTo>
                  <a:cubicBezTo>
                    <a:pt x="21350" y="107"/>
                    <a:pt x="21224" y="0"/>
                    <a:pt x="21162"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188" name="Shape 3188"/>
            <p:cNvSpPr/>
            <p:nvPr/>
          </p:nvSpPr>
          <p:spPr>
            <a:xfrm>
              <a:off x="756831" y="443545"/>
              <a:ext cx="115974" cy="759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00" y="21600"/>
                  </a:moveTo>
                  <a:lnTo>
                    <a:pt x="0" y="6943"/>
                  </a:lnTo>
                  <a:lnTo>
                    <a:pt x="2400" y="0"/>
                  </a:lnTo>
                  <a:lnTo>
                    <a:pt x="21600" y="14657"/>
                  </a:lnTo>
                  <a:lnTo>
                    <a:pt x="19200" y="2160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189" name="Shape 3189"/>
            <p:cNvSpPr/>
            <p:nvPr/>
          </p:nvSpPr>
          <p:spPr>
            <a:xfrm>
              <a:off x="499114" y="238049"/>
              <a:ext cx="356659" cy="248902"/>
            </a:xfrm>
            <a:custGeom>
              <a:avLst/>
              <a:gdLst/>
              <a:ahLst/>
              <a:cxnLst>
                <a:cxn ang="0">
                  <a:pos x="wd2" y="hd2"/>
                </a:cxn>
                <a:cxn ang="5400000">
                  <a:pos x="wd2" y="hd2"/>
                </a:cxn>
                <a:cxn ang="10800000">
                  <a:pos x="wd2" y="hd2"/>
                </a:cxn>
                <a:cxn ang="16200000">
                  <a:pos x="wd2" y="hd2"/>
                </a:cxn>
              </a:cxnLst>
              <a:rect l="0" t="0" r="r" b="b"/>
              <a:pathLst>
                <a:path w="21473" h="21600" fill="norm" stroke="1" extrusionOk="0">
                  <a:moveTo>
                    <a:pt x="7652" y="0"/>
                  </a:moveTo>
                  <a:cubicBezTo>
                    <a:pt x="0" y="5992"/>
                    <a:pt x="0" y="5992"/>
                    <a:pt x="0" y="5992"/>
                  </a:cubicBezTo>
                  <a:cubicBezTo>
                    <a:pt x="8136" y="11985"/>
                    <a:pt x="8136" y="11985"/>
                    <a:pt x="8136" y="11985"/>
                  </a:cubicBezTo>
                  <a:cubicBezTo>
                    <a:pt x="8136" y="11985"/>
                    <a:pt x="8136" y="11985"/>
                    <a:pt x="8136" y="11985"/>
                  </a:cubicBezTo>
                  <a:cubicBezTo>
                    <a:pt x="16273" y="17837"/>
                    <a:pt x="16273" y="17837"/>
                    <a:pt x="16273" y="17837"/>
                  </a:cubicBezTo>
                  <a:cubicBezTo>
                    <a:pt x="21309" y="21600"/>
                    <a:pt x="21309" y="21600"/>
                    <a:pt x="21309" y="21600"/>
                  </a:cubicBezTo>
                  <a:cubicBezTo>
                    <a:pt x="21600" y="17837"/>
                    <a:pt x="21503" y="13935"/>
                    <a:pt x="21019" y="10312"/>
                  </a:cubicBezTo>
                  <a:cubicBezTo>
                    <a:pt x="7652" y="0"/>
                    <a:pt x="7652" y="0"/>
                    <a:pt x="7652" y="0"/>
                  </a:cubicBezTo>
                </a:path>
              </a:pathLst>
            </a:custGeom>
            <a:solidFill>
              <a:srgbClr val="E84E50"/>
            </a:solidFill>
            <a:ln w="12700" cap="flat">
              <a:noFill/>
              <a:miter lim="400000"/>
            </a:ln>
            <a:effectLst/>
          </p:spPr>
          <p:txBody>
            <a:bodyPr wrap="square" lIns="71436" tIns="71436" rIns="71436" bIns="71436" numCol="1" anchor="t">
              <a:noAutofit/>
            </a:bodyPr>
            <a:lstStyle/>
            <a:p>
              <a:pPr lvl="0"/>
            </a:p>
          </p:txBody>
        </p:sp>
        <p:sp>
          <p:nvSpPr>
            <p:cNvPr id="3190" name="Shape 3190"/>
            <p:cNvSpPr/>
            <p:nvPr/>
          </p:nvSpPr>
          <p:spPr>
            <a:xfrm>
              <a:off x="848389" y="356735"/>
              <a:ext cx="20374" cy="135641"/>
            </a:xfrm>
            <a:custGeom>
              <a:avLst/>
              <a:gdLst/>
              <a:ahLst/>
              <a:cxnLst>
                <a:cxn ang="0">
                  <a:pos x="wd2" y="hd2"/>
                </a:cxn>
                <a:cxn ang="5400000">
                  <a:pos x="wd2" y="hd2"/>
                </a:cxn>
                <a:cxn ang="10800000">
                  <a:pos x="wd2" y="hd2"/>
                </a:cxn>
                <a:cxn ang="16200000">
                  <a:pos x="wd2" y="hd2"/>
                </a:cxn>
              </a:cxnLst>
              <a:rect l="0" t="0" r="r" b="b"/>
              <a:pathLst>
                <a:path w="19663" h="21600" fill="norm" stroke="1" extrusionOk="0">
                  <a:moveTo>
                    <a:pt x="0" y="0"/>
                  </a:moveTo>
                  <a:cubicBezTo>
                    <a:pt x="7714" y="6686"/>
                    <a:pt x="9257" y="13886"/>
                    <a:pt x="4629" y="20829"/>
                  </a:cubicBezTo>
                  <a:cubicBezTo>
                    <a:pt x="16971" y="21600"/>
                    <a:pt x="16971" y="21600"/>
                    <a:pt x="16971" y="21600"/>
                  </a:cubicBezTo>
                  <a:cubicBezTo>
                    <a:pt x="21600" y="14657"/>
                    <a:pt x="20057" y="7971"/>
                    <a:pt x="13886" y="1286"/>
                  </a:cubicBezTo>
                  <a:cubicBezTo>
                    <a:pt x="0" y="0"/>
                    <a:pt x="0" y="0"/>
                    <a:pt x="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191" name="Shape 3191"/>
            <p:cNvSpPr/>
            <p:nvPr/>
          </p:nvSpPr>
          <p:spPr>
            <a:xfrm>
              <a:off x="634076" y="376403"/>
              <a:ext cx="135642" cy="786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71" y="441"/>
                    <a:pt x="1029" y="1763"/>
                    <a:pt x="1029" y="3086"/>
                  </a:cubicBezTo>
                  <a:cubicBezTo>
                    <a:pt x="1029" y="3086"/>
                    <a:pt x="1029" y="3086"/>
                    <a:pt x="1029" y="3527"/>
                  </a:cubicBezTo>
                  <a:cubicBezTo>
                    <a:pt x="1029" y="3967"/>
                    <a:pt x="1029" y="3967"/>
                    <a:pt x="1029" y="4408"/>
                  </a:cubicBezTo>
                  <a:cubicBezTo>
                    <a:pt x="20571" y="21600"/>
                    <a:pt x="20571" y="21600"/>
                    <a:pt x="20571" y="21600"/>
                  </a:cubicBezTo>
                  <a:cubicBezTo>
                    <a:pt x="21600" y="18514"/>
                    <a:pt x="21600" y="18514"/>
                    <a:pt x="21600" y="18514"/>
                  </a:cubicBezTo>
                  <a:cubicBezTo>
                    <a:pt x="21600" y="18514"/>
                    <a:pt x="21600" y="18514"/>
                    <a:pt x="21600" y="18514"/>
                  </a:cubicBezTo>
                  <a:cubicBezTo>
                    <a:pt x="0" y="0"/>
                    <a:pt x="0" y="0"/>
                    <a:pt x="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192" name="Shape 3192"/>
            <p:cNvSpPr/>
            <p:nvPr/>
          </p:nvSpPr>
          <p:spPr>
            <a:xfrm>
              <a:off x="432650" y="284845"/>
              <a:ext cx="208209" cy="1071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37" y="0"/>
                  </a:moveTo>
                  <a:cubicBezTo>
                    <a:pt x="0" y="645"/>
                    <a:pt x="0" y="645"/>
                    <a:pt x="0" y="645"/>
                  </a:cubicBezTo>
                  <a:cubicBezTo>
                    <a:pt x="21600" y="21600"/>
                    <a:pt x="21600" y="21600"/>
                    <a:pt x="21600" y="21600"/>
                  </a:cubicBezTo>
                  <a:cubicBezTo>
                    <a:pt x="21600" y="21278"/>
                    <a:pt x="21600" y="21278"/>
                    <a:pt x="21600" y="20955"/>
                  </a:cubicBezTo>
                  <a:cubicBezTo>
                    <a:pt x="21600" y="20633"/>
                    <a:pt x="21600" y="20633"/>
                    <a:pt x="21600" y="20633"/>
                  </a:cubicBezTo>
                  <a:cubicBezTo>
                    <a:pt x="21600" y="19666"/>
                    <a:pt x="21433" y="18699"/>
                    <a:pt x="20930" y="18376"/>
                  </a:cubicBezTo>
                  <a:cubicBezTo>
                    <a:pt x="20930" y="18376"/>
                    <a:pt x="20930" y="18376"/>
                    <a:pt x="20930" y="18376"/>
                  </a:cubicBezTo>
                  <a:cubicBezTo>
                    <a:pt x="6865" y="4513"/>
                    <a:pt x="6865" y="4513"/>
                    <a:pt x="6865" y="4513"/>
                  </a:cubicBezTo>
                  <a:cubicBezTo>
                    <a:pt x="5526" y="5803"/>
                    <a:pt x="5526" y="5803"/>
                    <a:pt x="5526" y="5803"/>
                  </a:cubicBezTo>
                  <a:cubicBezTo>
                    <a:pt x="837" y="0"/>
                    <a:pt x="837" y="0"/>
                    <a:pt x="837"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193" name="Shape 3193"/>
            <p:cNvSpPr/>
            <p:nvPr/>
          </p:nvSpPr>
          <p:spPr>
            <a:xfrm>
              <a:off x="421799" y="278063"/>
              <a:ext cx="18990" cy="94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257" y="0"/>
                  </a:moveTo>
                  <a:lnTo>
                    <a:pt x="0" y="10800"/>
                  </a:lnTo>
                  <a:lnTo>
                    <a:pt x="12343" y="21600"/>
                  </a:lnTo>
                  <a:lnTo>
                    <a:pt x="21600" y="15429"/>
                  </a:lnTo>
                  <a:lnTo>
                    <a:pt x="9257" y="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194" name="Shape 3194"/>
            <p:cNvSpPr/>
            <p:nvPr/>
          </p:nvSpPr>
          <p:spPr>
            <a:xfrm>
              <a:off x="762935" y="443545"/>
              <a:ext cx="103088" cy="630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50" y="0"/>
                  </a:moveTo>
                  <a:cubicBezTo>
                    <a:pt x="0" y="3877"/>
                    <a:pt x="0" y="3877"/>
                    <a:pt x="0" y="3877"/>
                  </a:cubicBezTo>
                  <a:cubicBezTo>
                    <a:pt x="21262" y="21600"/>
                    <a:pt x="21262" y="21600"/>
                    <a:pt x="21262" y="21600"/>
                  </a:cubicBezTo>
                  <a:cubicBezTo>
                    <a:pt x="21262" y="19938"/>
                    <a:pt x="21262" y="18277"/>
                    <a:pt x="21600" y="16615"/>
                  </a:cubicBezTo>
                  <a:cubicBezTo>
                    <a:pt x="18900" y="14954"/>
                    <a:pt x="18900" y="14954"/>
                    <a:pt x="18900" y="14954"/>
                  </a:cubicBezTo>
                  <a:cubicBezTo>
                    <a:pt x="1350" y="0"/>
                    <a:pt x="1350" y="0"/>
                    <a:pt x="1350" y="0"/>
                  </a:cubicBezTo>
                  <a:cubicBezTo>
                    <a:pt x="1350" y="0"/>
                    <a:pt x="1350" y="0"/>
                    <a:pt x="135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195" name="Shape 3195"/>
            <p:cNvSpPr/>
            <p:nvPr/>
          </p:nvSpPr>
          <p:spPr>
            <a:xfrm>
              <a:off x="571682" y="128180"/>
              <a:ext cx="183116" cy="1098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863" y="0"/>
                  </a:moveTo>
                  <a:cubicBezTo>
                    <a:pt x="0" y="15882"/>
                    <a:pt x="0" y="15882"/>
                    <a:pt x="0" y="15882"/>
                  </a:cubicBezTo>
                  <a:cubicBezTo>
                    <a:pt x="6442" y="21600"/>
                    <a:pt x="6442" y="21600"/>
                    <a:pt x="6442" y="21600"/>
                  </a:cubicBezTo>
                  <a:cubicBezTo>
                    <a:pt x="21600" y="7624"/>
                    <a:pt x="21600" y="7624"/>
                    <a:pt x="21600" y="7624"/>
                  </a:cubicBezTo>
                  <a:cubicBezTo>
                    <a:pt x="20084" y="5082"/>
                    <a:pt x="18568" y="2224"/>
                    <a:pt x="16863" y="0"/>
                  </a:cubicBezTo>
                </a:path>
              </a:pathLst>
            </a:custGeom>
            <a:solidFill>
              <a:srgbClr val="D24E55"/>
            </a:solidFill>
            <a:ln w="12700" cap="flat">
              <a:noFill/>
              <a:miter lim="400000"/>
            </a:ln>
            <a:effectLst/>
          </p:spPr>
          <p:txBody>
            <a:bodyPr wrap="square" lIns="71436" tIns="71436" rIns="71436" bIns="71436" numCol="1" anchor="t">
              <a:noAutofit/>
            </a:bodyPr>
            <a:lstStyle/>
            <a:p>
              <a:pPr lvl="0"/>
            </a:p>
          </p:txBody>
        </p:sp>
        <p:sp>
          <p:nvSpPr>
            <p:cNvPr id="3196" name="Shape 3196"/>
            <p:cNvSpPr/>
            <p:nvPr/>
          </p:nvSpPr>
          <p:spPr>
            <a:xfrm>
              <a:off x="710035" y="110547"/>
              <a:ext cx="56292" cy="562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51" y="0"/>
                  </a:moveTo>
                  <a:cubicBezTo>
                    <a:pt x="0" y="617"/>
                    <a:pt x="0" y="617"/>
                    <a:pt x="0" y="617"/>
                  </a:cubicBezTo>
                  <a:cubicBezTo>
                    <a:pt x="3086" y="5554"/>
                    <a:pt x="3086" y="5554"/>
                    <a:pt x="3086" y="5554"/>
                  </a:cubicBezTo>
                  <a:cubicBezTo>
                    <a:pt x="1851" y="6789"/>
                    <a:pt x="1851" y="6789"/>
                    <a:pt x="1851" y="6789"/>
                  </a:cubicBezTo>
                  <a:cubicBezTo>
                    <a:pt x="7406" y="11109"/>
                    <a:pt x="12343" y="16663"/>
                    <a:pt x="17280" y="21600"/>
                  </a:cubicBezTo>
                  <a:cubicBezTo>
                    <a:pt x="21600" y="19749"/>
                    <a:pt x="21600" y="19749"/>
                    <a:pt x="21600" y="19749"/>
                  </a:cubicBezTo>
                  <a:cubicBezTo>
                    <a:pt x="15429" y="12343"/>
                    <a:pt x="8640" y="5554"/>
                    <a:pt x="1851"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197" name="Shape 3197"/>
            <p:cNvSpPr/>
            <p:nvPr/>
          </p:nvSpPr>
          <p:spPr>
            <a:xfrm>
              <a:off x="427902" y="112581"/>
              <a:ext cx="290273" cy="1654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94" y="0"/>
                  </a:moveTo>
                  <a:lnTo>
                    <a:pt x="0" y="21423"/>
                  </a:lnTo>
                  <a:lnTo>
                    <a:pt x="151" y="21600"/>
                  </a:lnTo>
                  <a:lnTo>
                    <a:pt x="10093" y="12128"/>
                  </a:lnTo>
                  <a:lnTo>
                    <a:pt x="10699" y="12570"/>
                  </a:lnTo>
                  <a:lnTo>
                    <a:pt x="21348" y="2036"/>
                  </a:lnTo>
                  <a:lnTo>
                    <a:pt x="21600" y="1682"/>
                  </a:lnTo>
                  <a:lnTo>
                    <a:pt x="20994" y="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198" name="Shape 3198"/>
            <p:cNvSpPr/>
            <p:nvPr/>
          </p:nvSpPr>
          <p:spPr>
            <a:xfrm>
              <a:off x="447570" y="208886"/>
              <a:ext cx="178369" cy="983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30" y="0"/>
                  </a:moveTo>
                  <a:lnTo>
                    <a:pt x="0" y="15939"/>
                  </a:lnTo>
                  <a:lnTo>
                    <a:pt x="6242" y="21600"/>
                  </a:lnTo>
                  <a:lnTo>
                    <a:pt x="21600" y="6406"/>
                  </a:lnTo>
                  <a:lnTo>
                    <a:pt x="15030" y="0"/>
                  </a:lnTo>
                  <a:close/>
                </a:path>
              </a:pathLst>
            </a:custGeom>
            <a:solidFill>
              <a:srgbClr val="C04E5A"/>
            </a:solidFill>
            <a:ln w="12700" cap="flat">
              <a:noFill/>
              <a:miter lim="400000"/>
            </a:ln>
            <a:effectLst/>
          </p:spPr>
          <p:txBody>
            <a:bodyPr wrap="square" lIns="71436" tIns="71436" rIns="71436" bIns="71436" numCol="1" anchor="t">
              <a:noAutofit/>
            </a:bodyPr>
            <a:lstStyle/>
            <a:p>
              <a:pPr lvl="0"/>
            </a:p>
          </p:txBody>
        </p:sp>
        <p:sp>
          <p:nvSpPr>
            <p:cNvPr id="3199" name="Shape 3199"/>
            <p:cNvSpPr/>
            <p:nvPr/>
          </p:nvSpPr>
          <p:spPr>
            <a:xfrm>
              <a:off x="440788" y="281454"/>
              <a:ext cx="58327" cy="318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512" y="0"/>
                  </a:moveTo>
                  <a:lnTo>
                    <a:pt x="0" y="2298"/>
                  </a:lnTo>
                  <a:lnTo>
                    <a:pt x="16828" y="21600"/>
                  </a:lnTo>
                  <a:lnTo>
                    <a:pt x="21600" y="17464"/>
                  </a:lnTo>
                  <a:lnTo>
                    <a:pt x="2512" y="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200" name="Shape 3200"/>
            <p:cNvSpPr/>
            <p:nvPr/>
          </p:nvSpPr>
          <p:spPr>
            <a:xfrm>
              <a:off x="429937" y="205495"/>
              <a:ext cx="141746" cy="79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60" y="0"/>
                  </a:moveTo>
                  <a:lnTo>
                    <a:pt x="0" y="19754"/>
                  </a:lnTo>
                  <a:lnTo>
                    <a:pt x="1654" y="21600"/>
                  </a:lnTo>
                  <a:lnTo>
                    <a:pt x="2687" y="20677"/>
                  </a:lnTo>
                  <a:lnTo>
                    <a:pt x="21600" y="923"/>
                  </a:lnTo>
                  <a:lnTo>
                    <a:pt x="20360" y="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nvGrpSpPr>
          <p:cNvPr id="3220" name="Group 3220"/>
          <p:cNvGrpSpPr/>
          <p:nvPr/>
        </p:nvGrpSpPr>
        <p:grpSpPr>
          <a:xfrm>
            <a:off x="3177203" y="2892455"/>
            <a:ext cx="942782" cy="1040562"/>
            <a:chOff x="0" y="0"/>
            <a:chExt cx="942780" cy="1040561"/>
          </a:xfrm>
        </p:grpSpPr>
        <p:sp>
          <p:nvSpPr>
            <p:cNvPr id="3202" name="Shape 3202"/>
            <p:cNvSpPr/>
            <p:nvPr/>
          </p:nvSpPr>
          <p:spPr>
            <a:xfrm>
              <a:off x="13864" y="13864"/>
              <a:ext cx="873459" cy="5472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714" y="3008"/>
                  </a:moveTo>
                  <a:cubicBezTo>
                    <a:pt x="13714" y="2734"/>
                    <a:pt x="13714" y="2734"/>
                    <a:pt x="13714" y="2734"/>
                  </a:cubicBezTo>
                  <a:cubicBezTo>
                    <a:pt x="13714" y="1230"/>
                    <a:pt x="12943" y="0"/>
                    <a:pt x="12000" y="0"/>
                  </a:cubicBezTo>
                  <a:cubicBezTo>
                    <a:pt x="12000" y="0"/>
                    <a:pt x="3729" y="0"/>
                    <a:pt x="0" y="0"/>
                  </a:cubicBezTo>
                  <a:cubicBezTo>
                    <a:pt x="0" y="5127"/>
                    <a:pt x="2400" y="6015"/>
                    <a:pt x="2400" y="6015"/>
                  </a:cubicBezTo>
                  <a:cubicBezTo>
                    <a:pt x="2400" y="21600"/>
                    <a:pt x="2400" y="21600"/>
                    <a:pt x="2400" y="21600"/>
                  </a:cubicBezTo>
                  <a:cubicBezTo>
                    <a:pt x="21600" y="21600"/>
                    <a:pt x="21600" y="21600"/>
                    <a:pt x="21600" y="21600"/>
                  </a:cubicBezTo>
                  <a:cubicBezTo>
                    <a:pt x="21600" y="7109"/>
                    <a:pt x="21600" y="7109"/>
                    <a:pt x="21600" y="7109"/>
                  </a:cubicBezTo>
                  <a:cubicBezTo>
                    <a:pt x="21600" y="4853"/>
                    <a:pt x="20443" y="3008"/>
                    <a:pt x="19029" y="3008"/>
                  </a:cubicBezTo>
                  <a:cubicBezTo>
                    <a:pt x="13714" y="3008"/>
                    <a:pt x="13714" y="3008"/>
                    <a:pt x="13714" y="3008"/>
                  </a:cubicBezTo>
                </a:path>
              </a:pathLst>
            </a:custGeom>
            <a:solidFill>
              <a:srgbClr val="E89920"/>
            </a:solidFill>
            <a:ln w="12700" cap="flat">
              <a:noFill/>
              <a:miter lim="400000"/>
            </a:ln>
            <a:effectLst/>
          </p:spPr>
          <p:txBody>
            <a:bodyPr wrap="square" lIns="71436" tIns="71436" rIns="71436" bIns="71436" numCol="1" anchor="t">
              <a:noAutofit/>
            </a:bodyPr>
            <a:lstStyle/>
            <a:p>
              <a:pPr lvl="0"/>
            </a:p>
          </p:txBody>
        </p:sp>
        <p:sp>
          <p:nvSpPr>
            <p:cNvPr id="3203" name="Shape 3203"/>
            <p:cNvSpPr/>
            <p:nvPr/>
          </p:nvSpPr>
          <p:spPr>
            <a:xfrm>
              <a:off x="0" y="-1"/>
              <a:ext cx="901188" cy="575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68" y="21600"/>
                  </a:moveTo>
                  <a:cubicBezTo>
                    <a:pt x="2658" y="21600"/>
                    <a:pt x="2658" y="21600"/>
                    <a:pt x="2658" y="21600"/>
                  </a:cubicBezTo>
                  <a:cubicBezTo>
                    <a:pt x="2492" y="21600"/>
                    <a:pt x="2326" y="21340"/>
                    <a:pt x="2326" y="21080"/>
                  </a:cubicBezTo>
                  <a:cubicBezTo>
                    <a:pt x="2326" y="6636"/>
                    <a:pt x="2326" y="6636"/>
                    <a:pt x="2326" y="6636"/>
                  </a:cubicBezTo>
                  <a:cubicBezTo>
                    <a:pt x="1662" y="6181"/>
                    <a:pt x="0" y="4749"/>
                    <a:pt x="0" y="520"/>
                  </a:cubicBezTo>
                  <a:cubicBezTo>
                    <a:pt x="0" y="260"/>
                    <a:pt x="166" y="0"/>
                    <a:pt x="332" y="0"/>
                  </a:cubicBezTo>
                  <a:cubicBezTo>
                    <a:pt x="11963" y="0"/>
                    <a:pt x="11963" y="0"/>
                    <a:pt x="11963" y="0"/>
                  </a:cubicBezTo>
                  <a:cubicBezTo>
                    <a:pt x="13002" y="0"/>
                    <a:pt x="13874" y="1236"/>
                    <a:pt x="13957" y="2863"/>
                  </a:cubicBezTo>
                  <a:cubicBezTo>
                    <a:pt x="18775" y="2863"/>
                    <a:pt x="18775" y="2863"/>
                    <a:pt x="18775" y="2863"/>
                  </a:cubicBezTo>
                  <a:cubicBezTo>
                    <a:pt x="20312" y="2863"/>
                    <a:pt x="21600" y="4880"/>
                    <a:pt x="21600" y="7287"/>
                  </a:cubicBezTo>
                  <a:cubicBezTo>
                    <a:pt x="21600" y="21080"/>
                    <a:pt x="21600" y="21080"/>
                    <a:pt x="21600" y="21080"/>
                  </a:cubicBezTo>
                  <a:cubicBezTo>
                    <a:pt x="21600" y="21340"/>
                    <a:pt x="21434" y="21600"/>
                    <a:pt x="21268" y="21600"/>
                  </a:cubicBezTo>
                  <a:moveTo>
                    <a:pt x="2991" y="20559"/>
                  </a:moveTo>
                  <a:cubicBezTo>
                    <a:pt x="20935" y="20559"/>
                    <a:pt x="20935" y="20559"/>
                    <a:pt x="20935" y="20559"/>
                  </a:cubicBezTo>
                  <a:cubicBezTo>
                    <a:pt x="20935" y="7287"/>
                    <a:pt x="20935" y="7287"/>
                    <a:pt x="20935" y="7287"/>
                  </a:cubicBezTo>
                  <a:cubicBezTo>
                    <a:pt x="20935" y="5400"/>
                    <a:pt x="19980" y="3904"/>
                    <a:pt x="18775" y="3904"/>
                  </a:cubicBezTo>
                  <a:cubicBezTo>
                    <a:pt x="13625" y="3904"/>
                    <a:pt x="13625" y="3904"/>
                    <a:pt x="13625" y="3904"/>
                  </a:cubicBezTo>
                  <a:cubicBezTo>
                    <a:pt x="13458" y="3904"/>
                    <a:pt x="13292" y="3643"/>
                    <a:pt x="13292" y="3383"/>
                  </a:cubicBezTo>
                  <a:cubicBezTo>
                    <a:pt x="13292" y="3123"/>
                    <a:pt x="13292" y="3123"/>
                    <a:pt x="13292" y="3123"/>
                  </a:cubicBezTo>
                  <a:cubicBezTo>
                    <a:pt x="13292" y="1952"/>
                    <a:pt x="12711" y="1041"/>
                    <a:pt x="11963" y="1041"/>
                  </a:cubicBezTo>
                  <a:cubicBezTo>
                    <a:pt x="665" y="1041"/>
                    <a:pt x="665" y="1041"/>
                    <a:pt x="665" y="1041"/>
                  </a:cubicBezTo>
                  <a:cubicBezTo>
                    <a:pt x="831" y="4945"/>
                    <a:pt x="2658" y="5725"/>
                    <a:pt x="2742" y="5725"/>
                  </a:cubicBezTo>
                  <a:cubicBezTo>
                    <a:pt x="2866" y="5790"/>
                    <a:pt x="2991" y="5986"/>
                    <a:pt x="2991" y="6246"/>
                  </a:cubicBezTo>
                  <a:cubicBezTo>
                    <a:pt x="2991" y="20559"/>
                    <a:pt x="2991" y="20559"/>
                    <a:pt x="2991" y="2055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204" name="Shape 3204"/>
            <p:cNvSpPr/>
            <p:nvPr/>
          </p:nvSpPr>
          <p:spPr>
            <a:xfrm>
              <a:off x="124779" y="200669"/>
              <a:ext cx="748680" cy="3466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00" y="0"/>
                  </a:moveTo>
                  <a:cubicBezTo>
                    <a:pt x="1250" y="0"/>
                    <a:pt x="600" y="432"/>
                    <a:pt x="0" y="1188"/>
                  </a:cubicBezTo>
                  <a:cubicBezTo>
                    <a:pt x="0" y="21600"/>
                    <a:pt x="0" y="21600"/>
                    <a:pt x="0" y="21600"/>
                  </a:cubicBezTo>
                  <a:cubicBezTo>
                    <a:pt x="21600" y="21600"/>
                    <a:pt x="21600" y="21600"/>
                    <a:pt x="21600" y="21600"/>
                  </a:cubicBezTo>
                  <a:cubicBezTo>
                    <a:pt x="21600" y="1188"/>
                    <a:pt x="21600" y="1188"/>
                    <a:pt x="21600" y="1188"/>
                  </a:cubicBezTo>
                  <a:cubicBezTo>
                    <a:pt x="21000" y="432"/>
                    <a:pt x="20350" y="0"/>
                    <a:pt x="19600" y="0"/>
                  </a:cubicBezTo>
                  <a:cubicBezTo>
                    <a:pt x="19300" y="0"/>
                    <a:pt x="18950" y="0"/>
                    <a:pt x="18650" y="216"/>
                  </a:cubicBezTo>
                  <a:cubicBezTo>
                    <a:pt x="17050" y="1080"/>
                    <a:pt x="13850" y="2592"/>
                    <a:pt x="10800" y="2592"/>
                  </a:cubicBezTo>
                  <a:cubicBezTo>
                    <a:pt x="7750" y="2592"/>
                    <a:pt x="4550" y="1080"/>
                    <a:pt x="2950" y="216"/>
                  </a:cubicBezTo>
                  <a:cubicBezTo>
                    <a:pt x="2650" y="0"/>
                    <a:pt x="2300" y="0"/>
                    <a:pt x="2000" y="0"/>
                  </a:cubicBezTo>
                </a:path>
              </a:pathLst>
            </a:custGeom>
            <a:solidFill>
              <a:srgbClr val="CA8E2E"/>
            </a:solidFill>
            <a:ln w="12700" cap="flat">
              <a:noFill/>
              <a:miter lim="400000"/>
            </a:ln>
            <a:effectLst/>
          </p:spPr>
          <p:txBody>
            <a:bodyPr wrap="square" lIns="71436" tIns="71436" rIns="71436" bIns="71436" numCol="1" anchor="t">
              <a:noAutofit/>
            </a:bodyPr>
            <a:lstStyle/>
            <a:p>
              <a:pPr lvl="0"/>
            </a:p>
          </p:txBody>
        </p:sp>
        <p:sp>
          <p:nvSpPr>
            <p:cNvPr id="3205" name="Shape 3205"/>
            <p:cNvSpPr/>
            <p:nvPr/>
          </p:nvSpPr>
          <p:spPr>
            <a:xfrm>
              <a:off x="110915" y="219641"/>
              <a:ext cx="776408" cy="341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86" y="0"/>
                  </a:moveTo>
                  <a:cubicBezTo>
                    <a:pt x="241" y="219"/>
                    <a:pt x="145" y="439"/>
                    <a:pt x="0" y="658"/>
                  </a:cubicBezTo>
                  <a:cubicBezTo>
                    <a:pt x="0" y="21600"/>
                    <a:pt x="0" y="21600"/>
                    <a:pt x="0" y="21600"/>
                  </a:cubicBezTo>
                  <a:cubicBezTo>
                    <a:pt x="21600" y="21600"/>
                    <a:pt x="21600" y="21600"/>
                    <a:pt x="21600" y="21600"/>
                  </a:cubicBezTo>
                  <a:cubicBezTo>
                    <a:pt x="21600" y="658"/>
                    <a:pt x="21600" y="658"/>
                    <a:pt x="21600" y="658"/>
                  </a:cubicBezTo>
                  <a:cubicBezTo>
                    <a:pt x="21455" y="439"/>
                    <a:pt x="21359" y="219"/>
                    <a:pt x="21214" y="0"/>
                  </a:cubicBezTo>
                  <a:cubicBezTo>
                    <a:pt x="21214" y="20723"/>
                    <a:pt x="21214" y="20723"/>
                    <a:pt x="21214" y="20723"/>
                  </a:cubicBezTo>
                  <a:cubicBezTo>
                    <a:pt x="386" y="20723"/>
                    <a:pt x="386" y="20723"/>
                    <a:pt x="386" y="20723"/>
                  </a:cubicBezTo>
                  <a:cubicBezTo>
                    <a:pt x="386" y="0"/>
                    <a:pt x="386" y="0"/>
                    <a:pt x="386"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206" name="Shape 3206"/>
            <p:cNvSpPr/>
            <p:nvPr/>
          </p:nvSpPr>
          <p:spPr>
            <a:xfrm>
              <a:off x="152508" y="289440"/>
              <a:ext cx="693222" cy="737498"/>
            </a:xfrm>
            <a:custGeom>
              <a:avLst/>
              <a:gdLst/>
              <a:ahLst/>
              <a:cxnLst>
                <a:cxn ang="0">
                  <a:pos x="wd2" y="hd2"/>
                </a:cxn>
                <a:cxn ang="5400000">
                  <a:pos x="wd2" y="hd2"/>
                </a:cxn>
                <a:cxn ang="10800000">
                  <a:pos x="wd2" y="hd2"/>
                </a:cxn>
                <a:cxn ang="16200000">
                  <a:pos x="wd2" y="hd2"/>
                </a:cxn>
              </a:cxnLst>
              <a:rect l="0" t="0" r="r" b="b"/>
              <a:pathLst>
                <a:path w="21600" h="21340" fill="norm" stroke="1" extrusionOk="0">
                  <a:moveTo>
                    <a:pt x="1620" y="38"/>
                  </a:moveTo>
                  <a:cubicBezTo>
                    <a:pt x="810" y="-162"/>
                    <a:pt x="0" y="439"/>
                    <a:pt x="0" y="1241"/>
                  </a:cubicBezTo>
                  <a:cubicBezTo>
                    <a:pt x="0" y="3998"/>
                    <a:pt x="0" y="8007"/>
                    <a:pt x="0" y="11164"/>
                  </a:cubicBezTo>
                  <a:cubicBezTo>
                    <a:pt x="0" y="16677"/>
                    <a:pt x="4698" y="21238"/>
                    <a:pt x="10638" y="21338"/>
                  </a:cubicBezTo>
                  <a:cubicBezTo>
                    <a:pt x="16686" y="21438"/>
                    <a:pt x="21600" y="16928"/>
                    <a:pt x="21600" y="11315"/>
                  </a:cubicBezTo>
                  <a:cubicBezTo>
                    <a:pt x="21600" y="1241"/>
                    <a:pt x="21600" y="1241"/>
                    <a:pt x="21600" y="1241"/>
                  </a:cubicBezTo>
                  <a:cubicBezTo>
                    <a:pt x="21600" y="439"/>
                    <a:pt x="20790" y="-162"/>
                    <a:pt x="19980" y="38"/>
                  </a:cubicBezTo>
                  <a:cubicBezTo>
                    <a:pt x="17982" y="540"/>
                    <a:pt x="14364" y="1241"/>
                    <a:pt x="10800" y="1241"/>
                  </a:cubicBezTo>
                  <a:cubicBezTo>
                    <a:pt x="7236" y="1241"/>
                    <a:pt x="3618" y="540"/>
                    <a:pt x="1620" y="38"/>
                  </a:cubicBez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207" name="Shape 3207"/>
            <p:cNvSpPr/>
            <p:nvPr/>
          </p:nvSpPr>
          <p:spPr>
            <a:xfrm>
              <a:off x="138644" y="276558"/>
              <a:ext cx="720950" cy="7640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748" y="21600"/>
                    <a:pt x="10696" y="21600"/>
                    <a:pt x="10592" y="21600"/>
                  </a:cubicBezTo>
                  <a:cubicBezTo>
                    <a:pt x="4777" y="21502"/>
                    <a:pt x="0" y="16898"/>
                    <a:pt x="0" y="11265"/>
                  </a:cubicBezTo>
                  <a:cubicBezTo>
                    <a:pt x="0" y="1567"/>
                    <a:pt x="0" y="1567"/>
                    <a:pt x="0" y="1567"/>
                  </a:cubicBezTo>
                  <a:cubicBezTo>
                    <a:pt x="0" y="686"/>
                    <a:pt x="727" y="0"/>
                    <a:pt x="1662" y="0"/>
                  </a:cubicBezTo>
                  <a:cubicBezTo>
                    <a:pt x="1817" y="0"/>
                    <a:pt x="1921" y="0"/>
                    <a:pt x="2077" y="49"/>
                  </a:cubicBezTo>
                  <a:cubicBezTo>
                    <a:pt x="3842" y="441"/>
                    <a:pt x="7373" y="1176"/>
                    <a:pt x="10800" y="1176"/>
                  </a:cubicBezTo>
                  <a:cubicBezTo>
                    <a:pt x="14227" y="1176"/>
                    <a:pt x="17758" y="441"/>
                    <a:pt x="19523" y="49"/>
                  </a:cubicBezTo>
                  <a:cubicBezTo>
                    <a:pt x="19679" y="0"/>
                    <a:pt x="19783" y="0"/>
                    <a:pt x="19938" y="0"/>
                  </a:cubicBezTo>
                  <a:cubicBezTo>
                    <a:pt x="20873" y="0"/>
                    <a:pt x="21600" y="686"/>
                    <a:pt x="21600" y="1567"/>
                  </a:cubicBezTo>
                  <a:cubicBezTo>
                    <a:pt x="21600" y="11412"/>
                    <a:pt x="21600" y="11412"/>
                    <a:pt x="21600" y="11412"/>
                  </a:cubicBezTo>
                  <a:cubicBezTo>
                    <a:pt x="21600" y="17045"/>
                    <a:pt x="16771" y="21600"/>
                    <a:pt x="10800" y="21600"/>
                  </a:cubicBezTo>
                  <a:close/>
                  <a:moveTo>
                    <a:pt x="1662" y="784"/>
                  </a:moveTo>
                  <a:cubicBezTo>
                    <a:pt x="1194" y="784"/>
                    <a:pt x="831" y="1127"/>
                    <a:pt x="831" y="1567"/>
                  </a:cubicBezTo>
                  <a:cubicBezTo>
                    <a:pt x="831" y="11265"/>
                    <a:pt x="831" y="11265"/>
                    <a:pt x="831" y="11265"/>
                  </a:cubicBezTo>
                  <a:cubicBezTo>
                    <a:pt x="831" y="16457"/>
                    <a:pt x="5244" y="20767"/>
                    <a:pt x="10644" y="20816"/>
                  </a:cubicBezTo>
                  <a:cubicBezTo>
                    <a:pt x="16200" y="20914"/>
                    <a:pt x="20769" y="16653"/>
                    <a:pt x="20769" y="11412"/>
                  </a:cubicBezTo>
                  <a:cubicBezTo>
                    <a:pt x="20769" y="1567"/>
                    <a:pt x="20769" y="1567"/>
                    <a:pt x="20769" y="1567"/>
                  </a:cubicBezTo>
                  <a:cubicBezTo>
                    <a:pt x="20769" y="1127"/>
                    <a:pt x="20406" y="784"/>
                    <a:pt x="19938" y="784"/>
                  </a:cubicBezTo>
                  <a:cubicBezTo>
                    <a:pt x="19887" y="784"/>
                    <a:pt x="19783" y="784"/>
                    <a:pt x="19731" y="784"/>
                  </a:cubicBezTo>
                  <a:cubicBezTo>
                    <a:pt x="17913" y="1224"/>
                    <a:pt x="14331" y="1959"/>
                    <a:pt x="10800" y="1959"/>
                  </a:cubicBezTo>
                  <a:cubicBezTo>
                    <a:pt x="7269" y="1959"/>
                    <a:pt x="3687" y="1224"/>
                    <a:pt x="1869" y="784"/>
                  </a:cubicBezTo>
                  <a:cubicBezTo>
                    <a:pt x="1817" y="784"/>
                    <a:pt x="1713" y="784"/>
                    <a:pt x="1662" y="784"/>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208" name="Shape 3208"/>
            <p:cNvSpPr/>
            <p:nvPr/>
          </p:nvSpPr>
          <p:spPr>
            <a:xfrm>
              <a:off x="311584" y="519550"/>
              <a:ext cx="69323" cy="6932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209" name="Shape 3209"/>
            <p:cNvSpPr/>
            <p:nvPr/>
          </p:nvSpPr>
          <p:spPr>
            <a:xfrm>
              <a:off x="616601" y="519550"/>
              <a:ext cx="69323" cy="6932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210" name="Shape 3210"/>
            <p:cNvSpPr/>
            <p:nvPr/>
          </p:nvSpPr>
          <p:spPr>
            <a:xfrm>
              <a:off x="277288" y="422499"/>
              <a:ext cx="138645" cy="69387"/>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211" name="Shape 3211"/>
            <p:cNvSpPr/>
            <p:nvPr/>
          </p:nvSpPr>
          <p:spPr>
            <a:xfrm>
              <a:off x="582305" y="422499"/>
              <a:ext cx="138645" cy="69387"/>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212" name="Shape 3212"/>
            <p:cNvSpPr/>
            <p:nvPr/>
          </p:nvSpPr>
          <p:spPr>
            <a:xfrm>
              <a:off x="417398" y="834783"/>
              <a:ext cx="163442" cy="83188"/>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213" name="Shape 3213"/>
            <p:cNvSpPr/>
            <p:nvPr/>
          </p:nvSpPr>
          <p:spPr>
            <a:xfrm>
              <a:off x="443661" y="571359"/>
              <a:ext cx="103619" cy="1729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20" y="21600"/>
                  </a:moveTo>
                  <a:cubicBezTo>
                    <a:pt x="2880" y="21600"/>
                    <a:pt x="2880" y="21600"/>
                    <a:pt x="2880" y="21600"/>
                  </a:cubicBezTo>
                  <a:cubicBezTo>
                    <a:pt x="1440" y="21600"/>
                    <a:pt x="0" y="20736"/>
                    <a:pt x="0" y="19872"/>
                  </a:cubicBezTo>
                  <a:cubicBezTo>
                    <a:pt x="0" y="1728"/>
                    <a:pt x="0" y="1728"/>
                    <a:pt x="0" y="1728"/>
                  </a:cubicBezTo>
                  <a:cubicBezTo>
                    <a:pt x="0" y="864"/>
                    <a:pt x="1440" y="0"/>
                    <a:pt x="2880" y="0"/>
                  </a:cubicBezTo>
                  <a:cubicBezTo>
                    <a:pt x="4320" y="0"/>
                    <a:pt x="5760" y="864"/>
                    <a:pt x="5760" y="1728"/>
                  </a:cubicBezTo>
                  <a:cubicBezTo>
                    <a:pt x="5760" y="18144"/>
                    <a:pt x="5760" y="18144"/>
                    <a:pt x="5760" y="18144"/>
                  </a:cubicBezTo>
                  <a:cubicBezTo>
                    <a:pt x="15840" y="18144"/>
                    <a:pt x="15840" y="18144"/>
                    <a:pt x="15840" y="18144"/>
                  </a:cubicBezTo>
                  <a:cubicBezTo>
                    <a:pt x="15840" y="14688"/>
                    <a:pt x="15840" y="14688"/>
                    <a:pt x="15840" y="14688"/>
                  </a:cubicBezTo>
                  <a:cubicBezTo>
                    <a:pt x="15840" y="13824"/>
                    <a:pt x="17280" y="12960"/>
                    <a:pt x="18720" y="12960"/>
                  </a:cubicBezTo>
                  <a:cubicBezTo>
                    <a:pt x="20160" y="12960"/>
                    <a:pt x="21600" y="13824"/>
                    <a:pt x="21600" y="14688"/>
                  </a:cubicBezTo>
                  <a:cubicBezTo>
                    <a:pt x="21600" y="19872"/>
                    <a:pt x="21600" y="19872"/>
                    <a:pt x="21600" y="19872"/>
                  </a:cubicBezTo>
                  <a:cubicBezTo>
                    <a:pt x="21600" y="20736"/>
                    <a:pt x="20160" y="21600"/>
                    <a:pt x="1872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214" name="Shape 3214"/>
            <p:cNvSpPr/>
            <p:nvPr/>
          </p:nvSpPr>
          <p:spPr>
            <a:xfrm>
              <a:off x="69322" y="464093"/>
              <a:ext cx="83187" cy="1663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725"/>
                    <a:pt x="0" y="10800"/>
                  </a:cubicBezTo>
                  <a:cubicBezTo>
                    <a:pt x="0" y="16875"/>
                    <a:pt x="9450" y="21600"/>
                    <a:pt x="21600" y="21600"/>
                  </a:cubicBezTo>
                  <a:lnTo>
                    <a:pt x="2160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215" name="Shape 3215"/>
            <p:cNvSpPr/>
            <p:nvPr/>
          </p:nvSpPr>
          <p:spPr>
            <a:xfrm>
              <a:off x="55457" y="450228"/>
              <a:ext cx="110917" cy="1941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7" y="21600"/>
                    <a:pt x="0" y="16779"/>
                    <a:pt x="0" y="10800"/>
                  </a:cubicBezTo>
                  <a:cubicBezTo>
                    <a:pt x="0" y="4821"/>
                    <a:pt x="8437" y="0"/>
                    <a:pt x="18900" y="0"/>
                  </a:cubicBezTo>
                  <a:cubicBezTo>
                    <a:pt x="20250" y="0"/>
                    <a:pt x="21600" y="771"/>
                    <a:pt x="21600" y="1543"/>
                  </a:cubicBezTo>
                  <a:cubicBezTo>
                    <a:pt x="21600" y="20057"/>
                    <a:pt x="21600" y="20057"/>
                    <a:pt x="21600" y="20057"/>
                  </a:cubicBezTo>
                  <a:cubicBezTo>
                    <a:pt x="21600" y="20829"/>
                    <a:pt x="20250" y="21600"/>
                    <a:pt x="18900" y="21600"/>
                  </a:cubicBezTo>
                  <a:close/>
                  <a:moveTo>
                    <a:pt x="16200" y="3279"/>
                  </a:moveTo>
                  <a:cubicBezTo>
                    <a:pt x="10125" y="4050"/>
                    <a:pt x="5400" y="7136"/>
                    <a:pt x="5400" y="10800"/>
                  </a:cubicBezTo>
                  <a:cubicBezTo>
                    <a:pt x="5400" y="14464"/>
                    <a:pt x="10125" y="17550"/>
                    <a:pt x="16200" y="18321"/>
                  </a:cubicBezTo>
                  <a:lnTo>
                    <a:pt x="16200" y="327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216" name="Shape 3216"/>
            <p:cNvSpPr/>
            <p:nvPr/>
          </p:nvSpPr>
          <p:spPr>
            <a:xfrm>
              <a:off x="845729" y="464093"/>
              <a:ext cx="83187" cy="1663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875"/>
                    <a:pt x="12150" y="21600"/>
                    <a:pt x="0" y="21600"/>
                  </a:cubicBezTo>
                  <a:lnTo>
                    <a:pt x="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217" name="Shape 3217"/>
            <p:cNvSpPr/>
            <p:nvPr/>
          </p:nvSpPr>
          <p:spPr>
            <a:xfrm>
              <a:off x="831865" y="450228"/>
              <a:ext cx="110916" cy="1941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771"/>
                    <a:pt x="1350" y="0"/>
                    <a:pt x="2700" y="0"/>
                  </a:cubicBezTo>
                  <a:cubicBezTo>
                    <a:pt x="13163" y="0"/>
                    <a:pt x="21600" y="4821"/>
                    <a:pt x="21600" y="10800"/>
                  </a:cubicBezTo>
                  <a:cubicBezTo>
                    <a:pt x="21600" y="16779"/>
                    <a:pt x="13163" y="21600"/>
                    <a:pt x="2700" y="21600"/>
                  </a:cubicBezTo>
                  <a:close/>
                  <a:moveTo>
                    <a:pt x="5400" y="3279"/>
                  </a:moveTo>
                  <a:cubicBezTo>
                    <a:pt x="5400" y="18321"/>
                    <a:pt x="5400" y="18321"/>
                    <a:pt x="5400" y="18321"/>
                  </a:cubicBezTo>
                  <a:cubicBezTo>
                    <a:pt x="11475" y="17550"/>
                    <a:pt x="16200" y="14464"/>
                    <a:pt x="16200" y="10800"/>
                  </a:cubicBezTo>
                  <a:cubicBezTo>
                    <a:pt x="16200" y="7136"/>
                    <a:pt x="11475" y="4050"/>
                    <a:pt x="5400" y="3279"/>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218" name="Shape 3218"/>
            <p:cNvSpPr/>
            <p:nvPr/>
          </p:nvSpPr>
          <p:spPr>
            <a:xfrm>
              <a:off x="13864" y="13864"/>
              <a:ext cx="549470" cy="415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21123" y="9000"/>
                    <a:pt x="20169" y="0"/>
                    <a:pt x="19079" y="0"/>
                  </a:cubicBezTo>
                  <a:cubicBezTo>
                    <a:pt x="19079" y="0"/>
                    <a:pt x="5928" y="0"/>
                    <a:pt x="0" y="0"/>
                  </a:cubicBezTo>
                  <a:cubicBezTo>
                    <a:pt x="0" y="8100"/>
                    <a:pt x="68" y="15300"/>
                    <a:pt x="136" y="21600"/>
                  </a:cubicBezTo>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3219" name="Shape 3219"/>
            <p:cNvSpPr/>
            <p:nvPr/>
          </p:nvSpPr>
          <p:spPr>
            <a:xfrm>
              <a:off x="0" y="-1"/>
              <a:ext cx="576552" cy="69391"/>
            </a:xfrm>
            <a:custGeom>
              <a:avLst/>
              <a:gdLst/>
              <a:ahLst/>
              <a:cxnLst>
                <a:cxn ang="0">
                  <a:pos x="wd2" y="hd2"/>
                </a:cxn>
                <a:cxn ang="5400000">
                  <a:pos x="wd2" y="hd2"/>
                </a:cxn>
                <a:cxn ang="10800000">
                  <a:pos x="wd2" y="hd2"/>
                </a:cxn>
                <a:cxn ang="16200000">
                  <a:pos x="wd2" y="hd2"/>
                </a:cxn>
              </a:cxnLst>
              <a:rect l="0" t="0" r="r" b="b"/>
              <a:pathLst>
                <a:path w="21521" h="21175" fill="norm" stroke="1" extrusionOk="0">
                  <a:moveTo>
                    <a:pt x="21018" y="21073"/>
                  </a:moveTo>
                  <a:cubicBezTo>
                    <a:pt x="20824" y="21073"/>
                    <a:pt x="20630" y="20020"/>
                    <a:pt x="20501" y="18439"/>
                  </a:cubicBezTo>
                  <a:cubicBezTo>
                    <a:pt x="20177" y="12644"/>
                    <a:pt x="19466" y="8429"/>
                    <a:pt x="18625" y="8429"/>
                  </a:cubicBezTo>
                  <a:cubicBezTo>
                    <a:pt x="1035" y="8429"/>
                    <a:pt x="1035" y="8429"/>
                    <a:pt x="1035" y="8429"/>
                  </a:cubicBezTo>
                  <a:cubicBezTo>
                    <a:pt x="1099" y="11063"/>
                    <a:pt x="1099" y="13698"/>
                    <a:pt x="1164" y="15805"/>
                  </a:cubicBezTo>
                  <a:cubicBezTo>
                    <a:pt x="1229" y="18439"/>
                    <a:pt x="1035" y="20546"/>
                    <a:pt x="776" y="21073"/>
                  </a:cubicBezTo>
                  <a:cubicBezTo>
                    <a:pt x="453" y="21600"/>
                    <a:pt x="194" y="20020"/>
                    <a:pt x="129" y="17912"/>
                  </a:cubicBezTo>
                  <a:cubicBezTo>
                    <a:pt x="65" y="13171"/>
                    <a:pt x="0" y="8956"/>
                    <a:pt x="0" y="4215"/>
                  </a:cubicBezTo>
                  <a:cubicBezTo>
                    <a:pt x="0" y="2107"/>
                    <a:pt x="259" y="0"/>
                    <a:pt x="517" y="0"/>
                  </a:cubicBezTo>
                  <a:cubicBezTo>
                    <a:pt x="18625" y="0"/>
                    <a:pt x="18625" y="0"/>
                    <a:pt x="18625" y="0"/>
                  </a:cubicBezTo>
                  <a:cubicBezTo>
                    <a:pt x="19854" y="0"/>
                    <a:pt x="20953" y="5795"/>
                    <a:pt x="21471" y="15278"/>
                  </a:cubicBezTo>
                  <a:cubicBezTo>
                    <a:pt x="21600" y="17385"/>
                    <a:pt x="21471" y="20020"/>
                    <a:pt x="21212" y="20546"/>
                  </a:cubicBezTo>
                  <a:cubicBezTo>
                    <a:pt x="21147" y="21073"/>
                    <a:pt x="21083" y="21073"/>
                    <a:pt x="21018"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sp>
        <p:nvSpPr>
          <p:cNvPr id="3221" name="Shape 3221"/>
          <p:cNvSpPr/>
          <p:nvPr/>
        </p:nvSpPr>
        <p:spPr>
          <a:xfrm>
            <a:off x="1013461" y="11007971"/>
            <a:ext cx="1557074" cy="1883584"/>
          </a:xfrm>
          <a:prstGeom prst="rect">
            <a:avLst/>
          </a:prstGeom>
          <a:solidFill>
            <a:srgbClr val="00882B"/>
          </a:solidFill>
          <a:ln w="12700">
            <a:miter lim="400000"/>
          </a:ln>
          <a:effectLst>
            <a:outerShdw sx="100000" sy="100000" kx="0" ky="0" algn="b" rotWithShape="0" blurRad="38100" dist="25400" dir="5400000">
              <a:srgbClr val="000000">
                <a:alpha val="50000"/>
              </a:srgbClr>
            </a:outerShdw>
          </a:effectLst>
        </p:spPr>
        <p:txBody>
          <a:bodyPr lIns="0" tIns="0" rIns="0" bIns="0" anchor="ct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222" name="Shape 3222"/>
          <p:cNvSpPr/>
          <p:nvPr/>
        </p:nvSpPr>
        <p:spPr>
          <a:xfrm>
            <a:off x="1013461" y="2233089"/>
            <a:ext cx="1557074" cy="8679704"/>
          </a:xfrm>
          <a:prstGeom prst="rect">
            <a:avLst/>
          </a:prstGeom>
          <a:solidFill>
            <a:srgbClr val="00882B"/>
          </a:solidFill>
          <a:ln w="12700">
            <a:miter lim="400000"/>
          </a:ln>
          <a:effectLst>
            <a:outerShdw sx="100000" sy="100000" kx="0" ky="0" algn="b" rotWithShape="0" blurRad="38100" dist="25400" dir="5400000">
              <a:srgbClr val="000000">
                <a:alpha val="14876"/>
              </a:srgbClr>
            </a:outerShdw>
          </a:effectLst>
        </p:spPr>
        <p:txBody>
          <a:bodyPr lIns="0" tIns="0" rIns="0" bIns="0" anchor="ct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223" name="Shape 3223"/>
          <p:cNvSpPr/>
          <p:nvPr/>
        </p:nvSpPr>
        <p:spPr>
          <a:xfrm>
            <a:off x="1086741" y="3058153"/>
            <a:ext cx="1385317"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8100"/>
              </a:lnSpc>
              <a:defRPr b="1" sz="4000">
                <a:solidFill>
                  <a:srgbClr val="FFFFFF"/>
                </a:solidFill>
                <a:latin typeface="Helvetica Neue"/>
                <a:ea typeface="Helvetica Neue"/>
                <a:cs typeface="Helvetica Neue"/>
                <a:sym typeface="Helvetica Neue"/>
              </a:defRPr>
            </a:lvl1pPr>
          </a:lstStyle>
          <a:p>
            <a:pPr lvl="0">
              <a:defRPr b="0" sz="1800">
                <a:solidFill>
                  <a:srgbClr val="000000"/>
                </a:solidFill>
              </a:defRPr>
            </a:pPr>
            <a:r>
              <a:rPr b="1" sz="4000">
                <a:solidFill>
                  <a:srgbClr val="FFFFFF"/>
                </a:solidFill>
              </a:rPr>
              <a:t>09:00</a:t>
            </a:r>
          </a:p>
        </p:txBody>
      </p:sp>
      <p:sp>
        <p:nvSpPr>
          <p:cNvPr id="3224" name="Shape 3224"/>
          <p:cNvSpPr/>
          <p:nvPr/>
        </p:nvSpPr>
        <p:spPr>
          <a:xfrm>
            <a:off x="1086741" y="4677835"/>
            <a:ext cx="1385317"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8100"/>
              </a:lnSpc>
              <a:defRPr b="1" sz="4000">
                <a:solidFill>
                  <a:srgbClr val="FFFFFF"/>
                </a:solidFill>
                <a:latin typeface="Helvetica Neue"/>
                <a:ea typeface="Helvetica Neue"/>
                <a:cs typeface="Helvetica Neue"/>
                <a:sym typeface="Helvetica Neue"/>
              </a:defRPr>
            </a:lvl1pPr>
          </a:lstStyle>
          <a:p>
            <a:pPr lvl="0">
              <a:defRPr b="0" sz="1800">
                <a:solidFill>
                  <a:srgbClr val="000000"/>
                </a:solidFill>
              </a:defRPr>
            </a:pPr>
            <a:r>
              <a:rPr b="1" sz="4000">
                <a:solidFill>
                  <a:srgbClr val="FFFFFF"/>
                </a:solidFill>
              </a:rPr>
              <a:t>10:00</a:t>
            </a:r>
          </a:p>
        </p:txBody>
      </p:sp>
      <p:sp>
        <p:nvSpPr>
          <p:cNvPr id="3225" name="Shape 3225"/>
          <p:cNvSpPr/>
          <p:nvPr/>
        </p:nvSpPr>
        <p:spPr>
          <a:xfrm>
            <a:off x="1086741" y="7917198"/>
            <a:ext cx="1385317"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8100"/>
              </a:lnSpc>
              <a:defRPr b="1" sz="4000">
                <a:solidFill>
                  <a:srgbClr val="FFFFFF"/>
                </a:solidFill>
                <a:latin typeface="Helvetica Neue"/>
                <a:ea typeface="Helvetica Neue"/>
                <a:cs typeface="Helvetica Neue"/>
                <a:sym typeface="Helvetica Neue"/>
              </a:defRPr>
            </a:lvl1pPr>
          </a:lstStyle>
          <a:p>
            <a:pPr lvl="0">
              <a:defRPr b="0" sz="1800">
                <a:solidFill>
                  <a:srgbClr val="000000"/>
                </a:solidFill>
              </a:defRPr>
            </a:pPr>
            <a:r>
              <a:rPr b="1" sz="4000">
                <a:solidFill>
                  <a:srgbClr val="FFFFFF"/>
                </a:solidFill>
              </a:rPr>
              <a:t>16:15</a:t>
            </a:r>
          </a:p>
        </p:txBody>
      </p:sp>
      <p:sp>
        <p:nvSpPr>
          <p:cNvPr id="3226" name="Shape 3226"/>
          <p:cNvSpPr/>
          <p:nvPr/>
        </p:nvSpPr>
        <p:spPr>
          <a:xfrm>
            <a:off x="1086741" y="6297517"/>
            <a:ext cx="1385317"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8100"/>
              </a:lnSpc>
              <a:defRPr b="1" sz="4000">
                <a:solidFill>
                  <a:srgbClr val="FFFFFF"/>
                </a:solidFill>
                <a:latin typeface="Helvetica Neue"/>
                <a:ea typeface="Helvetica Neue"/>
                <a:cs typeface="Helvetica Neue"/>
                <a:sym typeface="Helvetica Neue"/>
              </a:defRPr>
            </a:lvl1pPr>
          </a:lstStyle>
          <a:p>
            <a:pPr lvl="0">
              <a:defRPr b="0" sz="1800">
                <a:solidFill>
                  <a:srgbClr val="000000"/>
                </a:solidFill>
              </a:defRPr>
            </a:pPr>
            <a:r>
              <a:rPr b="1" sz="4000">
                <a:solidFill>
                  <a:srgbClr val="FFFFFF"/>
                </a:solidFill>
              </a:rPr>
              <a:t>16:00</a:t>
            </a:r>
          </a:p>
        </p:txBody>
      </p:sp>
      <p:grpSp>
        <p:nvGrpSpPr>
          <p:cNvPr id="3250" name="Group 3250"/>
          <p:cNvGrpSpPr/>
          <p:nvPr/>
        </p:nvGrpSpPr>
        <p:grpSpPr>
          <a:xfrm>
            <a:off x="3173451" y="5823197"/>
            <a:ext cx="8474702" cy="1657804"/>
            <a:chOff x="0" y="0"/>
            <a:chExt cx="8474701" cy="1657803"/>
          </a:xfrm>
        </p:grpSpPr>
        <p:grpSp>
          <p:nvGrpSpPr>
            <p:cNvPr id="3230" name="Group 3230"/>
            <p:cNvGrpSpPr/>
            <p:nvPr/>
          </p:nvGrpSpPr>
          <p:grpSpPr>
            <a:xfrm>
              <a:off x="4262018" y="0"/>
              <a:ext cx="4212684" cy="1657804"/>
              <a:chOff x="0" y="0"/>
              <a:chExt cx="4212682" cy="1657803"/>
            </a:xfrm>
          </p:grpSpPr>
          <p:sp>
            <p:nvSpPr>
              <p:cNvPr id="3227" name="Shape 3227"/>
              <p:cNvSpPr/>
              <p:nvPr/>
            </p:nvSpPr>
            <p:spPr>
              <a:xfrm>
                <a:off x="1617377"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58ADE1"/>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58ADE1"/>
                    </a:solidFill>
                  </a:rPr>
                  <a:t></a:t>
                </a:r>
              </a:p>
            </p:txBody>
          </p:sp>
          <p:sp>
            <p:nvSpPr>
              <p:cNvPr id="3228" name="Shape 3228"/>
              <p:cNvSpPr/>
              <p:nvPr/>
            </p:nvSpPr>
            <p:spPr>
              <a:xfrm>
                <a:off x="0" y="489416"/>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229" name="Shape 3229"/>
              <p:cNvSpPr/>
              <p:nvPr/>
            </p:nvSpPr>
            <p:spPr>
              <a:xfrm>
                <a:off x="2883026" y="846184"/>
                <a:ext cx="1329657" cy="6391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6250" sz="3200">
                    <a:solidFill>
                      <a:srgbClr val="58ADE1"/>
                    </a:solidFill>
                    <a:latin typeface="Atlassian-icons"/>
                    <a:ea typeface="Atlassian-icons"/>
                    <a:cs typeface="Atlassian-icons"/>
                    <a:sym typeface="Atlassian-icons"/>
                  </a:defRPr>
                </a:lvl1pPr>
              </a:lstStyle>
              <a:p>
                <a:pPr lvl="0">
                  <a:defRPr baseline="0" sz="1800">
                    <a:solidFill>
                      <a:srgbClr val="000000"/>
                    </a:solidFill>
                  </a:defRPr>
                </a:pPr>
                <a:r>
                  <a:rPr baseline="-6250" sz="3200">
                    <a:solidFill>
                      <a:srgbClr val="58ADE1"/>
                    </a:solidFill>
                  </a:rPr>
                  <a:t>stg</a:t>
                </a:r>
              </a:p>
            </p:txBody>
          </p:sp>
        </p:grpSp>
        <p:grpSp>
          <p:nvGrpSpPr>
            <p:cNvPr id="3249" name="Group 3249"/>
            <p:cNvGrpSpPr/>
            <p:nvPr/>
          </p:nvGrpSpPr>
          <p:grpSpPr>
            <a:xfrm>
              <a:off x="-1" y="348176"/>
              <a:ext cx="942782" cy="961451"/>
              <a:chOff x="0" y="0"/>
              <a:chExt cx="942780" cy="961449"/>
            </a:xfrm>
          </p:grpSpPr>
          <p:sp>
            <p:nvSpPr>
              <p:cNvPr id="3231" name="Shape 3231"/>
              <p:cNvSpPr/>
              <p:nvPr/>
            </p:nvSpPr>
            <p:spPr>
              <a:xfrm>
                <a:off x="11942" y="11823"/>
                <a:ext cx="919015" cy="828158"/>
              </a:xfrm>
              <a:custGeom>
                <a:avLst/>
                <a:gdLst/>
                <a:ahLst/>
                <a:cxnLst>
                  <a:cxn ang="0">
                    <a:pos x="wd2" y="hd2"/>
                  </a:cxn>
                  <a:cxn ang="5400000">
                    <a:pos x="wd2" y="hd2"/>
                  </a:cxn>
                  <a:cxn ang="10800000">
                    <a:pos x="wd2" y="hd2"/>
                  </a:cxn>
                  <a:cxn ang="16200000">
                    <a:pos x="wd2" y="hd2"/>
                  </a:cxn>
                </a:cxnLst>
                <a:rect l="0" t="0" r="r" b="b"/>
                <a:pathLst>
                  <a:path w="18731" h="19253" fill="norm" stroke="1" extrusionOk="0">
                    <a:moveTo>
                      <a:pt x="16532" y="5254"/>
                    </a:moveTo>
                    <a:cubicBezTo>
                      <a:pt x="15990" y="2541"/>
                      <a:pt x="13851" y="0"/>
                      <a:pt x="10266" y="0"/>
                    </a:cubicBezTo>
                    <a:cubicBezTo>
                      <a:pt x="4180" y="0"/>
                      <a:pt x="4873" y="3983"/>
                      <a:pt x="3759" y="3983"/>
                    </a:cubicBezTo>
                    <a:cubicBezTo>
                      <a:pt x="445" y="3983"/>
                      <a:pt x="-2869" y="18715"/>
                      <a:pt x="4120" y="18715"/>
                    </a:cubicBezTo>
                    <a:cubicBezTo>
                      <a:pt x="11079" y="18715"/>
                      <a:pt x="18731" y="21600"/>
                      <a:pt x="18731" y="14011"/>
                    </a:cubicBezTo>
                    <a:cubicBezTo>
                      <a:pt x="18731" y="10783"/>
                      <a:pt x="16863" y="6937"/>
                      <a:pt x="16532" y="5254"/>
                    </a:cubicBezTo>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3232" name="Shape 3232"/>
              <p:cNvSpPr/>
              <p:nvPr/>
            </p:nvSpPr>
            <p:spPr>
              <a:xfrm>
                <a:off x="0" y="0"/>
                <a:ext cx="942781" cy="8525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727" y="21600"/>
                    </a:moveTo>
                    <a:cubicBezTo>
                      <a:pt x="14727" y="21600"/>
                      <a:pt x="14727" y="21600"/>
                      <a:pt x="14727" y="21600"/>
                    </a:cubicBezTo>
                    <a:cubicBezTo>
                      <a:pt x="13305" y="21600"/>
                      <a:pt x="11782" y="21450"/>
                      <a:pt x="10157" y="21301"/>
                    </a:cubicBezTo>
                    <a:cubicBezTo>
                      <a:pt x="8430" y="21151"/>
                      <a:pt x="6670" y="21001"/>
                      <a:pt x="4909" y="21001"/>
                    </a:cubicBezTo>
                    <a:cubicBezTo>
                      <a:pt x="3216" y="21001"/>
                      <a:pt x="1964" y="20290"/>
                      <a:pt x="1083" y="18942"/>
                    </a:cubicBezTo>
                    <a:cubicBezTo>
                      <a:pt x="372" y="17782"/>
                      <a:pt x="0" y="16172"/>
                      <a:pt x="0" y="14263"/>
                    </a:cubicBezTo>
                    <a:cubicBezTo>
                      <a:pt x="0" y="9883"/>
                      <a:pt x="2133" y="4342"/>
                      <a:pt x="4503" y="4342"/>
                    </a:cubicBezTo>
                    <a:cubicBezTo>
                      <a:pt x="4706" y="4342"/>
                      <a:pt x="4875" y="4080"/>
                      <a:pt x="5112" y="3556"/>
                    </a:cubicBezTo>
                    <a:cubicBezTo>
                      <a:pt x="5789" y="2209"/>
                      <a:pt x="6873" y="0"/>
                      <a:pt x="11816" y="0"/>
                    </a:cubicBezTo>
                    <a:cubicBezTo>
                      <a:pt x="16048" y="0"/>
                      <a:pt x="18519" y="2995"/>
                      <a:pt x="19129" y="5952"/>
                    </a:cubicBezTo>
                    <a:cubicBezTo>
                      <a:pt x="19230" y="6514"/>
                      <a:pt x="19535" y="7375"/>
                      <a:pt x="19907" y="8348"/>
                    </a:cubicBezTo>
                    <a:cubicBezTo>
                      <a:pt x="20652" y="10482"/>
                      <a:pt x="21600" y="13140"/>
                      <a:pt x="21600" y="15573"/>
                    </a:cubicBezTo>
                    <a:cubicBezTo>
                      <a:pt x="21600" y="17894"/>
                      <a:pt x="20957" y="19466"/>
                      <a:pt x="19636" y="20440"/>
                    </a:cubicBezTo>
                    <a:cubicBezTo>
                      <a:pt x="18519" y="21226"/>
                      <a:pt x="16962" y="21600"/>
                      <a:pt x="14727" y="21600"/>
                    </a:cubicBezTo>
                    <a:moveTo>
                      <a:pt x="11816" y="599"/>
                    </a:moveTo>
                    <a:cubicBezTo>
                      <a:pt x="7211" y="599"/>
                      <a:pt x="6196" y="2620"/>
                      <a:pt x="5586" y="3856"/>
                    </a:cubicBezTo>
                    <a:cubicBezTo>
                      <a:pt x="5315" y="4417"/>
                      <a:pt x="5045" y="4941"/>
                      <a:pt x="4503" y="4941"/>
                    </a:cubicBezTo>
                    <a:cubicBezTo>
                      <a:pt x="2607" y="4941"/>
                      <a:pt x="542" y="9845"/>
                      <a:pt x="542" y="14263"/>
                    </a:cubicBezTo>
                    <a:cubicBezTo>
                      <a:pt x="542" y="16060"/>
                      <a:pt x="880" y="17557"/>
                      <a:pt x="1557" y="18605"/>
                    </a:cubicBezTo>
                    <a:cubicBezTo>
                      <a:pt x="2302" y="19803"/>
                      <a:pt x="3419" y="20402"/>
                      <a:pt x="4909" y="20402"/>
                    </a:cubicBezTo>
                    <a:cubicBezTo>
                      <a:pt x="6670" y="20402"/>
                      <a:pt x="8464" y="20552"/>
                      <a:pt x="10191" y="20702"/>
                    </a:cubicBezTo>
                    <a:cubicBezTo>
                      <a:pt x="11816" y="20851"/>
                      <a:pt x="13339" y="21001"/>
                      <a:pt x="14727" y="21001"/>
                    </a:cubicBezTo>
                    <a:cubicBezTo>
                      <a:pt x="14727" y="21001"/>
                      <a:pt x="14727" y="21001"/>
                      <a:pt x="14727" y="21001"/>
                    </a:cubicBezTo>
                    <a:cubicBezTo>
                      <a:pt x="16860" y="21001"/>
                      <a:pt x="18316" y="20664"/>
                      <a:pt x="19332" y="19953"/>
                    </a:cubicBezTo>
                    <a:cubicBezTo>
                      <a:pt x="20517" y="19092"/>
                      <a:pt x="21058" y="17669"/>
                      <a:pt x="21058" y="15573"/>
                    </a:cubicBezTo>
                    <a:cubicBezTo>
                      <a:pt x="21058" y="13252"/>
                      <a:pt x="20144" y="10632"/>
                      <a:pt x="19399" y="8535"/>
                    </a:cubicBezTo>
                    <a:cubicBezTo>
                      <a:pt x="19027" y="7562"/>
                      <a:pt x="18722" y="6701"/>
                      <a:pt x="18587" y="6064"/>
                    </a:cubicBezTo>
                    <a:cubicBezTo>
                      <a:pt x="18045" y="3332"/>
                      <a:pt x="15743" y="599"/>
                      <a:pt x="11816" y="59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233" name="Shape 3233"/>
              <p:cNvSpPr/>
              <p:nvPr/>
            </p:nvSpPr>
            <p:spPr>
              <a:xfrm>
                <a:off x="51650" y="23647"/>
                <a:ext cx="833257" cy="4181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45" y="13967"/>
                    </a:moveTo>
                    <a:cubicBezTo>
                      <a:pt x="20451" y="15876"/>
                      <a:pt x="21064" y="18623"/>
                      <a:pt x="21600" y="21600"/>
                    </a:cubicBezTo>
                    <a:cubicBezTo>
                      <a:pt x="21294" y="19692"/>
                      <a:pt x="20911" y="17860"/>
                      <a:pt x="20604" y="16181"/>
                    </a:cubicBezTo>
                    <a:cubicBezTo>
                      <a:pt x="20413" y="15418"/>
                      <a:pt x="20298" y="14654"/>
                      <a:pt x="20145" y="13967"/>
                    </a:cubicBezTo>
                    <a:moveTo>
                      <a:pt x="12026" y="0"/>
                    </a:moveTo>
                    <a:cubicBezTo>
                      <a:pt x="6817" y="0"/>
                      <a:pt x="5668" y="4122"/>
                      <a:pt x="4979" y="6640"/>
                    </a:cubicBezTo>
                    <a:cubicBezTo>
                      <a:pt x="4672" y="7785"/>
                      <a:pt x="4366" y="8854"/>
                      <a:pt x="3753" y="8854"/>
                    </a:cubicBezTo>
                    <a:cubicBezTo>
                      <a:pt x="2374" y="8854"/>
                      <a:pt x="881" y="13128"/>
                      <a:pt x="0" y="18700"/>
                    </a:cubicBezTo>
                    <a:cubicBezTo>
                      <a:pt x="919" y="13739"/>
                      <a:pt x="2336" y="10075"/>
                      <a:pt x="3753" y="10075"/>
                    </a:cubicBezTo>
                    <a:cubicBezTo>
                      <a:pt x="5170" y="10075"/>
                      <a:pt x="4289" y="1221"/>
                      <a:pt x="12026" y="1221"/>
                    </a:cubicBezTo>
                    <a:cubicBezTo>
                      <a:pt x="15970" y="1221"/>
                      <a:pt x="18536" y="5419"/>
                      <a:pt x="19609" y="10457"/>
                    </a:cubicBezTo>
                    <a:cubicBezTo>
                      <a:pt x="18843" y="5114"/>
                      <a:pt x="16277" y="0"/>
                      <a:pt x="12026" y="0"/>
                    </a:cubicBezTo>
                  </a:path>
                </a:pathLst>
              </a:custGeom>
              <a:solidFill>
                <a:srgbClr val="FFD774"/>
              </a:solidFill>
              <a:ln w="12700" cap="flat">
                <a:noFill/>
                <a:miter lim="400000"/>
              </a:ln>
              <a:effectLst/>
            </p:spPr>
            <p:txBody>
              <a:bodyPr wrap="square" lIns="71436" tIns="71436" rIns="71436" bIns="71436" numCol="1" anchor="t">
                <a:noAutofit/>
              </a:bodyPr>
              <a:lstStyle/>
              <a:p>
                <a:pPr lvl="0"/>
              </a:p>
            </p:txBody>
          </p:sp>
          <p:sp>
            <p:nvSpPr>
              <p:cNvPr id="3234" name="Shape 3234"/>
              <p:cNvSpPr/>
              <p:nvPr/>
            </p:nvSpPr>
            <p:spPr>
              <a:xfrm>
                <a:off x="0" y="0"/>
                <a:ext cx="942781" cy="8525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727" y="21600"/>
                    </a:moveTo>
                    <a:cubicBezTo>
                      <a:pt x="14727" y="21600"/>
                      <a:pt x="14727" y="21600"/>
                      <a:pt x="14727" y="21600"/>
                    </a:cubicBezTo>
                    <a:cubicBezTo>
                      <a:pt x="13305" y="21600"/>
                      <a:pt x="11782" y="21450"/>
                      <a:pt x="10157" y="21301"/>
                    </a:cubicBezTo>
                    <a:cubicBezTo>
                      <a:pt x="8430" y="21151"/>
                      <a:pt x="6670" y="21001"/>
                      <a:pt x="4909" y="21001"/>
                    </a:cubicBezTo>
                    <a:cubicBezTo>
                      <a:pt x="3216" y="21001"/>
                      <a:pt x="1964" y="20290"/>
                      <a:pt x="1083" y="18942"/>
                    </a:cubicBezTo>
                    <a:cubicBezTo>
                      <a:pt x="372" y="17782"/>
                      <a:pt x="0" y="16172"/>
                      <a:pt x="0" y="14263"/>
                    </a:cubicBezTo>
                    <a:cubicBezTo>
                      <a:pt x="0" y="9883"/>
                      <a:pt x="2133" y="4342"/>
                      <a:pt x="4503" y="4342"/>
                    </a:cubicBezTo>
                    <a:cubicBezTo>
                      <a:pt x="4706" y="4342"/>
                      <a:pt x="4875" y="4080"/>
                      <a:pt x="5112" y="3556"/>
                    </a:cubicBezTo>
                    <a:cubicBezTo>
                      <a:pt x="5789" y="2209"/>
                      <a:pt x="6873" y="0"/>
                      <a:pt x="11816" y="0"/>
                    </a:cubicBezTo>
                    <a:cubicBezTo>
                      <a:pt x="16048" y="0"/>
                      <a:pt x="18519" y="2995"/>
                      <a:pt x="19129" y="5952"/>
                    </a:cubicBezTo>
                    <a:cubicBezTo>
                      <a:pt x="19230" y="6514"/>
                      <a:pt x="19535" y="7375"/>
                      <a:pt x="19907" y="8348"/>
                    </a:cubicBezTo>
                    <a:cubicBezTo>
                      <a:pt x="20652" y="10482"/>
                      <a:pt x="21600" y="13140"/>
                      <a:pt x="21600" y="15573"/>
                    </a:cubicBezTo>
                    <a:cubicBezTo>
                      <a:pt x="21600" y="17894"/>
                      <a:pt x="20957" y="19466"/>
                      <a:pt x="19636" y="20440"/>
                    </a:cubicBezTo>
                    <a:cubicBezTo>
                      <a:pt x="18519" y="21226"/>
                      <a:pt x="16962" y="21600"/>
                      <a:pt x="14727" y="21600"/>
                    </a:cubicBezTo>
                    <a:moveTo>
                      <a:pt x="11816" y="599"/>
                    </a:moveTo>
                    <a:cubicBezTo>
                      <a:pt x="7211" y="599"/>
                      <a:pt x="6196" y="2620"/>
                      <a:pt x="5586" y="3856"/>
                    </a:cubicBezTo>
                    <a:cubicBezTo>
                      <a:pt x="5315" y="4417"/>
                      <a:pt x="5045" y="4941"/>
                      <a:pt x="4503" y="4941"/>
                    </a:cubicBezTo>
                    <a:cubicBezTo>
                      <a:pt x="2607" y="4941"/>
                      <a:pt x="542" y="9845"/>
                      <a:pt x="542" y="14263"/>
                    </a:cubicBezTo>
                    <a:cubicBezTo>
                      <a:pt x="542" y="16060"/>
                      <a:pt x="880" y="17557"/>
                      <a:pt x="1557" y="18605"/>
                    </a:cubicBezTo>
                    <a:cubicBezTo>
                      <a:pt x="2302" y="19803"/>
                      <a:pt x="3419" y="20402"/>
                      <a:pt x="4909" y="20402"/>
                    </a:cubicBezTo>
                    <a:cubicBezTo>
                      <a:pt x="6670" y="20402"/>
                      <a:pt x="8464" y="20552"/>
                      <a:pt x="10191" y="20702"/>
                    </a:cubicBezTo>
                    <a:cubicBezTo>
                      <a:pt x="11816" y="20851"/>
                      <a:pt x="13339" y="21001"/>
                      <a:pt x="14727" y="21001"/>
                    </a:cubicBezTo>
                    <a:cubicBezTo>
                      <a:pt x="14727" y="21001"/>
                      <a:pt x="14727" y="21001"/>
                      <a:pt x="14727" y="21001"/>
                    </a:cubicBezTo>
                    <a:cubicBezTo>
                      <a:pt x="16860" y="21001"/>
                      <a:pt x="18316" y="20664"/>
                      <a:pt x="19332" y="19953"/>
                    </a:cubicBezTo>
                    <a:cubicBezTo>
                      <a:pt x="20517" y="19092"/>
                      <a:pt x="21058" y="17669"/>
                      <a:pt x="21058" y="15573"/>
                    </a:cubicBezTo>
                    <a:cubicBezTo>
                      <a:pt x="21058" y="13252"/>
                      <a:pt x="20144" y="10632"/>
                      <a:pt x="19399" y="8535"/>
                    </a:cubicBezTo>
                    <a:cubicBezTo>
                      <a:pt x="19027" y="7562"/>
                      <a:pt x="18722" y="6701"/>
                      <a:pt x="18587" y="6064"/>
                    </a:cubicBezTo>
                    <a:cubicBezTo>
                      <a:pt x="18045" y="3332"/>
                      <a:pt x="15743" y="599"/>
                      <a:pt x="11816" y="59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235" name="Shape 3235"/>
              <p:cNvSpPr/>
              <p:nvPr/>
            </p:nvSpPr>
            <p:spPr>
              <a:xfrm>
                <a:off x="23647" y="576247"/>
                <a:ext cx="895487" cy="2526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1" y="5558"/>
                      <a:pt x="428" y="10232"/>
                      <a:pt x="1069" y="13516"/>
                    </a:cubicBezTo>
                    <a:cubicBezTo>
                      <a:pt x="1853" y="17558"/>
                      <a:pt x="3030" y="19579"/>
                      <a:pt x="4598" y="19579"/>
                    </a:cubicBezTo>
                    <a:cubicBezTo>
                      <a:pt x="6451" y="19579"/>
                      <a:pt x="8341" y="20084"/>
                      <a:pt x="10158" y="20589"/>
                    </a:cubicBezTo>
                    <a:cubicBezTo>
                      <a:pt x="11869" y="21095"/>
                      <a:pt x="13473" y="21600"/>
                      <a:pt x="14935" y="21600"/>
                    </a:cubicBezTo>
                    <a:cubicBezTo>
                      <a:pt x="14935" y="21600"/>
                      <a:pt x="14935" y="21600"/>
                      <a:pt x="14935" y="21600"/>
                    </a:cubicBezTo>
                    <a:cubicBezTo>
                      <a:pt x="17180" y="21600"/>
                      <a:pt x="18713" y="20463"/>
                      <a:pt x="19782" y="18063"/>
                    </a:cubicBezTo>
                    <a:cubicBezTo>
                      <a:pt x="21030" y="15158"/>
                      <a:pt x="21600" y="10358"/>
                      <a:pt x="21600" y="3284"/>
                    </a:cubicBezTo>
                    <a:cubicBezTo>
                      <a:pt x="21600" y="3284"/>
                      <a:pt x="21600" y="3284"/>
                      <a:pt x="21600" y="3158"/>
                    </a:cubicBezTo>
                    <a:cubicBezTo>
                      <a:pt x="20780" y="12758"/>
                      <a:pt x="18214" y="15032"/>
                      <a:pt x="14935" y="15032"/>
                    </a:cubicBezTo>
                    <a:cubicBezTo>
                      <a:pt x="11869" y="15032"/>
                      <a:pt x="8162" y="13011"/>
                      <a:pt x="4598" y="13011"/>
                    </a:cubicBezTo>
                    <a:cubicBezTo>
                      <a:pt x="1960" y="13011"/>
                      <a:pt x="570" y="7453"/>
                      <a:pt x="0" y="0"/>
                    </a:cubicBezTo>
                  </a:path>
                </a:pathLst>
              </a:custGeom>
              <a:solidFill>
                <a:srgbClr val="DEAD27"/>
              </a:solidFill>
              <a:ln w="12700" cap="flat">
                <a:noFill/>
                <a:miter lim="400000"/>
              </a:ln>
              <a:effectLst/>
            </p:spPr>
            <p:txBody>
              <a:bodyPr wrap="square" lIns="71436" tIns="71436" rIns="71436" bIns="71436" numCol="1" anchor="t">
                <a:noAutofit/>
              </a:bodyPr>
              <a:lstStyle/>
              <a:p>
                <a:pPr lvl="0"/>
              </a:p>
            </p:txBody>
          </p:sp>
          <p:sp>
            <p:nvSpPr>
              <p:cNvPr id="3236" name="Shape 3236"/>
              <p:cNvSpPr/>
              <p:nvPr/>
            </p:nvSpPr>
            <p:spPr>
              <a:xfrm>
                <a:off x="12428" y="518373"/>
                <a:ext cx="918529" cy="322351"/>
              </a:xfrm>
              <a:custGeom>
                <a:avLst/>
                <a:gdLst/>
                <a:ahLst/>
                <a:cxnLst>
                  <a:cxn ang="0">
                    <a:pos x="wd2" y="hd2"/>
                  </a:cxn>
                  <a:cxn ang="5400000">
                    <a:pos x="wd2" y="hd2"/>
                  </a:cxn>
                  <a:cxn ang="10800000">
                    <a:pos x="wd2" y="hd2"/>
                  </a:cxn>
                  <a:cxn ang="16200000">
                    <a:pos x="wd2" y="hd2"/>
                  </a:cxn>
                </a:cxnLst>
                <a:rect l="0" t="0" r="r" b="b"/>
                <a:pathLst>
                  <a:path w="21340" h="21600" fill="norm" stroke="1" extrusionOk="0">
                    <a:moveTo>
                      <a:pt x="49" y="0"/>
                    </a:moveTo>
                    <a:cubicBezTo>
                      <a:pt x="-260" y="10206"/>
                      <a:pt x="839" y="20015"/>
                      <a:pt x="4685" y="20015"/>
                    </a:cubicBezTo>
                    <a:cubicBezTo>
                      <a:pt x="8119" y="20015"/>
                      <a:pt x="11690" y="21600"/>
                      <a:pt x="14644" y="21600"/>
                    </a:cubicBezTo>
                    <a:cubicBezTo>
                      <a:pt x="18524" y="21600"/>
                      <a:pt x="21340" y="18925"/>
                      <a:pt x="21340" y="6440"/>
                    </a:cubicBezTo>
                    <a:cubicBezTo>
                      <a:pt x="21340" y="5450"/>
                      <a:pt x="21340" y="4459"/>
                      <a:pt x="21306" y="3468"/>
                    </a:cubicBezTo>
                    <a:cubicBezTo>
                      <a:pt x="21237" y="4558"/>
                      <a:pt x="21168" y="5549"/>
                      <a:pt x="21065" y="6341"/>
                    </a:cubicBezTo>
                    <a:cubicBezTo>
                      <a:pt x="21065" y="6440"/>
                      <a:pt x="21065" y="6440"/>
                      <a:pt x="21065" y="6440"/>
                    </a:cubicBezTo>
                    <a:cubicBezTo>
                      <a:pt x="21065" y="6440"/>
                      <a:pt x="21065" y="6440"/>
                      <a:pt x="21065" y="6440"/>
                    </a:cubicBezTo>
                    <a:cubicBezTo>
                      <a:pt x="21065" y="11989"/>
                      <a:pt x="20516" y="15754"/>
                      <a:pt x="19314" y="18033"/>
                    </a:cubicBezTo>
                    <a:cubicBezTo>
                      <a:pt x="18284" y="19916"/>
                      <a:pt x="16807" y="20807"/>
                      <a:pt x="14644" y="20807"/>
                    </a:cubicBezTo>
                    <a:cubicBezTo>
                      <a:pt x="14644" y="20807"/>
                      <a:pt x="14644" y="20807"/>
                      <a:pt x="14644" y="20807"/>
                    </a:cubicBezTo>
                    <a:cubicBezTo>
                      <a:pt x="13236" y="20807"/>
                      <a:pt x="11690" y="20411"/>
                      <a:pt x="10042" y="20015"/>
                    </a:cubicBezTo>
                    <a:cubicBezTo>
                      <a:pt x="8291" y="19618"/>
                      <a:pt x="6471" y="19222"/>
                      <a:pt x="4685" y="19222"/>
                    </a:cubicBezTo>
                    <a:cubicBezTo>
                      <a:pt x="3174" y="19222"/>
                      <a:pt x="2041" y="17637"/>
                      <a:pt x="1285" y="14466"/>
                    </a:cubicBezTo>
                    <a:cubicBezTo>
                      <a:pt x="667" y="11890"/>
                      <a:pt x="324" y="8224"/>
                      <a:pt x="255" y="3864"/>
                    </a:cubicBezTo>
                    <a:cubicBezTo>
                      <a:pt x="152" y="2576"/>
                      <a:pt x="83" y="1288"/>
                      <a:pt x="49"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237" name="Shape 3237"/>
              <p:cNvSpPr/>
              <p:nvPr/>
            </p:nvSpPr>
            <p:spPr>
              <a:xfrm>
                <a:off x="181710" y="277721"/>
                <a:ext cx="591184" cy="672112"/>
              </a:xfrm>
              <a:custGeom>
                <a:avLst/>
                <a:gdLst/>
                <a:ahLst/>
                <a:cxnLst>
                  <a:cxn ang="0">
                    <a:pos x="wd2" y="hd2"/>
                  </a:cxn>
                  <a:cxn ang="5400000">
                    <a:pos x="wd2" y="hd2"/>
                  </a:cxn>
                  <a:cxn ang="10800000">
                    <a:pos x="wd2" y="hd2"/>
                  </a:cxn>
                  <a:cxn ang="16200000">
                    <a:pos x="wd2" y="hd2"/>
                  </a:cxn>
                </a:cxnLst>
                <a:rect l="0" t="0" r="r" b="b"/>
                <a:pathLst>
                  <a:path w="21600" h="20482" fill="norm" stroke="1" extrusionOk="0">
                    <a:moveTo>
                      <a:pt x="0" y="4281"/>
                    </a:moveTo>
                    <a:cubicBezTo>
                      <a:pt x="0" y="11346"/>
                      <a:pt x="0" y="11346"/>
                      <a:pt x="0" y="11346"/>
                    </a:cubicBezTo>
                    <a:cubicBezTo>
                      <a:pt x="0" y="16251"/>
                      <a:pt x="4698" y="20391"/>
                      <a:pt x="10638" y="20481"/>
                    </a:cubicBezTo>
                    <a:cubicBezTo>
                      <a:pt x="16686" y="20571"/>
                      <a:pt x="21600" y="16521"/>
                      <a:pt x="21600" y="11481"/>
                    </a:cubicBezTo>
                    <a:cubicBezTo>
                      <a:pt x="21600" y="3291"/>
                      <a:pt x="21600" y="3291"/>
                      <a:pt x="21600" y="3291"/>
                    </a:cubicBezTo>
                    <a:cubicBezTo>
                      <a:pt x="21600" y="2526"/>
                      <a:pt x="20790" y="1941"/>
                      <a:pt x="19872" y="2031"/>
                    </a:cubicBezTo>
                    <a:cubicBezTo>
                      <a:pt x="17226" y="2391"/>
                      <a:pt x="12150" y="2661"/>
                      <a:pt x="7560" y="546"/>
                    </a:cubicBezTo>
                    <a:cubicBezTo>
                      <a:pt x="4158" y="-1029"/>
                      <a:pt x="0" y="996"/>
                      <a:pt x="0" y="4191"/>
                    </a:cubicBezTo>
                    <a:cubicBezTo>
                      <a:pt x="0" y="4236"/>
                      <a:pt x="0" y="4236"/>
                      <a:pt x="0" y="4281"/>
                    </a:cubicBez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238" name="Shape 3238"/>
              <p:cNvSpPr/>
              <p:nvPr/>
            </p:nvSpPr>
            <p:spPr>
              <a:xfrm>
                <a:off x="169887" y="266343"/>
                <a:ext cx="614830" cy="6951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748" y="21600"/>
                      <a:pt x="10696" y="21600"/>
                      <a:pt x="10592" y="21600"/>
                    </a:cubicBezTo>
                    <a:cubicBezTo>
                      <a:pt x="4777" y="21508"/>
                      <a:pt x="0" y="17152"/>
                      <a:pt x="0" y="11924"/>
                    </a:cubicBezTo>
                    <a:cubicBezTo>
                      <a:pt x="0" y="4632"/>
                      <a:pt x="0" y="4632"/>
                      <a:pt x="0" y="4632"/>
                    </a:cubicBezTo>
                    <a:cubicBezTo>
                      <a:pt x="0" y="2064"/>
                      <a:pt x="2388" y="0"/>
                      <a:pt x="5296" y="0"/>
                    </a:cubicBezTo>
                    <a:cubicBezTo>
                      <a:pt x="6231" y="0"/>
                      <a:pt x="7062" y="183"/>
                      <a:pt x="7892" y="596"/>
                    </a:cubicBezTo>
                    <a:cubicBezTo>
                      <a:pt x="10229" y="1743"/>
                      <a:pt x="12981" y="2339"/>
                      <a:pt x="16044" y="2339"/>
                    </a:cubicBezTo>
                    <a:cubicBezTo>
                      <a:pt x="17187" y="2339"/>
                      <a:pt x="18329" y="2247"/>
                      <a:pt x="19419" y="2064"/>
                    </a:cubicBezTo>
                    <a:cubicBezTo>
                      <a:pt x="19523" y="2064"/>
                      <a:pt x="19627" y="2064"/>
                      <a:pt x="19731" y="2064"/>
                    </a:cubicBezTo>
                    <a:cubicBezTo>
                      <a:pt x="20769" y="2064"/>
                      <a:pt x="21600" y="2797"/>
                      <a:pt x="21600" y="3715"/>
                    </a:cubicBezTo>
                    <a:cubicBezTo>
                      <a:pt x="21600" y="12061"/>
                      <a:pt x="21600" y="12061"/>
                      <a:pt x="21600" y="12061"/>
                    </a:cubicBezTo>
                    <a:cubicBezTo>
                      <a:pt x="21600" y="14629"/>
                      <a:pt x="20458" y="17014"/>
                      <a:pt x="18433" y="18803"/>
                    </a:cubicBezTo>
                    <a:cubicBezTo>
                      <a:pt x="16408" y="20591"/>
                      <a:pt x="13708" y="21600"/>
                      <a:pt x="10800" y="21600"/>
                    </a:cubicBezTo>
                    <a:close/>
                    <a:moveTo>
                      <a:pt x="5296" y="734"/>
                    </a:moveTo>
                    <a:cubicBezTo>
                      <a:pt x="2856" y="734"/>
                      <a:pt x="831" y="2476"/>
                      <a:pt x="831" y="4632"/>
                    </a:cubicBezTo>
                    <a:cubicBezTo>
                      <a:pt x="831" y="11924"/>
                      <a:pt x="831" y="11924"/>
                      <a:pt x="831" y="11924"/>
                    </a:cubicBezTo>
                    <a:cubicBezTo>
                      <a:pt x="831" y="16785"/>
                      <a:pt x="5244" y="20775"/>
                      <a:pt x="10644" y="20866"/>
                    </a:cubicBezTo>
                    <a:cubicBezTo>
                      <a:pt x="13344" y="20912"/>
                      <a:pt x="15940" y="19995"/>
                      <a:pt x="17862" y="18298"/>
                    </a:cubicBezTo>
                    <a:cubicBezTo>
                      <a:pt x="19731" y="16647"/>
                      <a:pt x="20769" y="14400"/>
                      <a:pt x="20769" y="12061"/>
                    </a:cubicBezTo>
                    <a:cubicBezTo>
                      <a:pt x="20769" y="3715"/>
                      <a:pt x="20769" y="3715"/>
                      <a:pt x="20769" y="3715"/>
                    </a:cubicBezTo>
                    <a:cubicBezTo>
                      <a:pt x="20769" y="3210"/>
                      <a:pt x="20302" y="2797"/>
                      <a:pt x="19731" y="2797"/>
                    </a:cubicBezTo>
                    <a:cubicBezTo>
                      <a:pt x="19679" y="2797"/>
                      <a:pt x="19627" y="2797"/>
                      <a:pt x="19575" y="2797"/>
                    </a:cubicBezTo>
                    <a:cubicBezTo>
                      <a:pt x="18433" y="2981"/>
                      <a:pt x="17238" y="3073"/>
                      <a:pt x="16044" y="3073"/>
                    </a:cubicBezTo>
                    <a:cubicBezTo>
                      <a:pt x="12825" y="3073"/>
                      <a:pt x="9969" y="2431"/>
                      <a:pt x="7477" y="1238"/>
                    </a:cubicBezTo>
                    <a:cubicBezTo>
                      <a:pt x="6802" y="917"/>
                      <a:pt x="6075" y="734"/>
                      <a:pt x="5296" y="734"/>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239" name="Shape 3239"/>
              <p:cNvSpPr/>
              <p:nvPr/>
            </p:nvSpPr>
            <p:spPr>
              <a:xfrm>
                <a:off x="110768" y="459255"/>
                <a:ext cx="70943" cy="1418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725"/>
                      <a:pt x="0" y="10800"/>
                    </a:cubicBezTo>
                    <a:cubicBezTo>
                      <a:pt x="0" y="16875"/>
                      <a:pt x="9450" y="21600"/>
                      <a:pt x="21600" y="21600"/>
                    </a:cubicBezTo>
                    <a:lnTo>
                      <a:pt x="2160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240" name="Shape 3240"/>
              <p:cNvSpPr/>
              <p:nvPr/>
            </p:nvSpPr>
            <p:spPr>
              <a:xfrm>
                <a:off x="98945" y="447431"/>
                <a:ext cx="94590" cy="1655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7" y="21600"/>
                      <a:pt x="0" y="16779"/>
                      <a:pt x="0" y="10800"/>
                    </a:cubicBezTo>
                    <a:cubicBezTo>
                      <a:pt x="0" y="4821"/>
                      <a:pt x="8437" y="0"/>
                      <a:pt x="18900" y="0"/>
                    </a:cubicBezTo>
                    <a:cubicBezTo>
                      <a:pt x="20250" y="0"/>
                      <a:pt x="21600" y="771"/>
                      <a:pt x="21600" y="1543"/>
                    </a:cubicBezTo>
                    <a:cubicBezTo>
                      <a:pt x="21600" y="20057"/>
                      <a:pt x="21600" y="20057"/>
                      <a:pt x="21600" y="20057"/>
                    </a:cubicBezTo>
                    <a:cubicBezTo>
                      <a:pt x="21600" y="20829"/>
                      <a:pt x="20250" y="21600"/>
                      <a:pt x="18900" y="21600"/>
                    </a:cubicBezTo>
                    <a:close/>
                    <a:moveTo>
                      <a:pt x="16200" y="3279"/>
                    </a:moveTo>
                    <a:cubicBezTo>
                      <a:pt x="10125" y="4050"/>
                      <a:pt x="5400" y="7136"/>
                      <a:pt x="5400" y="10800"/>
                    </a:cubicBezTo>
                    <a:cubicBezTo>
                      <a:pt x="5400" y="14464"/>
                      <a:pt x="10125" y="17550"/>
                      <a:pt x="16200" y="18321"/>
                    </a:cubicBezTo>
                    <a:lnTo>
                      <a:pt x="16200" y="327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241" name="Shape 3241"/>
              <p:cNvSpPr/>
              <p:nvPr/>
            </p:nvSpPr>
            <p:spPr>
              <a:xfrm>
                <a:off x="772893" y="459255"/>
                <a:ext cx="70943" cy="1418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875"/>
                      <a:pt x="12150" y="21600"/>
                      <a:pt x="0" y="21600"/>
                    </a:cubicBezTo>
                    <a:lnTo>
                      <a:pt x="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242" name="Shape 3242"/>
              <p:cNvSpPr/>
              <p:nvPr/>
            </p:nvSpPr>
            <p:spPr>
              <a:xfrm>
                <a:off x="761069" y="447431"/>
                <a:ext cx="94590" cy="1655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771"/>
                      <a:pt x="1350" y="0"/>
                      <a:pt x="2700" y="0"/>
                    </a:cubicBezTo>
                    <a:cubicBezTo>
                      <a:pt x="13163" y="0"/>
                      <a:pt x="21600" y="4821"/>
                      <a:pt x="21600" y="10800"/>
                    </a:cubicBezTo>
                    <a:cubicBezTo>
                      <a:pt x="21600" y="16779"/>
                      <a:pt x="13163" y="21600"/>
                      <a:pt x="2700" y="21600"/>
                    </a:cubicBezTo>
                    <a:close/>
                    <a:moveTo>
                      <a:pt x="5400" y="3279"/>
                    </a:moveTo>
                    <a:cubicBezTo>
                      <a:pt x="5400" y="18321"/>
                      <a:pt x="5400" y="18321"/>
                      <a:pt x="5400" y="18321"/>
                    </a:cubicBezTo>
                    <a:cubicBezTo>
                      <a:pt x="11475" y="17550"/>
                      <a:pt x="16200" y="14464"/>
                      <a:pt x="16200" y="10800"/>
                    </a:cubicBezTo>
                    <a:cubicBezTo>
                      <a:pt x="16200" y="7136"/>
                      <a:pt x="11475" y="4050"/>
                      <a:pt x="5400" y="3279"/>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243" name="Shape 3243"/>
              <p:cNvSpPr/>
              <p:nvPr/>
            </p:nvSpPr>
            <p:spPr>
              <a:xfrm>
                <a:off x="317371" y="512772"/>
                <a:ext cx="59119" cy="5911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244" name="Shape 3244"/>
              <p:cNvSpPr/>
              <p:nvPr/>
            </p:nvSpPr>
            <p:spPr>
              <a:xfrm>
                <a:off x="577491" y="512772"/>
                <a:ext cx="59119" cy="5911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245" name="Shape 3245"/>
              <p:cNvSpPr/>
              <p:nvPr/>
            </p:nvSpPr>
            <p:spPr>
              <a:xfrm>
                <a:off x="288123" y="430007"/>
                <a:ext cx="118238" cy="59174"/>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246" name="Shape 3246"/>
              <p:cNvSpPr/>
              <p:nvPr/>
            </p:nvSpPr>
            <p:spPr>
              <a:xfrm>
                <a:off x="548243" y="430007"/>
                <a:ext cx="118238" cy="59174"/>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247" name="Shape 3247"/>
              <p:cNvSpPr/>
              <p:nvPr/>
            </p:nvSpPr>
            <p:spPr>
              <a:xfrm>
                <a:off x="418183" y="631009"/>
                <a:ext cx="118238" cy="709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60" y="21600"/>
                      <a:pt x="0" y="13500"/>
                      <a:pt x="0" y="3600"/>
                    </a:cubicBezTo>
                    <a:cubicBezTo>
                      <a:pt x="0" y="1800"/>
                      <a:pt x="1080" y="0"/>
                      <a:pt x="2160" y="0"/>
                    </a:cubicBezTo>
                    <a:cubicBezTo>
                      <a:pt x="3240" y="0"/>
                      <a:pt x="4320" y="1800"/>
                      <a:pt x="4320" y="3600"/>
                    </a:cubicBezTo>
                    <a:cubicBezTo>
                      <a:pt x="4320" y="9450"/>
                      <a:pt x="7290" y="14400"/>
                      <a:pt x="10800" y="14400"/>
                    </a:cubicBezTo>
                    <a:cubicBezTo>
                      <a:pt x="14310" y="14400"/>
                      <a:pt x="17280" y="9450"/>
                      <a:pt x="17280" y="3600"/>
                    </a:cubicBezTo>
                    <a:cubicBezTo>
                      <a:pt x="17280" y="1800"/>
                      <a:pt x="18360" y="0"/>
                      <a:pt x="19440" y="0"/>
                    </a:cubicBezTo>
                    <a:cubicBezTo>
                      <a:pt x="20520" y="0"/>
                      <a:pt x="21600" y="1800"/>
                      <a:pt x="21600" y="3600"/>
                    </a:cubicBezTo>
                    <a:cubicBezTo>
                      <a:pt x="21600" y="13500"/>
                      <a:pt x="16740" y="21600"/>
                      <a:pt x="1080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248" name="Shape 3248"/>
              <p:cNvSpPr/>
              <p:nvPr/>
            </p:nvSpPr>
            <p:spPr>
              <a:xfrm>
                <a:off x="407610" y="781605"/>
                <a:ext cx="139384" cy="70943"/>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sp>
        <p:nvSpPr>
          <p:cNvPr id="3251" name="Shape 3251"/>
          <p:cNvSpPr/>
          <p:nvPr/>
        </p:nvSpPr>
        <p:spPr>
          <a:xfrm>
            <a:off x="1086741" y="9536879"/>
            <a:ext cx="1385317"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8100"/>
              </a:lnSpc>
              <a:defRPr b="1" sz="4000">
                <a:solidFill>
                  <a:srgbClr val="FFFFFF"/>
                </a:solidFill>
                <a:latin typeface="Helvetica Neue"/>
                <a:ea typeface="Helvetica Neue"/>
                <a:cs typeface="Helvetica Neue"/>
                <a:sym typeface="Helvetica Neue"/>
              </a:defRPr>
            </a:lvl1pPr>
          </a:lstStyle>
          <a:p>
            <a:pPr lvl="0">
              <a:defRPr b="0" sz="1800">
                <a:solidFill>
                  <a:srgbClr val="000000"/>
                </a:solidFill>
              </a:defRPr>
            </a:pPr>
            <a:r>
              <a:rPr b="1" sz="4000">
                <a:solidFill>
                  <a:srgbClr val="FFFFFF"/>
                </a:solidFill>
              </a:rPr>
              <a:t>16:30</a:t>
            </a:r>
          </a:p>
        </p:txBody>
      </p:sp>
      <p:pic>
        <p:nvPicPr>
          <p:cNvPr id="3252" name=""/>
          <p:cNvPicPr/>
          <p:nvPr/>
        </p:nvPicPr>
        <p:blipFill>
          <a:blip r:embed="rId6">
            <a:extLst/>
          </a:blip>
          <a:stretch>
            <a:fillRect/>
          </a:stretch>
        </p:blipFill>
        <p:spPr>
          <a:xfrm>
            <a:off x="3885566" y="4069320"/>
            <a:ext cx="16612867" cy="5165558"/>
          </a:xfrm>
          <a:prstGeom prst="rect">
            <a:avLst/>
          </a:prstGeom>
          <a:effectLst>
            <a:outerShdw sx="100000" sy="100000" kx="0" ky="0" algn="b" rotWithShape="0" blurRad="190500" dist="482600" dir="5400000">
              <a:srgbClr val="A6AAA9">
                <a:alpha val="92957"/>
              </a:srgbClr>
            </a:outerShdw>
          </a:effectLst>
        </p:spPr>
      </p:pic>
      <p:grpSp>
        <p:nvGrpSpPr>
          <p:cNvPr id="3328" name="Group 3328"/>
          <p:cNvGrpSpPr/>
          <p:nvPr/>
        </p:nvGrpSpPr>
        <p:grpSpPr>
          <a:xfrm>
            <a:off x="2847786" y="9265760"/>
            <a:ext cx="15832575" cy="1565528"/>
            <a:chOff x="0" y="0"/>
            <a:chExt cx="15832573" cy="1565526"/>
          </a:xfrm>
        </p:grpSpPr>
        <p:grpSp>
          <p:nvGrpSpPr>
            <p:cNvPr id="3326" name="Group 3326"/>
            <p:cNvGrpSpPr/>
            <p:nvPr/>
          </p:nvGrpSpPr>
          <p:grpSpPr>
            <a:xfrm>
              <a:off x="-1" y="-1"/>
              <a:ext cx="15832575" cy="1565528"/>
              <a:chOff x="0" y="0"/>
              <a:chExt cx="15832573" cy="1565526"/>
            </a:xfrm>
          </p:grpSpPr>
          <p:pic>
            <p:nvPicPr>
              <p:cNvPr id="3253" name="pasted-image.png"/>
              <p:cNvPicPr/>
              <p:nvPr/>
            </p:nvPicPr>
            <p:blipFill>
              <a:blip r:embed="rId4">
                <a:extLst/>
              </a:blip>
              <a:srcRect l="0" t="0" r="0" b="0"/>
              <a:stretch>
                <a:fillRect/>
              </a:stretch>
            </p:blipFill>
            <p:spPr>
              <a:xfrm>
                <a:off x="14275396" y="8349"/>
                <a:ext cx="1557178" cy="1557178"/>
              </a:xfrm>
              <a:prstGeom prst="rect">
                <a:avLst/>
              </a:prstGeom>
              <a:ln w="12700" cap="flat">
                <a:noFill/>
                <a:miter lim="400000"/>
              </a:ln>
              <a:effectLst/>
            </p:spPr>
          </p:pic>
          <p:sp>
            <p:nvSpPr>
              <p:cNvPr id="3254" name="Shape 3254"/>
              <p:cNvSpPr/>
              <p:nvPr/>
            </p:nvSpPr>
            <p:spPr>
              <a:xfrm>
                <a:off x="8599375" y="447533"/>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255" name="Shape 3255"/>
              <p:cNvSpPr/>
              <p:nvPr/>
            </p:nvSpPr>
            <p:spPr>
              <a:xfrm>
                <a:off x="12623796" y="447533"/>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256" name="Shape 3256"/>
              <p:cNvSpPr/>
              <p:nvPr/>
            </p:nvSpPr>
            <p:spPr>
              <a:xfrm>
                <a:off x="4564898" y="447533"/>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pic>
            <p:nvPicPr>
              <p:cNvPr id="3257" name="1328807872794247151facebook-like-button-big-hi.png"/>
              <p:cNvPicPr/>
              <p:nvPr/>
            </p:nvPicPr>
            <p:blipFill>
              <a:blip r:embed="rId7">
                <a:extLst/>
              </a:blip>
              <a:stretch>
                <a:fillRect/>
              </a:stretch>
            </p:blipFill>
            <p:spPr>
              <a:xfrm>
                <a:off x="10533197" y="291257"/>
                <a:ext cx="962494" cy="996308"/>
              </a:xfrm>
              <a:prstGeom prst="rect">
                <a:avLst/>
              </a:prstGeom>
              <a:ln w="12700" cap="flat">
                <a:noFill/>
                <a:miter lim="400000"/>
              </a:ln>
              <a:effectLst/>
            </p:spPr>
          </p:pic>
          <p:grpSp>
            <p:nvGrpSpPr>
              <p:cNvPr id="3325" name="Group 3325"/>
              <p:cNvGrpSpPr/>
              <p:nvPr/>
            </p:nvGrpSpPr>
            <p:grpSpPr>
              <a:xfrm>
                <a:off x="-1" y="-1"/>
                <a:ext cx="1707564" cy="1418842"/>
                <a:chOff x="0" y="0"/>
                <a:chExt cx="1707562" cy="1418840"/>
              </a:xfrm>
            </p:grpSpPr>
            <p:grpSp>
              <p:nvGrpSpPr>
                <p:cNvPr id="3281" name="Group 3281"/>
                <p:cNvGrpSpPr/>
                <p:nvPr/>
              </p:nvGrpSpPr>
              <p:grpSpPr>
                <a:xfrm>
                  <a:off x="-1" y="0"/>
                  <a:ext cx="797314" cy="972238"/>
                  <a:chOff x="0" y="0"/>
                  <a:chExt cx="797312" cy="972237"/>
                </a:xfrm>
              </p:grpSpPr>
              <p:sp>
                <p:nvSpPr>
                  <p:cNvPr id="3258" name="Shape 3258"/>
                  <p:cNvSpPr/>
                  <p:nvPr/>
                </p:nvSpPr>
                <p:spPr>
                  <a:xfrm>
                    <a:off x="53066" y="12456"/>
                    <a:ext cx="697732" cy="5474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21" y="0"/>
                          <a:pt x="0" y="6136"/>
                          <a:pt x="0" y="13745"/>
                        </a:cubicBezTo>
                        <a:cubicBezTo>
                          <a:pt x="0" y="21600"/>
                          <a:pt x="0" y="21600"/>
                          <a:pt x="0" y="21600"/>
                        </a:cubicBezTo>
                        <a:cubicBezTo>
                          <a:pt x="21600" y="21600"/>
                          <a:pt x="21600" y="21600"/>
                          <a:pt x="21600" y="21600"/>
                        </a:cubicBezTo>
                        <a:cubicBezTo>
                          <a:pt x="21600" y="13745"/>
                          <a:pt x="21600" y="13745"/>
                          <a:pt x="21600" y="13745"/>
                        </a:cubicBezTo>
                        <a:cubicBezTo>
                          <a:pt x="21600" y="6136"/>
                          <a:pt x="16779" y="0"/>
                          <a:pt x="10800" y="0"/>
                        </a:cubicBezTo>
                      </a:path>
                    </a:pathLst>
                  </a:custGeom>
                  <a:solidFill>
                    <a:srgbClr val="A36D41"/>
                  </a:solidFill>
                  <a:ln w="12700" cap="flat">
                    <a:noFill/>
                    <a:miter lim="400000"/>
                  </a:ln>
                  <a:effectLst/>
                </p:spPr>
                <p:txBody>
                  <a:bodyPr wrap="square" lIns="71436" tIns="71436" rIns="71436" bIns="71436" numCol="1" anchor="t">
                    <a:noAutofit/>
                  </a:bodyPr>
                  <a:lstStyle/>
                  <a:p>
                    <a:pPr lvl="0"/>
                  </a:p>
                </p:txBody>
              </p:sp>
              <p:sp>
                <p:nvSpPr>
                  <p:cNvPr id="3259" name="Shape 3259"/>
                  <p:cNvSpPr/>
                  <p:nvPr/>
                </p:nvSpPr>
                <p:spPr>
                  <a:xfrm>
                    <a:off x="40619" y="-1"/>
                    <a:ext cx="722627" cy="5723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28" y="21600"/>
                        </a:moveTo>
                        <a:cubicBezTo>
                          <a:pt x="372" y="21600"/>
                          <a:pt x="372" y="21600"/>
                          <a:pt x="372" y="21600"/>
                        </a:cubicBezTo>
                        <a:cubicBezTo>
                          <a:pt x="186" y="21600"/>
                          <a:pt x="0" y="21365"/>
                          <a:pt x="0" y="21130"/>
                        </a:cubicBezTo>
                        <a:cubicBezTo>
                          <a:pt x="0" y="13617"/>
                          <a:pt x="0" y="13617"/>
                          <a:pt x="0" y="13617"/>
                        </a:cubicBezTo>
                        <a:cubicBezTo>
                          <a:pt x="0" y="6104"/>
                          <a:pt x="4841" y="0"/>
                          <a:pt x="10800" y="0"/>
                        </a:cubicBezTo>
                        <a:cubicBezTo>
                          <a:pt x="16759" y="0"/>
                          <a:pt x="21600" y="6104"/>
                          <a:pt x="21600" y="13617"/>
                        </a:cubicBezTo>
                        <a:cubicBezTo>
                          <a:pt x="21600" y="21130"/>
                          <a:pt x="21600" y="21130"/>
                          <a:pt x="21600" y="21130"/>
                        </a:cubicBezTo>
                        <a:cubicBezTo>
                          <a:pt x="21600" y="21365"/>
                          <a:pt x="21414" y="21600"/>
                          <a:pt x="21228" y="21600"/>
                        </a:cubicBezTo>
                        <a:moveTo>
                          <a:pt x="745" y="20661"/>
                        </a:moveTo>
                        <a:cubicBezTo>
                          <a:pt x="20855" y="20661"/>
                          <a:pt x="20855" y="20661"/>
                          <a:pt x="20855" y="20661"/>
                        </a:cubicBezTo>
                        <a:cubicBezTo>
                          <a:pt x="20855" y="13617"/>
                          <a:pt x="20855" y="13617"/>
                          <a:pt x="20855" y="13617"/>
                        </a:cubicBezTo>
                        <a:cubicBezTo>
                          <a:pt x="20855" y="6633"/>
                          <a:pt x="16340" y="939"/>
                          <a:pt x="10800" y="939"/>
                        </a:cubicBezTo>
                        <a:cubicBezTo>
                          <a:pt x="5260" y="939"/>
                          <a:pt x="745" y="6633"/>
                          <a:pt x="745" y="13617"/>
                        </a:cubicBezTo>
                        <a:cubicBezTo>
                          <a:pt x="745" y="20661"/>
                          <a:pt x="745" y="20661"/>
                          <a:pt x="745" y="20661"/>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260" name="Shape 3260"/>
                  <p:cNvSpPr/>
                  <p:nvPr/>
                </p:nvSpPr>
                <p:spPr>
                  <a:xfrm>
                    <a:off x="60928" y="12456"/>
                    <a:ext cx="356400" cy="5474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61"/>
                        </a:moveTo>
                        <a:cubicBezTo>
                          <a:pt x="21317" y="0"/>
                          <a:pt x="21034" y="0"/>
                          <a:pt x="20751" y="0"/>
                        </a:cubicBezTo>
                        <a:cubicBezTo>
                          <a:pt x="9244" y="184"/>
                          <a:pt x="0" y="6259"/>
                          <a:pt x="0" y="13745"/>
                        </a:cubicBezTo>
                        <a:cubicBezTo>
                          <a:pt x="0" y="21600"/>
                          <a:pt x="0" y="21600"/>
                          <a:pt x="0" y="21600"/>
                        </a:cubicBezTo>
                        <a:cubicBezTo>
                          <a:pt x="1886" y="21600"/>
                          <a:pt x="1886" y="21600"/>
                          <a:pt x="1886" y="21600"/>
                        </a:cubicBezTo>
                        <a:cubicBezTo>
                          <a:pt x="1886" y="13745"/>
                          <a:pt x="1886" y="13745"/>
                          <a:pt x="1886" y="13745"/>
                        </a:cubicBezTo>
                        <a:cubicBezTo>
                          <a:pt x="1886" y="6443"/>
                          <a:pt x="10564" y="491"/>
                          <a:pt x="21600" y="61"/>
                        </a:cubicBezTo>
                        <a:close/>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3261" name="Shape 3261"/>
                  <p:cNvSpPr/>
                  <p:nvPr/>
                </p:nvSpPr>
                <p:spPr>
                  <a:xfrm>
                    <a:off x="40619" y="-1"/>
                    <a:ext cx="722627" cy="5723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28" y="21600"/>
                        </a:moveTo>
                        <a:cubicBezTo>
                          <a:pt x="372" y="21600"/>
                          <a:pt x="372" y="21600"/>
                          <a:pt x="372" y="21600"/>
                        </a:cubicBezTo>
                        <a:cubicBezTo>
                          <a:pt x="186" y="21600"/>
                          <a:pt x="0" y="21365"/>
                          <a:pt x="0" y="21130"/>
                        </a:cubicBezTo>
                        <a:cubicBezTo>
                          <a:pt x="0" y="13617"/>
                          <a:pt x="0" y="13617"/>
                          <a:pt x="0" y="13617"/>
                        </a:cubicBezTo>
                        <a:cubicBezTo>
                          <a:pt x="0" y="6104"/>
                          <a:pt x="4841" y="0"/>
                          <a:pt x="10800" y="0"/>
                        </a:cubicBezTo>
                        <a:cubicBezTo>
                          <a:pt x="16759" y="0"/>
                          <a:pt x="21600" y="6104"/>
                          <a:pt x="21600" y="13617"/>
                        </a:cubicBezTo>
                        <a:cubicBezTo>
                          <a:pt x="21600" y="21130"/>
                          <a:pt x="21600" y="21130"/>
                          <a:pt x="21600" y="21130"/>
                        </a:cubicBezTo>
                        <a:cubicBezTo>
                          <a:pt x="21600" y="21365"/>
                          <a:pt x="21414" y="21600"/>
                          <a:pt x="21228" y="21600"/>
                        </a:cubicBezTo>
                        <a:moveTo>
                          <a:pt x="745" y="20661"/>
                        </a:moveTo>
                        <a:cubicBezTo>
                          <a:pt x="20855" y="20661"/>
                          <a:pt x="20855" y="20661"/>
                          <a:pt x="20855" y="20661"/>
                        </a:cubicBezTo>
                        <a:cubicBezTo>
                          <a:pt x="20855" y="13617"/>
                          <a:pt x="20855" y="13617"/>
                          <a:pt x="20855" y="13617"/>
                        </a:cubicBezTo>
                        <a:cubicBezTo>
                          <a:pt x="20855" y="6633"/>
                          <a:pt x="16340" y="939"/>
                          <a:pt x="10800" y="939"/>
                        </a:cubicBezTo>
                        <a:cubicBezTo>
                          <a:pt x="5260" y="939"/>
                          <a:pt x="745" y="6633"/>
                          <a:pt x="745" y="13617"/>
                        </a:cubicBezTo>
                        <a:cubicBezTo>
                          <a:pt x="745" y="20661"/>
                          <a:pt x="745" y="20661"/>
                          <a:pt x="745" y="20661"/>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262" name="Shape 3262"/>
                  <p:cNvSpPr/>
                  <p:nvPr/>
                </p:nvSpPr>
                <p:spPr>
                  <a:xfrm>
                    <a:off x="12447" y="460487"/>
                    <a:ext cx="74688" cy="143310"/>
                  </a:xfrm>
                  <a:custGeom>
                    <a:avLst/>
                    <a:gdLst/>
                    <a:ahLst/>
                    <a:cxnLst>
                      <a:cxn ang="0">
                        <a:pos x="wd2" y="hd2"/>
                      </a:cxn>
                      <a:cxn ang="5400000">
                        <a:pos x="wd2" y="hd2"/>
                      </a:cxn>
                      <a:cxn ang="10800000">
                        <a:pos x="wd2" y="hd2"/>
                      </a:cxn>
                      <a:cxn ang="16200000">
                        <a:pos x="wd2" y="hd2"/>
                      </a:cxn>
                    </a:cxnLst>
                    <a:rect l="0" t="0" r="r" b="b"/>
                    <a:pathLst>
                      <a:path w="21600" h="20709" fill="norm" stroke="1" extrusionOk="0">
                        <a:moveTo>
                          <a:pt x="21600" y="3609"/>
                        </a:moveTo>
                        <a:cubicBezTo>
                          <a:pt x="21600" y="909"/>
                          <a:pt x="15750" y="-891"/>
                          <a:pt x="10800" y="459"/>
                        </a:cubicBezTo>
                        <a:cubicBezTo>
                          <a:pt x="4500" y="2259"/>
                          <a:pt x="0" y="5859"/>
                          <a:pt x="0" y="9909"/>
                        </a:cubicBezTo>
                        <a:cubicBezTo>
                          <a:pt x="0" y="15984"/>
                          <a:pt x="9450" y="20709"/>
                          <a:pt x="21600" y="20709"/>
                        </a:cubicBezTo>
                        <a:lnTo>
                          <a:pt x="21600" y="3609"/>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263" name="Shape 3263"/>
                  <p:cNvSpPr/>
                  <p:nvPr/>
                </p:nvSpPr>
                <p:spPr>
                  <a:xfrm>
                    <a:off x="-1" y="447766"/>
                    <a:ext cx="100239" cy="1684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7" y="21600"/>
                          <a:pt x="0" y="16600"/>
                          <a:pt x="0" y="10400"/>
                        </a:cubicBezTo>
                        <a:cubicBezTo>
                          <a:pt x="0" y="6400"/>
                          <a:pt x="3712" y="2600"/>
                          <a:pt x="9450" y="600"/>
                        </a:cubicBezTo>
                        <a:cubicBezTo>
                          <a:pt x="10800" y="200"/>
                          <a:pt x="12150" y="0"/>
                          <a:pt x="13500" y="0"/>
                        </a:cubicBezTo>
                        <a:cubicBezTo>
                          <a:pt x="17888" y="0"/>
                          <a:pt x="21600" y="2200"/>
                          <a:pt x="21600" y="4800"/>
                        </a:cubicBezTo>
                        <a:cubicBezTo>
                          <a:pt x="21600" y="20000"/>
                          <a:pt x="21600" y="20000"/>
                          <a:pt x="21600" y="20000"/>
                        </a:cubicBezTo>
                        <a:cubicBezTo>
                          <a:pt x="21600" y="20800"/>
                          <a:pt x="20250" y="21600"/>
                          <a:pt x="18900" y="21600"/>
                        </a:cubicBezTo>
                        <a:close/>
                        <a:moveTo>
                          <a:pt x="13500" y="3200"/>
                        </a:moveTo>
                        <a:cubicBezTo>
                          <a:pt x="13162" y="3200"/>
                          <a:pt x="12487" y="3400"/>
                          <a:pt x="12150" y="3400"/>
                        </a:cubicBezTo>
                        <a:cubicBezTo>
                          <a:pt x="8100" y="4800"/>
                          <a:pt x="5400" y="7600"/>
                          <a:pt x="5400" y="10400"/>
                        </a:cubicBezTo>
                        <a:cubicBezTo>
                          <a:pt x="5400" y="14200"/>
                          <a:pt x="10125" y="17400"/>
                          <a:pt x="16200" y="18200"/>
                        </a:cubicBezTo>
                        <a:cubicBezTo>
                          <a:pt x="16200" y="4800"/>
                          <a:pt x="16200" y="4800"/>
                          <a:pt x="16200" y="4800"/>
                        </a:cubicBezTo>
                        <a:cubicBezTo>
                          <a:pt x="16200" y="3800"/>
                          <a:pt x="14850" y="3200"/>
                          <a:pt x="13500" y="32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264" name="Shape 3264"/>
                  <p:cNvSpPr/>
                  <p:nvPr/>
                </p:nvSpPr>
                <p:spPr>
                  <a:xfrm>
                    <a:off x="87134" y="292192"/>
                    <a:ext cx="623045" cy="667805"/>
                  </a:xfrm>
                  <a:custGeom>
                    <a:avLst/>
                    <a:gdLst/>
                    <a:ahLst/>
                    <a:cxnLst>
                      <a:cxn ang="0">
                        <a:pos x="wd2" y="hd2"/>
                      </a:cxn>
                      <a:cxn ang="5400000">
                        <a:pos x="wd2" y="hd2"/>
                      </a:cxn>
                      <a:cxn ang="10800000">
                        <a:pos x="wd2" y="hd2"/>
                      </a:cxn>
                      <a:cxn ang="16200000">
                        <a:pos x="wd2" y="hd2"/>
                      </a:cxn>
                    </a:cxnLst>
                    <a:rect l="0" t="0" r="r" b="b"/>
                    <a:pathLst>
                      <a:path w="21600" h="20777" fill="norm" stroke="1" extrusionOk="0">
                        <a:moveTo>
                          <a:pt x="20088" y="6779"/>
                        </a:moveTo>
                        <a:cubicBezTo>
                          <a:pt x="20088" y="2904"/>
                          <a:pt x="20088" y="2904"/>
                          <a:pt x="20088" y="2904"/>
                        </a:cubicBezTo>
                        <a:cubicBezTo>
                          <a:pt x="20088" y="434"/>
                          <a:pt x="17874" y="-728"/>
                          <a:pt x="16362" y="483"/>
                        </a:cubicBezTo>
                        <a:cubicBezTo>
                          <a:pt x="15120" y="1451"/>
                          <a:pt x="14094" y="3485"/>
                          <a:pt x="5616" y="3485"/>
                        </a:cubicBezTo>
                        <a:cubicBezTo>
                          <a:pt x="5616" y="2517"/>
                          <a:pt x="4860" y="1161"/>
                          <a:pt x="3240" y="1161"/>
                        </a:cubicBezTo>
                        <a:cubicBezTo>
                          <a:pt x="3564" y="1161"/>
                          <a:pt x="3564" y="1161"/>
                          <a:pt x="3564" y="1161"/>
                        </a:cubicBezTo>
                        <a:cubicBezTo>
                          <a:pt x="2430" y="1161"/>
                          <a:pt x="1512" y="1984"/>
                          <a:pt x="1512" y="3001"/>
                        </a:cubicBezTo>
                        <a:cubicBezTo>
                          <a:pt x="1512" y="6779"/>
                          <a:pt x="1512" y="6779"/>
                          <a:pt x="1512" y="6779"/>
                        </a:cubicBezTo>
                        <a:cubicBezTo>
                          <a:pt x="1512" y="7505"/>
                          <a:pt x="810" y="8135"/>
                          <a:pt x="0" y="8135"/>
                        </a:cubicBezTo>
                        <a:cubicBezTo>
                          <a:pt x="0" y="10944"/>
                          <a:pt x="0" y="10944"/>
                          <a:pt x="0" y="10944"/>
                        </a:cubicBezTo>
                        <a:cubicBezTo>
                          <a:pt x="0" y="16271"/>
                          <a:pt x="4698" y="20678"/>
                          <a:pt x="10638" y="20775"/>
                        </a:cubicBezTo>
                        <a:cubicBezTo>
                          <a:pt x="16686" y="20872"/>
                          <a:pt x="21600" y="16513"/>
                          <a:pt x="21600" y="11089"/>
                        </a:cubicBezTo>
                        <a:cubicBezTo>
                          <a:pt x="21600" y="8135"/>
                          <a:pt x="21600" y="8135"/>
                          <a:pt x="21600" y="8135"/>
                        </a:cubicBezTo>
                        <a:cubicBezTo>
                          <a:pt x="20790" y="8135"/>
                          <a:pt x="20088" y="7505"/>
                          <a:pt x="20088" y="6779"/>
                        </a:cubicBezTo>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265" name="Shape 3265"/>
                  <p:cNvSpPr/>
                  <p:nvPr/>
                </p:nvSpPr>
                <p:spPr>
                  <a:xfrm>
                    <a:off x="74686" y="279935"/>
                    <a:ext cx="647941" cy="6923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800" y="21600"/>
                          <a:pt x="10800" y="21600"/>
                          <a:pt x="10800" y="21600"/>
                        </a:cubicBezTo>
                        <a:cubicBezTo>
                          <a:pt x="10748" y="21600"/>
                          <a:pt x="10696" y="21600"/>
                          <a:pt x="10592" y="21600"/>
                        </a:cubicBezTo>
                        <a:cubicBezTo>
                          <a:pt x="4777" y="21503"/>
                          <a:pt x="0" y="16940"/>
                          <a:pt x="0" y="11358"/>
                        </a:cubicBezTo>
                        <a:cubicBezTo>
                          <a:pt x="0" y="8543"/>
                          <a:pt x="0" y="8543"/>
                          <a:pt x="0" y="8543"/>
                        </a:cubicBezTo>
                        <a:cubicBezTo>
                          <a:pt x="0" y="8349"/>
                          <a:pt x="208" y="8155"/>
                          <a:pt x="415" y="8155"/>
                        </a:cubicBezTo>
                        <a:cubicBezTo>
                          <a:pt x="987" y="8155"/>
                          <a:pt x="1454" y="7718"/>
                          <a:pt x="1454" y="7184"/>
                        </a:cubicBezTo>
                        <a:cubicBezTo>
                          <a:pt x="1454" y="3398"/>
                          <a:pt x="1454" y="3398"/>
                          <a:pt x="1454" y="3398"/>
                        </a:cubicBezTo>
                        <a:cubicBezTo>
                          <a:pt x="1454" y="2330"/>
                          <a:pt x="2233" y="1456"/>
                          <a:pt x="3323" y="1213"/>
                        </a:cubicBezTo>
                        <a:cubicBezTo>
                          <a:pt x="3375" y="1165"/>
                          <a:pt x="3479" y="1165"/>
                          <a:pt x="3531" y="1165"/>
                        </a:cubicBezTo>
                        <a:cubicBezTo>
                          <a:pt x="3842" y="1165"/>
                          <a:pt x="3842" y="1165"/>
                          <a:pt x="3842" y="1165"/>
                        </a:cubicBezTo>
                        <a:cubicBezTo>
                          <a:pt x="3894" y="1165"/>
                          <a:pt x="3998" y="1165"/>
                          <a:pt x="4050" y="1213"/>
                        </a:cubicBezTo>
                        <a:cubicBezTo>
                          <a:pt x="5348" y="1456"/>
                          <a:pt x="6023" y="2573"/>
                          <a:pt x="6179" y="3495"/>
                        </a:cubicBezTo>
                        <a:cubicBezTo>
                          <a:pt x="12825" y="3446"/>
                          <a:pt x="14383" y="1990"/>
                          <a:pt x="15369" y="1019"/>
                        </a:cubicBezTo>
                        <a:cubicBezTo>
                          <a:pt x="15577" y="825"/>
                          <a:pt x="15733" y="680"/>
                          <a:pt x="15888" y="582"/>
                        </a:cubicBezTo>
                        <a:cubicBezTo>
                          <a:pt x="16304" y="194"/>
                          <a:pt x="16875" y="0"/>
                          <a:pt x="17394" y="0"/>
                        </a:cubicBezTo>
                        <a:cubicBezTo>
                          <a:pt x="18744" y="0"/>
                          <a:pt x="20146" y="1165"/>
                          <a:pt x="20146" y="3301"/>
                        </a:cubicBezTo>
                        <a:cubicBezTo>
                          <a:pt x="20146" y="7184"/>
                          <a:pt x="20146" y="7184"/>
                          <a:pt x="20146" y="7184"/>
                        </a:cubicBezTo>
                        <a:cubicBezTo>
                          <a:pt x="20146" y="7718"/>
                          <a:pt x="20613" y="8155"/>
                          <a:pt x="21185" y="8155"/>
                        </a:cubicBezTo>
                        <a:cubicBezTo>
                          <a:pt x="21392" y="8155"/>
                          <a:pt x="21600" y="8349"/>
                          <a:pt x="21600" y="8543"/>
                        </a:cubicBezTo>
                        <a:cubicBezTo>
                          <a:pt x="21600" y="11504"/>
                          <a:pt x="21600" y="11504"/>
                          <a:pt x="21600" y="11504"/>
                        </a:cubicBezTo>
                        <a:cubicBezTo>
                          <a:pt x="21600" y="14222"/>
                          <a:pt x="20458" y="16746"/>
                          <a:pt x="18433" y="18639"/>
                        </a:cubicBezTo>
                        <a:cubicBezTo>
                          <a:pt x="16408" y="20581"/>
                          <a:pt x="13708" y="21600"/>
                          <a:pt x="10800" y="21600"/>
                        </a:cubicBezTo>
                        <a:moveTo>
                          <a:pt x="831" y="8883"/>
                        </a:moveTo>
                        <a:cubicBezTo>
                          <a:pt x="831" y="11358"/>
                          <a:pt x="831" y="11358"/>
                          <a:pt x="831" y="11358"/>
                        </a:cubicBezTo>
                        <a:cubicBezTo>
                          <a:pt x="831" y="16503"/>
                          <a:pt x="5244" y="20775"/>
                          <a:pt x="10644" y="20823"/>
                        </a:cubicBezTo>
                        <a:cubicBezTo>
                          <a:pt x="10644" y="20823"/>
                          <a:pt x="10696" y="20823"/>
                          <a:pt x="10696" y="20823"/>
                        </a:cubicBezTo>
                        <a:cubicBezTo>
                          <a:pt x="10748" y="20823"/>
                          <a:pt x="10748" y="20823"/>
                          <a:pt x="10800" y="20823"/>
                        </a:cubicBezTo>
                        <a:cubicBezTo>
                          <a:pt x="13448" y="20823"/>
                          <a:pt x="15992" y="19853"/>
                          <a:pt x="17862" y="18105"/>
                        </a:cubicBezTo>
                        <a:cubicBezTo>
                          <a:pt x="19731" y="16358"/>
                          <a:pt x="20769" y="14028"/>
                          <a:pt x="20769" y="11504"/>
                        </a:cubicBezTo>
                        <a:cubicBezTo>
                          <a:pt x="20769" y="8883"/>
                          <a:pt x="20769" y="8883"/>
                          <a:pt x="20769" y="8883"/>
                        </a:cubicBezTo>
                        <a:cubicBezTo>
                          <a:pt x="19938" y="8689"/>
                          <a:pt x="19315" y="8009"/>
                          <a:pt x="19315" y="7184"/>
                        </a:cubicBezTo>
                        <a:cubicBezTo>
                          <a:pt x="19315" y="3301"/>
                          <a:pt x="19315" y="3301"/>
                          <a:pt x="19315" y="3301"/>
                        </a:cubicBezTo>
                        <a:cubicBezTo>
                          <a:pt x="19315" y="1699"/>
                          <a:pt x="18329" y="777"/>
                          <a:pt x="17394" y="777"/>
                        </a:cubicBezTo>
                        <a:cubicBezTo>
                          <a:pt x="17083" y="777"/>
                          <a:pt x="16719" y="922"/>
                          <a:pt x="16408" y="1165"/>
                        </a:cubicBezTo>
                        <a:cubicBezTo>
                          <a:pt x="16304" y="1262"/>
                          <a:pt x="16148" y="1408"/>
                          <a:pt x="15992" y="1553"/>
                        </a:cubicBezTo>
                        <a:cubicBezTo>
                          <a:pt x="14850" y="2621"/>
                          <a:pt x="13137" y="4271"/>
                          <a:pt x="5815" y="4271"/>
                        </a:cubicBezTo>
                        <a:cubicBezTo>
                          <a:pt x="5608" y="4271"/>
                          <a:pt x="5400" y="4077"/>
                          <a:pt x="5400" y="3883"/>
                        </a:cubicBezTo>
                        <a:cubicBezTo>
                          <a:pt x="5400" y="3107"/>
                          <a:pt x="4881" y="2039"/>
                          <a:pt x="3687" y="1942"/>
                        </a:cubicBezTo>
                        <a:cubicBezTo>
                          <a:pt x="2908" y="2039"/>
                          <a:pt x="2285" y="2670"/>
                          <a:pt x="2285" y="3398"/>
                        </a:cubicBezTo>
                        <a:cubicBezTo>
                          <a:pt x="2285" y="7184"/>
                          <a:pt x="2285" y="7184"/>
                          <a:pt x="2285" y="7184"/>
                        </a:cubicBezTo>
                        <a:cubicBezTo>
                          <a:pt x="2285" y="8009"/>
                          <a:pt x="1662" y="8689"/>
                          <a:pt x="831" y="8883"/>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266" name="Shape 3266"/>
                  <p:cNvSpPr/>
                  <p:nvPr/>
                </p:nvSpPr>
                <p:spPr>
                  <a:xfrm>
                    <a:off x="230611" y="504147"/>
                    <a:ext cx="62240" cy="6228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267" name="Shape 3267"/>
                  <p:cNvSpPr/>
                  <p:nvPr/>
                </p:nvSpPr>
                <p:spPr>
                  <a:xfrm>
                    <a:off x="504462" y="504147"/>
                    <a:ext cx="62240" cy="6228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268" name="Shape 3268"/>
                  <p:cNvSpPr/>
                  <p:nvPr/>
                </p:nvSpPr>
                <p:spPr>
                  <a:xfrm>
                    <a:off x="222749" y="114727"/>
                    <a:ext cx="515601" cy="4326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97" y="0"/>
                        </a:moveTo>
                        <a:cubicBezTo>
                          <a:pt x="16118" y="5050"/>
                          <a:pt x="10572" y="10101"/>
                          <a:pt x="0" y="10722"/>
                        </a:cubicBezTo>
                        <a:cubicBezTo>
                          <a:pt x="914" y="11422"/>
                          <a:pt x="1436" y="12665"/>
                          <a:pt x="1566" y="13830"/>
                        </a:cubicBezTo>
                        <a:cubicBezTo>
                          <a:pt x="9919" y="13753"/>
                          <a:pt x="11877" y="11422"/>
                          <a:pt x="13117" y="9868"/>
                        </a:cubicBezTo>
                        <a:cubicBezTo>
                          <a:pt x="13378" y="9557"/>
                          <a:pt x="13573" y="9324"/>
                          <a:pt x="13769" y="9168"/>
                        </a:cubicBezTo>
                        <a:cubicBezTo>
                          <a:pt x="14291" y="8547"/>
                          <a:pt x="15009" y="8236"/>
                          <a:pt x="15662" y="8236"/>
                        </a:cubicBezTo>
                        <a:cubicBezTo>
                          <a:pt x="17358" y="8236"/>
                          <a:pt x="19120" y="10101"/>
                          <a:pt x="19120" y="13519"/>
                        </a:cubicBezTo>
                        <a:cubicBezTo>
                          <a:pt x="19120" y="19735"/>
                          <a:pt x="19120" y="19735"/>
                          <a:pt x="19120" y="19735"/>
                        </a:cubicBezTo>
                        <a:cubicBezTo>
                          <a:pt x="19120" y="20590"/>
                          <a:pt x="19708" y="21289"/>
                          <a:pt x="20425" y="21289"/>
                        </a:cubicBezTo>
                        <a:cubicBezTo>
                          <a:pt x="20621" y="21289"/>
                          <a:pt x="20817" y="21445"/>
                          <a:pt x="20882" y="21600"/>
                        </a:cubicBezTo>
                        <a:cubicBezTo>
                          <a:pt x="21600" y="21600"/>
                          <a:pt x="21600" y="21600"/>
                          <a:pt x="21600" y="21600"/>
                        </a:cubicBezTo>
                        <a:cubicBezTo>
                          <a:pt x="21600" y="12276"/>
                          <a:pt x="21600" y="12276"/>
                          <a:pt x="21600" y="12276"/>
                        </a:cubicBezTo>
                        <a:cubicBezTo>
                          <a:pt x="21600" y="7459"/>
                          <a:pt x="19903" y="3108"/>
                          <a:pt x="17097" y="0"/>
                        </a:cubicBezTo>
                      </a:path>
                    </a:pathLst>
                  </a:custGeom>
                  <a:solidFill>
                    <a:srgbClr val="8F694B"/>
                  </a:solidFill>
                  <a:ln w="12700" cap="flat">
                    <a:noFill/>
                    <a:miter lim="400000"/>
                  </a:ln>
                  <a:effectLst/>
                </p:spPr>
                <p:txBody>
                  <a:bodyPr wrap="square" lIns="71436" tIns="71436" rIns="71436" bIns="71436" numCol="1" anchor="t">
                    <a:noAutofit/>
                  </a:bodyPr>
                  <a:lstStyle/>
                  <a:p>
                    <a:pPr lvl="0"/>
                  </a:p>
                </p:txBody>
              </p:sp>
              <p:sp>
                <p:nvSpPr>
                  <p:cNvPr id="3269" name="Shape 3269"/>
                  <p:cNvSpPr/>
                  <p:nvPr/>
                </p:nvSpPr>
                <p:spPr>
                  <a:xfrm>
                    <a:off x="630905" y="100960"/>
                    <a:ext cx="119893" cy="4510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61" y="0"/>
                        </a:moveTo>
                        <a:cubicBezTo>
                          <a:pt x="561" y="223"/>
                          <a:pt x="281" y="447"/>
                          <a:pt x="0" y="670"/>
                        </a:cubicBezTo>
                        <a:cubicBezTo>
                          <a:pt x="12062" y="3650"/>
                          <a:pt x="19356" y="7821"/>
                          <a:pt x="19356" y="12439"/>
                        </a:cubicBezTo>
                        <a:cubicBezTo>
                          <a:pt x="19356" y="21377"/>
                          <a:pt x="19356" y="21377"/>
                          <a:pt x="19356" y="21377"/>
                        </a:cubicBezTo>
                        <a:cubicBezTo>
                          <a:pt x="16270" y="21377"/>
                          <a:pt x="16270" y="21377"/>
                          <a:pt x="16270" y="21377"/>
                        </a:cubicBezTo>
                        <a:cubicBezTo>
                          <a:pt x="16551" y="21451"/>
                          <a:pt x="16551" y="21526"/>
                          <a:pt x="16551" y="21600"/>
                        </a:cubicBezTo>
                        <a:cubicBezTo>
                          <a:pt x="21600" y="21451"/>
                          <a:pt x="21600" y="21451"/>
                          <a:pt x="21600" y="21451"/>
                        </a:cubicBezTo>
                        <a:cubicBezTo>
                          <a:pt x="21600" y="12439"/>
                          <a:pt x="21600" y="12439"/>
                          <a:pt x="21600" y="12439"/>
                        </a:cubicBezTo>
                        <a:cubicBezTo>
                          <a:pt x="21600" y="7523"/>
                          <a:pt x="13465" y="3054"/>
                          <a:pt x="561"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270" name="Shape 3270"/>
                  <p:cNvSpPr/>
                  <p:nvPr/>
                </p:nvSpPr>
                <p:spPr>
                  <a:xfrm>
                    <a:off x="205715" y="279936"/>
                    <a:ext cx="516912" cy="2753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330" y="0"/>
                        </a:moveTo>
                        <a:cubicBezTo>
                          <a:pt x="15680" y="0"/>
                          <a:pt x="14964" y="488"/>
                          <a:pt x="14443" y="1464"/>
                        </a:cubicBezTo>
                        <a:cubicBezTo>
                          <a:pt x="14248" y="1708"/>
                          <a:pt x="14053" y="2075"/>
                          <a:pt x="13793" y="2563"/>
                        </a:cubicBezTo>
                        <a:cubicBezTo>
                          <a:pt x="12557" y="5003"/>
                          <a:pt x="10605" y="8664"/>
                          <a:pt x="2277" y="8786"/>
                        </a:cubicBezTo>
                        <a:cubicBezTo>
                          <a:pt x="2147" y="6956"/>
                          <a:pt x="1627" y="5003"/>
                          <a:pt x="716" y="3905"/>
                        </a:cubicBezTo>
                        <a:cubicBezTo>
                          <a:pt x="455" y="3905"/>
                          <a:pt x="260" y="3905"/>
                          <a:pt x="0" y="3905"/>
                        </a:cubicBezTo>
                        <a:cubicBezTo>
                          <a:pt x="846" y="5125"/>
                          <a:pt x="1822" y="8054"/>
                          <a:pt x="1822" y="9763"/>
                        </a:cubicBezTo>
                        <a:cubicBezTo>
                          <a:pt x="12036" y="9763"/>
                          <a:pt x="13272" y="4637"/>
                          <a:pt x="14769" y="2197"/>
                        </a:cubicBezTo>
                        <a:cubicBezTo>
                          <a:pt x="15289" y="1342"/>
                          <a:pt x="15810" y="976"/>
                          <a:pt x="16330" y="976"/>
                        </a:cubicBezTo>
                        <a:cubicBezTo>
                          <a:pt x="17827" y="976"/>
                          <a:pt x="19258" y="3783"/>
                          <a:pt x="19258" y="8298"/>
                        </a:cubicBezTo>
                        <a:cubicBezTo>
                          <a:pt x="19258" y="18061"/>
                          <a:pt x="19258" y="18061"/>
                          <a:pt x="19258" y="18061"/>
                        </a:cubicBezTo>
                        <a:cubicBezTo>
                          <a:pt x="19258" y="19892"/>
                          <a:pt x="20104" y="21478"/>
                          <a:pt x="21080" y="21478"/>
                        </a:cubicBezTo>
                        <a:cubicBezTo>
                          <a:pt x="21080" y="21600"/>
                          <a:pt x="21080" y="21600"/>
                          <a:pt x="21080" y="21600"/>
                        </a:cubicBezTo>
                        <a:cubicBezTo>
                          <a:pt x="21600" y="21356"/>
                          <a:pt x="21600" y="21356"/>
                          <a:pt x="21600" y="21356"/>
                        </a:cubicBezTo>
                        <a:cubicBezTo>
                          <a:pt x="21600" y="21234"/>
                          <a:pt x="21600" y="21112"/>
                          <a:pt x="21535" y="20990"/>
                        </a:cubicBezTo>
                        <a:cubicBezTo>
                          <a:pt x="21470" y="20746"/>
                          <a:pt x="21275" y="20502"/>
                          <a:pt x="21080" y="20502"/>
                        </a:cubicBezTo>
                        <a:cubicBezTo>
                          <a:pt x="20364" y="20502"/>
                          <a:pt x="19778" y="19403"/>
                          <a:pt x="19778" y="18061"/>
                        </a:cubicBezTo>
                        <a:cubicBezTo>
                          <a:pt x="19778" y="8298"/>
                          <a:pt x="19778" y="8298"/>
                          <a:pt x="19778" y="8298"/>
                        </a:cubicBezTo>
                        <a:cubicBezTo>
                          <a:pt x="19778" y="2929"/>
                          <a:pt x="18022" y="0"/>
                          <a:pt x="1633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271" name="Shape 3271"/>
                  <p:cNvSpPr/>
                  <p:nvPr/>
                </p:nvSpPr>
                <p:spPr>
                  <a:xfrm>
                    <a:off x="710178" y="460487"/>
                    <a:ext cx="74687" cy="143310"/>
                  </a:xfrm>
                  <a:custGeom>
                    <a:avLst/>
                    <a:gdLst/>
                    <a:ahLst/>
                    <a:cxnLst>
                      <a:cxn ang="0">
                        <a:pos x="wd2" y="hd2"/>
                      </a:cxn>
                      <a:cxn ang="5400000">
                        <a:pos x="wd2" y="hd2"/>
                      </a:cxn>
                      <a:cxn ang="10800000">
                        <a:pos x="wd2" y="hd2"/>
                      </a:cxn>
                      <a:cxn ang="16200000">
                        <a:pos x="wd2" y="hd2"/>
                      </a:cxn>
                    </a:cxnLst>
                    <a:rect l="0" t="0" r="r" b="b"/>
                    <a:pathLst>
                      <a:path w="21600" h="20709" fill="norm" stroke="1" extrusionOk="0">
                        <a:moveTo>
                          <a:pt x="0" y="3609"/>
                        </a:moveTo>
                        <a:cubicBezTo>
                          <a:pt x="0" y="909"/>
                          <a:pt x="5850" y="-891"/>
                          <a:pt x="10800" y="459"/>
                        </a:cubicBezTo>
                        <a:cubicBezTo>
                          <a:pt x="17100" y="2259"/>
                          <a:pt x="21600" y="5859"/>
                          <a:pt x="21600" y="9909"/>
                        </a:cubicBezTo>
                        <a:cubicBezTo>
                          <a:pt x="21600" y="15984"/>
                          <a:pt x="12150" y="20709"/>
                          <a:pt x="0" y="20709"/>
                        </a:cubicBezTo>
                        <a:lnTo>
                          <a:pt x="0" y="3609"/>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272" name="Shape 3272"/>
                  <p:cNvSpPr/>
                  <p:nvPr/>
                </p:nvSpPr>
                <p:spPr>
                  <a:xfrm>
                    <a:off x="697730" y="447766"/>
                    <a:ext cx="99583" cy="1684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00"/>
                          <a:pt x="0" y="20000"/>
                        </a:cubicBezTo>
                        <a:cubicBezTo>
                          <a:pt x="0" y="4800"/>
                          <a:pt x="0" y="4800"/>
                          <a:pt x="0" y="4800"/>
                        </a:cubicBezTo>
                        <a:cubicBezTo>
                          <a:pt x="0" y="2200"/>
                          <a:pt x="3712" y="0"/>
                          <a:pt x="8100" y="0"/>
                        </a:cubicBezTo>
                        <a:cubicBezTo>
                          <a:pt x="9450" y="0"/>
                          <a:pt x="10800" y="200"/>
                          <a:pt x="12150" y="600"/>
                        </a:cubicBezTo>
                        <a:cubicBezTo>
                          <a:pt x="17888" y="2600"/>
                          <a:pt x="21600" y="6400"/>
                          <a:pt x="21600" y="10400"/>
                        </a:cubicBezTo>
                        <a:cubicBezTo>
                          <a:pt x="21600" y="16600"/>
                          <a:pt x="13162" y="21600"/>
                          <a:pt x="2700" y="21600"/>
                        </a:cubicBezTo>
                        <a:close/>
                        <a:moveTo>
                          <a:pt x="8100" y="3200"/>
                        </a:moveTo>
                        <a:cubicBezTo>
                          <a:pt x="6750" y="3200"/>
                          <a:pt x="5400" y="3800"/>
                          <a:pt x="5400" y="4800"/>
                        </a:cubicBezTo>
                        <a:cubicBezTo>
                          <a:pt x="5400" y="18200"/>
                          <a:pt x="5400" y="18200"/>
                          <a:pt x="5400" y="18200"/>
                        </a:cubicBezTo>
                        <a:cubicBezTo>
                          <a:pt x="11475" y="17400"/>
                          <a:pt x="16200" y="14200"/>
                          <a:pt x="16200" y="10400"/>
                        </a:cubicBezTo>
                        <a:cubicBezTo>
                          <a:pt x="16200" y="7600"/>
                          <a:pt x="13500" y="4800"/>
                          <a:pt x="9450" y="3400"/>
                        </a:cubicBezTo>
                        <a:cubicBezTo>
                          <a:pt x="9112" y="3400"/>
                          <a:pt x="8437" y="3200"/>
                          <a:pt x="8100" y="32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273" name="Shape 3273"/>
                  <p:cNvSpPr/>
                  <p:nvPr/>
                </p:nvSpPr>
                <p:spPr>
                  <a:xfrm>
                    <a:off x="325613" y="762448"/>
                    <a:ext cx="146742" cy="74738"/>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274" name="Shape 3274"/>
                  <p:cNvSpPr/>
                  <p:nvPr/>
                </p:nvSpPr>
                <p:spPr>
                  <a:xfrm>
                    <a:off x="243059" y="706068"/>
                    <a:ext cx="311195" cy="812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80" y="0"/>
                        </a:moveTo>
                        <a:cubicBezTo>
                          <a:pt x="11448" y="0"/>
                          <a:pt x="11448" y="0"/>
                          <a:pt x="11448" y="0"/>
                        </a:cubicBezTo>
                        <a:cubicBezTo>
                          <a:pt x="10152" y="0"/>
                          <a:pt x="10152" y="0"/>
                          <a:pt x="10152" y="0"/>
                        </a:cubicBezTo>
                        <a:cubicBezTo>
                          <a:pt x="4320" y="0"/>
                          <a:pt x="4320" y="0"/>
                          <a:pt x="4320" y="0"/>
                        </a:cubicBezTo>
                        <a:cubicBezTo>
                          <a:pt x="1944" y="0"/>
                          <a:pt x="0" y="7477"/>
                          <a:pt x="0" y="16615"/>
                        </a:cubicBezTo>
                        <a:cubicBezTo>
                          <a:pt x="0" y="21600"/>
                          <a:pt x="0" y="21600"/>
                          <a:pt x="0" y="21600"/>
                        </a:cubicBezTo>
                        <a:cubicBezTo>
                          <a:pt x="7128" y="21600"/>
                          <a:pt x="7128" y="21600"/>
                          <a:pt x="7128" y="21600"/>
                        </a:cubicBezTo>
                        <a:cubicBezTo>
                          <a:pt x="8640" y="21600"/>
                          <a:pt x="10044" y="18277"/>
                          <a:pt x="10800" y="13708"/>
                        </a:cubicBezTo>
                        <a:cubicBezTo>
                          <a:pt x="11556" y="18277"/>
                          <a:pt x="12960" y="21600"/>
                          <a:pt x="14472" y="21600"/>
                        </a:cubicBezTo>
                        <a:cubicBezTo>
                          <a:pt x="21600" y="21600"/>
                          <a:pt x="21600" y="21600"/>
                          <a:pt x="21600" y="21600"/>
                        </a:cubicBezTo>
                        <a:cubicBezTo>
                          <a:pt x="21600" y="16615"/>
                          <a:pt x="21600" y="16615"/>
                          <a:pt x="21600" y="16615"/>
                        </a:cubicBezTo>
                        <a:cubicBezTo>
                          <a:pt x="21600" y="7477"/>
                          <a:pt x="19656" y="0"/>
                          <a:pt x="17280" y="0"/>
                        </a:cubicBezTo>
                      </a:path>
                    </a:pathLst>
                  </a:custGeom>
                  <a:solidFill>
                    <a:srgbClr val="A36D41"/>
                  </a:solidFill>
                  <a:ln w="12700" cap="flat">
                    <a:noFill/>
                    <a:miter lim="400000"/>
                  </a:ln>
                  <a:effectLst/>
                </p:spPr>
                <p:txBody>
                  <a:bodyPr wrap="square" lIns="71436" tIns="71436" rIns="71436" bIns="71436" numCol="1" anchor="t">
                    <a:noAutofit/>
                  </a:bodyPr>
                  <a:lstStyle/>
                  <a:p>
                    <a:pPr lvl="0"/>
                  </a:p>
                </p:txBody>
              </p:sp>
              <p:sp>
                <p:nvSpPr>
                  <p:cNvPr id="3275" name="Shape 3275"/>
                  <p:cNvSpPr/>
                  <p:nvPr/>
                </p:nvSpPr>
                <p:spPr>
                  <a:xfrm>
                    <a:off x="230611" y="693612"/>
                    <a:ext cx="336091" cy="1062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00" y="21600"/>
                        </a:moveTo>
                        <a:cubicBezTo>
                          <a:pt x="14200" y="21600"/>
                          <a:pt x="14200" y="21600"/>
                          <a:pt x="14200" y="21600"/>
                        </a:cubicBezTo>
                        <a:cubicBezTo>
                          <a:pt x="12900" y="21600"/>
                          <a:pt x="11700" y="20012"/>
                          <a:pt x="10800" y="17153"/>
                        </a:cubicBezTo>
                        <a:cubicBezTo>
                          <a:pt x="9900" y="20012"/>
                          <a:pt x="8700" y="21600"/>
                          <a:pt x="7400" y="21600"/>
                        </a:cubicBezTo>
                        <a:cubicBezTo>
                          <a:pt x="800" y="21600"/>
                          <a:pt x="800" y="21600"/>
                          <a:pt x="800" y="21600"/>
                        </a:cubicBezTo>
                        <a:cubicBezTo>
                          <a:pt x="400" y="21600"/>
                          <a:pt x="0" y="20329"/>
                          <a:pt x="0" y="19059"/>
                        </a:cubicBezTo>
                        <a:cubicBezTo>
                          <a:pt x="0" y="15247"/>
                          <a:pt x="0" y="15247"/>
                          <a:pt x="0" y="15247"/>
                        </a:cubicBezTo>
                        <a:cubicBezTo>
                          <a:pt x="0" y="6988"/>
                          <a:pt x="2200" y="0"/>
                          <a:pt x="4800" y="0"/>
                        </a:cubicBezTo>
                        <a:cubicBezTo>
                          <a:pt x="16800" y="0"/>
                          <a:pt x="16800" y="0"/>
                          <a:pt x="16800" y="0"/>
                        </a:cubicBezTo>
                        <a:cubicBezTo>
                          <a:pt x="19400" y="0"/>
                          <a:pt x="21600" y="6988"/>
                          <a:pt x="21600" y="15247"/>
                        </a:cubicBezTo>
                        <a:cubicBezTo>
                          <a:pt x="21600" y="19059"/>
                          <a:pt x="21600" y="19059"/>
                          <a:pt x="21600" y="19059"/>
                        </a:cubicBezTo>
                        <a:cubicBezTo>
                          <a:pt x="21600" y="20329"/>
                          <a:pt x="21200" y="21600"/>
                          <a:pt x="20800" y="21600"/>
                        </a:cubicBezTo>
                        <a:moveTo>
                          <a:pt x="10800" y="10482"/>
                        </a:moveTo>
                        <a:cubicBezTo>
                          <a:pt x="11100" y="10482"/>
                          <a:pt x="11300" y="10800"/>
                          <a:pt x="11500" y="11753"/>
                        </a:cubicBezTo>
                        <a:cubicBezTo>
                          <a:pt x="12100" y="14612"/>
                          <a:pt x="13100" y="16518"/>
                          <a:pt x="14200" y="16518"/>
                        </a:cubicBezTo>
                        <a:cubicBezTo>
                          <a:pt x="20000" y="16518"/>
                          <a:pt x="20000" y="16518"/>
                          <a:pt x="20000" y="16518"/>
                        </a:cubicBezTo>
                        <a:cubicBezTo>
                          <a:pt x="20000" y="15247"/>
                          <a:pt x="20000" y="15247"/>
                          <a:pt x="20000" y="15247"/>
                        </a:cubicBezTo>
                        <a:cubicBezTo>
                          <a:pt x="20000" y="9529"/>
                          <a:pt x="18600" y="5082"/>
                          <a:pt x="16800" y="5082"/>
                        </a:cubicBezTo>
                        <a:cubicBezTo>
                          <a:pt x="4800" y="5082"/>
                          <a:pt x="4800" y="5082"/>
                          <a:pt x="4800" y="5082"/>
                        </a:cubicBezTo>
                        <a:cubicBezTo>
                          <a:pt x="3000" y="5082"/>
                          <a:pt x="1600" y="9529"/>
                          <a:pt x="1600" y="15247"/>
                        </a:cubicBezTo>
                        <a:cubicBezTo>
                          <a:pt x="1600" y="16518"/>
                          <a:pt x="1600" y="16518"/>
                          <a:pt x="1600" y="16518"/>
                        </a:cubicBezTo>
                        <a:cubicBezTo>
                          <a:pt x="7400" y="16518"/>
                          <a:pt x="7400" y="16518"/>
                          <a:pt x="7400" y="16518"/>
                        </a:cubicBezTo>
                        <a:cubicBezTo>
                          <a:pt x="8500" y="16518"/>
                          <a:pt x="9500" y="14612"/>
                          <a:pt x="10100" y="11753"/>
                        </a:cubicBezTo>
                        <a:cubicBezTo>
                          <a:pt x="10300" y="10800"/>
                          <a:pt x="10500" y="10482"/>
                          <a:pt x="10800" y="10482"/>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276" name="Shape 3276"/>
                  <p:cNvSpPr/>
                  <p:nvPr/>
                </p:nvSpPr>
                <p:spPr>
                  <a:xfrm>
                    <a:off x="237162" y="797850"/>
                    <a:ext cx="323643" cy="1494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496" y="225"/>
                          <a:pt x="21288" y="225"/>
                          <a:pt x="21185" y="225"/>
                        </a:cubicBezTo>
                        <a:cubicBezTo>
                          <a:pt x="15162" y="225"/>
                          <a:pt x="15162" y="225"/>
                          <a:pt x="15162" y="225"/>
                        </a:cubicBezTo>
                        <a:cubicBezTo>
                          <a:pt x="14227" y="3375"/>
                          <a:pt x="12669" y="5625"/>
                          <a:pt x="10800" y="5625"/>
                        </a:cubicBezTo>
                        <a:cubicBezTo>
                          <a:pt x="8931" y="5625"/>
                          <a:pt x="7373" y="3375"/>
                          <a:pt x="6438" y="225"/>
                        </a:cubicBezTo>
                        <a:cubicBezTo>
                          <a:pt x="415" y="225"/>
                          <a:pt x="415" y="225"/>
                          <a:pt x="415" y="225"/>
                        </a:cubicBezTo>
                        <a:cubicBezTo>
                          <a:pt x="312" y="225"/>
                          <a:pt x="104" y="225"/>
                          <a:pt x="0" y="0"/>
                        </a:cubicBezTo>
                        <a:cubicBezTo>
                          <a:pt x="0" y="14625"/>
                          <a:pt x="0" y="14625"/>
                          <a:pt x="0" y="14625"/>
                        </a:cubicBezTo>
                        <a:cubicBezTo>
                          <a:pt x="3012" y="18900"/>
                          <a:pt x="6646" y="21600"/>
                          <a:pt x="10488" y="21600"/>
                        </a:cubicBezTo>
                        <a:cubicBezTo>
                          <a:pt x="10488" y="21600"/>
                          <a:pt x="10488" y="21600"/>
                          <a:pt x="10592" y="21600"/>
                        </a:cubicBezTo>
                        <a:cubicBezTo>
                          <a:pt x="10592" y="21600"/>
                          <a:pt x="10592" y="21600"/>
                          <a:pt x="10592" y="21600"/>
                        </a:cubicBezTo>
                        <a:cubicBezTo>
                          <a:pt x="10592" y="21600"/>
                          <a:pt x="10592" y="21600"/>
                          <a:pt x="10696" y="21600"/>
                        </a:cubicBezTo>
                        <a:cubicBezTo>
                          <a:pt x="10696" y="21600"/>
                          <a:pt x="10800" y="21600"/>
                          <a:pt x="10800" y="21600"/>
                        </a:cubicBezTo>
                        <a:cubicBezTo>
                          <a:pt x="14642" y="21600"/>
                          <a:pt x="18381" y="19350"/>
                          <a:pt x="21600" y="14850"/>
                        </a:cubicBezTo>
                        <a:cubicBezTo>
                          <a:pt x="21600" y="0"/>
                          <a:pt x="21600" y="0"/>
                          <a:pt x="21600" y="0"/>
                        </a:cubicBezTo>
                      </a:path>
                    </a:pathLst>
                  </a:custGeom>
                  <a:solidFill>
                    <a:srgbClr val="F4DAA2"/>
                  </a:solidFill>
                  <a:ln w="12700" cap="flat">
                    <a:noFill/>
                    <a:miter lim="400000"/>
                  </a:ln>
                  <a:effectLst/>
                </p:spPr>
                <p:txBody>
                  <a:bodyPr wrap="square" lIns="71436" tIns="71436" rIns="71436" bIns="71436" numCol="1" anchor="t">
                    <a:noAutofit/>
                  </a:bodyPr>
                  <a:lstStyle/>
                  <a:p>
                    <a:pPr lvl="0"/>
                  </a:p>
                </p:txBody>
              </p:sp>
              <p:sp>
                <p:nvSpPr>
                  <p:cNvPr id="3277" name="Shape 3277"/>
                  <p:cNvSpPr/>
                  <p:nvPr/>
                </p:nvSpPr>
                <p:spPr>
                  <a:xfrm>
                    <a:off x="237162" y="899466"/>
                    <a:ext cx="323643" cy="603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5538"/>
                          <a:pt x="0" y="5538"/>
                          <a:pt x="0" y="5538"/>
                        </a:cubicBezTo>
                        <a:cubicBezTo>
                          <a:pt x="3012" y="15508"/>
                          <a:pt x="6646" y="21600"/>
                          <a:pt x="10488" y="21600"/>
                        </a:cubicBezTo>
                        <a:cubicBezTo>
                          <a:pt x="10592" y="21600"/>
                          <a:pt x="10696" y="21600"/>
                          <a:pt x="10800" y="21600"/>
                        </a:cubicBezTo>
                        <a:cubicBezTo>
                          <a:pt x="14746" y="21600"/>
                          <a:pt x="18485" y="16062"/>
                          <a:pt x="21600" y="5538"/>
                        </a:cubicBezTo>
                        <a:cubicBezTo>
                          <a:pt x="21600" y="554"/>
                          <a:pt x="21600" y="554"/>
                          <a:pt x="21600" y="554"/>
                        </a:cubicBezTo>
                        <a:cubicBezTo>
                          <a:pt x="18381" y="11631"/>
                          <a:pt x="14642" y="17169"/>
                          <a:pt x="10800" y="17169"/>
                        </a:cubicBezTo>
                        <a:cubicBezTo>
                          <a:pt x="10800" y="17169"/>
                          <a:pt x="10696" y="17169"/>
                          <a:pt x="10696" y="17169"/>
                        </a:cubicBezTo>
                        <a:cubicBezTo>
                          <a:pt x="10592" y="17169"/>
                          <a:pt x="10592" y="17169"/>
                          <a:pt x="10592" y="17169"/>
                        </a:cubicBezTo>
                        <a:cubicBezTo>
                          <a:pt x="10592" y="17169"/>
                          <a:pt x="10592" y="17169"/>
                          <a:pt x="10592" y="17169"/>
                        </a:cubicBezTo>
                        <a:cubicBezTo>
                          <a:pt x="10488" y="17169"/>
                          <a:pt x="10488" y="17169"/>
                          <a:pt x="10488" y="17169"/>
                        </a:cubicBezTo>
                        <a:cubicBezTo>
                          <a:pt x="6646" y="17169"/>
                          <a:pt x="3012" y="10523"/>
                          <a:pt x="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278" name="Shape 3278"/>
                  <p:cNvSpPr/>
                  <p:nvPr/>
                </p:nvSpPr>
                <p:spPr>
                  <a:xfrm>
                    <a:off x="333469" y="777527"/>
                    <a:ext cx="131030" cy="596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8486" y="5116"/>
                          <a:pt x="5400" y="7958"/>
                          <a:pt x="2057" y="7958"/>
                        </a:cubicBezTo>
                        <a:cubicBezTo>
                          <a:pt x="0" y="7958"/>
                          <a:pt x="0" y="7958"/>
                          <a:pt x="0" y="7958"/>
                        </a:cubicBezTo>
                        <a:cubicBezTo>
                          <a:pt x="2314" y="15916"/>
                          <a:pt x="6171" y="21600"/>
                          <a:pt x="10800" y="21600"/>
                        </a:cubicBezTo>
                        <a:cubicBezTo>
                          <a:pt x="15429" y="21600"/>
                          <a:pt x="19286" y="15916"/>
                          <a:pt x="21600" y="7958"/>
                        </a:cubicBezTo>
                        <a:cubicBezTo>
                          <a:pt x="19543" y="7958"/>
                          <a:pt x="19543" y="7958"/>
                          <a:pt x="19543" y="7958"/>
                        </a:cubicBezTo>
                        <a:cubicBezTo>
                          <a:pt x="16200" y="7958"/>
                          <a:pt x="13114" y="5116"/>
                          <a:pt x="108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279" name="Shape 3279"/>
                  <p:cNvSpPr/>
                  <p:nvPr/>
                </p:nvSpPr>
                <p:spPr>
                  <a:xfrm>
                    <a:off x="237162" y="774905"/>
                    <a:ext cx="323643" cy="2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354" y="0"/>
                          <a:pt x="20354" y="0"/>
                          <a:pt x="20354" y="0"/>
                        </a:cubicBezTo>
                        <a:cubicBezTo>
                          <a:pt x="14331" y="0"/>
                          <a:pt x="14331" y="0"/>
                          <a:pt x="14331" y="0"/>
                        </a:cubicBezTo>
                        <a:cubicBezTo>
                          <a:pt x="14331" y="0"/>
                          <a:pt x="14331" y="0"/>
                          <a:pt x="14331" y="0"/>
                        </a:cubicBezTo>
                        <a:cubicBezTo>
                          <a:pt x="7269" y="0"/>
                          <a:pt x="7269" y="0"/>
                          <a:pt x="7269" y="0"/>
                        </a:cubicBezTo>
                        <a:cubicBezTo>
                          <a:pt x="7269" y="0"/>
                          <a:pt x="7269" y="0"/>
                          <a:pt x="7269" y="0"/>
                        </a:cubicBezTo>
                        <a:cubicBezTo>
                          <a:pt x="1246" y="0"/>
                          <a:pt x="1246" y="0"/>
                          <a:pt x="1246" y="0"/>
                        </a:cubicBezTo>
                        <a:cubicBezTo>
                          <a:pt x="0" y="0"/>
                          <a:pt x="0" y="0"/>
                          <a:pt x="0" y="0"/>
                        </a:cubicBezTo>
                        <a:cubicBezTo>
                          <a:pt x="0" y="20250"/>
                          <a:pt x="0" y="20250"/>
                          <a:pt x="0" y="20250"/>
                        </a:cubicBezTo>
                        <a:cubicBezTo>
                          <a:pt x="104" y="21600"/>
                          <a:pt x="312" y="21600"/>
                          <a:pt x="415" y="21600"/>
                        </a:cubicBezTo>
                        <a:cubicBezTo>
                          <a:pt x="6438" y="21600"/>
                          <a:pt x="6438" y="21600"/>
                          <a:pt x="6438" y="21600"/>
                        </a:cubicBezTo>
                        <a:cubicBezTo>
                          <a:pt x="7269" y="21600"/>
                          <a:pt x="7269" y="21600"/>
                          <a:pt x="7269" y="21600"/>
                        </a:cubicBezTo>
                        <a:cubicBezTo>
                          <a:pt x="8619" y="21600"/>
                          <a:pt x="9865" y="14850"/>
                          <a:pt x="10800" y="2700"/>
                        </a:cubicBezTo>
                        <a:cubicBezTo>
                          <a:pt x="11735" y="14850"/>
                          <a:pt x="12981" y="21600"/>
                          <a:pt x="14331" y="21600"/>
                        </a:cubicBezTo>
                        <a:cubicBezTo>
                          <a:pt x="15162" y="21600"/>
                          <a:pt x="15162" y="21600"/>
                          <a:pt x="15162" y="21600"/>
                        </a:cubicBezTo>
                        <a:cubicBezTo>
                          <a:pt x="21185" y="21600"/>
                          <a:pt x="21185" y="21600"/>
                          <a:pt x="21185" y="21600"/>
                        </a:cubicBezTo>
                        <a:cubicBezTo>
                          <a:pt x="21288" y="21600"/>
                          <a:pt x="21496" y="21600"/>
                          <a:pt x="21600" y="20250"/>
                        </a:cubicBezTo>
                        <a:cubicBezTo>
                          <a:pt x="21600" y="0"/>
                          <a:pt x="21600" y="0"/>
                          <a:pt x="216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280" name="Shape 3280"/>
                  <p:cNvSpPr/>
                  <p:nvPr/>
                </p:nvSpPr>
                <p:spPr>
                  <a:xfrm>
                    <a:off x="349192" y="588062"/>
                    <a:ext cx="93032" cy="747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20" y="21600"/>
                        </a:moveTo>
                        <a:cubicBezTo>
                          <a:pt x="2880" y="21600"/>
                          <a:pt x="2880" y="21600"/>
                          <a:pt x="2880" y="21600"/>
                        </a:cubicBezTo>
                        <a:cubicBezTo>
                          <a:pt x="1440" y="21600"/>
                          <a:pt x="0" y="19800"/>
                          <a:pt x="0" y="18000"/>
                        </a:cubicBezTo>
                        <a:cubicBezTo>
                          <a:pt x="0" y="3600"/>
                          <a:pt x="0" y="3600"/>
                          <a:pt x="0" y="3600"/>
                        </a:cubicBezTo>
                        <a:cubicBezTo>
                          <a:pt x="0" y="1800"/>
                          <a:pt x="1440" y="0"/>
                          <a:pt x="2880" y="0"/>
                        </a:cubicBezTo>
                        <a:cubicBezTo>
                          <a:pt x="4320" y="0"/>
                          <a:pt x="5760" y="1800"/>
                          <a:pt x="5760" y="3600"/>
                        </a:cubicBezTo>
                        <a:cubicBezTo>
                          <a:pt x="5760" y="14400"/>
                          <a:pt x="5760" y="14400"/>
                          <a:pt x="5760" y="14400"/>
                        </a:cubicBezTo>
                        <a:cubicBezTo>
                          <a:pt x="18720" y="14400"/>
                          <a:pt x="18720" y="14400"/>
                          <a:pt x="18720" y="14400"/>
                        </a:cubicBezTo>
                        <a:cubicBezTo>
                          <a:pt x="20160" y="14400"/>
                          <a:pt x="21600" y="16200"/>
                          <a:pt x="21600" y="18000"/>
                        </a:cubicBezTo>
                        <a:cubicBezTo>
                          <a:pt x="21600" y="19800"/>
                          <a:pt x="20160" y="21600"/>
                          <a:pt x="1872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nvGrpSpPr>
                <p:cNvPr id="3305" name="Group 3305"/>
                <p:cNvGrpSpPr/>
                <p:nvPr/>
              </p:nvGrpSpPr>
              <p:grpSpPr>
                <a:xfrm>
                  <a:off x="910249" y="0"/>
                  <a:ext cx="797314" cy="965901"/>
                  <a:chOff x="0" y="0"/>
                  <a:chExt cx="797312" cy="965900"/>
                </a:xfrm>
              </p:grpSpPr>
              <p:sp>
                <p:nvSpPr>
                  <p:cNvPr id="3282" name="Shape 3282"/>
                  <p:cNvSpPr/>
                  <p:nvPr/>
                </p:nvSpPr>
                <p:spPr>
                  <a:xfrm>
                    <a:off x="10571" y="10571"/>
                    <a:ext cx="776171" cy="5881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35"/>
                        </a:moveTo>
                        <a:cubicBezTo>
                          <a:pt x="21600" y="6732"/>
                          <a:pt x="19763" y="4359"/>
                          <a:pt x="17522" y="4359"/>
                        </a:cubicBezTo>
                        <a:cubicBezTo>
                          <a:pt x="17449" y="4359"/>
                          <a:pt x="17376" y="4359"/>
                          <a:pt x="17339" y="4359"/>
                        </a:cubicBezTo>
                        <a:cubicBezTo>
                          <a:pt x="16971" y="1889"/>
                          <a:pt x="15318" y="0"/>
                          <a:pt x="13335" y="0"/>
                        </a:cubicBezTo>
                        <a:cubicBezTo>
                          <a:pt x="12306" y="0"/>
                          <a:pt x="11388" y="484"/>
                          <a:pt x="10690" y="1308"/>
                        </a:cubicBezTo>
                        <a:cubicBezTo>
                          <a:pt x="9955" y="484"/>
                          <a:pt x="9037" y="0"/>
                          <a:pt x="8008" y="0"/>
                        </a:cubicBezTo>
                        <a:cubicBezTo>
                          <a:pt x="6024" y="0"/>
                          <a:pt x="4371" y="1889"/>
                          <a:pt x="4004" y="4359"/>
                        </a:cubicBezTo>
                        <a:cubicBezTo>
                          <a:pt x="1800" y="4407"/>
                          <a:pt x="0" y="6780"/>
                          <a:pt x="0" y="9735"/>
                        </a:cubicBezTo>
                        <a:cubicBezTo>
                          <a:pt x="0" y="10945"/>
                          <a:pt x="331" y="12059"/>
                          <a:pt x="845" y="12979"/>
                        </a:cubicBezTo>
                        <a:cubicBezTo>
                          <a:pt x="331" y="13900"/>
                          <a:pt x="0" y="15013"/>
                          <a:pt x="0" y="16224"/>
                        </a:cubicBezTo>
                        <a:cubicBezTo>
                          <a:pt x="0" y="19178"/>
                          <a:pt x="1837" y="21600"/>
                          <a:pt x="4078" y="21600"/>
                        </a:cubicBezTo>
                        <a:cubicBezTo>
                          <a:pt x="6098" y="21600"/>
                          <a:pt x="7788" y="19614"/>
                          <a:pt x="8082" y="17096"/>
                        </a:cubicBezTo>
                        <a:cubicBezTo>
                          <a:pt x="13518" y="17096"/>
                          <a:pt x="13518" y="17096"/>
                          <a:pt x="13518" y="17096"/>
                        </a:cubicBezTo>
                        <a:cubicBezTo>
                          <a:pt x="13812" y="19614"/>
                          <a:pt x="15502" y="21600"/>
                          <a:pt x="17522" y="21600"/>
                        </a:cubicBezTo>
                        <a:cubicBezTo>
                          <a:pt x="19763" y="21600"/>
                          <a:pt x="21600" y="19178"/>
                          <a:pt x="21600" y="16224"/>
                        </a:cubicBezTo>
                        <a:cubicBezTo>
                          <a:pt x="21600" y="15013"/>
                          <a:pt x="21269" y="13900"/>
                          <a:pt x="20755" y="12979"/>
                        </a:cubicBezTo>
                        <a:cubicBezTo>
                          <a:pt x="21269" y="12059"/>
                          <a:pt x="21600" y="10945"/>
                          <a:pt x="21600" y="9735"/>
                        </a:cubicBezTo>
                      </a:path>
                    </a:pathLst>
                  </a:custGeom>
                  <a:solidFill>
                    <a:srgbClr val="3572B0"/>
                  </a:solidFill>
                  <a:ln w="12700" cap="flat">
                    <a:noFill/>
                    <a:miter lim="400000"/>
                  </a:ln>
                  <a:effectLst/>
                </p:spPr>
                <p:txBody>
                  <a:bodyPr wrap="square" lIns="71436" tIns="71436" rIns="71436" bIns="71436" numCol="1" anchor="t">
                    <a:noAutofit/>
                  </a:bodyPr>
                  <a:lstStyle/>
                  <a:p>
                    <a:pPr lvl="0"/>
                  </a:p>
                </p:txBody>
              </p:sp>
              <p:sp>
                <p:nvSpPr>
                  <p:cNvPr id="3283" name="Shape 3283"/>
                  <p:cNvSpPr/>
                  <p:nvPr/>
                </p:nvSpPr>
                <p:spPr>
                  <a:xfrm>
                    <a:off x="0" y="-1"/>
                    <a:ext cx="797313" cy="6092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344" y="21600"/>
                        </a:moveTo>
                        <a:cubicBezTo>
                          <a:pt x="15342" y="21600"/>
                          <a:pt x="13625" y="19777"/>
                          <a:pt x="13196" y="17252"/>
                        </a:cubicBezTo>
                        <a:cubicBezTo>
                          <a:pt x="8404" y="17252"/>
                          <a:pt x="8404" y="17252"/>
                          <a:pt x="8404" y="17252"/>
                        </a:cubicBezTo>
                        <a:cubicBezTo>
                          <a:pt x="7975" y="19777"/>
                          <a:pt x="6258" y="21600"/>
                          <a:pt x="4256" y="21600"/>
                        </a:cubicBezTo>
                        <a:cubicBezTo>
                          <a:pt x="1931" y="21600"/>
                          <a:pt x="0" y="19122"/>
                          <a:pt x="0" y="16036"/>
                        </a:cubicBezTo>
                        <a:cubicBezTo>
                          <a:pt x="0" y="14914"/>
                          <a:pt x="286" y="13839"/>
                          <a:pt x="751" y="12904"/>
                        </a:cubicBezTo>
                        <a:cubicBezTo>
                          <a:pt x="286" y="11969"/>
                          <a:pt x="0" y="10894"/>
                          <a:pt x="0" y="9771"/>
                        </a:cubicBezTo>
                        <a:cubicBezTo>
                          <a:pt x="0" y="6826"/>
                          <a:pt x="1752" y="4395"/>
                          <a:pt x="3970" y="4208"/>
                        </a:cubicBezTo>
                        <a:cubicBezTo>
                          <a:pt x="4434" y="1777"/>
                          <a:pt x="6115" y="0"/>
                          <a:pt x="8082" y="0"/>
                        </a:cubicBezTo>
                        <a:cubicBezTo>
                          <a:pt x="9012" y="0"/>
                          <a:pt x="9942" y="421"/>
                          <a:pt x="10693" y="1169"/>
                        </a:cubicBezTo>
                        <a:cubicBezTo>
                          <a:pt x="11408" y="421"/>
                          <a:pt x="12338" y="0"/>
                          <a:pt x="13268" y="0"/>
                        </a:cubicBezTo>
                        <a:cubicBezTo>
                          <a:pt x="15234" y="0"/>
                          <a:pt x="16915" y="1777"/>
                          <a:pt x="17380" y="4208"/>
                        </a:cubicBezTo>
                        <a:cubicBezTo>
                          <a:pt x="19705" y="4255"/>
                          <a:pt x="21600" y="6732"/>
                          <a:pt x="21600" y="9771"/>
                        </a:cubicBezTo>
                        <a:cubicBezTo>
                          <a:pt x="21600" y="10894"/>
                          <a:pt x="21314" y="11969"/>
                          <a:pt x="20849" y="12904"/>
                        </a:cubicBezTo>
                        <a:cubicBezTo>
                          <a:pt x="21314" y="13839"/>
                          <a:pt x="21600" y="14914"/>
                          <a:pt x="21600" y="16036"/>
                        </a:cubicBezTo>
                        <a:cubicBezTo>
                          <a:pt x="21600" y="19122"/>
                          <a:pt x="19669" y="21600"/>
                          <a:pt x="17344" y="21600"/>
                        </a:cubicBezTo>
                        <a:moveTo>
                          <a:pt x="8154" y="16504"/>
                        </a:moveTo>
                        <a:cubicBezTo>
                          <a:pt x="13446" y="16504"/>
                          <a:pt x="13446" y="16504"/>
                          <a:pt x="13446" y="16504"/>
                        </a:cubicBezTo>
                        <a:cubicBezTo>
                          <a:pt x="13589" y="16504"/>
                          <a:pt x="13697" y="16597"/>
                          <a:pt x="13732" y="16784"/>
                        </a:cubicBezTo>
                        <a:cubicBezTo>
                          <a:pt x="14019" y="19122"/>
                          <a:pt x="15521" y="20852"/>
                          <a:pt x="17344" y="20852"/>
                        </a:cubicBezTo>
                        <a:cubicBezTo>
                          <a:pt x="19383" y="20852"/>
                          <a:pt x="21028" y="18701"/>
                          <a:pt x="21028" y="16036"/>
                        </a:cubicBezTo>
                        <a:cubicBezTo>
                          <a:pt x="21028" y="14961"/>
                          <a:pt x="20742" y="13979"/>
                          <a:pt x="20241" y="13138"/>
                        </a:cubicBezTo>
                        <a:cubicBezTo>
                          <a:pt x="20170" y="12997"/>
                          <a:pt x="20170" y="12810"/>
                          <a:pt x="20241" y="12670"/>
                        </a:cubicBezTo>
                        <a:cubicBezTo>
                          <a:pt x="20742" y="11829"/>
                          <a:pt x="21028" y="10800"/>
                          <a:pt x="21028" y="9771"/>
                        </a:cubicBezTo>
                        <a:cubicBezTo>
                          <a:pt x="21028" y="7106"/>
                          <a:pt x="19383" y="4956"/>
                          <a:pt x="17344" y="4956"/>
                        </a:cubicBezTo>
                        <a:cubicBezTo>
                          <a:pt x="17273" y="4956"/>
                          <a:pt x="17237" y="4956"/>
                          <a:pt x="17166" y="4956"/>
                        </a:cubicBezTo>
                        <a:cubicBezTo>
                          <a:pt x="17023" y="4956"/>
                          <a:pt x="16915" y="4862"/>
                          <a:pt x="16879" y="4675"/>
                        </a:cubicBezTo>
                        <a:cubicBezTo>
                          <a:pt x="16558" y="2384"/>
                          <a:pt x="15020" y="748"/>
                          <a:pt x="13268" y="748"/>
                        </a:cubicBezTo>
                        <a:cubicBezTo>
                          <a:pt x="12374" y="748"/>
                          <a:pt x="11515" y="1169"/>
                          <a:pt x="10872" y="1917"/>
                        </a:cubicBezTo>
                        <a:cubicBezTo>
                          <a:pt x="10764" y="2057"/>
                          <a:pt x="10585" y="2057"/>
                          <a:pt x="10478" y="1917"/>
                        </a:cubicBezTo>
                        <a:cubicBezTo>
                          <a:pt x="9834" y="1169"/>
                          <a:pt x="8976" y="748"/>
                          <a:pt x="8082" y="748"/>
                        </a:cubicBezTo>
                        <a:cubicBezTo>
                          <a:pt x="6330" y="748"/>
                          <a:pt x="4792" y="2384"/>
                          <a:pt x="4470" y="4675"/>
                        </a:cubicBezTo>
                        <a:cubicBezTo>
                          <a:pt x="4470" y="4816"/>
                          <a:pt x="4327" y="4956"/>
                          <a:pt x="4220" y="4956"/>
                        </a:cubicBezTo>
                        <a:cubicBezTo>
                          <a:pt x="2217" y="5003"/>
                          <a:pt x="572" y="7153"/>
                          <a:pt x="572" y="9771"/>
                        </a:cubicBezTo>
                        <a:cubicBezTo>
                          <a:pt x="572" y="10800"/>
                          <a:pt x="858" y="11829"/>
                          <a:pt x="1359" y="12670"/>
                        </a:cubicBezTo>
                        <a:cubicBezTo>
                          <a:pt x="1430" y="12810"/>
                          <a:pt x="1430" y="12997"/>
                          <a:pt x="1359" y="13138"/>
                        </a:cubicBezTo>
                        <a:cubicBezTo>
                          <a:pt x="858" y="13979"/>
                          <a:pt x="572" y="14961"/>
                          <a:pt x="572" y="16036"/>
                        </a:cubicBezTo>
                        <a:cubicBezTo>
                          <a:pt x="572" y="18701"/>
                          <a:pt x="2217" y="20852"/>
                          <a:pt x="4256" y="20852"/>
                        </a:cubicBezTo>
                        <a:cubicBezTo>
                          <a:pt x="6079" y="20852"/>
                          <a:pt x="7581" y="19122"/>
                          <a:pt x="7868" y="16784"/>
                        </a:cubicBezTo>
                        <a:cubicBezTo>
                          <a:pt x="7903" y="16597"/>
                          <a:pt x="8011" y="16504"/>
                          <a:pt x="8154" y="16504"/>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284" name="Shape 3284"/>
                  <p:cNvSpPr/>
                  <p:nvPr/>
                </p:nvSpPr>
                <p:spPr>
                  <a:xfrm>
                    <a:off x="174151" y="21142"/>
                    <a:ext cx="437327" cy="817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96" y="0"/>
                        </a:moveTo>
                        <a:cubicBezTo>
                          <a:pt x="13965" y="0"/>
                          <a:pt x="12399" y="3135"/>
                          <a:pt x="11224" y="8710"/>
                        </a:cubicBezTo>
                        <a:cubicBezTo>
                          <a:pt x="11094" y="9406"/>
                          <a:pt x="10963" y="9406"/>
                          <a:pt x="10898" y="9406"/>
                        </a:cubicBezTo>
                        <a:cubicBezTo>
                          <a:pt x="10767" y="9406"/>
                          <a:pt x="10637" y="9406"/>
                          <a:pt x="10506" y="8710"/>
                        </a:cubicBezTo>
                        <a:cubicBezTo>
                          <a:pt x="9332" y="3135"/>
                          <a:pt x="7766" y="0"/>
                          <a:pt x="6134" y="0"/>
                        </a:cubicBezTo>
                        <a:cubicBezTo>
                          <a:pt x="3459" y="0"/>
                          <a:pt x="1044" y="8710"/>
                          <a:pt x="0" y="21600"/>
                        </a:cubicBezTo>
                        <a:cubicBezTo>
                          <a:pt x="1631" y="10452"/>
                          <a:pt x="3198" y="5574"/>
                          <a:pt x="6134" y="5574"/>
                        </a:cubicBezTo>
                        <a:cubicBezTo>
                          <a:pt x="7961" y="5574"/>
                          <a:pt x="9593" y="9406"/>
                          <a:pt x="10898" y="15329"/>
                        </a:cubicBezTo>
                        <a:cubicBezTo>
                          <a:pt x="12138" y="9406"/>
                          <a:pt x="13769" y="5574"/>
                          <a:pt x="15596" y="5574"/>
                        </a:cubicBezTo>
                        <a:cubicBezTo>
                          <a:pt x="18468" y="5574"/>
                          <a:pt x="19773" y="9755"/>
                          <a:pt x="21600" y="19858"/>
                        </a:cubicBezTo>
                        <a:cubicBezTo>
                          <a:pt x="20491" y="8013"/>
                          <a:pt x="18207" y="0"/>
                          <a:pt x="15596" y="0"/>
                        </a:cubicBezTo>
                      </a:path>
                    </a:pathLst>
                  </a:custGeom>
                  <a:solidFill>
                    <a:srgbClr val="4B97CD"/>
                  </a:solidFill>
                  <a:ln w="12700" cap="flat">
                    <a:noFill/>
                    <a:miter lim="400000"/>
                  </a:ln>
                  <a:effectLst/>
                </p:spPr>
                <p:txBody>
                  <a:bodyPr wrap="square" lIns="71436" tIns="71436" rIns="71436" bIns="71436" numCol="1" anchor="t">
                    <a:noAutofit/>
                  </a:bodyPr>
                  <a:lstStyle/>
                  <a:p>
                    <a:pPr lvl="0"/>
                  </a:p>
                </p:txBody>
              </p:sp>
              <p:sp>
                <p:nvSpPr>
                  <p:cNvPr id="3285" name="Shape 3285"/>
                  <p:cNvSpPr/>
                  <p:nvPr/>
                </p:nvSpPr>
                <p:spPr>
                  <a:xfrm>
                    <a:off x="0" y="-1"/>
                    <a:ext cx="797313" cy="6092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344" y="21600"/>
                        </a:moveTo>
                        <a:cubicBezTo>
                          <a:pt x="15342" y="21600"/>
                          <a:pt x="13625" y="19777"/>
                          <a:pt x="13196" y="17252"/>
                        </a:cubicBezTo>
                        <a:cubicBezTo>
                          <a:pt x="8404" y="17252"/>
                          <a:pt x="8404" y="17252"/>
                          <a:pt x="8404" y="17252"/>
                        </a:cubicBezTo>
                        <a:cubicBezTo>
                          <a:pt x="7975" y="19777"/>
                          <a:pt x="6258" y="21600"/>
                          <a:pt x="4256" y="21600"/>
                        </a:cubicBezTo>
                        <a:cubicBezTo>
                          <a:pt x="1931" y="21600"/>
                          <a:pt x="0" y="19122"/>
                          <a:pt x="0" y="16036"/>
                        </a:cubicBezTo>
                        <a:cubicBezTo>
                          <a:pt x="0" y="14914"/>
                          <a:pt x="286" y="13839"/>
                          <a:pt x="751" y="12904"/>
                        </a:cubicBezTo>
                        <a:cubicBezTo>
                          <a:pt x="286" y="11969"/>
                          <a:pt x="0" y="10894"/>
                          <a:pt x="0" y="9771"/>
                        </a:cubicBezTo>
                        <a:cubicBezTo>
                          <a:pt x="0" y="6826"/>
                          <a:pt x="1752" y="4395"/>
                          <a:pt x="3970" y="4208"/>
                        </a:cubicBezTo>
                        <a:cubicBezTo>
                          <a:pt x="4434" y="1777"/>
                          <a:pt x="6115" y="0"/>
                          <a:pt x="8082" y="0"/>
                        </a:cubicBezTo>
                        <a:cubicBezTo>
                          <a:pt x="9012" y="0"/>
                          <a:pt x="9942" y="421"/>
                          <a:pt x="10693" y="1169"/>
                        </a:cubicBezTo>
                        <a:cubicBezTo>
                          <a:pt x="11408" y="421"/>
                          <a:pt x="12338" y="0"/>
                          <a:pt x="13268" y="0"/>
                        </a:cubicBezTo>
                        <a:cubicBezTo>
                          <a:pt x="15234" y="0"/>
                          <a:pt x="16915" y="1777"/>
                          <a:pt x="17380" y="4208"/>
                        </a:cubicBezTo>
                        <a:cubicBezTo>
                          <a:pt x="19705" y="4255"/>
                          <a:pt x="21600" y="6732"/>
                          <a:pt x="21600" y="9771"/>
                        </a:cubicBezTo>
                        <a:cubicBezTo>
                          <a:pt x="21600" y="10894"/>
                          <a:pt x="21314" y="11969"/>
                          <a:pt x="20849" y="12904"/>
                        </a:cubicBezTo>
                        <a:cubicBezTo>
                          <a:pt x="21314" y="13839"/>
                          <a:pt x="21600" y="14914"/>
                          <a:pt x="21600" y="16036"/>
                        </a:cubicBezTo>
                        <a:cubicBezTo>
                          <a:pt x="21600" y="19122"/>
                          <a:pt x="19669" y="21600"/>
                          <a:pt x="17344" y="21600"/>
                        </a:cubicBezTo>
                        <a:moveTo>
                          <a:pt x="8154" y="16504"/>
                        </a:moveTo>
                        <a:cubicBezTo>
                          <a:pt x="13446" y="16504"/>
                          <a:pt x="13446" y="16504"/>
                          <a:pt x="13446" y="16504"/>
                        </a:cubicBezTo>
                        <a:cubicBezTo>
                          <a:pt x="13589" y="16504"/>
                          <a:pt x="13697" y="16597"/>
                          <a:pt x="13732" y="16784"/>
                        </a:cubicBezTo>
                        <a:cubicBezTo>
                          <a:pt x="14019" y="19122"/>
                          <a:pt x="15521" y="20852"/>
                          <a:pt x="17344" y="20852"/>
                        </a:cubicBezTo>
                        <a:cubicBezTo>
                          <a:pt x="19383" y="20852"/>
                          <a:pt x="21028" y="18701"/>
                          <a:pt x="21028" y="16036"/>
                        </a:cubicBezTo>
                        <a:cubicBezTo>
                          <a:pt x="21028" y="14961"/>
                          <a:pt x="20742" y="13979"/>
                          <a:pt x="20241" y="13138"/>
                        </a:cubicBezTo>
                        <a:cubicBezTo>
                          <a:pt x="20170" y="12997"/>
                          <a:pt x="20170" y="12810"/>
                          <a:pt x="20241" y="12670"/>
                        </a:cubicBezTo>
                        <a:cubicBezTo>
                          <a:pt x="20742" y="11829"/>
                          <a:pt x="21028" y="10800"/>
                          <a:pt x="21028" y="9771"/>
                        </a:cubicBezTo>
                        <a:cubicBezTo>
                          <a:pt x="21028" y="7106"/>
                          <a:pt x="19383" y="4956"/>
                          <a:pt x="17344" y="4956"/>
                        </a:cubicBezTo>
                        <a:cubicBezTo>
                          <a:pt x="17273" y="4956"/>
                          <a:pt x="17237" y="4956"/>
                          <a:pt x="17166" y="4956"/>
                        </a:cubicBezTo>
                        <a:cubicBezTo>
                          <a:pt x="17023" y="4956"/>
                          <a:pt x="16915" y="4862"/>
                          <a:pt x="16879" y="4675"/>
                        </a:cubicBezTo>
                        <a:cubicBezTo>
                          <a:pt x="16558" y="2384"/>
                          <a:pt x="15020" y="748"/>
                          <a:pt x="13268" y="748"/>
                        </a:cubicBezTo>
                        <a:cubicBezTo>
                          <a:pt x="12374" y="748"/>
                          <a:pt x="11515" y="1169"/>
                          <a:pt x="10872" y="1917"/>
                        </a:cubicBezTo>
                        <a:cubicBezTo>
                          <a:pt x="10764" y="2057"/>
                          <a:pt x="10585" y="2057"/>
                          <a:pt x="10478" y="1917"/>
                        </a:cubicBezTo>
                        <a:cubicBezTo>
                          <a:pt x="9834" y="1169"/>
                          <a:pt x="8976" y="748"/>
                          <a:pt x="8082" y="748"/>
                        </a:cubicBezTo>
                        <a:cubicBezTo>
                          <a:pt x="6330" y="748"/>
                          <a:pt x="4792" y="2384"/>
                          <a:pt x="4470" y="4675"/>
                        </a:cubicBezTo>
                        <a:cubicBezTo>
                          <a:pt x="4470" y="4816"/>
                          <a:pt x="4327" y="4956"/>
                          <a:pt x="4220" y="4956"/>
                        </a:cubicBezTo>
                        <a:cubicBezTo>
                          <a:pt x="2217" y="5003"/>
                          <a:pt x="572" y="7153"/>
                          <a:pt x="572" y="9771"/>
                        </a:cubicBezTo>
                        <a:cubicBezTo>
                          <a:pt x="572" y="10800"/>
                          <a:pt x="858" y="11829"/>
                          <a:pt x="1359" y="12670"/>
                        </a:cubicBezTo>
                        <a:cubicBezTo>
                          <a:pt x="1430" y="12810"/>
                          <a:pt x="1430" y="12997"/>
                          <a:pt x="1359" y="13138"/>
                        </a:cubicBezTo>
                        <a:cubicBezTo>
                          <a:pt x="858" y="13979"/>
                          <a:pt x="572" y="14961"/>
                          <a:pt x="572" y="16036"/>
                        </a:cubicBezTo>
                        <a:cubicBezTo>
                          <a:pt x="572" y="18701"/>
                          <a:pt x="2217" y="20852"/>
                          <a:pt x="4256" y="20852"/>
                        </a:cubicBezTo>
                        <a:cubicBezTo>
                          <a:pt x="6079" y="20852"/>
                          <a:pt x="7581" y="19122"/>
                          <a:pt x="7868" y="16784"/>
                        </a:cubicBezTo>
                        <a:cubicBezTo>
                          <a:pt x="7903" y="16597"/>
                          <a:pt x="8011" y="16504"/>
                          <a:pt x="8154" y="16504"/>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286" name="Shape 3286"/>
                  <p:cNvSpPr/>
                  <p:nvPr/>
                </p:nvSpPr>
                <p:spPr>
                  <a:xfrm>
                    <a:off x="21142" y="245369"/>
                    <a:ext cx="755028" cy="3388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043" y="0"/>
                        </a:moveTo>
                        <a:cubicBezTo>
                          <a:pt x="7175" y="0"/>
                          <a:pt x="6306" y="336"/>
                          <a:pt x="5438" y="1009"/>
                        </a:cubicBezTo>
                        <a:cubicBezTo>
                          <a:pt x="3625" y="2521"/>
                          <a:pt x="2077" y="4875"/>
                          <a:pt x="793" y="7060"/>
                        </a:cubicBezTo>
                        <a:cubicBezTo>
                          <a:pt x="793" y="7144"/>
                          <a:pt x="793" y="7144"/>
                          <a:pt x="831" y="7144"/>
                        </a:cubicBezTo>
                        <a:cubicBezTo>
                          <a:pt x="869" y="7228"/>
                          <a:pt x="869" y="7396"/>
                          <a:pt x="869" y="7564"/>
                        </a:cubicBezTo>
                        <a:cubicBezTo>
                          <a:pt x="869" y="7732"/>
                          <a:pt x="869" y="7816"/>
                          <a:pt x="831" y="7984"/>
                        </a:cubicBezTo>
                        <a:cubicBezTo>
                          <a:pt x="302" y="9497"/>
                          <a:pt x="0" y="11262"/>
                          <a:pt x="0" y="13195"/>
                        </a:cubicBezTo>
                        <a:cubicBezTo>
                          <a:pt x="0" y="17230"/>
                          <a:pt x="1246" y="20675"/>
                          <a:pt x="2945" y="21600"/>
                        </a:cubicBezTo>
                        <a:cubicBezTo>
                          <a:pt x="2945" y="10338"/>
                          <a:pt x="2945" y="10338"/>
                          <a:pt x="2945" y="10338"/>
                        </a:cubicBezTo>
                        <a:cubicBezTo>
                          <a:pt x="2945" y="10002"/>
                          <a:pt x="3097" y="9665"/>
                          <a:pt x="3248" y="9665"/>
                        </a:cubicBezTo>
                        <a:cubicBezTo>
                          <a:pt x="9667" y="9665"/>
                          <a:pt x="11027" y="6556"/>
                          <a:pt x="11027" y="6556"/>
                        </a:cubicBezTo>
                        <a:cubicBezTo>
                          <a:pt x="11102" y="6388"/>
                          <a:pt x="11178" y="6304"/>
                          <a:pt x="11253" y="6304"/>
                        </a:cubicBezTo>
                        <a:cubicBezTo>
                          <a:pt x="11253" y="6304"/>
                          <a:pt x="11291" y="6304"/>
                          <a:pt x="11291" y="6304"/>
                        </a:cubicBezTo>
                        <a:cubicBezTo>
                          <a:pt x="11404" y="6304"/>
                          <a:pt x="11480" y="6472"/>
                          <a:pt x="11517" y="6640"/>
                        </a:cubicBezTo>
                        <a:cubicBezTo>
                          <a:pt x="11555" y="6808"/>
                          <a:pt x="12499" y="10338"/>
                          <a:pt x="14576" y="10338"/>
                        </a:cubicBezTo>
                        <a:cubicBezTo>
                          <a:pt x="15445" y="10338"/>
                          <a:pt x="16313" y="9918"/>
                          <a:pt x="17106" y="8993"/>
                        </a:cubicBezTo>
                        <a:cubicBezTo>
                          <a:pt x="17257" y="8825"/>
                          <a:pt x="17446" y="8741"/>
                          <a:pt x="17597" y="8741"/>
                        </a:cubicBezTo>
                        <a:cubicBezTo>
                          <a:pt x="18164" y="8741"/>
                          <a:pt x="18655" y="9749"/>
                          <a:pt x="18655" y="11094"/>
                        </a:cubicBezTo>
                        <a:cubicBezTo>
                          <a:pt x="18655" y="21600"/>
                          <a:pt x="18655" y="21600"/>
                          <a:pt x="18655" y="21600"/>
                        </a:cubicBezTo>
                        <a:cubicBezTo>
                          <a:pt x="20354" y="20675"/>
                          <a:pt x="21600" y="17230"/>
                          <a:pt x="21600" y="13195"/>
                        </a:cubicBezTo>
                        <a:cubicBezTo>
                          <a:pt x="21600" y="11262"/>
                          <a:pt x="21298" y="9497"/>
                          <a:pt x="20769" y="7984"/>
                        </a:cubicBezTo>
                        <a:cubicBezTo>
                          <a:pt x="20731" y="7816"/>
                          <a:pt x="20731" y="7732"/>
                          <a:pt x="20731" y="7564"/>
                        </a:cubicBezTo>
                        <a:cubicBezTo>
                          <a:pt x="19863" y="6304"/>
                          <a:pt x="18843" y="5631"/>
                          <a:pt x="17824" y="5631"/>
                        </a:cubicBezTo>
                        <a:cubicBezTo>
                          <a:pt x="17220" y="5631"/>
                          <a:pt x="16578" y="5883"/>
                          <a:pt x="15973" y="6388"/>
                        </a:cubicBezTo>
                        <a:cubicBezTo>
                          <a:pt x="15671" y="6556"/>
                          <a:pt x="15369" y="6724"/>
                          <a:pt x="15029" y="6724"/>
                        </a:cubicBezTo>
                        <a:cubicBezTo>
                          <a:pt x="14538" y="6724"/>
                          <a:pt x="14085" y="6051"/>
                          <a:pt x="13670" y="5211"/>
                        </a:cubicBezTo>
                        <a:cubicBezTo>
                          <a:pt x="12122" y="1849"/>
                          <a:pt x="10120" y="0"/>
                          <a:pt x="8043" y="0"/>
                        </a:cubicBezTo>
                      </a:path>
                    </a:pathLst>
                  </a:custGeom>
                  <a:solidFill>
                    <a:srgbClr val="3069A4"/>
                  </a:solidFill>
                  <a:ln w="12700" cap="flat">
                    <a:noFill/>
                    <a:miter lim="400000"/>
                  </a:ln>
                  <a:effectLst/>
                </p:spPr>
                <p:txBody>
                  <a:bodyPr wrap="square" lIns="71436" tIns="71436" rIns="71436" bIns="71436" numCol="1" anchor="t">
                    <a:noAutofit/>
                  </a:bodyPr>
                  <a:lstStyle/>
                  <a:p>
                    <a:pPr lvl="0"/>
                  </a:p>
                </p:txBody>
              </p:sp>
              <p:sp>
                <p:nvSpPr>
                  <p:cNvPr id="3287" name="Shape 3287"/>
                  <p:cNvSpPr/>
                  <p:nvPr/>
                </p:nvSpPr>
                <p:spPr>
                  <a:xfrm>
                    <a:off x="11733" y="356092"/>
                    <a:ext cx="774953" cy="238694"/>
                  </a:xfrm>
                  <a:custGeom>
                    <a:avLst/>
                    <a:gdLst/>
                    <a:ahLst/>
                    <a:cxnLst>
                      <a:cxn ang="0">
                        <a:pos x="wd2" y="hd2"/>
                      </a:cxn>
                      <a:cxn ang="5400000">
                        <a:pos x="wd2" y="hd2"/>
                      </a:cxn>
                      <a:cxn ang="10800000">
                        <a:pos x="wd2" y="hd2"/>
                      </a:cxn>
                      <a:cxn ang="16200000">
                        <a:pos x="wd2" y="hd2"/>
                      </a:cxn>
                    </a:cxnLst>
                    <a:rect l="0" t="0" r="r" b="b"/>
                    <a:pathLst>
                      <a:path w="21458" h="21600" fill="norm" stroke="1" extrusionOk="0">
                        <a:moveTo>
                          <a:pt x="20331" y="716"/>
                        </a:moveTo>
                        <a:cubicBezTo>
                          <a:pt x="20331" y="955"/>
                          <a:pt x="20331" y="1074"/>
                          <a:pt x="20367" y="1313"/>
                        </a:cubicBezTo>
                        <a:cubicBezTo>
                          <a:pt x="20879" y="3461"/>
                          <a:pt x="21172" y="5967"/>
                          <a:pt x="21172" y="8712"/>
                        </a:cubicBezTo>
                        <a:cubicBezTo>
                          <a:pt x="21172" y="8712"/>
                          <a:pt x="21172" y="8712"/>
                          <a:pt x="21172" y="8712"/>
                        </a:cubicBezTo>
                        <a:cubicBezTo>
                          <a:pt x="21172" y="14440"/>
                          <a:pt x="19965" y="19333"/>
                          <a:pt x="18321" y="20645"/>
                        </a:cubicBezTo>
                        <a:cubicBezTo>
                          <a:pt x="18321" y="21600"/>
                          <a:pt x="18321" y="21600"/>
                          <a:pt x="18321" y="21600"/>
                        </a:cubicBezTo>
                        <a:cubicBezTo>
                          <a:pt x="19929" y="20407"/>
                          <a:pt x="21208" y="15991"/>
                          <a:pt x="21427" y="10502"/>
                        </a:cubicBezTo>
                        <a:cubicBezTo>
                          <a:pt x="21537" y="7518"/>
                          <a:pt x="21354" y="4654"/>
                          <a:pt x="20916" y="2267"/>
                        </a:cubicBezTo>
                        <a:cubicBezTo>
                          <a:pt x="20879" y="2148"/>
                          <a:pt x="20843" y="2029"/>
                          <a:pt x="20806" y="1909"/>
                        </a:cubicBezTo>
                        <a:cubicBezTo>
                          <a:pt x="20660" y="1551"/>
                          <a:pt x="20477" y="1074"/>
                          <a:pt x="20331" y="716"/>
                        </a:cubicBezTo>
                        <a:moveTo>
                          <a:pt x="1033" y="0"/>
                        </a:moveTo>
                        <a:cubicBezTo>
                          <a:pt x="960" y="239"/>
                          <a:pt x="887" y="477"/>
                          <a:pt x="814" y="597"/>
                        </a:cubicBezTo>
                        <a:cubicBezTo>
                          <a:pt x="814" y="716"/>
                          <a:pt x="814" y="716"/>
                          <a:pt x="814" y="716"/>
                        </a:cubicBezTo>
                        <a:cubicBezTo>
                          <a:pt x="266" y="3103"/>
                          <a:pt x="-63" y="6206"/>
                          <a:pt x="10" y="9547"/>
                        </a:cubicBezTo>
                        <a:cubicBezTo>
                          <a:pt x="83" y="15394"/>
                          <a:pt x="1399" y="20287"/>
                          <a:pt x="3117" y="21600"/>
                        </a:cubicBezTo>
                        <a:cubicBezTo>
                          <a:pt x="3117" y="20645"/>
                          <a:pt x="3117" y="20645"/>
                          <a:pt x="3117" y="20645"/>
                        </a:cubicBezTo>
                        <a:cubicBezTo>
                          <a:pt x="1472" y="19333"/>
                          <a:pt x="266" y="14440"/>
                          <a:pt x="266" y="8712"/>
                        </a:cubicBezTo>
                        <a:cubicBezTo>
                          <a:pt x="266" y="8712"/>
                          <a:pt x="266" y="8712"/>
                          <a:pt x="266" y="8712"/>
                        </a:cubicBezTo>
                        <a:cubicBezTo>
                          <a:pt x="266" y="5967"/>
                          <a:pt x="558" y="3461"/>
                          <a:pt x="1070" y="1313"/>
                        </a:cubicBezTo>
                        <a:cubicBezTo>
                          <a:pt x="1107" y="1074"/>
                          <a:pt x="1107" y="955"/>
                          <a:pt x="1107" y="716"/>
                        </a:cubicBezTo>
                        <a:cubicBezTo>
                          <a:pt x="1107" y="477"/>
                          <a:pt x="1107" y="239"/>
                          <a:pt x="1070" y="119"/>
                        </a:cubicBezTo>
                        <a:cubicBezTo>
                          <a:pt x="1033" y="119"/>
                          <a:pt x="1033" y="119"/>
                          <a:pt x="1033"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288" name="Shape 3288"/>
                  <p:cNvSpPr/>
                  <p:nvPr/>
                </p:nvSpPr>
                <p:spPr>
                  <a:xfrm>
                    <a:off x="81789" y="516890"/>
                    <a:ext cx="63430" cy="1268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725"/>
                          <a:pt x="0" y="10800"/>
                        </a:cubicBezTo>
                        <a:cubicBezTo>
                          <a:pt x="0" y="16650"/>
                          <a:pt x="9450" y="21600"/>
                          <a:pt x="21600" y="21600"/>
                        </a:cubicBezTo>
                        <a:lnTo>
                          <a:pt x="21600" y="0"/>
                        </a:lnTo>
                        <a:close/>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3289" name="Shape 3289"/>
                  <p:cNvSpPr/>
                  <p:nvPr/>
                </p:nvSpPr>
                <p:spPr>
                  <a:xfrm>
                    <a:off x="71218" y="506318"/>
                    <a:ext cx="84573" cy="1480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8" y="21600"/>
                          <a:pt x="0" y="16779"/>
                          <a:pt x="0" y="10800"/>
                        </a:cubicBezTo>
                        <a:cubicBezTo>
                          <a:pt x="0" y="4821"/>
                          <a:pt x="8438" y="0"/>
                          <a:pt x="18900" y="0"/>
                        </a:cubicBezTo>
                        <a:cubicBezTo>
                          <a:pt x="20250" y="0"/>
                          <a:pt x="21600" y="579"/>
                          <a:pt x="21600" y="1543"/>
                        </a:cubicBezTo>
                        <a:cubicBezTo>
                          <a:pt x="21600" y="20057"/>
                          <a:pt x="21600" y="20057"/>
                          <a:pt x="21600" y="20057"/>
                        </a:cubicBezTo>
                        <a:cubicBezTo>
                          <a:pt x="21600" y="20829"/>
                          <a:pt x="20250" y="21600"/>
                          <a:pt x="18900" y="21600"/>
                        </a:cubicBezTo>
                        <a:close/>
                        <a:moveTo>
                          <a:pt x="16200" y="3279"/>
                        </a:moveTo>
                        <a:cubicBezTo>
                          <a:pt x="10125" y="3857"/>
                          <a:pt x="5400" y="7136"/>
                          <a:pt x="5400" y="10800"/>
                        </a:cubicBezTo>
                        <a:cubicBezTo>
                          <a:pt x="5400" y="14464"/>
                          <a:pt x="10125" y="17550"/>
                          <a:pt x="16200" y="18321"/>
                        </a:cubicBezTo>
                        <a:lnTo>
                          <a:pt x="16200" y="327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290" name="Shape 3290"/>
                  <p:cNvSpPr/>
                  <p:nvPr/>
                </p:nvSpPr>
                <p:spPr>
                  <a:xfrm>
                    <a:off x="662665" y="516890"/>
                    <a:ext cx="63430" cy="1268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650"/>
                          <a:pt x="12150" y="21600"/>
                          <a:pt x="0" y="21600"/>
                        </a:cubicBezTo>
                        <a:lnTo>
                          <a:pt x="0" y="0"/>
                        </a:lnTo>
                        <a:close/>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3291" name="Shape 3291"/>
                  <p:cNvSpPr/>
                  <p:nvPr/>
                </p:nvSpPr>
                <p:spPr>
                  <a:xfrm>
                    <a:off x="652093" y="506318"/>
                    <a:ext cx="84573" cy="1480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579"/>
                          <a:pt x="1350" y="0"/>
                          <a:pt x="2700" y="0"/>
                        </a:cubicBezTo>
                        <a:cubicBezTo>
                          <a:pt x="13163" y="0"/>
                          <a:pt x="21600" y="4821"/>
                          <a:pt x="21600" y="10800"/>
                        </a:cubicBezTo>
                        <a:cubicBezTo>
                          <a:pt x="21600" y="16779"/>
                          <a:pt x="13163" y="21600"/>
                          <a:pt x="2700" y="21600"/>
                        </a:cubicBezTo>
                        <a:close/>
                        <a:moveTo>
                          <a:pt x="5400" y="3279"/>
                        </a:moveTo>
                        <a:cubicBezTo>
                          <a:pt x="5400" y="18321"/>
                          <a:pt x="5400" y="18321"/>
                          <a:pt x="5400" y="18321"/>
                        </a:cubicBezTo>
                        <a:cubicBezTo>
                          <a:pt x="11475" y="17550"/>
                          <a:pt x="16200" y="14464"/>
                          <a:pt x="16200" y="10800"/>
                        </a:cubicBezTo>
                        <a:cubicBezTo>
                          <a:pt x="16200" y="7136"/>
                          <a:pt x="11475" y="3857"/>
                          <a:pt x="5400" y="3279"/>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292" name="Shape 3292"/>
                  <p:cNvSpPr/>
                  <p:nvPr/>
                </p:nvSpPr>
                <p:spPr>
                  <a:xfrm>
                    <a:off x="134647" y="354979"/>
                    <a:ext cx="528019" cy="599981"/>
                  </a:xfrm>
                  <a:custGeom>
                    <a:avLst/>
                    <a:gdLst/>
                    <a:ahLst/>
                    <a:cxnLst>
                      <a:cxn ang="0">
                        <a:pos x="wd2" y="hd2"/>
                      </a:cxn>
                      <a:cxn ang="5400000">
                        <a:pos x="wd2" y="hd2"/>
                      </a:cxn>
                      <a:cxn ang="10800000">
                        <a:pos x="wd2" y="hd2"/>
                      </a:cxn>
                      <a:cxn ang="16200000">
                        <a:pos x="wd2" y="hd2"/>
                      </a:cxn>
                    </a:cxnLst>
                    <a:rect l="0" t="0" r="r" b="b"/>
                    <a:pathLst>
                      <a:path w="21600" h="21507" fill="norm" stroke="1" extrusionOk="0">
                        <a:moveTo>
                          <a:pt x="16200" y="2269"/>
                        </a:moveTo>
                        <a:cubicBezTo>
                          <a:pt x="12906" y="2269"/>
                          <a:pt x="11448" y="0"/>
                          <a:pt x="11448" y="0"/>
                        </a:cubicBezTo>
                        <a:cubicBezTo>
                          <a:pt x="11448" y="0"/>
                          <a:pt x="9666" y="1891"/>
                          <a:pt x="0" y="1891"/>
                        </a:cubicBezTo>
                        <a:cubicBezTo>
                          <a:pt x="0" y="11911"/>
                          <a:pt x="0" y="11911"/>
                          <a:pt x="0" y="11911"/>
                        </a:cubicBezTo>
                        <a:cubicBezTo>
                          <a:pt x="0" y="17063"/>
                          <a:pt x="4698" y="21411"/>
                          <a:pt x="10638" y="21505"/>
                        </a:cubicBezTo>
                        <a:cubicBezTo>
                          <a:pt x="16686" y="21600"/>
                          <a:pt x="21600" y="17299"/>
                          <a:pt x="21600" y="12053"/>
                        </a:cubicBezTo>
                        <a:cubicBezTo>
                          <a:pt x="21600" y="2316"/>
                          <a:pt x="21600" y="2316"/>
                          <a:pt x="21600" y="2316"/>
                        </a:cubicBezTo>
                        <a:cubicBezTo>
                          <a:pt x="21600" y="1607"/>
                          <a:pt x="20736" y="1134"/>
                          <a:pt x="20034" y="1465"/>
                        </a:cubicBezTo>
                        <a:cubicBezTo>
                          <a:pt x="19116" y="1891"/>
                          <a:pt x="17766" y="2269"/>
                          <a:pt x="16200" y="2269"/>
                        </a:cubicBezTo>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3293" name="Shape 3293"/>
                  <p:cNvSpPr/>
                  <p:nvPr/>
                </p:nvSpPr>
                <p:spPr>
                  <a:xfrm>
                    <a:off x="124075" y="344408"/>
                    <a:ext cx="549162" cy="6214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748" y="21600"/>
                          <a:pt x="10696" y="21600"/>
                          <a:pt x="10592" y="21600"/>
                        </a:cubicBezTo>
                        <a:cubicBezTo>
                          <a:pt x="4777" y="21508"/>
                          <a:pt x="0" y="17152"/>
                          <a:pt x="0" y="11924"/>
                        </a:cubicBezTo>
                        <a:cubicBezTo>
                          <a:pt x="0" y="2201"/>
                          <a:pt x="0" y="2201"/>
                          <a:pt x="0" y="2201"/>
                        </a:cubicBezTo>
                        <a:cubicBezTo>
                          <a:pt x="0" y="2018"/>
                          <a:pt x="208" y="1834"/>
                          <a:pt x="415" y="1834"/>
                        </a:cubicBezTo>
                        <a:cubicBezTo>
                          <a:pt x="9242" y="1834"/>
                          <a:pt x="11112" y="138"/>
                          <a:pt x="11112" y="138"/>
                        </a:cubicBezTo>
                        <a:cubicBezTo>
                          <a:pt x="11215" y="46"/>
                          <a:pt x="11319" y="0"/>
                          <a:pt x="11475" y="0"/>
                        </a:cubicBezTo>
                        <a:cubicBezTo>
                          <a:pt x="11631" y="0"/>
                          <a:pt x="11735" y="92"/>
                          <a:pt x="11787" y="183"/>
                        </a:cubicBezTo>
                        <a:cubicBezTo>
                          <a:pt x="11838" y="275"/>
                          <a:pt x="13137" y="2201"/>
                          <a:pt x="15992" y="2201"/>
                        </a:cubicBezTo>
                        <a:cubicBezTo>
                          <a:pt x="17187" y="2201"/>
                          <a:pt x="18381" y="1972"/>
                          <a:pt x="19471" y="1468"/>
                        </a:cubicBezTo>
                        <a:cubicBezTo>
                          <a:pt x="19679" y="1376"/>
                          <a:pt x="19938" y="1330"/>
                          <a:pt x="20146" y="1330"/>
                        </a:cubicBezTo>
                        <a:cubicBezTo>
                          <a:pt x="20925" y="1330"/>
                          <a:pt x="21600" y="1880"/>
                          <a:pt x="21600" y="2614"/>
                        </a:cubicBezTo>
                        <a:cubicBezTo>
                          <a:pt x="21600" y="12061"/>
                          <a:pt x="21600" y="12061"/>
                          <a:pt x="21600" y="12061"/>
                        </a:cubicBezTo>
                        <a:cubicBezTo>
                          <a:pt x="21600" y="17335"/>
                          <a:pt x="16771" y="21600"/>
                          <a:pt x="10800" y="21600"/>
                        </a:cubicBezTo>
                        <a:moveTo>
                          <a:pt x="831" y="2568"/>
                        </a:moveTo>
                        <a:cubicBezTo>
                          <a:pt x="831" y="11924"/>
                          <a:pt x="831" y="11924"/>
                          <a:pt x="831" y="11924"/>
                        </a:cubicBezTo>
                        <a:cubicBezTo>
                          <a:pt x="831" y="16739"/>
                          <a:pt x="5244" y="20775"/>
                          <a:pt x="10644" y="20866"/>
                        </a:cubicBezTo>
                        <a:cubicBezTo>
                          <a:pt x="10696" y="20866"/>
                          <a:pt x="10748" y="20866"/>
                          <a:pt x="10800" y="20866"/>
                        </a:cubicBezTo>
                        <a:cubicBezTo>
                          <a:pt x="16304" y="20866"/>
                          <a:pt x="20769" y="16922"/>
                          <a:pt x="20769" y="12061"/>
                        </a:cubicBezTo>
                        <a:cubicBezTo>
                          <a:pt x="20769" y="2614"/>
                          <a:pt x="20769" y="2614"/>
                          <a:pt x="20769" y="2614"/>
                        </a:cubicBezTo>
                        <a:cubicBezTo>
                          <a:pt x="20769" y="2247"/>
                          <a:pt x="20458" y="2064"/>
                          <a:pt x="20146" y="2064"/>
                        </a:cubicBezTo>
                        <a:cubicBezTo>
                          <a:pt x="20042" y="2064"/>
                          <a:pt x="19938" y="2064"/>
                          <a:pt x="19887" y="2110"/>
                        </a:cubicBezTo>
                        <a:cubicBezTo>
                          <a:pt x="18640" y="2660"/>
                          <a:pt x="17342" y="2935"/>
                          <a:pt x="15992" y="2935"/>
                        </a:cubicBezTo>
                        <a:cubicBezTo>
                          <a:pt x="13396" y="2935"/>
                          <a:pt x="11890" y="1559"/>
                          <a:pt x="11319" y="917"/>
                        </a:cubicBezTo>
                        <a:cubicBezTo>
                          <a:pt x="10437" y="1422"/>
                          <a:pt x="7737" y="2522"/>
                          <a:pt x="831" y="2568"/>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294" name="Shape 3294"/>
                  <p:cNvSpPr/>
                  <p:nvPr/>
                </p:nvSpPr>
                <p:spPr>
                  <a:xfrm>
                    <a:off x="346077" y="561958"/>
                    <a:ext cx="58978" cy="174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60" y="21600"/>
                        </a:moveTo>
                        <a:cubicBezTo>
                          <a:pt x="7680" y="21600"/>
                          <a:pt x="0" y="18818"/>
                          <a:pt x="0" y="15545"/>
                        </a:cubicBezTo>
                        <a:cubicBezTo>
                          <a:pt x="0" y="12764"/>
                          <a:pt x="5760" y="10309"/>
                          <a:pt x="13920" y="9818"/>
                        </a:cubicBezTo>
                        <a:cubicBezTo>
                          <a:pt x="13920" y="1309"/>
                          <a:pt x="13920" y="1309"/>
                          <a:pt x="13920" y="1309"/>
                        </a:cubicBezTo>
                        <a:cubicBezTo>
                          <a:pt x="13920" y="491"/>
                          <a:pt x="15360" y="0"/>
                          <a:pt x="17760" y="0"/>
                        </a:cubicBezTo>
                        <a:cubicBezTo>
                          <a:pt x="19680" y="0"/>
                          <a:pt x="21600" y="491"/>
                          <a:pt x="21600" y="1309"/>
                        </a:cubicBezTo>
                        <a:cubicBezTo>
                          <a:pt x="21600" y="10964"/>
                          <a:pt x="21600" y="10964"/>
                          <a:pt x="21600" y="10964"/>
                        </a:cubicBezTo>
                        <a:cubicBezTo>
                          <a:pt x="21600" y="11618"/>
                          <a:pt x="19680" y="12273"/>
                          <a:pt x="17760" y="12273"/>
                        </a:cubicBezTo>
                        <a:cubicBezTo>
                          <a:pt x="12000" y="12273"/>
                          <a:pt x="7680" y="13745"/>
                          <a:pt x="7680" y="15545"/>
                        </a:cubicBezTo>
                        <a:cubicBezTo>
                          <a:pt x="7680" y="17509"/>
                          <a:pt x="12000" y="18982"/>
                          <a:pt x="17760" y="18982"/>
                        </a:cubicBezTo>
                        <a:cubicBezTo>
                          <a:pt x="19680" y="18982"/>
                          <a:pt x="21600" y="19473"/>
                          <a:pt x="21600" y="20291"/>
                        </a:cubicBezTo>
                        <a:cubicBezTo>
                          <a:pt x="21600" y="20945"/>
                          <a:pt x="19680" y="21600"/>
                          <a:pt x="1776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295" name="Shape 3295"/>
                  <p:cNvSpPr/>
                  <p:nvPr/>
                </p:nvSpPr>
                <p:spPr>
                  <a:xfrm>
                    <a:off x="336623" y="772831"/>
                    <a:ext cx="124623" cy="63430"/>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296" name="Shape 3296"/>
                  <p:cNvSpPr/>
                  <p:nvPr/>
                </p:nvSpPr>
                <p:spPr>
                  <a:xfrm>
                    <a:off x="266512" y="540815"/>
                    <a:ext cx="52859" cy="52858"/>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297" name="Shape 3297"/>
                  <p:cNvSpPr/>
                  <p:nvPr/>
                </p:nvSpPr>
                <p:spPr>
                  <a:xfrm>
                    <a:off x="477942" y="540815"/>
                    <a:ext cx="52858" cy="52858"/>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298" name="Shape 3298"/>
                  <p:cNvSpPr/>
                  <p:nvPr/>
                </p:nvSpPr>
                <p:spPr>
                  <a:xfrm>
                    <a:off x="229790" y="472378"/>
                    <a:ext cx="105716" cy="52907"/>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19440" y="21073"/>
                        </a:moveTo>
                        <a:cubicBezTo>
                          <a:pt x="18360" y="21073"/>
                          <a:pt x="17280" y="19493"/>
                          <a:pt x="17280" y="17385"/>
                        </a:cubicBezTo>
                        <a:cubicBezTo>
                          <a:pt x="16740" y="12644"/>
                          <a:pt x="14040" y="8429"/>
                          <a:pt x="10800" y="8429"/>
                        </a:cubicBezTo>
                        <a:cubicBezTo>
                          <a:pt x="7830" y="8429"/>
                          <a:pt x="4860" y="12644"/>
                          <a:pt x="4320" y="17385"/>
                        </a:cubicBezTo>
                        <a:cubicBezTo>
                          <a:pt x="4050" y="20020"/>
                          <a:pt x="2970" y="21600"/>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9710" y="21073"/>
                          <a:pt x="19440" y="21073"/>
                          <a:pt x="1944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299" name="Shape 3299"/>
                  <p:cNvSpPr/>
                  <p:nvPr/>
                </p:nvSpPr>
                <p:spPr>
                  <a:xfrm>
                    <a:off x="462363" y="472378"/>
                    <a:ext cx="105159" cy="52907"/>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19440" y="21073"/>
                        </a:moveTo>
                        <a:cubicBezTo>
                          <a:pt x="18360" y="21073"/>
                          <a:pt x="17280" y="19493"/>
                          <a:pt x="17280" y="17385"/>
                        </a:cubicBezTo>
                        <a:cubicBezTo>
                          <a:pt x="16740" y="12644"/>
                          <a:pt x="14040" y="8429"/>
                          <a:pt x="10800" y="8429"/>
                        </a:cubicBezTo>
                        <a:cubicBezTo>
                          <a:pt x="7830" y="8429"/>
                          <a:pt x="4860" y="12644"/>
                          <a:pt x="4320" y="17385"/>
                        </a:cubicBezTo>
                        <a:cubicBezTo>
                          <a:pt x="4050" y="20020"/>
                          <a:pt x="2970" y="21600"/>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9710" y="21073"/>
                          <a:pt x="19440" y="21073"/>
                          <a:pt x="1944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300" name="Shape 3300"/>
                  <p:cNvSpPr/>
                  <p:nvPr/>
                </p:nvSpPr>
                <p:spPr>
                  <a:xfrm>
                    <a:off x="525235" y="720530"/>
                    <a:ext cx="125747" cy="1897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8189" y="0"/>
                          <a:pt x="18189" y="0"/>
                          <a:pt x="18189" y="0"/>
                        </a:cubicBezTo>
                        <a:cubicBezTo>
                          <a:pt x="8185" y="0"/>
                          <a:pt x="0" y="5400"/>
                          <a:pt x="0" y="12000"/>
                        </a:cubicBezTo>
                        <a:cubicBezTo>
                          <a:pt x="0" y="21600"/>
                          <a:pt x="0" y="21600"/>
                          <a:pt x="0" y="21600"/>
                        </a:cubicBezTo>
                        <a:cubicBezTo>
                          <a:pt x="11596" y="17100"/>
                          <a:pt x="20008" y="9300"/>
                          <a:pt x="21600" y="0"/>
                        </a:cubicBezTo>
                      </a:path>
                    </a:pathLst>
                  </a:custGeom>
                  <a:solidFill>
                    <a:srgbClr val="BA7E57"/>
                  </a:solidFill>
                  <a:ln w="12700" cap="flat">
                    <a:noFill/>
                    <a:miter lim="400000"/>
                  </a:ln>
                  <a:effectLst/>
                </p:spPr>
                <p:txBody>
                  <a:bodyPr wrap="square" lIns="71436" tIns="71436" rIns="71436" bIns="71436" numCol="1" anchor="t">
                    <a:noAutofit/>
                  </a:bodyPr>
                  <a:lstStyle/>
                  <a:p>
                    <a:pPr lvl="0"/>
                  </a:p>
                </p:txBody>
              </p:sp>
              <p:sp>
                <p:nvSpPr>
                  <p:cNvPr id="3301" name="Shape 3301"/>
                  <p:cNvSpPr/>
                  <p:nvPr/>
                </p:nvSpPr>
                <p:spPr>
                  <a:xfrm>
                    <a:off x="525235" y="720530"/>
                    <a:ext cx="136318" cy="2014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9922" y="0"/>
                          <a:pt x="19922" y="0"/>
                          <a:pt x="19922" y="0"/>
                        </a:cubicBezTo>
                        <a:cubicBezTo>
                          <a:pt x="18454" y="8753"/>
                          <a:pt x="10695" y="16094"/>
                          <a:pt x="0" y="20329"/>
                        </a:cubicBezTo>
                        <a:cubicBezTo>
                          <a:pt x="0" y="21600"/>
                          <a:pt x="0" y="21600"/>
                          <a:pt x="0" y="21600"/>
                        </a:cubicBezTo>
                        <a:cubicBezTo>
                          <a:pt x="11744" y="17365"/>
                          <a:pt x="19922" y="9318"/>
                          <a:pt x="216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302" name="Shape 3302"/>
                  <p:cNvSpPr/>
                  <p:nvPr/>
                </p:nvSpPr>
                <p:spPr>
                  <a:xfrm>
                    <a:off x="148000" y="720530"/>
                    <a:ext cx="124077" cy="1886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17" y="0"/>
                        </a:moveTo>
                        <a:cubicBezTo>
                          <a:pt x="0" y="0"/>
                          <a:pt x="0" y="0"/>
                          <a:pt x="0" y="0"/>
                        </a:cubicBezTo>
                        <a:cubicBezTo>
                          <a:pt x="1838" y="9214"/>
                          <a:pt x="10111" y="17220"/>
                          <a:pt x="21600" y="21600"/>
                        </a:cubicBezTo>
                        <a:cubicBezTo>
                          <a:pt x="21600" y="12084"/>
                          <a:pt x="21600" y="12084"/>
                          <a:pt x="21600" y="12084"/>
                        </a:cubicBezTo>
                        <a:cubicBezTo>
                          <a:pt x="21600" y="5438"/>
                          <a:pt x="13328" y="0"/>
                          <a:pt x="3217" y="0"/>
                        </a:cubicBezTo>
                      </a:path>
                    </a:pathLst>
                  </a:custGeom>
                  <a:solidFill>
                    <a:srgbClr val="BA7E57"/>
                  </a:solidFill>
                  <a:ln w="12700" cap="flat">
                    <a:noFill/>
                    <a:miter lim="400000"/>
                  </a:ln>
                  <a:effectLst/>
                </p:spPr>
                <p:txBody>
                  <a:bodyPr wrap="square" lIns="71436" tIns="71436" rIns="71436" bIns="71436" numCol="1" anchor="t">
                    <a:noAutofit/>
                  </a:bodyPr>
                  <a:lstStyle/>
                  <a:p>
                    <a:pPr lvl="0"/>
                  </a:p>
                </p:txBody>
              </p:sp>
              <p:sp>
                <p:nvSpPr>
                  <p:cNvPr id="3303" name="Shape 3303"/>
                  <p:cNvSpPr/>
                  <p:nvPr/>
                </p:nvSpPr>
                <p:spPr>
                  <a:xfrm>
                    <a:off x="137429" y="720530"/>
                    <a:ext cx="134648" cy="2014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94" y="0"/>
                        </a:moveTo>
                        <a:cubicBezTo>
                          <a:pt x="0" y="0"/>
                          <a:pt x="0" y="0"/>
                          <a:pt x="0" y="0"/>
                        </a:cubicBezTo>
                        <a:cubicBezTo>
                          <a:pt x="1694" y="9176"/>
                          <a:pt x="9953" y="17224"/>
                          <a:pt x="21600" y="21600"/>
                        </a:cubicBezTo>
                        <a:cubicBezTo>
                          <a:pt x="21600" y="20188"/>
                          <a:pt x="21600" y="20188"/>
                          <a:pt x="21600" y="20188"/>
                        </a:cubicBezTo>
                        <a:cubicBezTo>
                          <a:pt x="11012" y="16094"/>
                          <a:pt x="3388" y="8612"/>
                          <a:pt x="1694"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304" name="Shape 3304"/>
                  <p:cNvSpPr/>
                  <p:nvPr/>
                </p:nvSpPr>
                <p:spPr>
                  <a:xfrm>
                    <a:off x="356648" y="861298"/>
                    <a:ext cx="84573" cy="545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575" y="0"/>
                        </a:moveTo>
                        <a:cubicBezTo>
                          <a:pt x="17550" y="0"/>
                          <a:pt x="14513" y="2634"/>
                          <a:pt x="10800" y="2634"/>
                        </a:cubicBezTo>
                        <a:cubicBezTo>
                          <a:pt x="7088" y="2634"/>
                          <a:pt x="4050" y="0"/>
                          <a:pt x="2025" y="0"/>
                        </a:cubicBezTo>
                        <a:cubicBezTo>
                          <a:pt x="675" y="0"/>
                          <a:pt x="0" y="1054"/>
                          <a:pt x="0" y="4741"/>
                        </a:cubicBezTo>
                        <a:cubicBezTo>
                          <a:pt x="0" y="14224"/>
                          <a:pt x="4725" y="21600"/>
                          <a:pt x="10800" y="21600"/>
                        </a:cubicBezTo>
                        <a:cubicBezTo>
                          <a:pt x="16875" y="21600"/>
                          <a:pt x="21600" y="14224"/>
                          <a:pt x="21600" y="4741"/>
                        </a:cubicBezTo>
                        <a:cubicBezTo>
                          <a:pt x="21600" y="1054"/>
                          <a:pt x="20925" y="0"/>
                          <a:pt x="19575" y="0"/>
                        </a:cubicBezTo>
                      </a:path>
                    </a:pathLst>
                  </a:custGeom>
                  <a:solidFill>
                    <a:srgbClr val="BA7E57"/>
                  </a:solidFill>
                  <a:ln w="12700" cap="flat">
                    <a:noFill/>
                    <a:miter lim="400000"/>
                  </a:ln>
                  <a:effectLst/>
                </p:spPr>
                <p:txBody>
                  <a:bodyPr wrap="square" lIns="71436" tIns="71436" rIns="71436" bIns="71436" numCol="1" anchor="t">
                    <a:noAutofit/>
                  </a:bodyPr>
                  <a:lstStyle/>
                  <a:p>
                    <a:pPr lvl="0"/>
                  </a:p>
                </p:txBody>
              </p:sp>
            </p:grpSp>
            <p:grpSp>
              <p:nvGrpSpPr>
                <p:cNvPr id="3324" name="Group 3324"/>
                <p:cNvGrpSpPr/>
                <p:nvPr/>
              </p:nvGrpSpPr>
              <p:grpSpPr>
                <a:xfrm>
                  <a:off x="482545" y="308620"/>
                  <a:ext cx="731136" cy="1110221"/>
                  <a:chOff x="0" y="0"/>
                  <a:chExt cx="731134" cy="1110219"/>
                </a:xfrm>
              </p:grpSpPr>
              <p:sp>
                <p:nvSpPr>
                  <p:cNvPr id="3306" name="Shape 3306"/>
                  <p:cNvSpPr/>
                  <p:nvPr/>
                </p:nvSpPr>
                <p:spPr>
                  <a:xfrm>
                    <a:off x="178428" y="11414"/>
                    <a:ext cx="374280" cy="373078"/>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4E4A"/>
                  </a:solidFill>
                  <a:ln w="12700" cap="flat">
                    <a:noFill/>
                    <a:miter lim="400000"/>
                  </a:ln>
                  <a:effectLst/>
                </p:spPr>
                <p:txBody>
                  <a:bodyPr wrap="square" lIns="71436" tIns="71436" rIns="71436" bIns="71436" numCol="1" anchor="t">
                    <a:noAutofit/>
                  </a:bodyPr>
                  <a:lstStyle/>
                  <a:p>
                    <a:pPr lvl="0"/>
                  </a:p>
                </p:txBody>
              </p:sp>
              <p:sp>
                <p:nvSpPr>
                  <p:cNvPr id="3307" name="Shape 3307"/>
                  <p:cNvSpPr/>
                  <p:nvPr/>
                </p:nvSpPr>
                <p:spPr>
                  <a:xfrm>
                    <a:off x="167013" y="0"/>
                    <a:ext cx="397109" cy="3959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17" y="21600"/>
                          <a:pt x="0" y="16783"/>
                          <a:pt x="0" y="10800"/>
                        </a:cubicBezTo>
                        <a:cubicBezTo>
                          <a:pt x="0" y="4817"/>
                          <a:pt x="4817" y="0"/>
                          <a:pt x="10800" y="0"/>
                        </a:cubicBezTo>
                        <a:cubicBezTo>
                          <a:pt x="16783" y="0"/>
                          <a:pt x="21600" y="4817"/>
                          <a:pt x="21600" y="10800"/>
                        </a:cubicBezTo>
                        <a:cubicBezTo>
                          <a:pt x="21600" y="16783"/>
                          <a:pt x="16783" y="21600"/>
                          <a:pt x="10800" y="21600"/>
                        </a:cubicBezTo>
                        <a:moveTo>
                          <a:pt x="10800" y="1243"/>
                        </a:moveTo>
                        <a:cubicBezTo>
                          <a:pt x="5517" y="1243"/>
                          <a:pt x="1243" y="5517"/>
                          <a:pt x="1243" y="10800"/>
                        </a:cubicBezTo>
                        <a:cubicBezTo>
                          <a:pt x="1243" y="16083"/>
                          <a:pt x="5517" y="20357"/>
                          <a:pt x="10800" y="20357"/>
                        </a:cubicBezTo>
                        <a:cubicBezTo>
                          <a:pt x="16083" y="20357"/>
                          <a:pt x="20357" y="16083"/>
                          <a:pt x="20357" y="10800"/>
                        </a:cubicBezTo>
                        <a:cubicBezTo>
                          <a:pt x="20357" y="5517"/>
                          <a:pt x="16083" y="1243"/>
                          <a:pt x="10800" y="1243"/>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308" name="Shape 3308"/>
                  <p:cNvSpPr/>
                  <p:nvPr/>
                </p:nvSpPr>
                <p:spPr>
                  <a:xfrm>
                    <a:off x="31840" y="132769"/>
                    <a:ext cx="668056" cy="666854"/>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4E4A"/>
                  </a:solidFill>
                  <a:ln w="12700" cap="flat">
                    <a:noFill/>
                    <a:miter lim="400000"/>
                  </a:ln>
                  <a:effectLst/>
                </p:spPr>
                <p:txBody>
                  <a:bodyPr wrap="square" lIns="71436" tIns="71436" rIns="71436" bIns="71436" numCol="1" anchor="t">
                    <a:noAutofit/>
                  </a:bodyPr>
                  <a:lstStyle/>
                  <a:p>
                    <a:pPr lvl="0"/>
                  </a:p>
                </p:txBody>
              </p:sp>
              <p:sp>
                <p:nvSpPr>
                  <p:cNvPr id="3309" name="Shape 3309"/>
                  <p:cNvSpPr/>
                  <p:nvPr/>
                </p:nvSpPr>
                <p:spPr>
                  <a:xfrm>
                    <a:off x="20426" y="121355"/>
                    <a:ext cx="690884" cy="6896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64" y="21600"/>
                          <a:pt x="0" y="16780"/>
                          <a:pt x="0" y="10800"/>
                        </a:cubicBezTo>
                        <a:cubicBezTo>
                          <a:pt x="0" y="4864"/>
                          <a:pt x="4864" y="0"/>
                          <a:pt x="10800" y="0"/>
                        </a:cubicBezTo>
                        <a:cubicBezTo>
                          <a:pt x="16736" y="0"/>
                          <a:pt x="21600" y="4864"/>
                          <a:pt x="21600" y="10800"/>
                        </a:cubicBezTo>
                        <a:cubicBezTo>
                          <a:pt x="21600" y="16780"/>
                          <a:pt x="16736" y="21600"/>
                          <a:pt x="10800" y="21600"/>
                        </a:cubicBezTo>
                        <a:moveTo>
                          <a:pt x="10800" y="714"/>
                        </a:moveTo>
                        <a:cubicBezTo>
                          <a:pt x="5221" y="714"/>
                          <a:pt x="714" y="5266"/>
                          <a:pt x="714" y="10800"/>
                        </a:cubicBezTo>
                        <a:cubicBezTo>
                          <a:pt x="714" y="16379"/>
                          <a:pt x="5221" y="20886"/>
                          <a:pt x="10800" y="20886"/>
                        </a:cubicBezTo>
                        <a:cubicBezTo>
                          <a:pt x="16379" y="20886"/>
                          <a:pt x="20886" y="16379"/>
                          <a:pt x="20886" y="10800"/>
                        </a:cubicBezTo>
                        <a:cubicBezTo>
                          <a:pt x="20886" y="5266"/>
                          <a:pt x="16379" y="714"/>
                          <a:pt x="10800" y="714"/>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310" name="Shape 3310"/>
                  <p:cNvSpPr/>
                  <p:nvPr/>
                </p:nvSpPr>
                <p:spPr>
                  <a:xfrm>
                    <a:off x="43255" y="145385"/>
                    <a:ext cx="299784" cy="6410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566" y="384"/>
                          <a:pt x="0" y="5088"/>
                          <a:pt x="0" y="10800"/>
                        </a:cubicBezTo>
                        <a:cubicBezTo>
                          <a:pt x="0" y="16512"/>
                          <a:pt x="9566" y="21216"/>
                          <a:pt x="21600" y="21600"/>
                        </a:cubicBezTo>
                        <a:cubicBezTo>
                          <a:pt x="11417" y="20304"/>
                          <a:pt x="4011" y="15984"/>
                          <a:pt x="4011" y="10800"/>
                        </a:cubicBezTo>
                        <a:cubicBezTo>
                          <a:pt x="4011" y="5664"/>
                          <a:pt x="11417" y="1296"/>
                          <a:pt x="21600" y="0"/>
                        </a:cubicBezTo>
                      </a:path>
                    </a:pathLst>
                  </a:custGeom>
                  <a:solidFill>
                    <a:srgbClr val="D24E55"/>
                  </a:solidFill>
                  <a:ln w="12700" cap="flat">
                    <a:noFill/>
                    <a:miter lim="400000"/>
                  </a:ln>
                  <a:effectLst/>
                </p:spPr>
                <p:txBody>
                  <a:bodyPr wrap="square" lIns="71436" tIns="71436" rIns="71436" bIns="71436" numCol="1" anchor="t">
                    <a:noAutofit/>
                  </a:bodyPr>
                  <a:lstStyle/>
                  <a:p>
                    <a:pPr lvl="0"/>
                  </a:p>
                </p:txBody>
              </p:sp>
              <p:sp>
                <p:nvSpPr>
                  <p:cNvPr id="3311" name="Shape 3311"/>
                  <p:cNvSpPr/>
                  <p:nvPr/>
                </p:nvSpPr>
                <p:spPr>
                  <a:xfrm>
                    <a:off x="31840" y="132769"/>
                    <a:ext cx="366470" cy="6668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67" y="0"/>
                        </a:moveTo>
                        <a:cubicBezTo>
                          <a:pt x="8825" y="0"/>
                          <a:pt x="0" y="4846"/>
                          <a:pt x="0" y="10800"/>
                        </a:cubicBezTo>
                        <a:cubicBezTo>
                          <a:pt x="0" y="16754"/>
                          <a:pt x="8825" y="21600"/>
                          <a:pt x="19667" y="21600"/>
                        </a:cubicBezTo>
                        <a:cubicBezTo>
                          <a:pt x="20339" y="21600"/>
                          <a:pt x="21012" y="21600"/>
                          <a:pt x="21600" y="21554"/>
                        </a:cubicBezTo>
                        <a:cubicBezTo>
                          <a:pt x="20507" y="21462"/>
                          <a:pt x="19415" y="21369"/>
                          <a:pt x="18322" y="21185"/>
                        </a:cubicBezTo>
                        <a:cubicBezTo>
                          <a:pt x="8489" y="20815"/>
                          <a:pt x="672" y="16292"/>
                          <a:pt x="672" y="10800"/>
                        </a:cubicBezTo>
                        <a:cubicBezTo>
                          <a:pt x="672" y="5308"/>
                          <a:pt x="8489" y="785"/>
                          <a:pt x="18322" y="415"/>
                        </a:cubicBezTo>
                        <a:cubicBezTo>
                          <a:pt x="19415" y="231"/>
                          <a:pt x="20507" y="138"/>
                          <a:pt x="21600" y="92"/>
                        </a:cubicBezTo>
                        <a:cubicBezTo>
                          <a:pt x="21012" y="46"/>
                          <a:pt x="20339" y="0"/>
                          <a:pt x="19667"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312" name="Shape 3312"/>
                  <p:cNvSpPr/>
                  <p:nvPr/>
                </p:nvSpPr>
                <p:spPr>
                  <a:xfrm>
                    <a:off x="11414" y="625399"/>
                    <a:ext cx="68489" cy="1369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725"/>
                          <a:pt x="0" y="10800"/>
                        </a:cubicBezTo>
                        <a:cubicBezTo>
                          <a:pt x="0" y="16875"/>
                          <a:pt x="9450" y="21600"/>
                          <a:pt x="21600" y="21600"/>
                        </a:cubicBezTo>
                        <a:lnTo>
                          <a:pt x="2160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313" name="Shape 3313"/>
                  <p:cNvSpPr/>
                  <p:nvPr/>
                </p:nvSpPr>
                <p:spPr>
                  <a:xfrm>
                    <a:off x="0" y="613984"/>
                    <a:ext cx="91317" cy="1598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8" y="21600"/>
                          <a:pt x="0" y="16779"/>
                          <a:pt x="0" y="10800"/>
                        </a:cubicBezTo>
                        <a:cubicBezTo>
                          <a:pt x="0" y="4821"/>
                          <a:pt x="8438" y="0"/>
                          <a:pt x="18900" y="0"/>
                        </a:cubicBezTo>
                        <a:cubicBezTo>
                          <a:pt x="20250" y="0"/>
                          <a:pt x="21600" y="771"/>
                          <a:pt x="21600" y="1543"/>
                        </a:cubicBezTo>
                        <a:cubicBezTo>
                          <a:pt x="21600" y="20057"/>
                          <a:pt x="21600" y="20057"/>
                          <a:pt x="21600" y="20057"/>
                        </a:cubicBezTo>
                        <a:cubicBezTo>
                          <a:pt x="21600" y="20829"/>
                          <a:pt x="20250" y="21600"/>
                          <a:pt x="18900" y="21600"/>
                        </a:cubicBezTo>
                        <a:close/>
                        <a:moveTo>
                          <a:pt x="16200" y="3279"/>
                        </a:moveTo>
                        <a:cubicBezTo>
                          <a:pt x="10125" y="4050"/>
                          <a:pt x="5400" y="7136"/>
                          <a:pt x="5400" y="10800"/>
                        </a:cubicBezTo>
                        <a:cubicBezTo>
                          <a:pt x="5400" y="14464"/>
                          <a:pt x="10125" y="17550"/>
                          <a:pt x="16200" y="18321"/>
                        </a:cubicBezTo>
                        <a:lnTo>
                          <a:pt x="16200" y="327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314" name="Shape 3314"/>
                  <p:cNvSpPr/>
                  <p:nvPr/>
                </p:nvSpPr>
                <p:spPr>
                  <a:xfrm>
                    <a:off x="79902" y="400111"/>
                    <a:ext cx="571332" cy="698294"/>
                  </a:xfrm>
                  <a:custGeom>
                    <a:avLst/>
                    <a:gdLst/>
                    <a:ahLst/>
                    <a:cxnLst>
                      <a:cxn ang="0">
                        <a:pos x="wd2" y="hd2"/>
                      </a:cxn>
                      <a:cxn ang="5400000">
                        <a:pos x="wd2" y="hd2"/>
                      </a:cxn>
                      <a:cxn ang="10800000">
                        <a:pos x="wd2" y="hd2"/>
                      </a:cxn>
                      <a:cxn ang="16200000">
                        <a:pos x="wd2" y="hd2"/>
                      </a:cxn>
                    </a:cxnLst>
                    <a:rect l="0" t="0" r="r" b="b"/>
                    <a:pathLst>
                      <a:path w="21600" h="21514" fill="norm" stroke="1" extrusionOk="0">
                        <a:moveTo>
                          <a:pt x="13716" y="483"/>
                        </a:moveTo>
                        <a:cubicBezTo>
                          <a:pt x="13176" y="0"/>
                          <a:pt x="13176" y="0"/>
                          <a:pt x="13176" y="0"/>
                        </a:cubicBezTo>
                        <a:cubicBezTo>
                          <a:pt x="12636" y="483"/>
                          <a:pt x="12636" y="483"/>
                          <a:pt x="12636" y="483"/>
                        </a:cubicBezTo>
                        <a:cubicBezTo>
                          <a:pt x="11826" y="1229"/>
                          <a:pt x="10638" y="1668"/>
                          <a:pt x="9396" y="1668"/>
                        </a:cubicBezTo>
                        <a:cubicBezTo>
                          <a:pt x="0" y="1668"/>
                          <a:pt x="0" y="1668"/>
                          <a:pt x="0" y="1668"/>
                        </a:cubicBezTo>
                        <a:cubicBezTo>
                          <a:pt x="0" y="12600"/>
                          <a:pt x="0" y="12600"/>
                          <a:pt x="0" y="12600"/>
                        </a:cubicBezTo>
                        <a:cubicBezTo>
                          <a:pt x="0" y="17385"/>
                          <a:pt x="4698" y="21424"/>
                          <a:pt x="10638" y="21512"/>
                        </a:cubicBezTo>
                        <a:cubicBezTo>
                          <a:pt x="16686" y="21600"/>
                          <a:pt x="21600" y="17649"/>
                          <a:pt x="21600" y="12732"/>
                        </a:cubicBezTo>
                        <a:cubicBezTo>
                          <a:pt x="21600" y="1668"/>
                          <a:pt x="21600" y="1668"/>
                          <a:pt x="21600" y="1668"/>
                        </a:cubicBezTo>
                        <a:cubicBezTo>
                          <a:pt x="16956" y="1668"/>
                          <a:pt x="16956" y="1668"/>
                          <a:pt x="16956" y="1668"/>
                        </a:cubicBezTo>
                        <a:cubicBezTo>
                          <a:pt x="15714" y="1668"/>
                          <a:pt x="14526" y="1229"/>
                          <a:pt x="13716" y="483"/>
                        </a:cubicBez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315" name="Shape 3315"/>
                  <p:cNvSpPr/>
                  <p:nvPr/>
                </p:nvSpPr>
                <p:spPr>
                  <a:xfrm>
                    <a:off x="68487" y="388920"/>
                    <a:ext cx="594161" cy="721300"/>
                  </a:xfrm>
                  <a:custGeom>
                    <a:avLst/>
                    <a:gdLst/>
                    <a:ahLst/>
                    <a:cxnLst>
                      <a:cxn ang="0">
                        <a:pos x="wd2" y="hd2"/>
                      </a:cxn>
                      <a:cxn ang="5400000">
                        <a:pos x="wd2" y="hd2"/>
                      </a:cxn>
                      <a:cxn ang="10800000">
                        <a:pos x="wd2" y="hd2"/>
                      </a:cxn>
                      <a:cxn ang="16200000">
                        <a:pos x="wd2" y="hd2"/>
                      </a:cxn>
                    </a:cxnLst>
                    <a:rect l="0" t="0" r="r" b="b"/>
                    <a:pathLst>
                      <a:path w="21600" h="21557" fill="norm" stroke="1" extrusionOk="0">
                        <a:moveTo>
                          <a:pt x="10800" y="21557"/>
                        </a:moveTo>
                        <a:cubicBezTo>
                          <a:pt x="10748" y="21557"/>
                          <a:pt x="10696" y="21557"/>
                          <a:pt x="10592" y="21557"/>
                        </a:cubicBezTo>
                        <a:cubicBezTo>
                          <a:pt x="4777" y="21472"/>
                          <a:pt x="0" y="17424"/>
                          <a:pt x="0" y="12568"/>
                        </a:cubicBezTo>
                        <a:cubicBezTo>
                          <a:pt x="0" y="1959"/>
                          <a:pt x="0" y="1959"/>
                          <a:pt x="0" y="1959"/>
                        </a:cubicBezTo>
                        <a:cubicBezTo>
                          <a:pt x="0" y="1789"/>
                          <a:pt x="208" y="1619"/>
                          <a:pt x="415" y="1619"/>
                        </a:cubicBezTo>
                        <a:cubicBezTo>
                          <a:pt x="9450" y="1619"/>
                          <a:pt x="9450" y="1619"/>
                          <a:pt x="9450" y="1619"/>
                        </a:cubicBezTo>
                        <a:cubicBezTo>
                          <a:pt x="10540" y="1619"/>
                          <a:pt x="11527" y="1235"/>
                          <a:pt x="12254" y="596"/>
                        </a:cubicBezTo>
                        <a:cubicBezTo>
                          <a:pt x="12773" y="127"/>
                          <a:pt x="12773" y="127"/>
                          <a:pt x="12773" y="127"/>
                        </a:cubicBezTo>
                        <a:cubicBezTo>
                          <a:pt x="12929" y="-43"/>
                          <a:pt x="13240" y="-43"/>
                          <a:pt x="13396" y="127"/>
                        </a:cubicBezTo>
                        <a:cubicBezTo>
                          <a:pt x="13915" y="596"/>
                          <a:pt x="13915" y="596"/>
                          <a:pt x="13915" y="596"/>
                        </a:cubicBezTo>
                        <a:cubicBezTo>
                          <a:pt x="14642" y="1235"/>
                          <a:pt x="15629" y="1619"/>
                          <a:pt x="16719" y="1619"/>
                        </a:cubicBezTo>
                        <a:cubicBezTo>
                          <a:pt x="21185" y="1619"/>
                          <a:pt x="21185" y="1619"/>
                          <a:pt x="21185" y="1619"/>
                        </a:cubicBezTo>
                        <a:cubicBezTo>
                          <a:pt x="21392" y="1619"/>
                          <a:pt x="21600" y="1789"/>
                          <a:pt x="21600" y="1959"/>
                        </a:cubicBezTo>
                        <a:cubicBezTo>
                          <a:pt x="21600" y="12695"/>
                          <a:pt x="21600" y="12695"/>
                          <a:pt x="21600" y="12695"/>
                        </a:cubicBezTo>
                        <a:cubicBezTo>
                          <a:pt x="21600" y="15081"/>
                          <a:pt x="20458" y="17297"/>
                          <a:pt x="18433" y="18958"/>
                        </a:cubicBezTo>
                        <a:cubicBezTo>
                          <a:pt x="16408" y="20620"/>
                          <a:pt x="13708" y="21557"/>
                          <a:pt x="10800" y="21557"/>
                        </a:cubicBezTo>
                        <a:close/>
                        <a:moveTo>
                          <a:pt x="831" y="2300"/>
                        </a:moveTo>
                        <a:cubicBezTo>
                          <a:pt x="831" y="12568"/>
                          <a:pt x="831" y="12568"/>
                          <a:pt x="831" y="12568"/>
                        </a:cubicBezTo>
                        <a:cubicBezTo>
                          <a:pt x="831" y="17084"/>
                          <a:pt x="5244" y="20790"/>
                          <a:pt x="10644" y="20875"/>
                        </a:cubicBezTo>
                        <a:cubicBezTo>
                          <a:pt x="13344" y="20918"/>
                          <a:pt x="15940" y="20066"/>
                          <a:pt x="17862" y="18490"/>
                        </a:cubicBezTo>
                        <a:cubicBezTo>
                          <a:pt x="19731" y="16956"/>
                          <a:pt x="20769" y="14868"/>
                          <a:pt x="20769" y="12695"/>
                        </a:cubicBezTo>
                        <a:cubicBezTo>
                          <a:pt x="20769" y="2300"/>
                          <a:pt x="20769" y="2300"/>
                          <a:pt x="20769" y="2300"/>
                        </a:cubicBezTo>
                        <a:cubicBezTo>
                          <a:pt x="16719" y="2300"/>
                          <a:pt x="16719" y="2300"/>
                          <a:pt x="16719" y="2300"/>
                        </a:cubicBezTo>
                        <a:cubicBezTo>
                          <a:pt x="15421" y="2300"/>
                          <a:pt x="14175" y="1832"/>
                          <a:pt x="13292" y="1065"/>
                        </a:cubicBezTo>
                        <a:cubicBezTo>
                          <a:pt x="13085" y="852"/>
                          <a:pt x="13085" y="852"/>
                          <a:pt x="13085" y="852"/>
                        </a:cubicBezTo>
                        <a:cubicBezTo>
                          <a:pt x="12877" y="1065"/>
                          <a:pt x="12877" y="1065"/>
                          <a:pt x="12877" y="1065"/>
                        </a:cubicBezTo>
                        <a:cubicBezTo>
                          <a:pt x="11994" y="1832"/>
                          <a:pt x="10748" y="2300"/>
                          <a:pt x="9450" y="2300"/>
                        </a:cubicBezTo>
                        <a:lnTo>
                          <a:pt x="831" y="230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316" name="Shape 3316"/>
                  <p:cNvSpPr/>
                  <p:nvPr/>
                </p:nvSpPr>
                <p:spPr>
                  <a:xfrm>
                    <a:off x="651232" y="625399"/>
                    <a:ext cx="68489" cy="1369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875"/>
                          <a:pt x="12150" y="21600"/>
                          <a:pt x="0" y="21600"/>
                        </a:cubicBezTo>
                        <a:lnTo>
                          <a:pt x="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317" name="Shape 3317"/>
                  <p:cNvSpPr/>
                  <p:nvPr/>
                </p:nvSpPr>
                <p:spPr>
                  <a:xfrm>
                    <a:off x="639818" y="613984"/>
                    <a:ext cx="91317" cy="1598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771"/>
                          <a:pt x="1350" y="0"/>
                          <a:pt x="2700" y="0"/>
                        </a:cubicBezTo>
                        <a:cubicBezTo>
                          <a:pt x="13162" y="0"/>
                          <a:pt x="21600" y="4821"/>
                          <a:pt x="21600" y="10800"/>
                        </a:cubicBezTo>
                        <a:cubicBezTo>
                          <a:pt x="21600" y="16779"/>
                          <a:pt x="13162" y="21600"/>
                          <a:pt x="2700" y="21600"/>
                        </a:cubicBezTo>
                        <a:close/>
                        <a:moveTo>
                          <a:pt x="5400" y="3279"/>
                        </a:moveTo>
                        <a:cubicBezTo>
                          <a:pt x="5400" y="18321"/>
                          <a:pt x="5400" y="18321"/>
                          <a:pt x="5400" y="18321"/>
                        </a:cubicBezTo>
                        <a:cubicBezTo>
                          <a:pt x="11475" y="17550"/>
                          <a:pt x="16200" y="14464"/>
                          <a:pt x="16200" y="10800"/>
                        </a:cubicBezTo>
                        <a:cubicBezTo>
                          <a:pt x="16200" y="7136"/>
                          <a:pt x="11475" y="4050"/>
                          <a:pt x="5400" y="3279"/>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318" name="Shape 3318"/>
                  <p:cNvSpPr/>
                  <p:nvPr/>
                </p:nvSpPr>
                <p:spPr>
                  <a:xfrm>
                    <a:off x="211470" y="647027"/>
                    <a:ext cx="57074" cy="5707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319" name="Shape 3319"/>
                  <p:cNvSpPr/>
                  <p:nvPr/>
                </p:nvSpPr>
                <p:spPr>
                  <a:xfrm>
                    <a:off x="462591" y="647027"/>
                    <a:ext cx="57074" cy="5707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320" name="Shape 3320"/>
                  <p:cNvSpPr/>
                  <p:nvPr/>
                </p:nvSpPr>
                <p:spPr>
                  <a:xfrm>
                    <a:off x="183234" y="567124"/>
                    <a:ext cx="114147" cy="57127"/>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321" name="Shape 3321"/>
                  <p:cNvSpPr/>
                  <p:nvPr/>
                </p:nvSpPr>
                <p:spPr>
                  <a:xfrm>
                    <a:off x="434355" y="567124"/>
                    <a:ext cx="114147" cy="57127"/>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322" name="Shape 3322"/>
                  <p:cNvSpPr/>
                  <p:nvPr/>
                </p:nvSpPr>
                <p:spPr>
                  <a:xfrm>
                    <a:off x="298587" y="905957"/>
                    <a:ext cx="134562" cy="68489"/>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323" name="Shape 3323"/>
                  <p:cNvSpPr/>
                  <p:nvPr/>
                </p:nvSpPr>
                <p:spPr>
                  <a:xfrm>
                    <a:off x="320209" y="689681"/>
                    <a:ext cx="85310" cy="1423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20" y="21600"/>
                        </a:moveTo>
                        <a:cubicBezTo>
                          <a:pt x="2880" y="21600"/>
                          <a:pt x="2880" y="21600"/>
                          <a:pt x="2880" y="21600"/>
                        </a:cubicBezTo>
                        <a:cubicBezTo>
                          <a:pt x="1440" y="21600"/>
                          <a:pt x="0" y="20736"/>
                          <a:pt x="0" y="19872"/>
                        </a:cubicBezTo>
                        <a:cubicBezTo>
                          <a:pt x="0" y="1728"/>
                          <a:pt x="0" y="1728"/>
                          <a:pt x="0" y="1728"/>
                        </a:cubicBezTo>
                        <a:cubicBezTo>
                          <a:pt x="0" y="864"/>
                          <a:pt x="1440" y="0"/>
                          <a:pt x="2880" y="0"/>
                        </a:cubicBezTo>
                        <a:cubicBezTo>
                          <a:pt x="4320" y="0"/>
                          <a:pt x="5760" y="864"/>
                          <a:pt x="5760" y="1728"/>
                        </a:cubicBezTo>
                        <a:cubicBezTo>
                          <a:pt x="5760" y="18144"/>
                          <a:pt x="5760" y="18144"/>
                          <a:pt x="5760" y="18144"/>
                        </a:cubicBezTo>
                        <a:cubicBezTo>
                          <a:pt x="15840" y="18144"/>
                          <a:pt x="15840" y="18144"/>
                          <a:pt x="15840" y="18144"/>
                        </a:cubicBezTo>
                        <a:cubicBezTo>
                          <a:pt x="15840" y="14688"/>
                          <a:pt x="15840" y="14688"/>
                          <a:pt x="15840" y="14688"/>
                        </a:cubicBezTo>
                        <a:cubicBezTo>
                          <a:pt x="15840" y="13824"/>
                          <a:pt x="17280" y="12960"/>
                          <a:pt x="18720" y="12960"/>
                        </a:cubicBezTo>
                        <a:cubicBezTo>
                          <a:pt x="20160" y="12960"/>
                          <a:pt x="21600" y="13824"/>
                          <a:pt x="21600" y="14688"/>
                        </a:cubicBezTo>
                        <a:cubicBezTo>
                          <a:pt x="21600" y="19872"/>
                          <a:pt x="21600" y="19872"/>
                          <a:pt x="21600" y="19872"/>
                        </a:cubicBezTo>
                        <a:cubicBezTo>
                          <a:pt x="21600" y="20736"/>
                          <a:pt x="20160" y="21600"/>
                          <a:pt x="1872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grpSp>
        <p:pic>
          <p:nvPicPr>
            <p:cNvPr id="3327" name="pasted-image.tif"/>
            <p:cNvPicPr/>
            <p:nvPr/>
          </p:nvPicPr>
          <p:blipFill>
            <a:blip r:embed="rId8">
              <a:extLst/>
            </a:blip>
            <a:srcRect l="1003" t="0" r="1003" b="0"/>
            <a:stretch>
              <a:fillRect/>
            </a:stretch>
          </p:blipFill>
          <p:spPr>
            <a:xfrm>
              <a:off x="6451858" y="459706"/>
              <a:ext cx="1130501" cy="646051"/>
            </a:xfrm>
            <a:prstGeom prst="rect">
              <a:avLst/>
            </a:prstGeom>
            <a:ln w="12700" cap="flat">
              <a:noFill/>
              <a:miter lim="400000"/>
            </a:ln>
            <a:effectLst/>
          </p:spPr>
        </p:pic>
      </p:grpSp>
      <p:sp>
        <p:nvSpPr>
          <p:cNvPr id="3329" name="Shape 3329"/>
          <p:cNvSpPr/>
          <p:nvPr/>
        </p:nvSpPr>
        <p:spPr>
          <a:xfrm>
            <a:off x="755465" y="745026"/>
            <a:ext cx="20970876"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A deployment pipeline, at Atlassian</a:t>
            </a:r>
          </a:p>
        </p:txBody>
      </p:sp>
      <p:grpSp>
        <p:nvGrpSpPr>
          <p:cNvPr id="3332" name="Group 3332"/>
          <p:cNvGrpSpPr/>
          <p:nvPr/>
        </p:nvGrpSpPr>
        <p:grpSpPr>
          <a:xfrm>
            <a:off x="5133830" y="5705212"/>
            <a:ext cx="5572097" cy="1717474"/>
            <a:chOff x="-215900" y="-139700"/>
            <a:chExt cx="5572096" cy="1717473"/>
          </a:xfrm>
        </p:grpSpPr>
        <p:pic>
          <p:nvPicPr>
            <p:cNvPr id="3331" name="pasted-image.png"/>
            <p:cNvPicPr/>
            <p:nvPr/>
          </p:nvPicPr>
          <p:blipFill>
            <a:blip r:embed="rId9">
              <a:extLst/>
            </a:blip>
            <a:stretch>
              <a:fillRect/>
            </a:stretch>
          </p:blipFill>
          <p:spPr>
            <a:xfrm>
              <a:off x="0" y="0"/>
              <a:ext cx="5140297" cy="1158674"/>
            </a:xfrm>
            <a:prstGeom prst="rect">
              <a:avLst/>
            </a:prstGeom>
            <a:ln>
              <a:noFill/>
            </a:ln>
            <a:effectLst/>
          </p:spPr>
        </p:pic>
        <p:pic>
          <p:nvPicPr>
            <p:cNvPr id="3330" name=""/>
            <p:cNvPicPr/>
            <p:nvPr/>
          </p:nvPicPr>
          <p:blipFill>
            <a:blip r:embed="rId10">
              <a:extLst/>
            </a:blip>
            <a:stretch>
              <a:fillRect/>
            </a:stretch>
          </p:blipFill>
          <p:spPr>
            <a:xfrm>
              <a:off x="-215900" y="-139700"/>
              <a:ext cx="5572097" cy="1717474"/>
            </a:xfrm>
            <a:prstGeom prst="rect">
              <a:avLst/>
            </a:prstGeom>
            <a:effectLst/>
          </p:spPr>
        </p:pic>
      </p:grpSp>
      <p:grpSp>
        <p:nvGrpSpPr>
          <p:cNvPr id="3335" name="Group 3335"/>
          <p:cNvGrpSpPr/>
          <p:nvPr/>
        </p:nvGrpSpPr>
        <p:grpSpPr>
          <a:xfrm>
            <a:off x="12153079" y="4952801"/>
            <a:ext cx="5987732" cy="1811163"/>
            <a:chOff x="-215900" y="-139700"/>
            <a:chExt cx="5987731" cy="1811161"/>
          </a:xfrm>
        </p:grpSpPr>
        <p:pic>
          <p:nvPicPr>
            <p:cNvPr id="3334" name="pasted-image.png"/>
            <p:cNvPicPr/>
            <p:nvPr/>
          </p:nvPicPr>
          <p:blipFill>
            <a:blip r:embed="rId9">
              <a:extLst/>
            </a:blip>
            <a:stretch>
              <a:fillRect/>
            </a:stretch>
          </p:blipFill>
          <p:spPr>
            <a:xfrm>
              <a:off x="0" y="0"/>
              <a:ext cx="5555932" cy="1252362"/>
            </a:xfrm>
            <a:prstGeom prst="rect">
              <a:avLst/>
            </a:prstGeom>
            <a:ln>
              <a:noFill/>
            </a:ln>
            <a:effectLst/>
          </p:spPr>
        </p:pic>
        <p:pic>
          <p:nvPicPr>
            <p:cNvPr id="3333" name=""/>
            <p:cNvPicPr/>
            <p:nvPr/>
          </p:nvPicPr>
          <p:blipFill>
            <a:blip r:embed="rId11">
              <a:extLst/>
            </a:blip>
            <a:stretch>
              <a:fillRect/>
            </a:stretch>
          </p:blipFill>
          <p:spPr>
            <a:xfrm>
              <a:off x="-215900" y="-139700"/>
              <a:ext cx="5987732" cy="1811162"/>
            </a:xfrm>
            <a:prstGeom prst="rect">
              <a:avLst/>
            </a:prstGeom>
            <a:effectLst/>
          </p:spPr>
        </p:pic>
      </p:grpSp>
      <p:grpSp>
        <p:nvGrpSpPr>
          <p:cNvPr id="3338" name="Group 3338"/>
          <p:cNvGrpSpPr/>
          <p:nvPr/>
        </p:nvGrpSpPr>
        <p:grpSpPr>
          <a:xfrm>
            <a:off x="10735197" y="6952036"/>
            <a:ext cx="5987732" cy="1811163"/>
            <a:chOff x="-215900" y="-139700"/>
            <a:chExt cx="5987731" cy="1811161"/>
          </a:xfrm>
        </p:grpSpPr>
        <p:pic>
          <p:nvPicPr>
            <p:cNvPr id="3337" name="pasted-image.png"/>
            <p:cNvPicPr/>
            <p:nvPr/>
          </p:nvPicPr>
          <p:blipFill>
            <a:blip r:embed="rId9">
              <a:extLst/>
            </a:blip>
            <a:stretch>
              <a:fillRect/>
            </a:stretch>
          </p:blipFill>
          <p:spPr>
            <a:xfrm>
              <a:off x="0" y="0"/>
              <a:ext cx="5555932" cy="1252362"/>
            </a:xfrm>
            <a:prstGeom prst="rect">
              <a:avLst/>
            </a:prstGeom>
            <a:ln>
              <a:noFill/>
            </a:ln>
            <a:effectLst/>
          </p:spPr>
        </p:pic>
        <p:pic>
          <p:nvPicPr>
            <p:cNvPr id="3336" name=""/>
            <p:cNvPicPr/>
            <p:nvPr/>
          </p:nvPicPr>
          <p:blipFill>
            <a:blip r:embed="rId12">
              <a:extLst/>
            </a:blip>
            <a:stretch>
              <a:fillRect/>
            </a:stretch>
          </p:blipFill>
          <p:spPr>
            <a:xfrm>
              <a:off x="-215900" y="-139700"/>
              <a:ext cx="5987732" cy="1811162"/>
            </a:xfrm>
            <a:prstGeom prst="rect">
              <a:avLst/>
            </a:prstGeom>
            <a:effectLst/>
          </p:spPr>
        </p:pic>
      </p:grpSp>
    </p:spTree>
  </p:cSld>
  <p:clrMapOvr>
    <a:masterClrMapping/>
  </p:clrMapOvr>
  <p:transition spd="med"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33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3252"/>
                                        </p:tgtEl>
                                        <p:attrNameLst>
                                          <p:attrName>style.visibility</p:attrName>
                                        </p:attrNameLst>
                                      </p:cBhvr>
                                      <p:to>
                                        <p:strVal val="visible"/>
                                      </p:to>
                                    </p:set>
                                  </p:childTnLst>
                                </p:cTn>
                              </p:par>
                            </p:childTnLst>
                          </p:cTn>
                        </p:par>
                        <p:par>
                          <p:cTn id="11" fill="hold">
                            <p:stCondLst>
                              <p:cond delay="0"/>
                            </p:stCondLst>
                            <p:childTnLst>
                              <p:par>
                                <p:cTn id="12" nodeType="afterEffect" presetClass="entr" presetSubtype="16" presetID="23" grpId="3" fill="hold">
                                  <p:stCondLst>
                                    <p:cond delay="400"/>
                                  </p:stCondLst>
                                  <p:iterate type="el" backwards="0">
                                    <p:tmAbs val="0"/>
                                  </p:iterate>
                                  <p:childTnLst>
                                    <p:set>
                                      <p:cBhvr>
                                        <p:cTn id="13" fill="hold"/>
                                        <p:tgtEl>
                                          <p:spTgt spid="3332"/>
                                        </p:tgtEl>
                                        <p:attrNameLst>
                                          <p:attrName>style.visibility</p:attrName>
                                        </p:attrNameLst>
                                      </p:cBhvr>
                                      <p:to>
                                        <p:strVal val="visible"/>
                                      </p:to>
                                    </p:set>
                                    <p:anim calcmode="lin" valueType="num">
                                      <p:cBhvr>
                                        <p:cTn id="14" dur="500" fill="hold"/>
                                        <p:tgtEl>
                                          <p:spTgt spid="3332"/>
                                        </p:tgtEl>
                                        <p:attrNameLst>
                                          <p:attrName>ppt_w</p:attrName>
                                        </p:attrNameLst>
                                      </p:cBhvr>
                                      <p:tavLst>
                                        <p:tav tm="0">
                                          <p:val>
                                            <p:fltVal val="0"/>
                                          </p:val>
                                        </p:tav>
                                        <p:tav tm="100000">
                                          <p:val>
                                            <p:strVal val="#ppt_w"/>
                                          </p:val>
                                        </p:tav>
                                      </p:tavLst>
                                    </p:anim>
                                    <p:anim calcmode="lin" valueType="num">
                                      <p:cBhvr>
                                        <p:cTn id="15" dur="500" fill="hold"/>
                                        <p:tgtEl>
                                          <p:spTgt spid="3332"/>
                                        </p:tgtEl>
                                        <p:attrNameLst>
                                          <p:attrName>ppt_h</p:attrName>
                                        </p:attrNameLst>
                                      </p:cBhvr>
                                      <p:tavLst>
                                        <p:tav tm="0">
                                          <p:val>
                                            <p:fltVal val="0"/>
                                          </p:val>
                                        </p:tav>
                                        <p:tav tm="100000">
                                          <p:val>
                                            <p:strVal val="#ppt_h"/>
                                          </p:val>
                                        </p:tav>
                                      </p:tavLst>
                                    </p:anim>
                                  </p:childTnLst>
                                </p:cTn>
                              </p:par>
                            </p:childTnLst>
                          </p:cTn>
                        </p:par>
                        <p:par>
                          <p:cTn id="16" fill="hold">
                            <p:stCondLst>
                              <p:cond delay="900"/>
                            </p:stCondLst>
                            <p:childTnLst>
                              <p:par>
                                <p:cTn id="17" nodeType="afterEffect" presetClass="entr" presetSubtype="16" presetID="23" grpId="4" fill="hold">
                                  <p:stCondLst>
                                    <p:cond delay="400"/>
                                  </p:stCondLst>
                                  <p:iterate type="el" backwards="0">
                                    <p:tmAbs val="0"/>
                                  </p:iterate>
                                  <p:childTnLst>
                                    <p:set>
                                      <p:cBhvr>
                                        <p:cTn id="18" fill="hold"/>
                                        <p:tgtEl>
                                          <p:spTgt spid="3335"/>
                                        </p:tgtEl>
                                        <p:attrNameLst>
                                          <p:attrName>style.visibility</p:attrName>
                                        </p:attrNameLst>
                                      </p:cBhvr>
                                      <p:to>
                                        <p:strVal val="visible"/>
                                      </p:to>
                                    </p:set>
                                    <p:anim calcmode="lin" valueType="num">
                                      <p:cBhvr>
                                        <p:cTn id="19" dur="750" fill="hold"/>
                                        <p:tgtEl>
                                          <p:spTgt spid="3335"/>
                                        </p:tgtEl>
                                        <p:attrNameLst>
                                          <p:attrName>ppt_w</p:attrName>
                                        </p:attrNameLst>
                                      </p:cBhvr>
                                      <p:tavLst>
                                        <p:tav tm="0">
                                          <p:val>
                                            <p:fltVal val="0"/>
                                          </p:val>
                                        </p:tav>
                                        <p:tav tm="100000">
                                          <p:val>
                                            <p:strVal val="#ppt_w"/>
                                          </p:val>
                                        </p:tav>
                                      </p:tavLst>
                                    </p:anim>
                                    <p:anim calcmode="lin" valueType="num">
                                      <p:cBhvr>
                                        <p:cTn id="20" dur="750" fill="hold"/>
                                        <p:tgtEl>
                                          <p:spTgt spid="3335"/>
                                        </p:tgtEl>
                                        <p:attrNameLst>
                                          <p:attrName>ppt_h</p:attrName>
                                        </p:attrNameLst>
                                      </p:cBhvr>
                                      <p:tavLst>
                                        <p:tav tm="0">
                                          <p:val>
                                            <p:fltVal val="0"/>
                                          </p:val>
                                        </p:tav>
                                        <p:tav tm="100000">
                                          <p:val>
                                            <p:strVal val="#ppt_h"/>
                                          </p:val>
                                        </p:tav>
                                      </p:tavLst>
                                    </p:anim>
                                  </p:childTnLst>
                                </p:cTn>
                              </p:par>
                            </p:childTnLst>
                          </p:cTn>
                        </p:par>
                        <p:par>
                          <p:cTn id="21" fill="hold">
                            <p:stCondLst>
                              <p:cond delay="2050"/>
                            </p:stCondLst>
                            <p:childTnLst>
                              <p:par>
                                <p:cTn id="22" nodeType="afterEffect" presetClass="entr" presetSubtype="16" presetID="23" grpId="5" fill="hold">
                                  <p:stCondLst>
                                    <p:cond delay="400"/>
                                  </p:stCondLst>
                                  <p:iterate type="el" backwards="0">
                                    <p:tmAbs val="0"/>
                                  </p:iterate>
                                  <p:childTnLst>
                                    <p:set>
                                      <p:cBhvr>
                                        <p:cTn id="23" fill="hold"/>
                                        <p:tgtEl>
                                          <p:spTgt spid="3338"/>
                                        </p:tgtEl>
                                        <p:attrNameLst>
                                          <p:attrName>style.visibility</p:attrName>
                                        </p:attrNameLst>
                                      </p:cBhvr>
                                      <p:to>
                                        <p:strVal val="visible"/>
                                      </p:to>
                                    </p:set>
                                    <p:anim calcmode="lin" valueType="num">
                                      <p:cBhvr>
                                        <p:cTn id="24" dur="750" fill="hold"/>
                                        <p:tgtEl>
                                          <p:spTgt spid="3338"/>
                                        </p:tgtEl>
                                        <p:attrNameLst>
                                          <p:attrName>ppt_w</p:attrName>
                                        </p:attrNameLst>
                                      </p:cBhvr>
                                      <p:tavLst>
                                        <p:tav tm="0">
                                          <p:val>
                                            <p:fltVal val="0"/>
                                          </p:val>
                                        </p:tav>
                                        <p:tav tm="100000">
                                          <p:val>
                                            <p:strVal val="#ppt_w"/>
                                          </p:val>
                                        </p:tav>
                                      </p:tavLst>
                                    </p:anim>
                                    <p:anim calcmode="lin" valueType="num">
                                      <p:cBhvr>
                                        <p:cTn id="25" dur="750" fill="hold"/>
                                        <p:tgtEl>
                                          <p:spTgt spid="333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38" grpId="5"/>
      <p:bldP build="whole" bldLvl="1" animBg="1" rev="0" advAuto="0" spid="3332" grpId="3"/>
      <p:bldP build="whole" bldLvl="1" animBg="1" rev="0" advAuto="0" spid="3335" grpId="4"/>
      <p:bldP build="whole" bldLvl="1" animBg="1" rev="0" advAuto="0" spid="3328" grpId="1"/>
      <p:bldP build="whole" bldLvl="1" animBg="1" rev="0" advAuto="0" spid="3252" grpId="2"/>
    </p:bldLst>
  </p:timing>
</p:sld>
</file>

<file path=ppt/slides/slide8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42" name="Shape 3342"/>
          <p:cNvSpPr/>
          <p:nvPr/>
        </p:nvSpPr>
        <p:spPr>
          <a:xfrm>
            <a:off x="1226441" y="3120180"/>
            <a:ext cx="1131114"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7100"/>
              </a:lnSpc>
              <a:defRPr b="1" sz="3200">
                <a:solidFill>
                  <a:srgbClr val="FFFFFF"/>
                </a:solidFill>
                <a:latin typeface="Helvetica Neue"/>
                <a:ea typeface="Helvetica Neue"/>
                <a:cs typeface="Helvetica Neue"/>
                <a:sym typeface="Helvetica Neue"/>
              </a:defRPr>
            </a:lvl1pPr>
          </a:lstStyle>
          <a:p>
            <a:pPr lvl="0">
              <a:defRPr b="0" sz="1800">
                <a:solidFill>
                  <a:srgbClr val="000000"/>
                </a:solidFill>
              </a:defRPr>
            </a:pPr>
            <a:r>
              <a:rPr b="1" sz="3200">
                <a:solidFill>
                  <a:srgbClr val="FFFFFF"/>
                </a:solidFill>
              </a:rPr>
              <a:t>09:00</a:t>
            </a:r>
          </a:p>
        </p:txBody>
      </p:sp>
      <p:grpSp>
        <p:nvGrpSpPr>
          <p:cNvPr id="3355" name="Group 3355"/>
          <p:cNvGrpSpPr/>
          <p:nvPr/>
        </p:nvGrpSpPr>
        <p:grpSpPr>
          <a:xfrm>
            <a:off x="4418211" y="2583834"/>
            <a:ext cx="19235503" cy="1657804"/>
            <a:chOff x="299569" y="0"/>
            <a:chExt cx="19235502" cy="1657803"/>
          </a:xfrm>
        </p:grpSpPr>
        <p:sp>
          <p:nvSpPr>
            <p:cNvPr id="3343" name="Shape 3343"/>
            <p:cNvSpPr/>
            <p:nvPr/>
          </p:nvSpPr>
          <p:spPr>
            <a:xfrm>
              <a:off x="299569" y="426767"/>
              <a:ext cx="891779" cy="8042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3846" sz="5200">
                  <a:solidFill>
                    <a:srgbClr val="58ADE1"/>
                  </a:solidFill>
                  <a:latin typeface="Atlassian-icons"/>
                  <a:ea typeface="Atlassian-icons"/>
                  <a:cs typeface="Atlassian-icons"/>
                  <a:sym typeface="Atlassian-icons"/>
                </a:defRPr>
              </a:lvl1pPr>
            </a:lstStyle>
            <a:p>
              <a:pPr lvl="0">
                <a:defRPr baseline="0" sz="1800">
                  <a:solidFill>
                    <a:srgbClr val="000000"/>
                  </a:solidFill>
                </a:defRPr>
              </a:pPr>
              <a:r>
                <a:rPr baseline="-3846" sz="5200">
                  <a:solidFill>
                    <a:srgbClr val="58ADE1"/>
                  </a:solidFill>
                </a:rPr>
                <a:t></a:t>
              </a:r>
            </a:p>
          </p:txBody>
        </p:sp>
        <p:grpSp>
          <p:nvGrpSpPr>
            <p:cNvPr id="3354" name="Group 3354"/>
            <p:cNvGrpSpPr/>
            <p:nvPr/>
          </p:nvGrpSpPr>
          <p:grpSpPr>
            <a:xfrm>
              <a:off x="1303287" y="0"/>
              <a:ext cx="18231786" cy="1657804"/>
              <a:chOff x="0" y="0"/>
              <a:chExt cx="18231785" cy="1657803"/>
            </a:xfrm>
          </p:grpSpPr>
          <p:sp>
            <p:nvSpPr>
              <p:cNvPr id="3344" name="Shape 3344"/>
              <p:cNvSpPr/>
              <p:nvPr/>
            </p:nvSpPr>
            <p:spPr>
              <a:xfrm>
                <a:off x="16902129" y="901500"/>
                <a:ext cx="1329657" cy="6391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6250" sz="32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6250" sz="3200">
                    <a:solidFill>
                      <a:srgbClr val="164F86"/>
                    </a:solidFill>
                  </a:rPr>
                  <a:t>dev</a:t>
                </a:r>
              </a:p>
            </p:txBody>
          </p:sp>
          <p:sp>
            <p:nvSpPr>
              <p:cNvPr id="3345" name="Shape 3345"/>
              <p:cNvSpPr/>
              <p:nvPr/>
            </p:nvSpPr>
            <p:spPr>
              <a:xfrm>
                <a:off x="7668569"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3346" name="Shape 3346"/>
              <p:cNvSpPr/>
              <p:nvPr/>
            </p:nvSpPr>
            <p:spPr>
              <a:xfrm>
                <a:off x="11690481"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3347" name="Shape 3347"/>
              <p:cNvSpPr/>
              <p:nvPr/>
            </p:nvSpPr>
            <p:spPr>
              <a:xfrm>
                <a:off x="15699692" y="0"/>
                <a:ext cx="1642289"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3348" name="Shape 3348"/>
              <p:cNvSpPr/>
              <p:nvPr/>
            </p:nvSpPr>
            <p:spPr>
              <a:xfrm>
                <a:off x="6043607" y="489416"/>
                <a:ext cx="822663"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pic>
            <p:nvPicPr>
              <p:cNvPr id="3349" name="pasted-image.tif"/>
              <p:cNvPicPr/>
              <p:nvPr/>
            </p:nvPicPr>
            <p:blipFill>
              <a:blip r:embed="rId3">
                <a:extLst/>
              </a:blip>
              <a:stretch>
                <a:fillRect/>
              </a:stretch>
            </p:blipFill>
            <p:spPr>
              <a:xfrm>
                <a:off x="0" y="320588"/>
                <a:ext cx="891779" cy="1016627"/>
              </a:xfrm>
              <a:prstGeom prst="rect">
                <a:avLst/>
              </a:prstGeom>
              <a:ln w="12700" cap="flat">
                <a:noFill/>
                <a:miter lim="400000"/>
              </a:ln>
              <a:effectLst/>
            </p:spPr>
          </p:pic>
          <p:sp>
            <p:nvSpPr>
              <p:cNvPr id="3350" name="Shape 3350"/>
              <p:cNvSpPr/>
              <p:nvPr/>
            </p:nvSpPr>
            <p:spPr>
              <a:xfrm>
                <a:off x="3630918"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3351" name="Shape 3351"/>
              <p:cNvSpPr/>
              <p:nvPr/>
            </p:nvSpPr>
            <p:spPr>
              <a:xfrm>
                <a:off x="2013541" y="489416"/>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352" name="Shape 3352"/>
              <p:cNvSpPr/>
              <p:nvPr/>
            </p:nvSpPr>
            <p:spPr>
              <a:xfrm>
                <a:off x="10072438" y="489416"/>
                <a:ext cx="822663"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353" name="Shape 3353"/>
              <p:cNvSpPr/>
              <p:nvPr/>
            </p:nvSpPr>
            <p:spPr>
              <a:xfrm>
                <a:off x="14099711" y="489416"/>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grpSp>
      <p:sp>
        <p:nvSpPr>
          <p:cNvPr id="3356" name="Shape 3356"/>
          <p:cNvSpPr/>
          <p:nvPr/>
        </p:nvSpPr>
        <p:spPr>
          <a:xfrm>
            <a:off x="1226441" y="4739861"/>
            <a:ext cx="1131114" cy="5851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7100"/>
              </a:lnSpc>
              <a:defRPr b="1" sz="3200">
                <a:solidFill>
                  <a:srgbClr val="FFFFFF"/>
                </a:solidFill>
                <a:latin typeface="Helvetica Neue"/>
                <a:ea typeface="Helvetica Neue"/>
                <a:cs typeface="Helvetica Neue"/>
                <a:sym typeface="Helvetica Neue"/>
              </a:defRPr>
            </a:lvl1pPr>
          </a:lstStyle>
          <a:p>
            <a:pPr lvl="0">
              <a:defRPr b="0" sz="1800">
                <a:solidFill>
                  <a:srgbClr val="000000"/>
                </a:solidFill>
              </a:defRPr>
            </a:pPr>
            <a:r>
              <a:rPr b="1" sz="3200">
                <a:solidFill>
                  <a:srgbClr val="FFFFFF"/>
                </a:solidFill>
              </a:rPr>
              <a:t>10:00</a:t>
            </a:r>
          </a:p>
        </p:txBody>
      </p:sp>
      <p:grpSp>
        <p:nvGrpSpPr>
          <p:cNvPr id="3369" name="Group 3369"/>
          <p:cNvGrpSpPr/>
          <p:nvPr/>
        </p:nvGrpSpPr>
        <p:grpSpPr>
          <a:xfrm>
            <a:off x="4418211" y="4203515"/>
            <a:ext cx="19235503" cy="1657804"/>
            <a:chOff x="299569" y="0"/>
            <a:chExt cx="19235502" cy="1657803"/>
          </a:xfrm>
        </p:grpSpPr>
        <p:sp>
          <p:nvSpPr>
            <p:cNvPr id="3357" name="Shape 3357"/>
            <p:cNvSpPr/>
            <p:nvPr/>
          </p:nvSpPr>
          <p:spPr>
            <a:xfrm>
              <a:off x="299569" y="426767"/>
              <a:ext cx="891779" cy="8042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3846" sz="5200">
                  <a:solidFill>
                    <a:srgbClr val="58ADE1"/>
                  </a:solidFill>
                  <a:latin typeface="Atlassian-icons"/>
                  <a:ea typeface="Atlassian-icons"/>
                  <a:cs typeface="Atlassian-icons"/>
                  <a:sym typeface="Atlassian-icons"/>
                </a:defRPr>
              </a:lvl1pPr>
            </a:lstStyle>
            <a:p>
              <a:pPr lvl="0">
                <a:defRPr baseline="0" sz="1800">
                  <a:solidFill>
                    <a:srgbClr val="000000"/>
                  </a:solidFill>
                </a:defRPr>
              </a:pPr>
              <a:r>
                <a:rPr baseline="-3846" sz="5200">
                  <a:solidFill>
                    <a:srgbClr val="58ADE1"/>
                  </a:solidFill>
                </a:rPr>
                <a:t></a:t>
              </a:r>
            </a:p>
          </p:txBody>
        </p:sp>
        <p:grpSp>
          <p:nvGrpSpPr>
            <p:cNvPr id="3368" name="Group 3368"/>
            <p:cNvGrpSpPr/>
            <p:nvPr/>
          </p:nvGrpSpPr>
          <p:grpSpPr>
            <a:xfrm>
              <a:off x="1303287" y="0"/>
              <a:ext cx="18231786" cy="1657804"/>
              <a:chOff x="0" y="0"/>
              <a:chExt cx="18231785" cy="1657803"/>
            </a:xfrm>
          </p:grpSpPr>
          <p:sp>
            <p:nvSpPr>
              <p:cNvPr id="3358" name="Shape 3358"/>
              <p:cNvSpPr/>
              <p:nvPr/>
            </p:nvSpPr>
            <p:spPr>
              <a:xfrm>
                <a:off x="16902129" y="901500"/>
                <a:ext cx="1329657" cy="6391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6250" sz="32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6250" sz="3200">
                    <a:solidFill>
                      <a:srgbClr val="164F86"/>
                    </a:solidFill>
                  </a:rPr>
                  <a:t>dev</a:t>
                </a:r>
              </a:p>
            </p:txBody>
          </p:sp>
          <p:sp>
            <p:nvSpPr>
              <p:cNvPr id="3359" name="Shape 3359"/>
              <p:cNvSpPr/>
              <p:nvPr/>
            </p:nvSpPr>
            <p:spPr>
              <a:xfrm>
                <a:off x="7668569"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3360" name="Shape 3360"/>
              <p:cNvSpPr/>
              <p:nvPr/>
            </p:nvSpPr>
            <p:spPr>
              <a:xfrm>
                <a:off x="11690481"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3361" name="Shape 3361"/>
              <p:cNvSpPr/>
              <p:nvPr/>
            </p:nvSpPr>
            <p:spPr>
              <a:xfrm>
                <a:off x="15699692" y="0"/>
                <a:ext cx="1642289"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3362" name="Shape 3362"/>
              <p:cNvSpPr/>
              <p:nvPr/>
            </p:nvSpPr>
            <p:spPr>
              <a:xfrm>
                <a:off x="6043607" y="489416"/>
                <a:ext cx="822663"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pic>
            <p:nvPicPr>
              <p:cNvPr id="3363" name="pasted-image.tif"/>
              <p:cNvPicPr/>
              <p:nvPr/>
            </p:nvPicPr>
            <p:blipFill>
              <a:blip r:embed="rId3">
                <a:extLst/>
              </a:blip>
              <a:stretch>
                <a:fillRect/>
              </a:stretch>
            </p:blipFill>
            <p:spPr>
              <a:xfrm>
                <a:off x="0" y="320588"/>
                <a:ext cx="891779" cy="1016627"/>
              </a:xfrm>
              <a:prstGeom prst="rect">
                <a:avLst/>
              </a:prstGeom>
              <a:ln w="12700" cap="flat">
                <a:noFill/>
                <a:miter lim="400000"/>
              </a:ln>
              <a:effectLst/>
            </p:spPr>
          </p:pic>
          <p:sp>
            <p:nvSpPr>
              <p:cNvPr id="3364" name="Shape 3364"/>
              <p:cNvSpPr/>
              <p:nvPr/>
            </p:nvSpPr>
            <p:spPr>
              <a:xfrm>
                <a:off x="3630918"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3365" name="Shape 3365"/>
              <p:cNvSpPr/>
              <p:nvPr/>
            </p:nvSpPr>
            <p:spPr>
              <a:xfrm>
                <a:off x="2013541" y="489416"/>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366" name="Shape 3366"/>
              <p:cNvSpPr/>
              <p:nvPr/>
            </p:nvSpPr>
            <p:spPr>
              <a:xfrm>
                <a:off x="10072438" y="489416"/>
                <a:ext cx="822663"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367" name="Shape 3367"/>
              <p:cNvSpPr/>
              <p:nvPr/>
            </p:nvSpPr>
            <p:spPr>
              <a:xfrm>
                <a:off x="14099711" y="489416"/>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grpSp>
      <p:grpSp>
        <p:nvGrpSpPr>
          <p:cNvPr id="3410" name="Group 3410"/>
          <p:cNvGrpSpPr/>
          <p:nvPr/>
        </p:nvGrpSpPr>
        <p:grpSpPr>
          <a:xfrm>
            <a:off x="3204052" y="4422551"/>
            <a:ext cx="881579" cy="1110220"/>
            <a:chOff x="0" y="0"/>
            <a:chExt cx="881577" cy="1110219"/>
          </a:xfrm>
        </p:grpSpPr>
        <p:sp>
          <p:nvSpPr>
            <p:cNvPr id="3370" name="Shape 3370"/>
            <p:cNvSpPr/>
            <p:nvPr/>
          </p:nvSpPr>
          <p:spPr>
            <a:xfrm>
              <a:off x="12100" y="10851"/>
              <a:ext cx="857377" cy="622592"/>
            </a:xfrm>
            <a:custGeom>
              <a:avLst/>
              <a:gdLst/>
              <a:ahLst/>
              <a:cxnLst>
                <a:cxn ang="0">
                  <a:pos x="wd2" y="hd2"/>
                </a:cxn>
                <a:cxn ang="5400000">
                  <a:pos x="wd2" y="hd2"/>
                </a:cxn>
                <a:cxn ang="10800000">
                  <a:pos x="wd2" y="hd2"/>
                </a:cxn>
                <a:cxn ang="16200000">
                  <a:pos x="wd2" y="hd2"/>
                </a:cxn>
              </a:cxnLst>
              <a:rect l="0" t="0" r="r" b="b"/>
              <a:pathLst>
                <a:path w="17965" h="21600" fill="norm" stroke="1" extrusionOk="0">
                  <a:moveTo>
                    <a:pt x="16981" y="21600"/>
                  </a:moveTo>
                  <a:cubicBezTo>
                    <a:pt x="983" y="21600"/>
                    <a:pt x="983" y="21600"/>
                    <a:pt x="983" y="21600"/>
                  </a:cubicBezTo>
                  <a:cubicBezTo>
                    <a:pt x="747" y="20707"/>
                    <a:pt x="747" y="20707"/>
                    <a:pt x="747" y="20707"/>
                  </a:cubicBezTo>
                  <a:cubicBezTo>
                    <a:pt x="-1818" y="10940"/>
                    <a:pt x="2536" y="0"/>
                    <a:pt x="8982" y="0"/>
                  </a:cubicBezTo>
                  <a:cubicBezTo>
                    <a:pt x="15428" y="0"/>
                    <a:pt x="19782" y="10940"/>
                    <a:pt x="17217" y="20707"/>
                  </a:cubicBezTo>
                  <a:cubicBezTo>
                    <a:pt x="16981" y="21600"/>
                    <a:pt x="16981" y="21600"/>
                    <a:pt x="16981" y="21600"/>
                  </a:cubicBezTo>
                </a:path>
              </a:pathLst>
            </a:custGeom>
            <a:solidFill>
              <a:srgbClr val="FF4E4A"/>
            </a:solidFill>
            <a:ln w="12700" cap="flat">
              <a:noFill/>
              <a:miter lim="400000"/>
            </a:ln>
            <a:effectLst/>
          </p:spPr>
          <p:txBody>
            <a:bodyPr wrap="square" lIns="71436" tIns="71436" rIns="71436" bIns="71436" numCol="1" anchor="t">
              <a:noAutofit/>
            </a:bodyPr>
            <a:lstStyle/>
            <a:p>
              <a:pPr lvl="0"/>
            </a:p>
          </p:txBody>
        </p:sp>
        <p:sp>
          <p:nvSpPr>
            <p:cNvPr id="3371" name="Shape 3371"/>
            <p:cNvSpPr/>
            <p:nvPr/>
          </p:nvSpPr>
          <p:spPr>
            <a:xfrm>
              <a:off x="0" y="0"/>
              <a:ext cx="881578" cy="646329"/>
            </a:xfrm>
            <a:custGeom>
              <a:avLst/>
              <a:gdLst/>
              <a:ahLst/>
              <a:cxnLst>
                <a:cxn ang="0">
                  <a:pos x="wd2" y="hd2"/>
                </a:cxn>
                <a:cxn ang="5400000">
                  <a:pos x="wd2" y="hd2"/>
                </a:cxn>
                <a:cxn ang="10800000">
                  <a:pos x="wd2" y="hd2"/>
                </a:cxn>
                <a:cxn ang="16200000">
                  <a:pos x="wd2" y="hd2"/>
                </a:cxn>
              </a:cxnLst>
              <a:rect l="0" t="0" r="r" b="b"/>
              <a:pathLst>
                <a:path w="20524" h="21600" fill="norm" stroke="1" extrusionOk="0">
                  <a:moveTo>
                    <a:pt x="19337" y="21600"/>
                  </a:moveTo>
                  <a:cubicBezTo>
                    <a:pt x="1187" y="21600"/>
                    <a:pt x="1187" y="21600"/>
                    <a:pt x="1187" y="21600"/>
                  </a:cubicBezTo>
                  <a:cubicBezTo>
                    <a:pt x="849" y="20472"/>
                    <a:pt x="849" y="20472"/>
                    <a:pt x="849" y="20472"/>
                  </a:cubicBezTo>
                  <a:cubicBezTo>
                    <a:pt x="-538" y="15958"/>
                    <a:pt x="-200" y="10746"/>
                    <a:pt x="1674" y="6609"/>
                  </a:cubicBezTo>
                  <a:cubicBezTo>
                    <a:pt x="3587" y="2472"/>
                    <a:pt x="6812" y="0"/>
                    <a:pt x="10262" y="0"/>
                  </a:cubicBezTo>
                  <a:cubicBezTo>
                    <a:pt x="13712" y="0"/>
                    <a:pt x="16937" y="2472"/>
                    <a:pt x="18850" y="6609"/>
                  </a:cubicBezTo>
                  <a:cubicBezTo>
                    <a:pt x="20724" y="10746"/>
                    <a:pt x="21062" y="15958"/>
                    <a:pt x="19675" y="20472"/>
                  </a:cubicBezTo>
                  <a:cubicBezTo>
                    <a:pt x="19337" y="21600"/>
                    <a:pt x="19337" y="21600"/>
                    <a:pt x="19337" y="21600"/>
                  </a:cubicBezTo>
                  <a:moveTo>
                    <a:pt x="1562" y="20740"/>
                  </a:moveTo>
                  <a:cubicBezTo>
                    <a:pt x="18962" y="20740"/>
                    <a:pt x="18962" y="20740"/>
                    <a:pt x="18962" y="20740"/>
                  </a:cubicBezTo>
                  <a:cubicBezTo>
                    <a:pt x="19150" y="20149"/>
                    <a:pt x="19150" y="20149"/>
                    <a:pt x="19150" y="20149"/>
                  </a:cubicBezTo>
                  <a:cubicBezTo>
                    <a:pt x="20424" y="15851"/>
                    <a:pt x="20124" y="10961"/>
                    <a:pt x="18325" y="7039"/>
                  </a:cubicBezTo>
                  <a:cubicBezTo>
                    <a:pt x="16525" y="3170"/>
                    <a:pt x="13524" y="860"/>
                    <a:pt x="10262" y="860"/>
                  </a:cubicBezTo>
                  <a:cubicBezTo>
                    <a:pt x="7000" y="860"/>
                    <a:pt x="3999" y="3170"/>
                    <a:pt x="2199" y="7039"/>
                  </a:cubicBezTo>
                  <a:cubicBezTo>
                    <a:pt x="400" y="10961"/>
                    <a:pt x="100" y="15851"/>
                    <a:pt x="1374" y="20149"/>
                  </a:cubicBezTo>
                  <a:cubicBezTo>
                    <a:pt x="1562" y="20740"/>
                    <a:pt x="1562" y="20740"/>
                    <a:pt x="1562" y="2074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372" name="Shape 3372"/>
            <p:cNvSpPr/>
            <p:nvPr/>
          </p:nvSpPr>
          <p:spPr>
            <a:xfrm>
              <a:off x="118641" y="282810"/>
              <a:ext cx="644295" cy="814072"/>
            </a:xfrm>
            <a:custGeom>
              <a:avLst/>
              <a:gdLst/>
              <a:ahLst/>
              <a:cxnLst>
                <a:cxn ang="0">
                  <a:pos x="wd2" y="hd2"/>
                </a:cxn>
                <a:cxn ang="5400000">
                  <a:pos x="wd2" y="hd2"/>
                </a:cxn>
                <a:cxn ang="10800000">
                  <a:pos x="wd2" y="hd2"/>
                </a:cxn>
                <a:cxn ang="16200000">
                  <a:pos x="wd2" y="hd2"/>
                </a:cxn>
              </a:cxnLst>
              <a:rect l="0" t="0" r="r" b="b"/>
              <a:pathLst>
                <a:path w="21600" h="21516" fill="norm" stroke="1" extrusionOk="0">
                  <a:moveTo>
                    <a:pt x="0" y="5187"/>
                  </a:moveTo>
                  <a:cubicBezTo>
                    <a:pt x="0" y="12883"/>
                    <a:pt x="0" y="12883"/>
                    <a:pt x="0" y="12883"/>
                  </a:cubicBezTo>
                  <a:cubicBezTo>
                    <a:pt x="0" y="17561"/>
                    <a:pt x="4698" y="21472"/>
                    <a:pt x="10638" y="21515"/>
                  </a:cubicBezTo>
                  <a:cubicBezTo>
                    <a:pt x="16686" y="21600"/>
                    <a:pt x="21600" y="17773"/>
                    <a:pt x="21600" y="13011"/>
                  </a:cubicBezTo>
                  <a:cubicBezTo>
                    <a:pt x="21600" y="4592"/>
                    <a:pt x="21600" y="4592"/>
                    <a:pt x="21600" y="4592"/>
                  </a:cubicBezTo>
                  <a:cubicBezTo>
                    <a:pt x="10152" y="0"/>
                    <a:pt x="10152" y="0"/>
                    <a:pt x="10152" y="0"/>
                  </a:cubicBezTo>
                  <a:cubicBezTo>
                    <a:pt x="756" y="4167"/>
                    <a:pt x="756" y="4167"/>
                    <a:pt x="756" y="4167"/>
                  </a:cubicBezTo>
                  <a:cubicBezTo>
                    <a:pt x="270" y="4380"/>
                    <a:pt x="0" y="4762"/>
                    <a:pt x="0" y="5187"/>
                  </a:cubicBezTo>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3373" name="Shape 3373"/>
            <p:cNvSpPr/>
            <p:nvPr/>
          </p:nvSpPr>
          <p:spPr>
            <a:xfrm>
              <a:off x="105756" y="269120"/>
              <a:ext cx="670066" cy="841100"/>
            </a:xfrm>
            <a:custGeom>
              <a:avLst/>
              <a:gdLst/>
              <a:ahLst/>
              <a:cxnLst>
                <a:cxn ang="0">
                  <a:pos x="wd2" y="hd2"/>
                </a:cxn>
                <a:cxn ang="5400000">
                  <a:pos x="wd2" y="hd2"/>
                </a:cxn>
                <a:cxn ang="10800000">
                  <a:pos x="wd2" y="hd2"/>
                </a:cxn>
                <a:cxn ang="16200000">
                  <a:pos x="wd2" y="hd2"/>
                </a:cxn>
              </a:cxnLst>
              <a:rect l="0" t="0" r="r" b="b"/>
              <a:pathLst>
                <a:path w="21600" h="21586" fill="norm" stroke="1" extrusionOk="0">
                  <a:moveTo>
                    <a:pt x="10800" y="21586"/>
                  </a:moveTo>
                  <a:cubicBezTo>
                    <a:pt x="10748" y="21586"/>
                    <a:pt x="10696" y="21586"/>
                    <a:pt x="10592" y="21586"/>
                  </a:cubicBezTo>
                  <a:cubicBezTo>
                    <a:pt x="4777" y="21545"/>
                    <a:pt x="0" y="17621"/>
                    <a:pt x="0" y="12872"/>
                  </a:cubicBezTo>
                  <a:cubicBezTo>
                    <a:pt x="0" y="5396"/>
                    <a:pt x="0" y="5396"/>
                    <a:pt x="0" y="5396"/>
                  </a:cubicBezTo>
                  <a:cubicBezTo>
                    <a:pt x="0" y="4859"/>
                    <a:pt x="363" y="4364"/>
                    <a:pt x="935" y="4116"/>
                  </a:cubicBezTo>
                  <a:cubicBezTo>
                    <a:pt x="9969" y="69"/>
                    <a:pt x="9969" y="69"/>
                    <a:pt x="9969" y="69"/>
                  </a:cubicBezTo>
                  <a:cubicBezTo>
                    <a:pt x="10073" y="-14"/>
                    <a:pt x="10229" y="-14"/>
                    <a:pt x="10385" y="27"/>
                  </a:cubicBezTo>
                  <a:cubicBezTo>
                    <a:pt x="21392" y="4488"/>
                    <a:pt x="21392" y="4488"/>
                    <a:pt x="21392" y="4488"/>
                  </a:cubicBezTo>
                  <a:cubicBezTo>
                    <a:pt x="21496" y="4570"/>
                    <a:pt x="21600" y="4653"/>
                    <a:pt x="21600" y="4818"/>
                  </a:cubicBezTo>
                  <a:cubicBezTo>
                    <a:pt x="21600" y="12996"/>
                    <a:pt x="21600" y="12996"/>
                    <a:pt x="21600" y="12996"/>
                  </a:cubicBezTo>
                  <a:cubicBezTo>
                    <a:pt x="21600" y="15308"/>
                    <a:pt x="20458" y="17456"/>
                    <a:pt x="18433" y="19108"/>
                  </a:cubicBezTo>
                  <a:cubicBezTo>
                    <a:pt x="16408" y="20719"/>
                    <a:pt x="13708" y="21586"/>
                    <a:pt x="10800" y="21586"/>
                  </a:cubicBezTo>
                  <a:moveTo>
                    <a:pt x="10177" y="729"/>
                  </a:moveTo>
                  <a:cubicBezTo>
                    <a:pt x="1350" y="4694"/>
                    <a:pt x="1350" y="4694"/>
                    <a:pt x="1350" y="4694"/>
                  </a:cubicBezTo>
                  <a:cubicBezTo>
                    <a:pt x="1038" y="4818"/>
                    <a:pt x="831" y="5107"/>
                    <a:pt x="831" y="5396"/>
                  </a:cubicBezTo>
                  <a:cubicBezTo>
                    <a:pt x="831" y="12872"/>
                    <a:pt x="831" y="12872"/>
                    <a:pt x="831" y="12872"/>
                  </a:cubicBezTo>
                  <a:cubicBezTo>
                    <a:pt x="831" y="17249"/>
                    <a:pt x="5244" y="20884"/>
                    <a:pt x="10644" y="20925"/>
                  </a:cubicBezTo>
                  <a:cubicBezTo>
                    <a:pt x="13344" y="20966"/>
                    <a:pt x="15940" y="20140"/>
                    <a:pt x="17862" y="18612"/>
                  </a:cubicBezTo>
                  <a:cubicBezTo>
                    <a:pt x="19731" y="17126"/>
                    <a:pt x="20769" y="15143"/>
                    <a:pt x="20769" y="12996"/>
                  </a:cubicBezTo>
                  <a:cubicBezTo>
                    <a:pt x="20769" y="4983"/>
                    <a:pt x="20769" y="4983"/>
                    <a:pt x="20769" y="4983"/>
                  </a:cubicBezTo>
                  <a:cubicBezTo>
                    <a:pt x="10177" y="729"/>
                    <a:pt x="10177" y="729"/>
                    <a:pt x="10177" y="72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374" name="Shape 3374"/>
            <p:cNvSpPr/>
            <p:nvPr/>
          </p:nvSpPr>
          <p:spPr>
            <a:xfrm>
              <a:off x="131527" y="587324"/>
              <a:ext cx="618523" cy="4971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700" y="280"/>
                    <a:pt x="20025" y="1258"/>
                    <a:pt x="20025" y="2447"/>
                  </a:cubicBezTo>
                  <a:cubicBezTo>
                    <a:pt x="20025" y="9717"/>
                    <a:pt x="20025" y="9717"/>
                    <a:pt x="20025" y="9717"/>
                  </a:cubicBezTo>
                  <a:cubicBezTo>
                    <a:pt x="20025" y="11674"/>
                    <a:pt x="18731" y="13351"/>
                    <a:pt x="17100" y="13351"/>
                  </a:cubicBezTo>
                  <a:cubicBezTo>
                    <a:pt x="17044" y="13351"/>
                    <a:pt x="16931" y="13282"/>
                    <a:pt x="16819" y="13282"/>
                  </a:cubicBezTo>
                  <a:cubicBezTo>
                    <a:pt x="15300" y="13142"/>
                    <a:pt x="13219" y="12093"/>
                    <a:pt x="10800" y="12093"/>
                  </a:cubicBezTo>
                  <a:cubicBezTo>
                    <a:pt x="8381" y="12093"/>
                    <a:pt x="6300" y="13142"/>
                    <a:pt x="4781" y="13282"/>
                  </a:cubicBezTo>
                  <a:cubicBezTo>
                    <a:pt x="4669" y="13282"/>
                    <a:pt x="4556" y="13351"/>
                    <a:pt x="4500" y="13351"/>
                  </a:cubicBezTo>
                  <a:cubicBezTo>
                    <a:pt x="2869" y="13351"/>
                    <a:pt x="1575" y="11674"/>
                    <a:pt x="1575" y="9717"/>
                  </a:cubicBezTo>
                  <a:cubicBezTo>
                    <a:pt x="1575" y="2447"/>
                    <a:pt x="1575" y="2447"/>
                    <a:pt x="1575" y="2447"/>
                  </a:cubicBezTo>
                  <a:cubicBezTo>
                    <a:pt x="1575" y="1258"/>
                    <a:pt x="900" y="280"/>
                    <a:pt x="0" y="0"/>
                  </a:cubicBezTo>
                  <a:cubicBezTo>
                    <a:pt x="0" y="7969"/>
                    <a:pt x="0" y="7969"/>
                    <a:pt x="0" y="7969"/>
                  </a:cubicBezTo>
                  <a:cubicBezTo>
                    <a:pt x="0" y="10066"/>
                    <a:pt x="394" y="12093"/>
                    <a:pt x="1069" y="13841"/>
                  </a:cubicBezTo>
                  <a:cubicBezTo>
                    <a:pt x="1519" y="14889"/>
                    <a:pt x="2025" y="15938"/>
                    <a:pt x="2587" y="16847"/>
                  </a:cubicBezTo>
                  <a:cubicBezTo>
                    <a:pt x="4556" y="19713"/>
                    <a:pt x="7425" y="21600"/>
                    <a:pt x="10631" y="21600"/>
                  </a:cubicBezTo>
                  <a:cubicBezTo>
                    <a:pt x="10687" y="21600"/>
                    <a:pt x="10744" y="21600"/>
                    <a:pt x="10800" y="21600"/>
                  </a:cubicBezTo>
                  <a:cubicBezTo>
                    <a:pt x="13669" y="21600"/>
                    <a:pt x="16369" y="20272"/>
                    <a:pt x="18394" y="17755"/>
                  </a:cubicBezTo>
                  <a:cubicBezTo>
                    <a:pt x="19350" y="16497"/>
                    <a:pt x="20138" y="15029"/>
                    <a:pt x="20756" y="13421"/>
                  </a:cubicBezTo>
                  <a:cubicBezTo>
                    <a:pt x="21319" y="11814"/>
                    <a:pt x="21600" y="10066"/>
                    <a:pt x="21600" y="8179"/>
                  </a:cubicBezTo>
                  <a:cubicBezTo>
                    <a:pt x="21600" y="0"/>
                    <a:pt x="21600" y="0"/>
                    <a:pt x="21600" y="0"/>
                  </a:cubicBezTo>
                </a:path>
              </a:pathLst>
            </a:custGeom>
            <a:solidFill>
              <a:srgbClr val="BA7E57"/>
            </a:solidFill>
            <a:ln w="12700" cap="flat">
              <a:noFill/>
              <a:miter lim="400000"/>
            </a:ln>
            <a:effectLst/>
          </p:spPr>
          <p:txBody>
            <a:bodyPr wrap="square" lIns="71436" tIns="71436" rIns="71436" bIns="71436" numCol="1" anchor="t">
              <a:noAutofit/>
            </a:bodyPr>
            <a:lstStyle/>
            <a:p>
              <a:pPr lvl="0"/>
            </a:p>
          </p:txBody>
        </p:sp>
        <p:sp>
          <p:nvSpPr>
            <p:cNvPr id="3375" name="Shape 3375"/>
            <p:cNvSpPr/>
            <p:nvPr/>
          </p:nvSpPr>
          <p:spPr>
            <a:xfrm>
              <a:off x="118641" y="587324"/>
              <a:ext cx="644295" cy="510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916" y="16421"/>
                  </a:moveTo>
                  <a:cubicBezTo>
                    <a:pt x="4860" y="19488"/>
                    <a:pt x="7560" y="21600"/>
                    <a:pt x="10638" y="21600"/>
                  </a:cubicBezTo>
                  <a:cubicBezTo>
                    <a:pt x="10638" y="21600"/>
                    <a:pt x="10692" y="21600"/>
                    <a:pt x="10746" y="21600"/>
                  </a:cubicBezTo>
                  <a:cubicBezTo>
                    <a:pt x="13608" y="21600"/>
                    <a:pt x="16200" y="19897"/>
                    <a:pt x="18090" y="17307"/>
                  </a:cubicBezTo>
                  <a:cubicBezTo>
                    <a:pt x="16146" y="19760"/>
                    <a:pt x="13554" y="21055"/>
                    <a:pt x="10800" y="21055"/>
                  </a:cubicBezTo>
                  <a:cubicBezTo>
                    <a:pt x="10746" y="21055"/>
                    <a:pt x="10692" y="21055"/>
                    <a:pt x="10638" y="21055"/>
                  </a:cubicBezTo>
                  <a:cubicBezTo>
                    <a:pt x="7560" y="21055"/>
                    <a:pt x="4806" y="19215"/>
                    <a:pt x="2916" y="16421"/>
                  </a:cubicBezTo>
                  <a:moveTo>
                    <a:pt x="0" y="0"/>
                  </a:moveTo>
                  <a:cubicBezTo>
                    <a:pt x="0" y="6201"/>
                    <a:pt x="0" y="6201"/>
                    <a:pt x="0" y="6201"/>
                  </a:cubicBezTo>
                  <a:cubicBezTo>
                    <a:pt x="0" y="8654"/>
                    <a:pt x="540" y="11243"/>
                    <a:pt x="1458" y="13491"/>
                  </a:cubicBezTo>
                  <a:cubicBezTo>
                    <a:pt x="810" y="11788"/>
                    <a:pt x="432" y="9812"/>
                    <a:pt x="432" y="7768"/>
                  </a:cubicBezTo>
                  <a:cubicBezTo>
                    <a:pt x="432" y="0"/>
                    <a:pt x="432" y="0"/>
                    <a:pt x="432" y="0"/>
                  </a:cubicBezTo>
                  <a:cubicBezTo>
                    <a:pt x="270" y="0"/>
                    <a:pt x="162" y="0"/>
                    <a:pt x="0" y="0"/>
                  </a:cubicBezTo>
                  <a:moveTo>
                    <a:pt x="21600" y="0"/>
                  </a:moveTo>
                  <a:cubicBezTo>
                    <a:pt x="21438" y="0"/>
                    <a:pt x="21330" y="0"/>
                    <a:pt x="21168" y="0"/>
                  </a:cubicBezTo>
                  <a:cubicBezTo>
                    <a:pt x="21168" y="7972"/>
                    <a:pt x="21168" y="7972"/>
                    <a:pt x="21168" y="7972"/>
                  </a:cubicBezTo>
                  <a:cubicBezTo>
                    <a:pt x="21168" y="9812"/>
                    <a:pt x="20898" y="11515"/>
                    <a:pt x="20358" y="13083"/>
                  </a:cubicBezTo>
                  <a:cubicBezTo>
                    <a:pt x="21168" y="10970"/>
                    <a:pt x="21600" y="8654"/>
                    <a:pt x="21600" y="6405"/>
                  </a:cubicBezTo>
                  <a:cubicBezTo>
                    <a:pt x="21600" y="0"/>
                    <a:pt x="21600" y="0"/>
                    <a:pt x="216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376" name="Shape 3376"/>
            <p:cNvSpPr/>
            <p:nvPr/>
          </p:nvSpPr>
          <p:spPr>
            <a:xfrm>
              <a:off x="241396" y="282810"/>
              <a:ext cx="386578" cy="127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225"/>
                  </a:moveTo>
                  <a:cubicBezTo>
                    <a:pt x="3150" y="19959"/>
                    <a:pt x="7020" y="21600"/>
                    <a:pt x="11160" y="21600"/>
                  </a:cubicBezTo>
                  <a:cubicBezTo>
                    <a:pt x="15030" y="21600"/>
                    <a:pt x="18630" y="20233"/>
                    <a:pt x="21600" y="17772"/>
                  </a:cubicBezTo>
                  <a:cubicBezTo>
                    <a:pt x="10080" y="0"/>
                    <a:pt x="10080" y="0"/>
                    <a:pt x="10080" y="0"/>
                  </a:cubicBezTo>
                  <a:cubicBezTo>
                    <a:pt x="0" y="17225"/>
                    <a:pt x="0" y="17225"/>
                    <a:pt x="0" y="17225"/>
                  </a:cubicBezTo>
                </a:path>
              </a:pathLst>
            </a:custGeom>
            <a:solidFill>
              <a:srgbClr val="3572B0"/>
            </a:solidFill>
            <a:ln w="12700" cap="flat">
              <a:noFill/>
              <a:miter lim="400000"/>
            </a:ln>
            <a:effectLst/>
          </p:spPr>
          <p:txBody>
            <a:bodyPr wrap="square" lIns="71436" tIns="71436" rIns="71436" bIns="71436" numCol="1" anchor="t">
              <a:noAutofit/>
            </a:bodyPr>
            <a:lstStyle/>
            <a:p>
              <a:pPr lvl="0"/>
            </a:p>
          </p:txBody>
        </p:sp>
        <p:sp>
          <p:nvSpPr>
            <p:cNvPr id="3377" name="Shape 3377"/>
            <p:cNvSpPr/>
            <p:nvPr/>
          </p:nvSpPr>
          <p:spPr>
            <a:xfrm>
              <a:off x="228510" y="269120"/>
              <a:ext cx="412515" cy="155436"/>
            </a:xfrm>
            <a:custGeom>
              <a:avLst/>
              <a:gdLst/>
              <a:ahLst/>
              <a:cxnLst>
                <a:cxn ang="0">
                  <a:pos x="wd2" y="hd2"/>
                </a:cxn>
                <a:cxn ang="5400000">
                  <a:pos x="wd2" y="hd2"/>
                </a:cxn>
                <a:cxn ang="10800000">
                  <a:pos x="wd2" y="hd2"/>
                </a:cxn>
                <a:cxn ang="16200000">
                  <a:pos x="wd2" y="hd2"/>
                </a:cxn>
              </a:cxnLst>
              <a:rect l="0" t="0" r="r" b="b"/>
              <a:pathLst>
                <a:path w="21538" h="21524" fill="norm" stroke="1" extrusionOk="0">
                  <a:moveTo>
                    <a:pt x="11094" y="21524"/>
                  </a:moveTo>
                  <a:cubicBezTo>
                    <a:pt x="7312" y="21524"/>
                    <a:pt x="3614" y="20188"/>
                    <a:pt x="504" y="17516"/>
                  </a:cubicBezTo>
                  <a:cubicBezTo>
                    <a:pt x="252" y="17516"/>
                    <a:pt x="0" y="16848"/>
                    <a:pt x="0" y="16180"/>
                  </a:cubicBezTo>
                  <a:cubicBezTo>
                    <a:pt x="0" y="15289"/>
                    <a:pt x="84" y="14621"/>
                    <a:pt x="336" y="14398"/>
                  </a:cubicBezTo>
                  <a:cubicBezTo>
                    <a:pt x="9749" y="369"/>
                    <a:pt x="9749" y="369"/>
                    <a:pt x="9749" y="369"/>
                  </a:cubicBezTo>
                  <a:cubicBezTo>
                    <a:pt x="9918" y="-76"/>
                    <a:pt x="10170" y="-76"/>
                    <a:pt x="10422" y="147"/>
                  </a:cubicBezTo>
                  <a:cubicBezTo>
                    <a:pt x="21180" y="14844"/>
                    <a:pt x="21180" y="14844"/>
                    <a:pt x="21180" y="14844"/>
                  </a:cubicBezTo>
                  <a:cubicBezTo>
                    <a:pt x="21432" y="15066"/>
                    <a:pt x="21600" y="15734"/>
                    <a:pt x="21516" y="16625"/>
                  </a:cubicBezTo>
                  <a:cubicBezTo>
                    <a:pt x="21516" y="17293"/>
                    <a:pt x="21348" y="17961"/>
                    <a:pt x="21096" y="18184"/>
                  </a:cubicBezTo>
                  <a:cubicBezTo>
                    <a:pt x="18070" y="20188"/>
                    <a:pt x="14624" y="21524"/>
                    <a:pt x="11094" y="21524"/>
                  </a:cubicBezTo>
                  <a:moveTo>
                    <a:pt x="2437" y="15289"/>
                  </a:moveTo>
                  <a:cubicBezTo>
                    <a:pt x="5043" y="17070"/>
                    <a:pt x="8068" y="17961"/>
                    <a:pt x="11094" y="17961"/>
                  </a:cubicBezTo>
                  <a:cubicBezTo>
                    <a:pt x="13868" y="17961"/>
                    <a:pt x="16557" y="17070"/>
                    <a:pt x="18995" y="15734"/>
                  </a:cubicBezTo>
                  <a:cubicBezTo>
                    <a:pt x="10086" y="3932"/>
                    <a:pt x="10086" y="3932"/>
                    <a:pt x="10086" y="3932"/>
                  </a:cubicBezTo>
                  <a:cubicBezTo>
                    <a:pt x="2437" y="15289"/>
                    <a:pt x="2437" y="15289"/>
                    <a:pt x="2437" y="1528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378" name="Shape 3378"/>
            <p:cNvSpPr/>
            <p:nvPr/>
          </p:nvSpPr>
          <p:spPr>
            <a:xfrm>
              <a:off x="241396" y="282810"/>
              <a:ext cx="386578" cy="127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225"/>
                  </a:moveTo>
                  <a:cubicBezTo>
                    <a:pt x="3150" y="19959"/>
                    <a:pt x="7020" y="21600"/>
                    <a:pt x="11160" y="21600"/>
                  </a:cubicBezTo>
                  <a:cubicBezTo>
                    <a:pt x="15030" y="21600"/>
                    <a:pt x="18630" y="20233"/>
                    <a:pt x="21600" y="17772"/>
                  </a:cubicBezTo>
                  <a:cubicBezTo>
                    <a:pt x="10080" y="0"/>
                    <a:pt x="10080" y="0"/>
                    <a:pt x="10080" y="0"/>
                  </a:cubicBezTo>
                  <a:cubicBezTo>
                    <a:pt x="0" y="17225"/>
                    <a:pt x="0" y="17225"/>
                    <a:pt x="0" y="17225"/>
                  </a:cubicBezTo>
                </a:path>
              </a:pathLst>
            </a:custGeom>
            <a:solidFill>
              <a:srgbClr val="3572B0"/>
            </a:solidFill>
            <a:ln w="12700" cap="flat">
              <a:noFill/>
              <a:miter lim="400000"/>
            </a:ln>
            <a:effectLst/>
          </p:spPr>
          <p:txBody>
            <a:bodyPr wrap="square" lIns="71436" tIns="71436" rIns="71436" bIns="71436" numCol="1" anchor="t">
              <a:noAutofit/>
            </a:bodyPr>
            <a:lstStyle/>
            <a:p>
              <a:pPr lvl="0"/>
            </a:p>
          </p:txBody>
        </p:sp>
        <p:sp>
          <p:nvSpPr>
            <p:cNvPr id="3379" name="Shape 3379"/>
            <p:cNvSpPr/>
            <p:nvPr/>
          </p:nvSpPr>
          <p:spPr>
            <a:xfrm>
              <a:off x="228510" y="269120"/>
              <a:ext cx="412515" cy="155436"/>
            </a:xfrm>
            <a:custGeom>
              <a:avLst/>
              <a:gdLst/>
              <a:ahLst/>
              <a:cxnLst>
                <a:cxn ang="0">
                  <a:pos x="wd2" y="hd2"/>
                </a:cxn>
                <a:cxn ang="5400000">
                  <a:pos x="wd2" y="hd2"/>
                </a:cxn>
                <a:cxn ang="10800000">
                  <a:pos x="wd2" y="hd2"/>
                </a:cxn>
                <a:cxn ang="16200000">
                  <a:pos x="wd2" y="hd2"/>
                </a:cxn>
              </a:cxnLst>
              <a:rect l="0" t="0" r="r" b="b"/>
              <a:pathLst>
                <a:path w="21538" h="21524" fill="norm" stroke="1" extrusionOk="0">
                  <a:moveTo>
                    <a:pt x="11094" y="21524"/>
                  </a:moveTo>
                  <a:cubicBezTo>
                    <a:pt x="7312" y="21524"/>
                    <a:pt x="3614" y="20188"/>
                    <a:pt x="504" y="17516"/>
                  </a:cubicBezTo>
                  <a:cubicBezTo>
                    <a:pt x="252" y="17516"/>
                    <a:pt x="0" y="16848"/>
                    <a:pt x="0" y="16180"/>
                  </a:cubicBezTo>
                  <a:cubicBezTo>
                    <a:pt x="0" y="15289"/>
                    <a:pt x="84" y="14621"/>
                    <a:pt x="336" y="14398"/>
                  </a:cubicBezTo>
                  <a:cubicBezTo>
                    <a:pt x="9749" y="369"/>
                    <a:pt x="9749" y="369"/>
                    <a:pt x="9749" y="369"/>
                  </a:cubicBezTo>
                  <a:cubicBezTo>
                    <a:pt x="9918" y="-76"/>
                    <a:pt x="10170" y="-76"/>
                    <a:pt x="10422" y="147"/>
                  </a:cubicBezTo>
                  <a:cubicBezTo>
                    <a:pt x="21180" y="14844"/>
                    <a:pt x="21180" y="14844"/>
                    <a:pt x="21180" y="14844"/>
                  </a:cubicBezTo>
                  <a:cubicBezTo>
                    <a:pt x="21432" y="15066"/>
                    <a:pt x="21600" y="15734"/>
                    <a:pt x="21516" y="16625"/>
                  </a:cubicBezTo>
                  <a:cubicBezTo>
                    <a:pt x="21516" y="17293"/>
                    <a:pt x="21348" y="17961"/>
                    <a:pt x="21096" y="18184"/>
                  </a:cubicBezTo>
                  <a:cubicBezTo>
                    <a:pt x="18070" y="20188"/>
                    <a:pt x="14624" y="21524"/>
                    <a:pt x="11094" y="21524"/>
                  </a:cubicBezTo>
                  <a:moveTo>
                    <a:pt x="2437" y="15289"/>
                  </a:moveTo>
                  <a:cubicBezTo>
                    <a:pt x="5043" y="17070"/>
                    <a:pt x="8068" y="17961"/>
                    <a:pt x="11094" y="17961"/>
                  </a:cubicBezTo>
                  <a:cubicBezTo>
                    <a:pt x="13868" y="17961"/>
                    <a:pt x="16557" y="17070"/>
                    <a:pt x="18995" y="15734"/>
                  </a:cubicBezTo>
                  <a:cubicBezTo>
                    <a:pt x="10086" y="3932"/>
                    <a:pt x="10086" y="3932"/>
                    <a:pt x="10086" y="3932"/>
                  </a:cubicBezTo>
                  <a:cubicBezTo>
                    <a:pt x="2437" y="15289"/>
                    <a:pt x="2437" y="15289"/>
                    <a:pt x="2437" y="1528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380" name="Shape 3380"/>
            <p:cNvSpPr/>
            <p:nvPr/>
          </p:nvSpPr>
          <p:spPr>
            <a:xfrm>
              <a:off x="350587" y="297053"/>
              <a:ext cx="156666" cy="454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798" y="0"/>
                  </a:moveTo>
                  <a:cubicBezTo>
                    <a:pt x="0" y="19286"/>
                    <a:pt x="0" y="19286"/>
                    <a:pt x="0" y="19286"/>
                  </a:cubicBezTo>
                  <a:cubicBezTo>
                    <a:pt x="4008" y="20829"/>
                    <a:pt x="8016" y="21600"/>
                    <a:pt x="12470" y="21600"/>
                  </a:cubicBezTo>
                  <a:cubicBezTo>
                    <a:pt x="15588" y="21600"/>
                    <a:pt x="18482" y="20829"/>
                    <a:pt x="21600" y="20057"/>
                  </a:cubicBezTo>
                  <a:cubicBezTo>
                    <a:pt x="9798" y="0"/>
                    <a:pt x="9798" y="0"/>
                    <a:pt x="9798" y="0"/>
                  </a:cubicBezTo>
                </a:path>
              </a:pathLst>
            </a:custGeom>
            <a:solidFill>
              <a:srgbClr val="2D649D"/>
            </a:solidFill>
            <a:ln w="12700" cap="flat">
              <a:noFill/>
              <a:miter lim="400000"/>
            </a:ln>
            <a:effectLst/>
          </p:spPr>
          <p:txBody>
            <a:bodyPr wrap="square" lIns="71436" tIns="71436" rIns="71436" bIns="71436" numCol="1" anchor="t">
              <a:noAutofit/>
            </a:bodyPr>
            <a:lstStyle/>
            <a:p>
              <a:pPr lvl="0"/>
            </a:p>
          </p:txBody>
        </p:sp>
        <p:sp>
          <p:nvSpPr>
            <p:cNvPr id="3381" name="Shape 3381"/>
            <p:cNvSpPr/>
            <p:nvPr/>
          </p:nvSpPr>
          <p:spPr>
            <a:xfrm>
              <a:off x="347196" y="287558"/>
              <a:ext cx="182438" cy="515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131" y="0"/>
                  </a:moveTo>
                  <a:cubicBezTo>
                    <a:pt x="0" y="20925"/>
                    <a:pt x="0" y="20925"/>
                    <a:pt x="0" y="20925"/>
                  </a:cubicBezTo>
                  <a:cubicBezTo>
                    <a:pt x="191" y="20925"/>
                    <a:pt x="191" y="20925"/>
                    <a:pt x="382" y="20925"/>
                  </a:cubicBezTo>
                  <a:cubicBezTo>
                    <a:pt x="8793" y="4050"/>
                    <a:pt x="8793" y="4050"/>
                    <a:pt x="8793" y="4050"/>
                  </a:cubicBezTo>
                  <a:cubicBezTo>
                    <a:pt x="18924" y="21600"/>
                    <a:pt x="18924" y="21600"/>
                    <a:pt x="18924" y="21600"/>
                  </a:cubicBezTo>
                  <a:cubicBezTo>
                    <a:pt x="19880" y="21600"/>
                    <a:pt x="20835" y="20925"/>
                    <a:pt x="21600" y="20925"/>
                  </a:cubicBezTo>
                  <a:cubicBezTo>
                    <a:pt x="10131" y="0"/>
                    <a:pt x="10131" y="0"/>
                    <a:pt x="10131"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382" name="Shape 3382"/>
            <p:cNvSpPr/>
            <p:nvPr/>
          </p:nvSpPr>
          <p:spPr>
            <a:xfrm>
              <a:off x="41326" y="567656"/>
              <a:ext cx="77316" cy="1546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725"/>
                    <a:pt x="0" y="10800"/>
                  </a:cubicBezTo>
                  <a:cubicBezTo>
                    <a:pt x="0" y="16650"/>
                    <a:pt x="9450" y="21600"/>
                    <a:pt x="21600" y="21600"/>
                  </a:cubicBezTo>
                  <a:lnTo>
                    <a:pt x="21600" y="0"/>
                  </a:lnTo>
                  <a:close/>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3383" name="Shape 3383"/>
            <p:cNvSpPr/>
            <p:nvPr/>
          </p:nvSpPr>
          <p:spPr>
            <a:xfrm>
              <a:off x="28440" y="554770"/>
              <a:ext cx="103088" cy="1804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8" y="21600"/>
                    <a:pt x="0" y="16586"/>
                    <a:pt x="0" y="10800"/>
                  </a:cubicBezTo>
                  <a:cubicBezTo>
                    <a:pt x="0" y="4821"/>
                    <a:pt x="8438" y="0"/>
                    <a:pt x="18900" y="0"/>
                  </a:cubicBezTo>
                  <a:cubicBezTo>
                    <a:pt x="20250" y="0"/>
                    <a:pt x="21600" y="579"/>
                    <a:pt x="21600" y="1543"/>
                  </a:cubicBezTo>
                  <a:cubicBezTo>
                    <a:pt x="21600" y="20057"/>
                    <a:pt x="21600" y="20057"/>
                    <a:pt x="21600" y="20057"/>
                  </a:cubicBezTo>
                  <a:cubicBezTo>
                    <a:pt x="21600" y="20829"/>
                    <a:pt x="20250" y="21600"/>
                    <a:pt x="18900" y="21600"/>
                  </a:cubicBezTo>
                  <a:close/>
                  <a:moveTo>
                    <a:pt x="16200" y="3086"/>
                  </a:moveTo>
                  <a:cubicBezTo>
                    <a:pt x="10125" y="3857"/>
                    <a:pt x="5400" y="6943"/>
                    <a:pt x="5400" y="10800"/>
                  </a:cubicBezTo>
                  <a:cubicBezTo>
                    <a:pt x="5400" y="14464"/>
                    <a:pt x="10125" y="17550"/>
                    <a:pt x="16200" y="18321"/>
                  </a:cubicBezTo>
                  <a:lnTo>
                    <a:pt x="16200" y="3086"/>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384" name="Shape 3384"/>
            <p:cNvSpPr/>
            <p:nvPr/>
          </p:nvSpPr>
          <p:spPr>
            <a:xfrm>
              <a:off x="762935" y="567656"/>
              <a:ext cx="77316" cy="1546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650"/>
                    <a:pt x="12150" y="21600"/>
                    <a:pt x="0" y="21600"/>
                  </a:cubicBezTo>
                  <a:lnTo>
                    <a:pt x="0" y="0"/>
                  </a:lnTo>
                  <a:close/>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3385" name="Shape 3385"/>
            <p:cNvSpPr/>
            <p:nvPr/>
          </p:nvSpPr>
          <p:spPr>
            <a:xfrm>
              <a:off x="750049" y="554770"/>
              <a:ext cx="103088" cy="1804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579"/>
                    <a:pt x="1350" y="0"/>
                    <a:pt x="2700" y="0"/>
                  </a:cubicBezTo>
                  <a:cubicBezTo>
                    <a:pt x="13162" y="0"/>
                    <a:pt x="21600" y="4821"/>
                    <a:pt x="21600" y="10800"/>
                  </a:cubicBezTo>
                  <a:cubicBezTo>
                    <a:pt x="21600" y="16586"/>
                    <a:pt x="13162" y="21600"/>
                    <a:pt x="2700" y="21600"/>
                  </a:cubicBezTo>
                  <a:close/>
                  <a:moveTo>
                    <a:pt x="5400" y="3086"/>
                  </a:moveTo>
                  <a:cubicBezTo>
                    <a:pt x="5400" y="18321"/>
                    <a:pt x="5400" y="18321"/>
                    <a:pt x="5400" y="18321"/>
                  </a:cubicBezTo>
                  <a:cubicBezTo>
                    <a:pt x="11475" y="17550"/>
                    <a:pt x="16200" y="14464"/>
                    <a:pt x="16200" y="10800"/>
                  </a:cubicBezTo>
                  <a:cubicBezTo>
                    <a:pt x="16200" y="6943"/>
                    <a:pt x="11475" y="3857"/>
                    <a:pt x="5400" y="3086"/>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386" name="Shape 3386"/>
            <p:cNvSpPr/>
            <p:nvPr/>
          </p:nvSpPr>
          <p:spPr>
            <a:xfrm>
              <a:off x="267168" y="611061"/>
              <a:ext cx="64430" cy="6443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387" name="Shape 3387"/>
            <p:cNvSpPr/>
            <p:nvPr/>
          </p:nvSpPr>
          <p:spPr>
            <a:xfrm>
              <a:off x="550657" y="611061"/>
              <a:ext cx="64430" cy="6443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388" name="Shape 3388"/>
            <p:cNvSpPr/>
            <p:nvPr/>
          </p:nvSpPr>
          <p:spPr>
            <a:xfrm>
              <a:off x="234614" y="520860"/>
              <a:ext cx="128860" cy="644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 y="21600"/>
                  </a:moveTo>
                  <a:cubicBezTo>
                    <a:pt x="2160" y="21600"/>
                    <a:pt x="1890" y="21060"/>
                    <a:pt x="1890" y="21060"/>
                  </a:cubicBezTo>
                  <a:cubicBezTo>
                    <a:pt x="810" y="21060"/>
                    <a:pt x="0" y="18900"/>
                    <a:pt x="0" y="16200"/>
                  </a:cubicBezTo>
                  <a:cubicBezTo>
                    <a:pt x="810" y="7020"/>
                    <a:pt x="5670" y="0"/>
                    <a:pt x="10800" y="0"/>
                  </a:cubicBezTo>
                  <a:cubicBezTo>
                    <a:pt x="15930" y="0"/>
                    <a:pt x="20790" y="7020"/>
                    <a:pt x="21600" y="16200"/>
                  </a:cubicBezTo>
                  <a:cubicBezTo>
                    <a:pt x="21600" y="18900"/>
                    <a:pt x="20790" y="21060"/>
                    <a:pt x="19710" y="21060"/>
                  </a:cubicBezTo>
                  <a:cubicBezTo>
                    <a:pt x="18630" y="21600"/>
                    <a:pt x="17550" y="19980"/>
                    <a:pt x="17280" y="17820"/>
                  </a:cubicBezTo>
                  <a:cubicBezTo>
                    <a:pt x="16740" y="12420"/>
                    <a:pt x="14040" y="8640"/>
                    <a:pt x="10800" y="8640"/>
                  </a:cubicBezTo>
                  <a:cubicBezTo>
                    <a:pt x="7830" y="8640"/>
                    <a:pt x="4860" y="12420"/>
                    <a:pt x="4320" y="17820"/>
                  </a:cubicBezTo>
                  <a:cubicBezTo>
                    <a:pt x="4320" y="19980"/>
                    <a:pt x="3240" y="21600"/>
                    <a:pt x="216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389" name="Shape 3389"/>
            <p:cNvSpPr/>
            <p:nvPr/>
          </p:nvSpPr>
          <p:spPr>
            <a:xfrm>
              <a:off x="518104" y="520860"/>
              <a:ext cx="128859" cy="644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 y="21600"/>
                  </a:moveTo>
                  <a:cubicBezTo>
                    <a:pt x="2160" y="21600"/>
                    <a:pt x="1890" y="21060"/>
                    <a:pt x="1890" y="21060"/>
                  </a:cubicBezTo>
                  <a:cubicBezTo>
                    <a:pt x="810" y="21060"/>
                    <a:pt x="0" y="18900"/>
                    <a:pt x="0" y="16200"/>
                  </a:cubicBezTo>
                  <a:cubicBezTo>
                    <a:pt x="810" y="7020"/>
                    <a:pt x="5670" y="0"/>
                    <a:pt x="10800" y="0"/>
                  </a:cubicBezTo>
                  <a:cubicBezTo>
                    <a:pt x="15930" y="0"/>
                    <a:pt x="20790" y="7020"/>
                    <a:pt x="21600" y="16200"/>
                  </a:cubicBezTo>
                  <a:cubicBezTo>
                    <a:pt x="21600" y="18900"/>
                    <a:pt x="20790" y="21060"/>
                    <a:pt x="19710" y="21060"/>
                  </a:cubicBezTo>
                  <a:cubicBezTo>
                    <a:pt x="18630" y="21600"/>
                    <a:pt x="17550" y="19980"/>
                    <a:pt x="17280" y="17820"/>
                  </a:cubicBezTo>
                  <a:cubicBezTo>
                    <a:pt x="16740" y="12420"/>
                    <a:pt x="14040" y="8640"/>
                    <a:pt x="10800" y="8640"/>
                  </a:cubicBezTo>
                  <a:cubicBezTo>
                    <a:pt x="7830" y="8640"/>
                    <a:pt x="4860" y="12420"/>
                    <a:pt x="4320" y="17820"/>
                  </a:cubicBezTo>
                  <a:cubicBezTo>
                    <a:pt x="4320" y="19980"/>
                    <a:pt x="3240" y="21600"/>
                    <a:pt x="216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390" name="Shape 3390"/>
            <p:cNvSpPr/>
            <p:nvPr/>
          </p:nvSpPr>
          <p:spPr>
            <a:xfrm>
              <a:off x="376359" y="675490"/>
              <a:ext cx="128860" cy="1525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60" y="21600"/>
                    <a:pt x="0" y="17507"/>
                    <a:pt x="0" y="12505"/>
                  </a:cubicBezTo>
                  <a:cubicBezTo>
                    <a:pt x="0" y="1819"/>
                    <a:pt x="0" y="1819"/>
                    <a:pt x="0" y="1819"/>
                  </a:cubicBezTo>
                  <a:cubicBezTo>
                    <a:pt x="0" y="682"/>
                    <a:pt x="1080" y="0"/>
                    <a:pt x="2160" y="0"/>
                  </a:cubicBezTo>
                  <a:cubicBezTo>
                    <a:pt x="3240" y="0"/>
                    <a:pt x="4320" y="682"/>
                    <a:pt x="4320" y="1819"/>
                  </a:cubicBezTo>
                  <a:cubicBezTo>
                    <a:pt x="4320" y="12505"/>
                    <a:pt x="4320" y="12505"/>
                    <a:pt x="4320" y="12505"/>
                  </a:cubicBezTo>
                  <a:cubicBezTo>
                    <a:pt x="4320" y="15461"/>
                    <a:pt x="7290" y="17962"/>
                    <a:pt x="10800" y="17962"/>
                  </a:cubicBezTo>
                  <a:cubicBezTo>
                    <a:pt x="14310" y="17962"/>
                    <a:pt x="17280" y="15461"/>
                    <a:pt x="17280" y="12505"/>
                  </a:cubicBezTo>
                  <a:cubicBezTo>
                    <a:pt x="17280" y="11368"/>
                    <a:pt x="18360" y="10686"/>
                    <a:pt x="19440" y="10686"/>
                  </a:cubicBezTo>
                  <a:cubicBezTo>
                    <a:pt x="20520" y="10686"/>
                    <a:pt x="21600" y="11368"/>
                    <a:pt x="21600" y="12505"/>
                  </a:cubicBezTo>
                  <a:cubicBezTo>
                    <a:pt x="21600" y="17507"/>
                    <a:pt x="16740" y="21600"/>
                    <a:pt x="1080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391" name="Shape 3391"/>
            <p:cNvSpPr/>
            <p:nvPr/>
          </p:nvSpPr>
          <p:spPr>
            <a:xfrm>
              <a:off x="364835" y="914896"/>
              <a:ext cx="151907" cy="77316"/>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392" name="Shape 3392"/>
            <p:cNvSpPr/>
            <p:nvPr/>
          </p:nvSpPr>
          <p:spPr>
            <a:xfrm>
              <a:off x="292940" y="104443"/>
              <a:ext cx="425235" cy="2570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55" y="21600"/>
                  </a:moveTo>
                  <a:lnTo>
                    <a:pt x="0" y="19719"/>
                  </a:lnTo>
                  <a:lnTo>
                    <a:pt x="20945" y="0"/>
                  </a:lnTo>
                  <a:lnTo>
                    <a:pt x="21600" y="1767"/>
                  </a:lnTo>
                  <a:lnTo>
                    <a:pt x="655" y="2160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393" name="Shape 3393"/>
            <p:cNvSpPr/>
            <p:nvPr/>
          </p:nvSpPr>
          <p:spPr>
            <a:xfrm>
              <a:off x="9451" y="27128"/>
              <a:ext cx="573083" cy="3424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86" y="21600"/>
                  </a:moveTo>
                  <a:lnTo>
                    <a:pt x="0" y="20274"/>
                  </a:lnTo>
                  <a:lnTo>
                    <a:pt x="21114" y="0"/>
                  </a:lnTo>
                  <a:lnTo>
                    <a:pt x="21600" y="1326"/>
                  </a:lnTo>
                  <a:lnTo>
                    <a:pt x="486" y="2160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394" name="Shape 3394"/>
            <p:cNvSpPr/>
            <p:nvPr/>
          </p:nvSpPr>
          <p:spPr>
            <a:xfrm>
              <a:off x="39970" y="25771"/>
              <a:ext cx="508654" cy="3051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20" y="0"/>
                  </a:moveTo>
                  <a:cubicBezTo>
                    <a:pt x="11073" y="0"/>
                    <a:pt x="5605" y="4888"/>
                    <a:pt x="2324" y="13074"/>
                  </a:cubicBezTo>
                  <a:cubicBezTo>
                    <a:pt x="1299" y="15802"/>
                    <a:pt x="478" y="18644"/>
                    <a:pt x="0" y="21600"/>
                  </a:cubicBezTo>
                  <a:cubicBezTo>
                    <a:pt x="21600" y="909"/>
                    <a:pt x="21600" y="909"/>
                    <a:pt x="21600" y="909"/>
                  </a:cubicBezTo>
                  <a:cubicBezTo>
                    <a:pt x="20096" y="227"/>
                    <a:pt x="18592" y="0"/>
                    <a:pt x="17020" y="0"/>
                  </a:cubicBezTo>
                </a:path>
              </a:pathLst>
            </a:custGeom>
            <a:solidFill>
              <a:srgbClr val="E84E50"/>
            </a:solidFill>
            <a:ln w="12700" cap="flat">
              <a:noFill/>
              <a:miter lim="400000"/>
            </a:ln>
            <a:effectLst/>
          </p:spPr>
          <p:txBody>
            <a:bodyPr wrap="square" lIns="71436" tIns="71436" rIns="71436" bIns="71436" numCol="1" anchor="t">
              <a:noAutofit/>
            </a:bodyPr>
            <a:lstStyle/>
            <a:p>
              <a:pPr lvl="0"/>
            </a:p>
          </p:txBody>
        </p:sp>
        <p:sp>
          <p:nvSpPr>
            <p:cNvPr id="3395" name="Shape 3395"/>
            <p:cNvSpPr/>
            <p:nvPr/>
          </p:nvSpPr>
          <p:spPr>
            <a:xfrm>
              <a:off x="23693" y="10851"/>
              <a:ext cx="557484" cy="3282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88" y="1376"/>
                  </a:moveTo>
                  <a:cubicBezTo>
                    <a:pt x="21413" y="1800"/>
                    <a:pt x="21413" y="1800"/>
                    <a:pt x="21413" y="1800"/>
                  </a:cubicBezTo>
                  <a:cubicBezTo>
                    <a:pt x="21600" y="1588"/>
                    <a:pt x="21600" y="1588"/>
                    <a:pt x="21600" y="1588"/>
                  </a:cubicBezTo>
                  <a:cubicBezTo>
                    <a:pt x="21475" y="1482"/>
                    <a:pt x="21413" y="1482"/>
                    <a:pt x="21288" y="1376"/>
                  </a:cubicBezTo>
                  <a:moveTo>
                    <a:pt x="16169" y="0"/>
                  </a:moveTo>
                  <a:cubicBezTo>
                    <a:pt x="16169" y="0"/>
                    <a:pt x="16169" y="0"/>
                    <a:pt x="16169" y="0"/>
                  </a:cubicBezTo>
                  <a:cubicBezTo>
                    <a:pt x="8053" y="0"/>
                    <a:pt x="1748" y="9635"/>
                    <a:pt x="0" y="21600"/>
                  </a:cubicBezTo>
                  <a:cubicBezTo>
                    <a:pt x="624" y="21071"/>
                    <a:pt x="624" y="21071"/>
                    <a:pt x="624" y="21071"/>
                  </a:cubicBezTo>
                  <a:cubicBezTo>
                    <a:pt x="1061" y="18318"/>
                    <a:pt x="1810" y="15671"/>
                    <a:pt x="2747" y="13129"/>
                  </a:cubicBezTo>
                  <a:cubicBezTo>
                    <a:pt x="5743" y="5506"/>
                    <a:pt x="10738" y="953"/>
                    <a:pt x="16169" y="953"/>
                  </a:cubicBezTo>
                  <a:cubicBezTo>
                    <a:pt x="17605" y="953"/>
                    <a:pt x="18978" y="1165"/>
                    <a:pt x="20351" y="1800"/>
                  </a:cubicBezTo>
                  <a:cubicBezTo>
                    <a:pt x="20976" y="1271"/>
                    <a:pt x="20976" y="1271"/>
                    <a:pt x="20976" y="1271"/>
                  </a:cubicBezTo>
                  <a:cubicBezTo>
                    <a:pt x="19477" y="424"/>
                    <a:pt x="17854" y="0"/>
                    <a:pt x="16169"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396" name="Shape 3396"/>
            <p:cNvSpPr/>
            <p:nvPr/>
          </p:nvSpPr>
          <p:spPr>
            <a:xfrm>
              <a:off x="20302" y="30519"/>
              <a:ext cx="556128" cy="323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62" y="0"/>
                  </a:moveTo>
                  <a:cubicBezTo>
                    <a:pt x="20536" y="537"/>
                    <a:pt x="20536" y="537"/>
                    <a:pt x="20536" y="537"/>
                  </a:cubicBezTo>
                  <a:cubicBezTo>
                    <a:pt x="751" y="20096"/>
                    <a:pt x="751" y="20096"/>
                    <a:pt x="751" y="20096"/>
                  </a:cubicBezTo>
                  <a:cubicBezTo>
                    <a:pt x="125" y="20633"/>
                    <a:pt x="125" y="20633"/>
                    <a:pt x="125" y="20633"/>
                  </a:cubicBezTo>
                  <a:cubicBezTo>
                    <a:pt x="125" y="20955"/>
                    <a:pt x="63" y="21278"/>
                    <a:pt x="0" y="21600"/>
                  </a:cubicBezTo>
                  <a:cubicBezTo>
                    <a:pt x="21600" y="537"/>
                    <a:pt x="21600" y="537"/>
                    <a:pt x="21600" y="537"/>
                  </a:cubicBezTo>
                  <a:cubicBezTo>
                    <a:pt x="21475" y="107"/>
                    <a:pt x="21475" y="107"/>
                    <a:pt x="21475" y="107"/>
                  </a:cubicBezTo>
                  <a:cubicBezTo>
                    <a:pt x="21350" y="107"/>
                    <a:pt x="21224" y="0"/>
                    <a:pt x="21162"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397" name="Shape 3397"/>
            <p:cNvSpPr/>
            <p:nvPr/>
          </p:nvSpPr>
          <p:spPr>
            <a:xfrm>
              <a:off x="756831" y="443545"/>
              <a:ext cx="115974" cy="759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00" y="21600"/>
                  </a:moveTo>
                  <a:lnTo>
                    <a:pt x="0" y="6943"/>
                  </a:lnTo>
                  <a:lnTo>
                    <a:pt x="2400" y="0"/>
                  </a:lnTo>
                  <a:lnTo>
                    <a:pt x="21600" y="14657"/>
                  </a:lnTo>
                  <a:lnTo>
                    <a:pt x="19200" y="2160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398" name="Shape 3398"/>
            <p:cNvSpPr/>
            <p:nvPr/>
          </p:nvSpPr>
          <p:spPr>
            <a:xfrm>
              <a:off x="499114" y="238049"/>
              <a:ext cx="356659" cy="248902"/>
            </a:xfrm>
            <a:custGeom>
              <a:avLst/>
              <a:gdLst/>
              <a:ahLst/>
              <a:cxnLst>
                <a:cxn ang="0">
                  <a:pos x="wd2" y="hd2"/>
                </a:cxn>
                <a:cxn ang="5400000">
                  <a:pos x="wd2" y="hd2"/>
                </a:cxn>
                <a:cxn ang="10800000">
                  <a:pos x="wd2" y="hd2"/>
                </a:cxn>
                <a:cxn ang="16200000">
                  <a:pos x="wd2" y="hd2"/>
                </a:cxn>
              </a:cxnLst>
              <a:rect l="0" t="0" r="r" b="b"/>
              <a:pathLst>
                <a:path w="21473" h="21600" fill="norm" stroke="1" extrusionOk="0">
                  <a:moveTo>
                    <a:pt x="7652" y="0"/>
                  </a:moveTo>
                  <a:cubicBezTo>
                    <a:pt x="0" y="5992"/>
                    <a:pt x="0" y="5992"/>
                    <a:pt x="0" y="5992"/>
                  </a:cubicBezTo>
                  <a:cubicBezTo>
                    <a:pt x="8136" y="11985"/>
                    <a:pt x="8136" y="11985"/>
                    <a:pt x="8136" y="11985"/>
                  </a:cubicBezTo>
                  <a:cubicBezTo>
                    <a:pt x="8136" y="11985"/>
                    <a:pt x="8136" y="11985"/>
                    <a:pt x="8136" y="11985"/>
                  </a:cubicBezTo>
                  <a:cubicBezTo>
                    <a:pt x="16273" y="17837"/>
                    <a:pt x="16273" y="17837"/>
                    <a:pt x="16273" y="17837"/>
                  </a:cubicBezTo>
                  <a:cubicBezTo>
                    <a:pt x="21309" y="21600"/>
                    <a:pt x="21309" y="21600"/>
                    <a:pt x="21309" y="21600"/>
                  </a:cubicBezTo>
                  <a:cubicBezTo>
                    <a:pt x="21600" y="17837"/>
                    <a:pt x="21503" y="13935"/>
                    <a:pt x="21019" y="10312"/>
                  </a:cubicBezTo>
                  <a:cubicBezTo>
                    <a:pt x="7652" y="0"/>
                    <a:pt x="7652" y="0"/>
                    <a:pt x="7652" y="0"/>
                  </a:cubicBezTo>
                </a:path>
              </a:pathLst>
            </a:custGeom>
            <a:solidFill>
              <a:srgbClr val="E84E50"/>
            </a:solidFill>
            <a:ln w="12700" cap="flat">
              <a:noFill/>
              <a:miter lim="400000"/>
            </a:ln>
            <a:effectLst/>
          </p:spPr>
          <p:txBody>
            <a:bodyPr wrap="square" lIns="71436" tIns="71436" rIns="71436" bIns="71436" numCol="1" anchor="t">
              <a:noAutofit/>
            </a:bodyPr>
            <a:lstStyle/>
            <a:p>
              <a:pPr lvl="0"/>
            </a:p>
          </p:txBody>
        </p:sp>
        <p:sp>
          <p:nvSpPr>
            <p:cNvPr id="3399" name="Shape 3399"/>
            <p:cNvSpPr/>
            <p:nvPr/>
          </p:nvSpPr>
          <p:spPr>
            <a:xfrm>
              <a:off x="848389" y="356735"/>
              <a:ext cx="20374" cy="135641"/>
            </a:xfrm>
            <a:custGeom>
              <a:avLst/>
              <a:gdLst/>
              <a:ahLst/>
              <a:cxnLst>
                <a:cxn ang="0">
                  <a:pos x="wd2" y="hd2"/>
                </a:cxn>
                <a:cxn ang="5400000">
                  <a:pos x="wd2" y="hd2"/>
                </a:cxn>
                <a:cxn ang="10800000">
                  <a:pos x="wd2" y="hd2"/>
                </a:cxn>
                <a:cxn ang="16200000">
                  <a:pos x="wd2" y="hd2"/>
                </a:cxn>
              </a:cxnLst>
              <a:rect l="0" t="0" r="r" b="b"/>
              <a:pathLst>
                <a:path w="19663" h="21600" fill="norm" stroke="1" extrusionOk="0">
                  <a:moveTo>
                    <a:pt x="0" y="0"/>
                  </a:moveTo>
                  <a:cubicBezTo>
                    <a:pt x="7714" y="6686"/>
                    <a:pt x="9257" y="13886"/>
                    <a:pt x="4629" y="20829"/>
                  </a:cubicBezTo>
                  <a:cubicBezTo>
                    <a:pt x="16971" y="21600"/>
                    <a:pt x="16971" y="21600"/>
                    <a:pt x="16971" y="21600"/>
                  </a:cubicBezTo>
                  <a:cubicBezTo>
                    <a:pt x="21600" y="14657"/>
                    <a:pt x="20057" y="7971"/>
                    <a:pt x="13886" y="1286"/>
                  </a:cubicBezTo>
                  <a:cubicBezTo>
                    <a:pt x="0" y="0"/>
                    <a:pt x="0" y="0"/>
                    <a:pt x="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400" name="Shape 3400"/>
            <p:cNvSpPr/>
            <p:nvPr/>
          </p:nvSpPr>
          <p:spPr>
            <a:xfrm>
              <a:off x="634076" y="376403"/>
              <a:ext cx="135642" cy="786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71" y="441"/>
                    <a:pt x="1029" y="1763"/>
                    <a:pt x="1029" y="3086"/>
                  </a:cubicBezTo>
                  <a:cubicBezTo>
                    <a:pt x="1029" y="3086"/>
                    <a:pt x="1029" y="3086"/>
                    <a:pt x="1029" y="3527"/>
                  </a:cubicBezTo>
                  <a:cubicBezTo>
                    <a:pt x="1029" y="3967"/>
                    <a:pt x="1029" y="3967"/>
                    <a:pt x="1029" y="4408"/>
                  </a:cubicBezTo>
                  <a:cubicBezTo>
                    <a:pt x="20571" y="21600"/>
                    <a:pt x="20571" y="21600"/>
                    <a:pt x="20571" y="21600"/>
                  </a:cubicBezTo>
                  <a:cubicBezTo>
                    <a:pt x="21600" y="18514"/>
                    <a:pt x="21600" y="18514"/>
                    <a:pt x="21600" y="18514"/>
                  </a:cubicBezTo>
                  <a:cubicBezTo>
                    <a:pt x="21600" y="18514"/>
                    <a:pt x="21600" y="18514"/>
                    <a:pt x="21600" y="18514"/>
                  </a:cubicBezTo>
                  <a:cubicBezTo>
                    <a:pt x="0" y="0"/>
                    <a:pt x="0" y="0"/>
                    <a:pt x="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401" name="Shape 3401"/>
            <p:cNvSpPr/>
            <p:nvPr/>
          </p:nvSpPr>
          <p:spPr>
            <a:xfrm>
              <a:off x="432650" y="284845"/>
              <a:ext cx="208209" cy="1071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37" y="0"/>
                  </a:moveTo>
                  <a:cubicBezTo>
                    <a:pt x="0" y="645"/>
                    <a:pt x="0" y="645"/>
                    <a:pt x="0" y="645"/>
                  </a:cubicBezTo>
                  <a:cubicBezTo>
                    <a:pt x="21600" y="21600"/>
                    <a:pt x="21600" y="21600"/>
                    <a:pt x="21600" y="21600"/>
                  </a:cubicBezTo>
                  <a:cubicBezTo>
                    <a:pt x="21600" y="21278"/>
                    <a:pt x="21600" y="21278"/>
                    <a:pt x="21600" y="20955"/>
                  </a:cubicBezTo>
                  <a:cubicBezTo>
                    <a:pt x="21600" y="20633"/>
                    <a:pt x="21600" y="20633"/>
                    <a:pt x="21600" y="20633"/>
                  </a:cubicBezTo>
                  <a:cubicBezTo>
                    <a:pt x="21600" y="19666"/>
                    <a:pt x="21433" y="18699"/>
                    <a:pt x="20930" y="18376"/>
                  </a:cubicBezTo>
                  <a:cubicBezTo>
                    <a:pt x="20930" y="18376"/>
                    <a:pt x="20930" y="18376"/>
                    <a:pt x="20930" y="18376"/>
                  </a:cubicBezTo>
                  <a:cubicBezTo>
                    <a:pt x="6865" y="4513"/>
                    <a:pt x="6865" y="4513"/>
                    <a:pt x="6865" y="4513"/>
                  </a:cubicBezTo>
                  <a:cubicBezTo>
                    <a:pt x="5526" y="5803"/>
                    <a:pt x="5526" y="5803"/>
                    <a:pt x="5526" y="5803"/>
                  </a:cubicBezTo>
                  <a:cubicBezTo>
                    <a:pt x="837" y="0"/>
                    <a:pt x="837" y="0"/>
                    <a:pt x="837"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402" name="Shape 3402"/>
            <p:cNvSpPr/>
            <p:nvPr/>
          </p:nvSpPr>
          <p:spPr>
            <a:xfrm>
              <a:off x="421799" y="278063"/>
              <a:ext cx="18990" cy="94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257" y="0"/>
                  </a:moveTo>
                  <a:lnTo>
                    <a:pt x="0" y="10800"/>
                  </a:lnTo>
                  <a:lnTo>
                    <a:pt x="12343" y="21600"/>
                  </a:lnTo>
                  <a:lnTo>
                    <a:pt x="21600" y="15429"/>
                  </a:lnTo>
                  <a:lnTo>
                    <a:pt x="9257" y="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403" name="Shape 3403"/>
            <p:cNvSpPr/>
            <p:nvPr/>
          </p:nvSpPr>
          <p:spPr>
            <a:xfrm>
              <a:off x="762935" y="443545"/>
              <a:ext cx="103088" cy="630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50" y="0"/>
                  </a:moveTo>
                  <a:cubicBezTo>
                    <a:pt x="0" y="3877"/>
                    <a:pt x="0" y="3877"/>
                    <a:pt x="0" y="3877"/>
                  </a:cubicBezTo>
                  <a:cubicBezTo>
                    <a:pt x="21262" y="21600"/>
                    <a:pt x="21262" y="21600"/>
                    <a:pt x="21262" y="21600"/>
                  </a:cubicBezTo>
                  <a:cubicBezTo>
                    <a:pt x="21262" y="19938"/>
                    <a:pt x="21262" y="18277"/>
                    <a:pt x="21600" y="16615"/>
                  </a:cubicBezTo>
                  <a:cubicBezTo>
                    <a:pt x="18900" y="14954"/>
                    <a:pt x="18900" y="14954"/>
                    <a:pt x="18900" y="14954"/>
                  </a:cubicBezTo>
                  <a:cubicBezTo>
                    <a:pt x="1350" y="0"/>
                    <a:pt x="1350" y="0"/>
                    <a:pt x="1350" y="0"/>
                  </a:cubicBezTo>
                  <a:cubicBezTo>
                    <a:pt x="1350" y="0"/>
                    <a:pt x="1350" y="0"/>
                    <a:pt x="135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404" name="Shape 3404"/>
            <p:cNvSpPr/>
            <p:nvPr/>
          </p:nvSpPr>
          <p:spPr>
            <a:xfrm>
              <a:off x="571682" y="128180"/>
              <a:ext cx="183116" cy="1098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863" y="0"/>
                  </a:moveTo>
                  <a:cubicBezTo>
                    <a:pt x="0" y="15882"/>
                    <a:pt x="0" y="15882"/>
                    <a:pt x="0" y="15882"/>
                  </a:cubicBezTo>
                  <a:cubicBezTo>
                    <a:pt x="6442" y="21600"/>
                    <a:pt x="6442" y="21600"/>
                    <a:pt x="6442" y="21600"/>
                  </a:cubicBezTo>
                  <a:cubicBezTo>
                    <a:pt x="21600" y="7624"/>
                    <a:pt x="21600" y="7624"/>
                    <a:pt x="21600" y="7624"/>
                  </a:cubicBezTo>
                  <a:cubicBezTo>
                    <a:pt x="20084" y="5082"/>
                    <a:pt x="18568" y="2224"/>
                    <a:pt x="16863" y="0"/>
                  </a:cubicBezTo>
                </a:path>
              </a:pathLst>
            </a:custGeom>
            <a:solidFill>
              <a:srgbClr val="D24E55"/>
            </a:solidFill>
            <a:ln w="12700" cap="flat">
              <a:noFill/>
              <a:miter lim="400000"/>
            </a:ln>
            <a:effectLst/>
          </p:spPr>
          <p:txBody>
            <a:bodyPr wrap="square" lIns="71436" tIns="71436" rIns="71436" bIns="71436" numCol="1" anchor="t">
              <a:noAutofit/>
            </a:bodyPr>
            <a:lstStyle/>
            <a:p>
              <a:pPr lvl="0"/>
            </a:p>
          </p:txBody>
        </p:sp>
        <p:sp>
          <p:nvSpPr>
            <p:cNvPr id="3405" name="Shape 3405"/>
            <p:cNvSpPr/>
            <p:nvPr/>
          </p:nvSpPr>
          <p:spPr>
            <a:xfrm>
              <a:off x="710035" y="110547"/>
              <a:ext cx="56292" cy="562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51" y="0"/>
                  </a:moveTo>
                  <a:cubicBezTo>
                    <a:pt x="0" y="617"/>
                    <a:pt x="0" y="617"/>
                    <a:pt x="0" y="617"/>
                  </a:cubicBezTo>
                  <a:cubicBezTo>
                    <a:pt x="3086" y="5554"/>
                    <a:pt x="3086" y="5554"/>
                    <a:pt x="3086" y="5554"/>
                  </a:cubicBezTo>
                  <a:cubicBezTo>
                    <a:pt x="1851" y="6789"/>
                    <a:pt x="1851" y="6789"/>
                    <a:pt x="1851" y="6789"/>
                  </a:cubicBezTo>
                  <a:cubicBezTo>
                    <a:pt x="7406" y="11109"/>
                    <a:pt x="12343" y="16663"/>
                    <a:pt x="17280" y="21600"/>
                  </a:cubicBezTo>
                  <a:cubicBezTo>
                    <a:pt x="21600" y="19749"/>
                    <a:pt x="21600" y="19749"/>
                    <a:pt x="21600" y="19749"/>
                  </a:cubicBezTo>
                  <a:cubicBezTo>
                    <a:pt x="15429" y="12343"/>
                    <a:pt x="8640" y="5554"/>
                    <a:pt x="1851"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406" name="Shape 3406"/>
            <p:cNvSpPr/>
            <p:nvPr/>
          </p:nvSpPr>
          <p:spPr>
            <a:xfrm>
              <a:off x="427902" y="112581"/>
              <a:ext cx="290273" cy="1654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94" y="0"/>
                  </a:moveTo>
                  <a:lnTo>
                    <a:pt x="0" y="21423"/>
                  </a:lnTo>
                  <a:lnTo>
                    <a:pt x="151" y="21600"/>
                  </a:lnTo>
                  <a:lnTo>
                    <a:pt x="10093" y="12128"/>
                  </a:lnTo>
                  <a:lnTo>
                    <a:pt x="10699" y="12570"/>
                  </a:lnTo>
                  <a:lnTo>
                    <a:pt x="21348" y="2036"/>
                  </a:lnTo>
                  <a:lnTo>
                    <a:pt x="21600" y="1682"/>
                  </a:lnTo>
                  <a:lnTo>
                    <a:pt x="20994" y="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407" name="Shape 3407"/>
            <p:cNvSpPr/>
            <p:nvPr/>
          </p:nvSpPr>
          <p:spPr>
            <a:xfrm>
              <a:off x="447570" y="208886"/>
              <a:ext cx="178369" cy="983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30" y="0"/>
                  </a:moveTo>
                  <a:lnTo>
                    <a:pt x="0" y="15939"/>
                  </a:lnTo>
                  <a:lnTo>
                    <a:pt x="6242" y="21600"/>
                  </a:lnTo>
                  <a:lnTo>
                    <a:pt x="21600" y="6406"/>
                  </a:lnTo>
                  <a:lnTo>
                    <a:pt x="15030" y="0"/>
                  </a:lnTo>
                  <a:close/>
                </a:path>
              </a:pathLst>
            </a:custGeom>
            <a:solidFill>
              <a:srgbClr val="C04E5A"/>
            </a:solidFill>
            <a:ln w="12700" cap="flat">
              <a:noFill/>
              <a:miter lim="400000"/>
            </a:ln>
            <a:effectLst/>
          </p:spPr>
          <p:txBody>
            <a:bodyPr wrap="square" lIns="71436" tIns="71436" rIns="71436" bIns="71436" numCol="1" anchor="t">
              <a:noAutofit/>
            </a:bodyPr>
            <a:lstStyle/>
            <a:p>
              <a:pPr lvl="0"/>
            </a:p>
          </p:txBody>
        </p:sp>
        <p:sp>
          <p:nvSpPr>
            <p:cNvPr id="3408" name="Shape 3408"/>
            <p:cNvSpPr/>
            <p:nvPr/>
          </p:nvSpPr>
          <p:spPr>
            <a:xfrm>
              <a:off x="440788" y="281454"/>
              <a:ext cx="58327" cy="318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512" y="0"/>
                  </a:moveTo>
                  <a:lnTo>
                    <a:pt x="0" y="2298"/>
                  </a:lnTo>
                  <a:lnTo>
                    <a:pt x="16828" y="21600"/>
                  </a:lnTo>
                  <a:lnTo>
                    <a:pt x="21600" y="17464"/>
                  </a:lnTo>
                  <a:lnTo>
                    <a:pt x="2512" y="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409" name="Shape 3409"/>
            <p:cNvSpPr/>
            <p:nvPr/>
          </p:nvSpPr>
          <p:spPr>
            <a:xfrm>
              <a:off x="429937" y="205495"/>
              <a:ext cx="141746" cy="79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60" y="0"/>
                  </a:moveTo>
                  <a:lnTo>
                    <a:pt x="0" y="19754"/>
                  </a:lnTo>
                  <a:lnTo>
                    <a:pt x="1654" y="21600"/>
                  </a:lnTo>
                  <a:lnTo>
                    <a:pt x="2687" y="20677"/>
                  </a:lnTo>
                  <a:lnTo>
                    <a:pt x="21600" y="923"/>
                  </a:lnTo>
                  <a:lnTo>
                    <a:pt x="20360" y="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nvGrpSpPr>
          <p:cNvPr id="3429" name="Group 3429"/>
          <p:cNvGrpSpPr/>
          <p:nvPr/>
        </p:nvGrpSpPr>
        <p:grpSpPr>
          <a:xfrm>
            <a:off x="3177203" y="2892455"/>
            <a:ext cx="942782" cy="1040562"/>
            <a:chOff x="0" y="0"/>
            <a:chExt cx="942780" cy="1040561"/>
          </a:xfrm>
        </p:grpSpPr>
        <p:sp>
          <p:nvSpPr>
            <p:cNvPr id="3411" name="Shape 3411"/>
            <p:cNvSpPr/>
            <p:nvPr/>
          </p:nvSpPr>
          <p:spPr>
            <a:xfrm>
              <a:off x="13864" y="13864"/>
              <a:ext cx="873459" cy="5472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714" y="3008"/>
                  </a:moveTo>
                  <a:cubicBezTo>
                    <a:pt x="13714" y="2734"/>
                    <a:pt x="13714" y="2734"/>
                    <a:pt x="13714" y="2734"/>
                  </a:cubicBezTo>
                  <a:cubicBezTo>
                    <a:pt x="13714" y="1230"/>
                    <a:pt x="12943" y="0"/>
                    <a:pt x="12000" y="0"/>
                  </a:cubicBezTo>
                  <a:cubicBezTo>
                    <a:pt x="12000" y="0"/>
                    <a:pt x="3729" y="0"/>
                    <a:pt x="0" y="0"/>
                  </a:cubicBezTo>
                  <a:cubicBezTo>
                    <a:pt x="0" y="5127"/>
                    <a:pt x="2400" y="6015"/>
                    <a:pt x="2400" y="6015"/>
                  </a:cubicBezTo>
                  <a:cubicBezTo>
                    <a:pt x="2400" y="21600"/>
                    <a:pt x="2400" y="21600"/>
                    <a:pt x="2400" y="21600"/>
                  </a:cubicBezTo>
                  <a:cubicBezTo>
                    <a:pt x="21600" y="21600"/>
                    <a:pt x="21600" y="21600"/>
                    <a:pt x="21600" y="21600"/>
                  </a:cubicBezTo>
                  <a:cubicBezTo>
                    <a:pt x="21600" y="7109"/>
                    <a:pt x="21600" y="7109"/>
                    <a:pt x="21600" y="7109"/>
                  </a:cubicBezTo>
                  <a:cubicBezTo>
                    <a:pt x="21600" y="4853"/>
                    <a:pt x="20443" y="3008"/>
                    <a:pt x="19029" y="3008"/>
                  </a:cubicBezTo>
                  <a:cubicBezTo>
                    <a:pt x="13714" y="3008"/>
                    <a:pt x="13714" y="3008"/>
                    <a:pt x="13714" y="3008"/>
                  </a:cubicBezTo>
                </a:path>
              </a:pathLst>
            </a:custGeom>
            <a:solidFill>
              <a:srgbClr val="E89920"/>
            </a:solidFill>
            <a:ln w="12700" cap="flat">
              <a:noFill/>
              <a:miter lim="400000"/>
            </a:ln>
            <a:effectLst/>
          </p:spPr>
          <p:txBody>
            <a:bodyPr wrap="square" lIns="71436" tIns="71436" rIns="71436" bIns="71436" numCol="1" anchor="t">
              <a:noAutofit/>
            </a:bodyPr>
            <a:lstStyle/>
            <a:p>
              <a:pPr lvl="0"/>
            </a:p>
          </p:txBody>
        </p:sp>
        <p:sp>
          <p:nvSpPr>
            <p:cNvPr id="3412" name="Shape 3412"/>
            <p:cNvSpPr/>
            <p:nvPr/>
          </p:nvSpPr>
          <p:spPr>
            <a:xfrm>
              <a:off x="0" y="-1"/>
              <a:ext cx="901188" cy="575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68" y="21600"/>
                  </a:moveTo>
                  <a:cubicBezTo>
                    <a:pt x="2658" y="21600"/>
                    <a:pt x="2658" y="21600"/>
                    <a:pt x="2658" y="21600"/>
                  </a:cubicBezTo>
                  <a:cubicBezTo>
                    <a:pt x="2492" y="21600"/>
                    <a:pt x="2326" y="21340"/>
                    <a:pt x="2326" y="21080"/>
                  </a:cubicBezTo>
                  <a:cubicBezTo>
                    <a:pt x="2326" y="6636"/>
                    <a:pt x="2326" y="6636"/>
                    <a:pt x="2326" y="6636"/>
                  </a:cubicBezTo>
                  <a:cubicBezTo>
                    <a:pt x="1662" y="6181"/>
                    <a:pt x="0" y="4749"/>
                    <a:pt x="0" y="520"/>
                  </a:cubicBezTo>
                  <a:cubicBezTo>
                    <a:pt x="0" y="260"/>
                    <a:pt x="166" y="0"/>
                    <a:pt x="332" y="0"/>
                  </a:cubicBezTo>
                  <a:cubicBezTo>
                    <a:pt x="11963" y="0"/>
                    <a:pt x="11963" y="0"/>
                    <a:pt x="11963" y="0"/>
                  </a:cubicBezTo>
                  <a:cubicBezTo>
                    <a:pt x="13002" y="0"/>
                    <a:pt x="13874" y="1236"/>
                    <a:pt x="13957" y="2863"/>
                  </a:cubicBezTo>
                  <a:cubicBezTo>
                    <a:pt x="18775" y="2863"/>
                    <a:pt x="18775" y="2863"/>
                    <a:pt x="18775" y="2863"/>
                  </a:cubicBezTo>
                  <a:cubicBezTo>
                    <a:pt x="20312" y="2863"/>
                    <a:pt x="21600" y="4880"/>
                    <a:pt x="21600" y="7287"/>
                  </a:cubicBezTo>
                  <a:cubicBezTo>
                    <a:pt x="21600" y="21080"/>
                    <a:pt x="21600" y="21080"/>
                    <a:pt x="21600" y="21080"/>
                  </a:cubicBezTo>
                  <a:cubicBezTo>
                    <a:pt x="21600" y="21340"/>
                    <a:pt x="21434" y="21600"/>
                    <a:pt x="21268" y="21600"/>
                  </a:cubicBezTo>
                  <a:moveTo>
                    <a:pt x="2991" y="20559"/>
                  </a:moveTo>
                  <a:cubicBezTo>
                    <a:pt x="20935" y="20559"/>
                    <a:pt x="20935" y="20559"/>
                    <a:pt x="20935" y="20559"/>
                  </a:cubicBezTo>
                  <a:cubicBezTo>
                    <a:pt x="20935" y="7287"/>
                    <a:pt x="20935" y="7287"/>
                    <a:pt x="20935" y="7287"/>
                  </a:cubicBezTo>
                  <a:cubicBezTo>
                    <a:pt x="20935" y="5400"/>
                    <a:pt x="19980" y="3904"/>
                    <a:pt x="18775" y="3904"/>
                  </a:cubicBezTo>
                  <a:cubicBezTo>
                    <a:pt x="13625" y="3904"/>
                    <a:pt x="13625" y="3904"/>
                    <a:pt x="13625" y="3904"/>
                  </a:cubicBezTo>
                  <a:cubicBezTo>
                    <a:pt x="13458" y="3904"/>
                    <a:pt x="13292" y="3643"/>
                    <a:pt x="13292" y="3383"/>
                  </a:cubicBezTo>
                  <a:cubicBezTo>
                    <a:pt x="13292" y="3123"/>
                    <a:pt x="13292" y="3123"/>
                    <a:pt x="13292" y="3123"/>
                  </a:cubicBezTo>
                  <a:cubicBezTo>
                    <a:pt x="13292" y="1952"/>
                    <a:pt x="12711" y="1041"/>
                    <a:pt x="11963" y="1041"/>
                  </a:cubicBezTo>
                  <a:cubicBezTo>
                    <a:pt x="665" y="1041"/>
                    <a:pt x="665" y="1041"/>
                    <a:pt x="665" y="1041"/>
                  </a:cubicBezTo>
                  <a:cubicBezTo>
                    <a:pt x="831" y="4945"/>
                    <a:pt x="2658" y="5725"/>
                    <a:pt x="2742" y="5725"/>
                  </a:cubicBezTo>
                  <a:cubicBezTo>
                    <a:pt x="2866" y="5790"/>
                    <a:pt x="2991" y="5986"/>
                    <a:pt x="2991" y="6246"/>
                  </a:cubicBezTo>
                  <a:cubicBezTo>
                    <a:pt x="2991" y="20559"/>
                    <a:pt x="2991" y="20559"/>
                    <a:pt x="2991" y="2055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413" name="Shape 3413"/>
            <p:cNvSpPr/>
            <p:nvPr/>
          </p:nvSpPr>
          <p:spPr>
            <a:xfrm>
              <a:off x="124779" y="200669"/>
              <a:ext cx="748680" cy="3466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00" y="0"/>
                  </a:moveTo>
                  <a:cubicBezTo>
                    <a:pt x="1250" y="0"/>
                    <a:pt x="600" y="432"/>
                    <a:pt x="0" y="1188"/>
                  </a:cubicBezTo>
                  <a:cubicBezTo>
                    <a:pt x="0" y="21600"/>
                    <a:pt x="0" y="21600"/>
                    <a:pt x="0" y="21600"/>
                  </a:cubicBezTo>
                  <a:cubicBezTo>
                    <a:pt x="21600" y="21600"/>
                    <a:pt x="21600" y="21600"/>
                    <a:pt x="21600" y="21600"/>
                  </a:cubicBezTo>
                  <a:cubicBezTo>
                    <a:pt x="21600" y="1188"/>
                    <a:pt x="21600" y="1188"/>
                    <a:pt x="21600" y="1188"/>
                  </a:cubicBezTo>
                  <a:cubicBezTo>
                    <a:pt x="21000" y="432"/>
                    <a:pt x="20350" y="0"/>
                    <a:pt x="19600" y="0"/>
                  </a:cubicBezTo>
                  <a:cubicBezTo>
                    <a:pt x="19300" y="0"/>
                    <a:pt x="18950" y="0"/>
                    <a:pt x="18650" y="216"/>
                  </a:cubicBezTo>
                  <a:cubicBezTo>
                    <a:pt x="17050" y="1080"/>
                    <a:pt x="13850" y="2592"/>
                    <a:pt x="10800" y="2592"/>
                  </a:cubicBezTo>
                  <a:cubicBezTo>
                    <a:pt x="7750" y="2592"/>
                    <a:pt x="4550" y="1080"/>
                    <a:pt x="2950" y="216"/>
                  </a:cubicBezTo>
                  <a:cubicBezTo>
                    <a:pt x="2650" y="0"/>
                    <a:pt x="2300" y="0"/>
                    <a:pt x="2000" y="0"/>
                  </a:cubicBezTo>
                </a:path>
              </a:pathLst>
            </a:custGeom>
            <a:solidFill>
              <a:srgbClr val="CA8E2E"/>
            </a:solidFill>
            <a:ln w="12700" cap="flat">
              <a:noFill/>
              <a:miter lim="400000"/>
            </a:ln>
            <a:effectLst/>
          </p:spPr>
          <p:txBody>
            <a:bodyPr wrap="square" lIns="71436" tIns="71436" rIns="71436" bIns="71436" numCol="1" anchor="t">
              <a:noAutofit/>
            </a:bodyPr>
            <a:lstStyle/>
            <a:p>
              <a:pPr lvl="0"/>
            </a:p>
          </p:txBody>
        </p:sp>
        <p:sp>
          <p:nvSpPr>
            <p:cNvPr id="3414" name="Shape 3414"/>
            <p:cNvSpPr/>
            <p:nvPr/>
          </p:nvSpPr>
          <p:spPr>
            <a:xfrm>
              <a:off x="110915" y="219641"/>
              <a:ext cx="776408" cy="341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86" y="0"/>
                  </a:moveTo>
                  <a:cubicBezTo>
                    <a:pt x="241" y="219"/>
                    <a:pt x="145" y="439"/>
                    <a:pt x="0" y="658"/>
                  </a:cubicBezTo>
                  <a:cubicBezTo>
                    <a:pt x="0" y="21600"/>
                    <a:pt x="0" y="21600"/>
                    <a:pt x="0" y="21600"/>
                  </a:cubicBezTo>
                  <a:cubicBezTo>
                    <a:pt x="21600" y="21600"/>
                    <a:pt x="21600" y="21600"/>
                    <a:pt x="21600" y="21600"/>
                  </a:cubicBezTo>
                  <a:cubicBezTo>
                    <a:pt x="21600" y="658"/>
                    <a:pt x="21600" y="658"/>
                    <a:pt x="21600" y="658"/>
                  </a:cubicBezTo>
                  <a:cubicBezTo>
                    <a:pt x="21455" y="439"/>
                    <a:pt x="21359" y="219"/>
                    <a:pt x="21214" y="0"/>
                  </a:cubicBezTo>
                  <a:cubicBezTo>
                    <a:pt x="21214" y="20723"/>
                    <a:pt x="21214" y="20723"/>
                    <a:pt x="21214" y="20723"/>
                  </a:cubicBezTo>
                  <a:cubicBezTo>
                    <a:pt x="386" y="20723"/>
                    <a:pt x="386" y="20723"/>
                    <a:pt x="386" y="20723"/>
                  </a:cubicBezTo>
                  <a:cubicBezTo>
                    <a:pt x="386" y="0"/>
                    <a:pt x="386" y="0"/>
                    <a:pt x="386"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415" name="Shape 3415"/>
            <p:cNvSpPr/>
            <p:nvPr/>
          </p:nvSpPr>
          <p:spPr>
            <a:xfrm>
              <a:off x="152508" y="289440"/>
              <a:ext cx="693222" cy="737498"/>
            </a:xfrm>
            <a:custGeom>
              <a:avLst/>
              <a:gdLst/>
              <a:ahLst/>
              <a:cxnLst>
                <a:cxn ang="0">
                  <a:pos x="wd2" y="hd2"/>
                </a:cxn>
                <a:cxn ang="5400000">
                  <a:pos x="wd2" y="hd2"/>
                </a:cxn>
                <a:cxn ang="10800000">
                  <a:pos x="wd2" y="hd2"/>
                </a:cxn>
                <a:cxn ang="16200000">
                  <a:pos x="wd2" y="hd2"/>
                </a:cxn>
              </a:cxnLst>
              <a:rect l="0" t="0" r="r" b="b"/>
              <a:pathLst>
                <a:path w="21600" h="21340" fill="norm" stroke="1" extrusionOk="0">
                  <a:moveTo>
                    <a:pt x="1620" y="38"/>
                  </a:moveTo>
                  <a:cubicBezTo>
                    <a:pt x="810" y="-162"/>
                    <a:pt x="0" y="439"/>
                    <a:pt x="0" y="1241"/>
                  </a:cubicBezTo>
                  <a:cubicBezTo>
                    <a:pt x="0" y="3998"/>
                    <a:pt x="0" y="8007"/>
                    <a:pt x="0" y="11164"/>
                  </a:cubicBezTo>
                  <a:cubicBezTo>
                    <a:pt x="0" y="16677"/>
                    <a:pt x="4698" y="21238"/>
                    <a:pt x="10638" y="21338"/>
                  </a:cubicBezTo>
                  <a:cubicBezTo>
                    <a:pt x="16686" y="21438"/>
                    <a:pt x="21600" y="16928"/>
                    <a:pt x="21600" y="11315"/>
                  </a:cubicBezTo>
                  <a:cubicBezTo>
                    <a:pt x="21600" y="1241"/>
                    <a:pt x="21600" y="1241"/>
                    <a:pt x="21600" y="1241"/>
                  </a:cubicBezTo>
                  <a:cubicBezTo>
                    <a:pt x="21600" y="439"/>
                    <a:pt x="20790" y="-162"/>
                    <a:pt x="19980" y="38"/>
                  </a:cubicBezTo>
                  <a:cubicBezTo>
                    <a:pt x="17982" y="540"/>
                    <a:pt x="14364" y="1241"/>
                    <a:pt x="10800" y="1241"/>
                  </a:cubicBezTo>
                  <a:cubicBezTo>
                    <a:pt x="7236" y="1241"/>
                    <a:pt x="3618" y="540"/>
                    <a:pt x="1620" y="38"/>
                  </a:cubicBez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416" name="Shape 3416"/>
            <p:cNvSpPr/>
            <p:nvPr/>
          </p:nvSpPr>
          <p:spPr>
            <a:xfrm>
              <a:off x="138644" y="276558"/>
              <a:ext cx="720950" cy="7640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748" y="21600"/>
                    <a:pt x="10696" y="21600"/>
                    <a:pt x="10592" y="21600"/>
                  </a:cubicBezTo>
                  <a:cubicBezTo>
                    <a:pt x="4777" y="21502"/>
                    <a:pt x="0" y="16898"/>
                    <a:pt x="0" y="11265"/>
                  </a:cubicBezTo>
                  <a:cubicBezTo>
                    <a:pt x="0" y="1567"/>
                    <a:pt x="0" y="1567"/>
                    <a:pt x="0" y="1567"/>
                  </a:cubicBezTo>
                  <a:cubicBezTo>
                    <a:pt x="0" y="686"/>
                    <a:pt x="727" y="0"/>
                    <a:pt x="1662" y="0"/>
                  </a:cubicBezTo>
                  <a:cubicBezTo>
                    <a:pt x="1817" y="0"/>
                    <a:pt x="1921" y="0"/>
                    <a:pt x="2077" y="49"/>
                  </a:cubicBezTo>
                  <a:cubicBezTo>
                    <a:pt x="3842" y="441"/>
                    <a:pt x="7373" y="1176"/>
                    <a:pt x="10800" y="1176"/>
                  </a:cubicBezTo>
                  <a:cubicBezTo>
                    <a:pt x="14227" y="1176"/>
                    <a:pt x="17758" y="441"/>
                    <a:pt x="19523" y="49"/>
                  </a:cubicBezTo>
                  <a:cubicBezTo>
                    <a:pt x="19679" y="0"/>
                    <a:pt x="19783" y="0"/>
                    <a:pt x="19938" y="0"/>
                  </a:cubicBezTo>
                  <a:cubicBezTo>
                    <a:pt x="20873" y="0"/>
                    <a:pt x="21600" y="686"/>
                    <a:pt x="21600" y="1567"/>
                  </a:cubicBezTo>
                  <a:cubicBezTo>
                    <a:pt x="21600" y="11412"/>
                    <a:pt x="21600" y="11412"/>
                    <a:pt x="21600" y="11412"/>
                  </a:cubicBezTo>
                  <a:cubicBezTo>
                    <a:pt x="21600" y="17045"/>
                    <a:pt x="16771" y="21600"/>
                    <a:pt x="10800" y="21600"/>
                  </a:cubicBezTo>
                  <a:close/>
                  <a:moveTo>
                    <a:pt x="1662" y="784"/>
                  </a:moveTo>
                  <a:cubicBezTo>
                    <a:pt x="1194" y="784"/>
                    <a:pt x="831" y="1127"/>
                    <a:pt x="831" y="1567"/>
                  </a:cubicBezTo>
                  <a:cubicBezTo>
                    <a:pt x="831" y="11265"/>
                    <a:pt x="831" y="11265"/>
                    <a:pt x="831" y="11265"/>
                  </a:cubicBezTo>
                  <a:cubicBezTo>
                    <a:pt x="831" y="16457"/>
                    <a:pt x="5244" y="20767"/>
                    <a:pt x="10644" y="20816"/>
                  </a:cubicBezTo>
                  <a:cubicBezTo>
                    <a:pt x="16200" y="20914"/>
                    <a:pt x="20769" y="16653"/>
                    <a:pt x="20769" y="11412"/>
                  </a:cubicBezTo>
                  <a:cubicBezTo>
                    <a:pt x="20769" y="1567"/>
                    <a:pt x="20769" y="1567"/>
                    <a:pt x="20769" y="1567"/>
                  </a:cubicBezTo>
                  <a:cubicBezTo>
                    <a:pt x="20769" y="1127"/>
                    <a:pt x="20406" y="784"/>
                    <a:pt x="19938" y="784"/>
                  </a:cubicBezTo>
                  <a:cubicBezTo>
                    <a:pt x="19887" y="784"/>
                    <a:pt x="19783" y="784"/>
                    <a:pt x="19731" y="784"/>
                  </a:cubicBezTo>
                  <a:cubicBezTo>
                    <a:pt x="17913" y="1224"/>
                    <a:pt x="14331" y="1959"/>
                    <a:pt x="10800" y="1959"/>
                  </a:cubicBezTo>
                  <a:cubicBezTo>
                    <a:pt x="7269" y="1959"/>
                    <a:pt x="3687" y="1224"/>
                    <a:pt x="1869" y="784"/>
                  </a:cubicBezTo>
                  <a:cubicBezTo>
                    <a:pt x="1817" y="784"/>
                    <a:pt x="1713" y="784"/>
                    <a:pt x="1662" y="784"/>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417" name="Shape 3417"/>
            <p:cNvSpPr/>
            <p:nvPr/>
          </p:nvSpPr>
          <p:spPr>
            <a:xfrm>
              <a:off x="311584" y="519550"/>
              <a:ext cx="69323" cy="6932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418" name="Shape 3418"/>
            <p:cNvSpPr/>
            <p:nvPr/>
          </p:nvSpPr>
          <p:spPr>
            <a:xfrm>
              <a:off x="616601" y="519550"/>
              <a:ext cx="69323" cy="6932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419" name="Shape 3419"/>
            <p:cNvSpPr/>
            <p:nvPr/>
          </p:nvSpPr>
          <p:spPr>
            <a:xfrm>
              <a:off x="277288" y="422499"/>
              <a:ext cx="138645" cy="69387"/>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420" name="Shape 3420"/>
            <p:cNvSpPr/>
            <p:nvPr/>
          </p:nvSpPr>
          <p:spPr>
            <a:xfrm>
              <a:off x="582305" y="422499"/>
              <a:ext cx="138645" cy="69387"/>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421" name="Shape 3421"/>
            <p:cNvSpPr/>
            <p:nvPr/>
          </p:nvSpPr>
          <p:spPr>
            <a:xfrm>
              <a:off x="417398" y="834783"/>
              <a:ext cx="163442" cy="83188"/>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422" name="Shape 3422"/>
            <p:cNvSpPr/>
            <p:nvPr/>
          </p:nvSpPr>
          <p:spPr>
            <a:xfrm>
              <a:off x="443661" y="571359"/>
              <a:ext cx="103619" cy="1729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20" y="21600"/>
                  </a:moveTo>
                  <a:cubicBezTo>
                    <a:pt x="2880" y="21600"/>
                    <a:pt x="2880" y="21600"/>
                    <a:pt x="2880" y="21600"/>
                  </a:cubicBezTo>
                  <a:cubicBezTo>
                    <a:pt x="1440" y="21600"/>
                    <a:pt x="0" y="20736"/>
                    <a:pt x="0" y="19872"/>
                  </a:cubicBezTo>
                  <a:cubicBezTo>
                    <a:pt x="0" y="1728"/>
                    <a:pt x="0" y="1728"/>
                    <a:pt x="0" y="1728"/>
                  </a:cubicBezTo>
                  <a:cubicBezTo>
                    <a:pt x="0" y="864"/>
                    <a:pt x="1440" y="0"/>
                    <a:pt x="2880" y="0"/>
                  </a:cubicBezTo>
                  <a:cubicBezTo>
                    <a:pt x="4320" y="0"/>
                    <a:pt x="5760" y="864"/>
                    <a:pt x="5760" y="1728"/>
                  </a:cubicBezTo>
                  <a:cubicBezTo>
                    <a:pt x="5760" y="18144"/>
                    <a:pt x="5760" y="18144"/>
                    <a:pt x="5760" y="18144"/>
                  </a:cubicBezTo>
                  <a:cubicBezTo>
                    <a:pt x="15840" y="18144"/>
                    <a:pt x="15840" y="18144"/>
                    <a:pt x="15840" y="18144"/>
                  </a:cubicBezTo>
                  <a:cubicBezTo>
                    <a:pt x="15840" y="14688"/>
                    <a:pt x="15840" y="14688"/>
                    <a:pt x="15840" y="14688"/>
                  </a:cubicBezTo>
                  <a:cubicBezTo>
                    <a:pt x="15840" y="13824"/>
                    <a:pt x="17280" y="12960"/>
                    <a:pt x="18720" y="12960"/>
                  </a:cubicBezTo>
                  <a:cubicBezTo>
                    <a:pt x="20160" y="12960"/>
                    <a:pt x="21600" y="13824"/>
                    <a:pt x="21600" y="14688"/>
                  </a:cubicBezTo>
                  <a:cubicBezTo>
                    <a:pt x="21600" y="19872"/>
                    <a:pt x="21600" y="19872"/>
                    <a:pt x="21600" y="19872"/>
                  </a:cubicBezTo>
                  <a:cubicBezTo>
                    <a:pt x="21600" y="20736"/>
                    <a:pt x="20160" y="21600"/>
                    <a:pt x="1872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423" name="Shape 3423"/>
            <p:cNvSpPr/>
            <p:nvPr/>
          </p:nvSpPr>
          <p:spPr>
            <a:xfrm>
              <a:off x="69322" y="464093"/>
              <a:ext cx="83187" cy="1663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725"/>
                    <a:pt x="0" y="10800"/>
                  </a:cubicBezTo>
                  <a:cubicBezTo>
                    <a:pt x="0" y="16875"/>
                    <a:pt x="9450" y="21600"/>
                    <a:pt x="21600" y="21600"/>
                  </a:cubicBezTo>
                  <a:lnTo>
                    <a:pt x="2160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424" name="Shape 3424"/>
            <p:cNvSpPr/>
            <p:nvPr/>
          </p:nvSpPr>
          <p:spPr>
            <a:xfrm>
              <a:off x="55457" y="450228"/>
              <a:ext cx="110917" cy="1941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7" y="21600"/>
                    <a:pt x="0" y="16779"/>
                    <a:pt x="0" y="10800"/>
                  </a:cubicBezTo>
                  <a:cubicBezTo>
                    <a:pt x="0" y="4821"/>
                    <a:pt x="8437" y="0"/>
                    <a:pt x="18900" y="0"/>
                  </a:cubicBezTo>
                  <a:cubicBezTo>
                    <a:pt x="20250" y="0"/>
                    <a:pt x="21600" y="771"/>
                    <a:pt x="21600" y="1543"/>
                  </a:cubicBezTo>
                  <a:cubicBezTo>
                    <a:pt x="21600" y="20057"/>
                    <a:pt x="21600" y="20057"/>
                    <a:pt x="21600" y="20057"/>
                  </a:cubicBezTo>
                  <a:cubicBezTo>
                    <a:pt x="21600" y="20829"/>
                    <a:pt x="20250" y="21600"/>
                    <a:pt x="18900" y="21600"/>
                  </a:cubicBezTo>
                  <a:close/>
                  <a:moveTo>
                    <a:pt x="16200" y="3279"/>
                  </a:moveTo>
                  <a:cubicBezTo>
                    <a:pt x="10125" y="4050"/>
                    <a:pt x="5400" y="7136"/>
                    <a:pt x="5400" y="10800"/>
                  </a:cubicBezTo>
                  <a:cubicBezTo>
                    <a:pt x="5400" y="14464"/>
                    <a:pt x="10125" y="17550"/>
                    <a:pt x="16200" y="18321"/>
                  </a:cubicBezTo>
                  <a:lnTo>
                    <a:pt x="16200" y="327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425" name="Shape 3425"/>
            <p:cNvSpPr/>
            <p:nvPr/>
          </p:nvSpPr>
          <p:spPr>
            <a:xfrm>
              <a:off x="845729" y="464093"/>
              <a:ext cx="83187" cy="1663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875"/>
                    <a:pt x="12150" y="21600"/>
                    <a:pt x="0" y="21600"/>
                  </a:cubicBezTo>
                  <a:lnTo>
                    <a:pt x="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426" name="Shape 3426"/>
            <p:cNvSpPr/>
            <p:nvPr/>
          </p:nvSpPr>
          <p:spPr>
            <a:xfrm>
              <a:off x="831865" y="450228"/>
              <a:ext cx="110916" cy="1941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771"/>
                    <a:pt x="1350" y="0"/>
                    <a:pt x="2700" y="0"/>
                  </a:cubicBezTo>
                  <a:cubicBezTo>
                    <a:pt x="13163" y="0"/>
                    <a:pt x="21600" y="4821"/>
                    <a:pt x="21600" y="10800"/>
                  </a:cubicBezTo>
                  <a:cubicBezTo>
                    <a:pt x="21600" y="16779"/>
                    <a:pt x="13163" y="21600"/>
                    <a:pt x="2700" y="21600"/>
                  </a:cubicBezTo>
                  <a:close/>
                  <a:moveTo>
                    <a:pt x="5400" y="3279"/>
                  </a:moveTo>
                  <a:cubicBezTo>
                    <a:pt x="5400" y="18321"/>
                    <a:pt x="5400" y="18321"/>
                    <a:pt x="5400" y="18321"/>
                  </a:cubicBezTo>
                  <a:cubicBezTo>
                    <a:pt x="11475" y="17550"/>
                    <a:pt x="16200" y="14464"/>
                    <a:pt x="16200" y="10800"/>
                  </a:cubicBezTo>
                  <a:cubicBezTo>
                    <a:pt x="16200" y="7136"/>
                    <a:pt x="11475" y="4050"/>
                    <a:pt x="5400" y="3279"/>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427" name="Shape 3427"/>
            <p:cNvSpPr/>
            <p:nvPr/>
          </p:nvSpPr>
          <p:spPr>
            <a:xfrm>
              <a:off x="13864" y="13864"/>
              <a:ext cx="549470" cy="415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21123" y="9000"/>
                    <a:pt x="20169" y="0"/>
                    <a:pt x="19079" y="0"/>
                  </a:cubicBezTo>
                  <a:cubicBezTo>
                    <a:pt x="19079" y="0"/>
                    <a:pt x="5928" y="0"/>
                    <a:pt x="0" y="0"/>
                  </a:cubicBezTo>
                  <a:cubicBezTo>
                    <a:pt x="0" y="8100"/>
                    <a:pt x="68" y="15300"/>
                    <a:pt x="136" y="21600"/>
                  </a:cubicBezTo>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3428" name="Shape 3428"/>
            <p:cNvSpPr/>
            <p:nvPr/>
          </p:nvSpPr>
          <p:spPr>
            <a:xfrm>
              <a:off x="0" y="-1"/>
              <a:ext cx="576552" cy="69391"/>
            </a:xfrm>
            <a:custGeom>
              <a:avLst/>
              <a:gdLst/>
              <a:ahLst/>
              <a:cxnLst>
                <a:cxn ang="0">
                  <a:pos x="wd2" y="hd2"/>
                </a:cxn>
                <a:cxn ang="5400000">
                  <a:pos x="wd2" y="hd2"/>
                </a:cxn>
                <a:cxn ang="10800000">
                  <a:pos x="wd2" y="hd2"/>
                </a:cxn>
                <a:cxn ang="16200000">
                  <a:pos x="wd2" y="hd2"/>
                </a:cxn>
              </a:cxnLst>
              <a:rect l="0" t="0" r="r" b="b"/>
              <a:pathLst>
                <a:path w="21521" h="21175" fill="norm" stroke="1" extrusionOk="0">
                  <a:moveTo>
                    <a:pt x="21018" y="21073"/>
                  </a:moveTo>
                  <a:cubicBezTo>
                    <a:pt x="20824" y="21073"/>
                    <a:pt x="20630" y="20020"/>
                    <a:pt x="20501" y="18439"/>
                  </a:cubicBezTo>
                  <a:cubicBezTo>
                    <a:pt x="20177" y="12644"/>
                    <a:pt x="19466" y="8429"/>
                    <a:pt x="18625" y="8429"/>
                  </a:cubicBezTo>
                  <a:cubicBezTo>
                    <a:pt x="1035" y="8429"/>
                    <a:pt x="1035" y="8429"/>
                    <a:pt x="1035" y="8429"/>
                  </a:cubicBezTo>
                  <a:cubicBezTo>
                    <a:pt x="1099" y="11063"/>
                    <a:pt x="1099" y="13698"/>
                    <a:pt x="1164" y="15805"/>
                  </a:cubicBezTo>
                  <a:cubicBezTo>
                    <a:pt x="1229" y="18439"/>
                    <a:pt x="1035" y="20546"/>
                    <a:pt x="776" y="21073"/>
                  </a:cubicBezTo>
                  <a:cubicBezTo>
                    <a:pt x="453" y="21600"/>
                    <a:pt x="194" y="20020"/>
                    <a:pt x="129" y="17912"/>
                  </a:cubicBezTo>
                  <a:cubicBezTo>
                    <a:pt x="65" y="13171"/>
                    <a:pt x="0" y="8956"/>
                    <a:pt x="0" y="4215"/>
                  </a:cubicBezTo>
                  <a:cubicBezTo>
                    <a:pt x="0" y="2107"/>
                    <a:pt x="259" y="0"/>
                    <a:pt x="517" y="0"/>
                  </a:cubicBezTo>
                  <a:cubicBezTo>
                    <a:pt x="18625" y="0"/>
                    <a:pt x="18625" y="0"/>
                    <a:pt x="18625" y="0"/>
                  </a:cubicBezTo>
                  <a:cubicBezTo>
                    <a:pt x="19854" y="0"/>
                    <a:pt x="20953" y="5795"/>
                    <a:pt x="21471" y="15278"/>
                  </a:cubicBezTo>
                  <a:cubicBezTo>
                    <a:pt x="21600" y="17385"/>
                    <a:pt x="21471" y="20020"/>
                    <a:pt x="21212" y="20546"/>
                  </a:cubicBezTo>
                  <a:cubicBezTo>
                    <a:pt x="21147" y="21073"/>
                    <a:pt x="21083" y="21073"/>
                    <a:pt x="21018"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nvGrpSpPr>
          <p:cNvPr id="3455" name="Group 3455"/>
          <p:cNvGrpSpPr/>
          <p:nvPr/>
        </p:nvGrpSpPr>
        <p:grpSpPr>
          <a:xfrm>
            <a:off x="3173451" y="7386227"/>
            <a:ext cx="15486901" cy="1714456"/>
            <a:chOff x="0" y="201303"/>
            <a:chExt cx="15486900" cy="1714454"/>
          </a:xfrm>
        </p:grpSpPr>
        <p:pic>
          <p:nvPicPr>
            <p:cNvPr id="3430" name="pasted-image.pdf"/>
            <p:cNvPicPr/>
            <p:nvPr/>
          </p:nvPicPr>
          <p:blipFill>
            <a:blip r:embed="rId4">
              <a:extLst/>
            </a:blip>
            <a:srcRect l="0" t="0" r="0" b="0"/>
            <a:stretch>
              <a:fillRect/>
            </a:stretch>
          </p:blipFill>
          <p:spPr>
            <a:xfrm>
              <a:off x="6319742" y="201303"/>
              <a:ext cx="778319" cy="1503197"/>
            </a:xfrm>
            <a:prstGeom prst="rect">
              <a:avLst/>
            </a:prstGeom>
            <a:ln w="12700" cap="flat">
              <a:noFill/>
              <a:miter lim="400000"/>
            </a:ln>
            <a:effectLst/>
          </p:spPr>
        </p:pic>
        <p:pic>
          <p:nvPicPr>
            <p:cNvPr id="3431" name="pasted-image.png"/>
            <p:cNvPicPr/>
            <p:nvPr/>
          </p:nvPicPr>
          <p:blipFill>
            <a:blip r:embed="rId5">
              <a:extLst/>
            </a:blip>
            <a:srcRect l="0" t="0" r="0" b="0"/>
            <a:stretch>
              <a:fillRect/>
            </a:stretch>
          </p:blipFill>
          <p:spPr>
            <a:xfrm>
              <a:off x="13929723" y="308187"/>
              <a:ext cx="1557178" cy="1557178"/>
            </a:xfrm>
            <a:prstGeom prst="rect">
              <a:avLst/>
            </a:prstGeom>
            <a:ln w="12700" cap="flat">
              <a:noFill/>
              <a:miter lim="400000"/>
            </a:ln>
            <a:effectLst/>
          </p:spPr>
        </p:pic>
        <p:sp>
          <p:nvSpPr>
            <p:cNvPr id="3432" name="Shape 3432"/>
            <p:cNvSpPr/>
            <p:nvPr/>
          </p:nvSpPr>
          <p:spPr>
            <a:xfrm>
              <a:off x="9874251" y="257954"/>
              <a:ext cx="1642288" cy="16578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3433" name="Shape 3433"/>
            <p:cNvSpPr/>
            <p:nvPr/>
          </p:nvSpPr>
          <p:spPr>
            <a:xfrm>
              <a:off x="8253699" y="747371"/>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434" name="Shape 3434"/>
            <p:cNvSpPr/>
            <p:nvPr/>
          </p:nvSpPr>
          <p:spPr>
            <a:xfrm>
              <a:off x="12278120" y="747371"/>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435" name="Shape 3435"/>
            <p:cNvSpPr/>
            <p:nvPr/>
          </p:nvSpPr>
          <p:spPr>
            <a:xfrm>
              <a:off x="4219223" y="747371"/>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nvGrpSpPr>
            <p:cNvPr id="3454" name="Group 3454"/>
            <p:cNvGrpSpPr/>
            <p:nvPr/>
          </p:nvGrpSpPr>
          <p:grpSpPr>
            <a:xfrm>
              <a:off x="-1" y="606131"/>
              <a:ext cx="942782" cy="961450"/>
              <a:chOff x="0" y="0"/>
              <a:chExt cx="942780" cy="961449"/>
            </a:xfrm>
          </p:grpSpPr>
          <p:sp>
            <p:nvSpPr>
              <p:cNvPr id="3436" name="Shape 3436"/>
              <p:cNvSpPr/>
              <p:nvPr/>
            </p:nvSpPr>
            <p:spPr>
              <a:xfrm>
                <a:off x="11942" y="11823"/>
                <a:ext cx="919015" cy="828158"/>
              </a:xfrm>
              <a:custGeom>
                <a:avLst/>
                <a:gdLst/>
                <a:ahLst/>
                <a:cxnLst>
                  <a:cxn ang="0">
                    <a:pos x="wd2" y="hd2"/>
                  </a:cxn>
                  <a:cxn ang="5400000">
                    <a:pos x="wd2" y="hd2"/>
                  </a:cxn>
                  <a:cxn ang="10800000">
                    <a:pos x="wd2" y="hd2"/>
                  </a:cxn>
                  <a:cxn ang="16200000">
                    <a:pos x="wd2" y="hd2"/>
                  </a:cxn>
                </a:cxnLst>
                <a:rect l="0" t="0" r="r" b="b"/>
                <a:pathLst>
                  <a:path w="18731" h="19253" fill="norm" stroke="1" extrusionOk="0">
                    <a:moveTo>
                      <a:pt x="16532" y="5254"/>
                    </a:moveTo>
                    <a:cubicBezTo>
                      <a:pt x="15990" y="2541"/>
                      <a:pt x="13851" y="0"/>
                      <a:pt x="10266" y="0"/>
                    </a:cubicBezTo>
                    <a:cubicBezTo>
                      <a:pt x="4180" y="0"/>
                      <a:pt x="4873" y="3983"/>
                      <a:pt x="3759" y="3983"/>
                    </a:cubicBezTo>
                    <a:cubicBezTo>
                      <a:pt x="445" y="3983"/>
                      <a:pt x="-2869" y="18715"/>
                      <a:pt x="4120" y="18715"/>
                    </a:cubicBezTo>
                    <a:cubicBezTo>
                      <a:pt x="11079" y="18715"/>
                      <a:pt x="18731" y="21600"/>
                      <a:pt x="18731" y="14011"/>
                    </a:cubicBezTo>
                    <a:cubicBezTo>
                      <a:pt x="18731" y="10783"/>
                      <a:pt x="16863" y="6937"/>
                      <a:pt x="16532" y="5254"/>
                    </a:cubicBezTo>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3437" name="Shape 3437"/>
              <p:cNvSpPr/>
              <p:nvPr/>
            </p:nvSpPr>
            <p:spPr>
              <a:xfrm>
                <a:off x="0" y="0"/>
                <a:ext cx="942781" cy="8525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727" y="21600"/>
                    </a:moveTo>
                    <a:cubicBezTo>
                      <a:pt x="14727" y="21600"/>
                      <a:pt x="14727" y="21600"/>
                      <a:pt x="14727" y="21600"/>
                    </a:cubicBezTo>
                    <a:cubicBezTo>
                      <a:pt x="13305" y="21600"/>
                      <a:pt x="11782" y="21450"/>
                      <a:pt x="10157" y="21301"/>
                    </a:cubicBezTo>
                    <a:cubicBezTo>
                      <a:pt x="8430" y="21151"/>
                      <a:pt x="6670" y="21001"/>
                      <a:pt x="4909" y="21001"/>
                    </a:cubicBezTo>
                    <a:cubicBezTo>
                      <a:pt x="3216" y="21001"/>
                      <a:pt x="1964" y="20290"/>
                      <a:pt x="1083" y="18942"/>
                    </a:cubicBezTo>
                    <a:cubicBezTo>
                      <a:pt x="372" y="17782"/>
                      <a:pt x="0" y="16172"/>
                      <a:pt x="0" y="14263"/>
                    </a:cubicBezTo>
                    <a:cubicBezTo>
                      <a:pt x="0" y="9883"/>
                      <a:pt x="2133" y="4342"/>
                      <a:pt x="4503" y="4342"/>
                    </a:cubicBezTo>
                    <a:cubicBezTo>
                      <a:pt x="4706" y="4342"/>
                      <a:pt x="4875" y="4080"/>
                      <a:pt x="5112" y="3556"/>
                    </a:cubicBezTo>
                    <a:cubicBezTo>
                      <a:pt x="5789" y="2209"/>
                      <a:pt x="6873" y="0"/>
                      <a:pt x="11816" y="0"/>
                    </a:cubicBezTo>
                    <a:cubicBezTo>
                      <a:pt x="16048" y="0"/>
                      <a:pt x="18519" y="2995"/>
                      <a:pt x="19129" y="5952"/>
                    </a:cubicBezTo>
                    <a:cubicBezTo>
                      <a:pt x="19230" y="6514"/>
                      <a:pt x="19535" y="7375"/>
                      <a:pt x="19907" y="8348"/>
                    </a:cubicBezTo>
                    <a:cubicBezTo>
                      <a:pt x="20652" y="10482"/>
                      <a:pt x="21600" y="13140"/>
                      <a:pt x="21600" y="15573"/>
                    </a:cubicBezTo>
                    <a:cubicBezTo>
                      <a:pt x="21600" y="17894"/>
                      <a:pt x="20957" y="19466"/>
                      <a:pt x="19636" y="20440"/>
                    </a:cubicBezTo>
                    <a:cubicBezTo>
                      <a:pt x="18519" y="21226"/>
                      <a:pt x="16962" y="21600"/>
                      <a:pt x="14727" y="21600"/>
                    </a:cubicBezTo>
                    <a:moveTo>
                      <a:pt x="11816" y="599"/>
                    </a:moveTo>
                    <a:cubicBezTo>
                      <a:pt x="7211" y="599"/>
                      <a:pt x="6196" y="2620"/>
                      <a:pt x="5586" y="3856"/>
                    </a:cubicBezTo>
                    <a:cubicBezTo>
                      <a:pt x="5315" y="4417"/>
                      <a:pt x="5045" y="4941"/>
                      <a:pt x="4503" y="4941"/>
                    </a:cubicBezTo>
                    <a:cubicBezTo>
                      <a:pt x="2607" y="4941"/>
                      <a:pt x="542" y="9845"/>
                      <a:pt x="542" y="14263"/>
                    </a:cubicBezTo>
                    <a:cubicBezTo>
                      <a:pt x="542" y="16060"/>
                      <a:pt x="880" y="17557"/>
                      <a:pt x="1557" y="18605"/>
                    </a:cubicBezTo>
                    <a:cubicBezTo>
                      <a:pt x="2302" y="19803"/>
                      <a:pt x="3419" y="20402"/>
                      <a:pt x="4909" y="20402"/>
                    </a:cubicBezTo>
                    <a:cubicBezTo>
                      <a:pt x="6670" y="20402"/>
                      <a:pt x="8464" y="20552"/>
                      <a:pt x="10191" y="20702"/>
                    </a:cubicBezTo>
                    <a:cubicBezTo>
                      <a:pt x="11816" y="20851"/>
                      <a:pt x="13339" y="21001"/>
                      <a:pt x="14727" y="21001"/>
                    </a:cubicBezTo>
                    <a:cubicBezTo>
                      <a:pt x="14727" y="21001"/>
                      <a:pt x="14727" y="21001"/>
                      <a:pt x="14727" y="21001"/>
                    </a:cubicBezTo>
                    <a:cubicBezTo>
                      <a:pt x="16860" y="21001"/>
                      <a:pt x="18316" y="20664"/>
                      <a:pt x="19332" y="19953"/>
                    </a:cubicBezTo>
                    <a:cubicBezTo>
                      <a:pt x="20517" y="19092"/>
                      <a:pt x="21058" y="17669"/>
                      <a:pt x="21058" y="15573"/>
                    </a:cubicBezTo>
                    <a:cubicBezTo>
                      <a:pt x="21058" y="13252"/>
                      <a:pt x="20144" y="10632"/>
                      <a:pt x="19399" y="8535"/>
                    </a:cubicBezTo>
                    <a:cubicBezTo>
                      <a:pt x="19027" y="7562"/>
                      <a:pt x="18722" y="6701"/>
                      <a:pt x="18587" y="6064"/>
                    </a:cubicBezTo>
                    <a:cubicBezTo>
                      <a:pt x="18045" y="3332"/>
                      <a:pt x="15743" y="599"/>
                      <a:pt x="11816" y="59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438" name="Shape 3438"/>
              <p:cNvSpPr/>
              <p:nvPr/>
            </p:nvSpPr>
            <p:spPr>
              <a:xfrm>
                <a:off x="51650" y="23647"/>
                <a:ext cx="833257" cy="4181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45" y="13967"/>
                    </a:moveTo>
                    <a:cubicBezTo>
                      <a:pt x="20451" y="15876"/>
                      <a:pt x="21064" y="18623"/>
                      <a:pt x="21600" y="21600"/>
                    </a:cubicBezTo>
                    <a:cubicBezTo>
                      <a:pt x="21294" y="19692"/>
                      <a:pt x="20911" y="17860"/>
                      <a:pt x="20604" y="16181"/>
                    </a:cubicBezTo>
                    <a:cubicBezTo>
                      <a:pt x="20413" y="15418"/>
                      <a:pt x="20298" y="14654"/>
                      <a:pt x="20145" y="13967"/>
                    </a:cubicBezTo>
                    <a:moveTo>
                      <a:pt x="12026" y="0"/>
                    </a:moveTo>
                    <a:cubicBezTo>
                      <a:pt x="6817" y="0"/>
                      <a:pt x="5668" y="4122"/>
                      <a:pt x="4979" y="6640"/>
                    </a:cubicBezTo>
                    <a:cubicBezTo>
                      <a:pt x="4672" y="7785"/>
                      <a:pt x="4366" y="8854"/>
                      <a:pt x="3753" y="8854"/>
                    </a:cubicBezTo>
                    <a:cubicBezTo>
                      <a:pt x="2374" y="8854"/>
                      <a:pt x="881" y="13128"/>
                      <a:pt x="0" y="18700"/>
                    </a:cubicBezTo>
                    <a:cubicBezTo>
                      <a:pt x="919" y="13739"/>
                      <a:pt x="2336" y="10075"/>
                      <a:pt x="3753" y="10075"/>
                    </a:cubicBezTo>
                    <a:cubicBezTo>
                      <a:pt x="5170" y="10075"/>
                      <a:pt x="4289" y="1221"/>
                      <a:pt x="12026" y="1221"/>
                    </a:cubicBezTo>
                    <a:cubicBezTo>
                      <a:pt x="15970" y="1221"/>
                      <a:pt x="18536" y="5419"/>
                      <a:pt x="19609" y="10457"/>
                    </a:cubicBezTo>
                    <a:cubicBezTo>
                      <a:pt x="18843" y="5114"/>
                      <a:pt x="16277" y="0"/>
                      <a:pt x="12026" y="0"/>
                    </a:cubicBezTo>
                  </a:path>
                </a:pathLst>
              </a:custGeom>
              <a:solidFill>
                <a:srgbClr val="FFD774"/>
              </a:solidFill>
              <a:ln w="12700" cap="flat">
                <a:noFill/>
                <a:miter lim="400000"/>
              </a:ln>
              <a:effectLst/>
            </p:spPr>
            <p:txBody>
              <a:bodyPr wrap="square" lIns="71436" tIns="71436" rIns="71436" bIns="71436" numCol="1" anchor="t">
                <a:noAutofit/>
              </a:bodyPr>
              <a:lstStyle/>
              <a:p>
                <a:pPr lvl="0"/>
              </a:p>
            </p:txBody>
          </p:sp>
          <p:sp>
            <p:nvSpPr>
              <p:cNvPr id="3439" name="Shape 3439"/>
              <p:cNvSpPr/>
              <p:nvPr/>
            </p:nvSpPr>
            <p:spPr>
              <a:xfrm>
                <a:off x="0" y="0"/>
                <a:ext cx="942781" cy="8525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727" y="21600"/>
                    </a:moveTo>
                    <a:cubicBezTo>
                      <a:pt x="14727" y="21600"/>
                      <a:pt x="14727" y="21600"/>
                      <a:pt x="14727" y="21600"/>
                    </a:cubicBezTo>
                    <a:cubicBezTo>
                      <a:pt x="13305" y="21600"/>
                      <a:pt x="11782" y="21450"/>
                      <a:pt x="10157" y="21301"/>
                    </a:cubicBezTo>
                    <a:cubicBezTo>
                      <a:pt x="8430" y="21151"/>
                      <a:pt x="6670" y="21001"/>
                      <a:pt x="4909" y="21001"/>
                    </a:cubicBezTo>
                    <a:cubicBezTo>
                      <a:pt x="3216" y="21001"/>
                      <a:pt x="1964" y="20290"/>
                      <a:pt x="1083" y="18942"/>
                    </a:cubicBezTo>
                    <a:cubicBezTo>
                      <a:pt x="372" y="17782"/>
                      <a:pt x="0" y="16172"/>
                      <a:pt x="0" y="14263"/>
                    </a:cubicBezTo>
                    <a:cubicBezTo>
                      <a:pt x="0" y="9883"/>
                      <a:pt x="2133" y="4342"/>
                      <a:pt x="4503" y="4342"/>
                    </a:cubicBezTo>
                    <a:cubicBezTo>
                      <a:pt x="4706" y="4342"/>
                      <a:pt x="4875" y="4080"/>
                      <a:pt x="5112" y="3556"/>
                    </a:cubicBezTo>
                    <a:cubicBezTo>
                      <a:pt x="5789" y="2209"/>
                      <a:pt x="6873" y="0"/>
                      <a:pt x="11816" y="0"/>
                    </a:cubicBezTo>
                    <a:cubicBezTo>
                      <a:pt x="16048" y="0"/>
                      <a:pt x="18519" y="2995"/>
                      <a:pt x="19129" y="5952"/>
                    </a:cubicBezTo>
                    <a:cubicBezTo>
                      <a:pt x="19230" y="6514"/>
                      <a:pt x="19535" y="7375"/>
                      <a:pt x="19907" y="8348"/>
                    </a:cubicBezTo>
                    <a:cubicBezTo>
                      <a:pt x="20652" y="10482"/>
                      <a:pt x="21600" y="13140"/>
                      <a:pt x="21600" y="15573"/>
                    </a:cubicBezTo>
                    <a:cubicBezTo>
                      <a:pt x="21600" y="17894"/>
                      <a:pt x="20957" y="19466"/>
                      <a:pt x="19636" y="20440"/>
                    </a:cubicBezTo>
                    <a:cubicBezTo>
                      <a:pt x="18519" y="21226"/>
                      <a:pt x="16962" y="21600"/>
                      <a:pt x="14727" y="21600"/>
                    </a:cubicBezTo>
                    <a:moveTo>
                      <a:pt x="11816" y="599"/>
                    </a:moveTo>
                    <a:cubicBezTo>
                      <a:pt x="7211" y="599"/>
                      <a:pt x="6196" y="2620"/>
                      <a:pt x="5586" y="3856"/>
                    </a:cubicBezTo>
                    <a:cubicBezTo>
                      <a:pt x="5315" y="4417"/>
                      <a:pt x="5045" y="4941"/>
                      <a:pt x="4503" y="4941"/>
                    </a:cubicBezTo>
                    <a:cubicBezTo>
                      <a:pt x="2607" y="4941"/>
                      <a:pt x="542" y="9845"/>
                      <a:pt x="542" y="14263"/>
                    </a:cubicBezTo>
                    <a:cubicBezTo>
                      <a:pt x="542" y="16060"/>
                      <a:pt x="880" y="17557"/>
                      <a:pt x="1557" y="18605"/>
                    </a:cubicBezTo>
                    <a:cubicBezTo>
                      <a:pt x="2302" y="19803"/>
                      <a:pt x="3419" y="20402"/>
                      <a:pt x="4909" y="20402"/>
                    </a:cubicBezTo>
                    <a:cubicBezTo>
                      <a:pt x="6670" y="20402"/>
                      <a:pt x="8464" y="20552"/>
                      <a:pt x="10191" y="20702"/>
                    </a:cubicBezTo>
                    <a:cubicBezTo>
                      <a:pt x="11816" y="20851"/>
                      <a:pt x="13339" y="21001"/>
                      <a:pt x="14727" y="21001"/>
                    </a:cubicBezTo>
                    <a:cubicBezTo>
                      <a:pt x="14727" y="21001"/>
                      <a:pt x="14727" y="21001"/>
                      <a:pt x="14727" y="21001"/>
                    </a:cubicBezTo>
                    <a:cubicBezTo>
                      <a:pt x="16860" y="21001"/>
                      <a:pt x="18316" y="20664"/>
                      <a:pt x="19332" y="19953"/>
                    </a:cubicBezTo>
                    <a:cubicBezTo>
                      <a:pt x="20517" y="19092"/>
                      <a:pt x="21058" y="17669"/>
                      <a:pt x="21058" y="15573"/>
                    </a:cubicBezTo>
                    <a:cubicBezTo>
                      <a:pt x="21058" y="13252"/>
                      <a:pt x="20144" y="10632"/>
                      <a:pt x="19399" y="8535"/>
                    </a:cubicBezTo>
                    <a:cubicBezTo>
                      <a:pt x="19027" y="7562"/>
                      <a:pt x="18722" y="6701"/>
                      <a:pt x="18587" y="6064"/>
                    </a:cubicBezTo>
                    <a:cubicBezTo>
                      <a:pt x="18045" y="3332"/>
                      <a:pt x="15743" y="599"/>
                      <a:pt x="11816" y="59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440" name="Shape 3440"/>
              <p:cNvSpPr/>
              <p:nvPr/>
            </p:nvSpPr>
            <p:spPr>
              <a:xfrm>
                <a:off x="23647" y="576247"/>
                <a:ext cx="895487" cy="2526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1" y="5558"/>
                      <a:pt x="428" y="10232"/>
                      <a:pt x="1069" y="13516"/>
                    </a:cubicBezTo>
                    <a:cubicBezTo>
                      <a:pt x="1853" y="17558"/>
                      <a:pt x="3030" y="19579"/>
                      <a:pt x="4598" y="19579"/>
                    </a:cubicBezTo>
                    <a:cubicBezTo>
                      <a:pt x="6451" y="19579"/>
                      <a:pt x="8341" y="20084"/>
                      <a:pt x="10158" y="20589"/>
                    </a:cubicBezTo>
                    <a:cubicBezTo>
                      <a:pt x="11869" y="21095"/>
                      <a:pt x="13473" y="21600"/>
                      <a:pt x="14935" y="21600"/>
                    </a:cubicBezTo>
                    <a:cubicBezTo>
                      <a:pt x="14935" y="21600"/>
                      <a:pt x="14935" y="21600"/>
                      <a:pt x="14935" y="21600"/>
                    </a:cubicBezTo>
                    <a:cubicBezTo>
                      <a:pt x="17180" y="21600"/>
                      <a:pt x="18713" y="20463"/>
                      <a:pt x="19782" y="18063"/>
                    </a:cubicBezTo>
                    <a:cubicBezTo>
                      <a:pt x="21030" y="15158"/>
                      <a:pt x="21600" y="10358"/>
                      <a:pt x="21600" y="3284"/>
                    </a:cubicBezTo>
                    <a:cubicBezTo>
                      <a:pt x="21600" y="3284"/>
                      <a:pt x="21600" y="3284"/>
                      <a:pt x="21600" y="3158"/>
                    </a:cubicBezTo>
                    <a:cubicBezTo>
                      <a:pt x="20780" y="12758"/>
                      <a:pt x="18214" y="15032"/>
                      <a:pt x="14935" y="15032"/>
                    </a:cubicBezTo>
                    <a:cubicBezTo>
                      <a:pt x="11869" y="15032"/>
                      <a:pt x="8162" y="13011"/>
                      <a:pt x="4598" y="13011"/>
                    </a:cubicBezTo>
                    <a:cubicBezTo>
                      <a:pt x="1960" y="13011"/>
                      <a:pt x="570" y="7453"/>
                      <a:pt x="0" y="0"/>
                    </a:cubicBezTo>
                  </a:path>
                </a:pathLst>
              </a:custGeom>
              <a:solidFill>
                <a:srgbClr val="DEAD27"/>
              </a:solidFill>
              <a:ln w="12700" cap="flat">
                <a:noFill/>
                <a:miter lim="400000"/>
              </a:ln>
              <a:effectLst/>
            </p:spPr>
            <p:txBody>
              <a:bodyPr wrap="square" lIns="71436" tIns="71436" rIns="71436" bIns="71436" numCol="1" anchor="t">
                <a:noAutofit/>
              </a:bodyPr>
              <a:lstStyle/>
              <a:p>
                <a:pPr lvl="0"/>
              </a:p>
            </p:txBody>
          </p:sp>
          <p:sp>
            <p:nvSpPr>
              <p:cNvPr id="3441" name="Shape 3441"/>
              <p:cNvSpPr/>
              <p:nvPr/>
            </p:nvSpPr>
            <p:spPr>
              <a:xfrm>
                <a:off x="12428" y="518373"/>
                <a:ext cx="918529" cy="322351"/>
              </a:xfrm>
              <a:custGeom>
                <a:avLst/>
                <a:gdLst/>
                <a:ahLst/>
                <a:cxnLst>
                  <a:cxn ang="0">
                    <a:pos x="wd2" y="hd2"/>
                  </a:cxn>
                  <a:cxn ang="5400000">
                    <a:pos x="wd2" y="hd2"/>
                  </a:cxn>
                  <a:cxn ang="10800000">
                    <a:pos x="wd2" y="hd2"/>
                  </a:cxn>
                  <a:cxn ang="16200000">
                    <a:pos x="wd2" y="hd2"/>
                  </a:cxn>
                </a:cxnLst>
                <a:rect l="0" t="0" r="r" b="b"/>
                <a:pathLst>
                  <a:path w="21340" h="21600" fill="norm" stroke="1" extrusionOk="0">
                    <a:moveTo>
                      <a:pt x="49" y="0"/>
                    </a:moveTo>
                    <a:cubicBezTo>
                      <a:pt x="-260" y="10206"/>
                      <a:pt x="839" y="20015"/>
                      <a:pt x="4685" y="20015"/>
                    </a:cubicBezTo>
                    <a:cubicBezTo>
                      <a:pt x="8119" y="20015"/>
                      <a:pt x="11690" y="21600"/>
                      <a:pt x="14644" y="21600"/>
                    </a:cubicBezTo>
                    <a:cubicBezTo>
                      <a:pt x="18524" y="21600"/>
                      <a:pt x="21340" y="18925"/>
                      <a:pt x="21340" y="6440"/>
                    </a:cubicBezTo>
                    <a:cubicBezTo>
                      <a:pt x="21340" y="5450"/>
                      <a:pt x="21340" y="4459"/>
                      <a:pt x="21306" y="3468"/>
                    </a:cubicBezTo>
                    <a:cubicBezTo>
                      <a:pt x="21237" y="4558"/>
                      <a:pt x="21168" y="5549"/>
                      <a:pt x="21065" y="6341"/>
                    </a:cubicBezTo>
                    <a:cubicBezTo>
                      <a:pt x="21065" y="6440"/>
                      <a:pt x="21065" y="6440"/>
                      <a:pt x="21065" y="6440"/>
                    </a:cubicBezTo>
                    <a:cubicBezTo>
                      <a:pt x="21065" y="6440"/>
                      <a:pt x="21065" y="6440"/>
                      <a:pt x="21065" y="6440"/>
                    </a:cubicBezTo>
                    <a:cubicBezTo>
                      <a:pt x="21065" y="11989"/>
                      <a:pt x="20516" y="15754"/>
                      <a:pt x="19314" y="18033"/>
                    </a:cubicBezTo>
                    <a:cubicBezTo>
                      <a:pt x="18284" y="19916"/>
                      <a:pt x="16807" y="20807"/>
                      <a:pt x="14644" y="20807"/>
                    </a:cubicBezTo>
                    <a:cubicBezTo>
                      <a:pt x="14644" y="20807"/>
                      <a:pt x="14644" y="20807"/>
                      <a:pt x="14644" y="20807"/>
                    </a:cubicBezTo>
                    <a:cubicBezTo>
                      <a:pt x="13236" y="20807"/>
                      <a:pt x="11690" y="20411"/>
                      <a:pt x="10042" y="20015"/>
                    </a:cubicBezTo>
                    <a:cubicBezTo>
                      <a:pt x="8291" y="19618"/>
                      <a:pt x="6471" y="19222"/>
                      <a:pt x="4685" y="19222"/>
                    </a:cubicBezTo>
                    <a:cubicBezTo>
                      <a:pt x="3174" y="19222"/>
                      <a:pt x="2041" y="17637"/>
                      <a:pt x="1285" y="14466"/>
                    </a:cubicBezTo>
                    <a:cubicBezTo>
                      <a:pt x="667" y="11890"/>
                      <a:pt x="324" y="8224"/>
                      <a:pt x="255" y="3864"/>
                    </a:cubicBezTo>
                    <a:cubicBezTo>
                      <a:pt x="152" y="2576"/>
                      <a:pt x="83" y="1288"/>
                      <a:pt x="49"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442" name="Shape 3442"/>
              <p:cNvSpPr/>
              <p:nvPr/>
            </p:nvSpPr>
            <p:spPr>
              <a:xfrm>
                <a:off x="181710" y="277721"/>
                <a:ext cx="591184" cy="672112"/>
              </a:xfrm>
              <a:custGeom>
                <a:avLst/>
                <a:gdLst/>
                <a:ahLst/>
                <a:cxnLst>
                  <a:cxn ang="0">
                    <a:pos x="wd2" y="hd2"/>
                  </a:cxn>
                  <a:cxn ang="5400000">
                    <a:pos x="wd2" y="hd2"/>
                  </a:cxn>
                  <a:cxn ang="10800000">
                    <a:pos x="wd2" y="hd2"/>
                  </a:cxn>
                  <a:cxn ang="16200000">
                    <a:pos x="wd2" y="hd2"/>
                  </a:cxn>
                </a:cxnLst>
                <a:rect l="0" t="0" r="r" b="b"/>
                <a:pathLst>
                  <a:path w="21600" h="20482" fill="norm" stroke="1" extrusionOk="0">
                    <a:moveTo>
                      <a:pt x="0" y="4281"/>
                    </a:moveTo>
                    <a:cubicBezTo>
                      <a:pt x="0" y="11346"/>
                      <a:pt x="0" y="11346"/>
                      <a:pt x="0" y="11346"/>
                    </a:cubicBezTo>
                    <a:cubicBezTo>
                      <a:pt x="0" y="16251"/>
                      <a:pt x="4698" y="20391"/>
                      <a:pt x="10638" y="20481"/>
                    </a:cubicBezTo>
                    <a:cubicBezTo>
                      <a:pt x="16686" y="20571"/>
                      <a:pt x="21600" y="16521"/>
                      <a:pt x="21600" y="11481"/>
                    </a:cubicBezTo>
                    <a:cubicBezTo>
                      <a:pt x="21600" y="3291"/>
                      <a:pt x="21600" y="3291"/>
                      <a:pt x="21600" y="3291"/>
                    </a:cubicBezTo>
                    <a:cubicBezTo>
                      <a:pt x="21600" y="2526"/>
                      <a:pt x="20790" y="1941"/>
                      <a:pt x="19872" y="2031"/>
                    </a:cubicBezTo>
                    <a:cubicBezTo>
                      <a:pt x="17226" y="2391"/>
                      <a:pt x="12150" y="2661"/>
                      <a:pt x="7560" y="546"/>
                    </a:cubicBezTo>
                    <a:cubicBezTo>
                      <a:pt x="4158" y="-1029"/>
                      <a:pt x="0" y="996"/>
                      <a:pt x="0" y="4191"/>
                    </a:cubicBezTo>
                    <a:cubicBezTo>
                      <a:pt x="0" y="4236"/>
                      <a:pt x="0" y="4236"/>
                      <a:pt x="0" y="4281"/>
                    </a:cubicBez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443" name="Shape 3443"/>
              <p:cNvSpPr/>
              <p:nvPr/>
            </p:nvSpPr>
            <p:spPr>
              <a:xfrm>
                <a:off x="169887" y="266343"/>
                <a:ext cx="614830" cy="6951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748" y="21600"/>
                      <a:pt x="10696" y="21600"/>
                      <a:pt x="10592" y="21600"/>
                    </a:cubicBezTo>
                    <a:cubicBezTo>
                      <a:pt x="4777" y="21508"/>
                      <a:pt x="0" y="17152"/>
                      <a:pt x="0" y="11924"/>
                    </a:cubicBezTo>
                    <a:cubicBezTo>
                      <a:pt x="0" y="4632"/>
                      <a:pt x="0" y="4632"/>
                      <a:pt x="0" y="4632"/>
                    </a:cubicBezTo>
                    <a:cubicBezTo>
                      <a:pt x="0" y="2064"/>
                      <a:pt x="2388" y="0"/>
                      <a:pt x="5296" y="0"/>
                    </a:cubicBezTo>
                    <a:cubicBezTo>
                      <a:pt x="6231" y="0"/>
                      <a:pt x="7062" y="183"/>
                      <a:pt x="7892" y="596"/>
                    </a:cubicBezTo>
                    <a:cubicBezTo>
                      <a:pt x="10229" y="1743"/>
                      <a:pt x="12981" y="2339"/>
                      <a:pt x="16044" y="2339"/>
                    </a:cubicBezTo>
                    <a:cubicBezTo>
                      <a:pt x="17187" y="2339"/>
                      <a:pt x="18329" y="2247"/>
                      <a:pt x="19419" y="2064"/>
                    </a:cubicBezTo>
                    <a:cubicBezTo>
                      <a:pt x="19523" y="2064"/>
                      <a:pt x="19627" y="2064"/>
                      <a:pt x="19731" y="2064"/>
                    </a:cubicBezTo>
                    <a:cubicBezTo>
                      <a:pt x="20769" y="2064"/>
                      <a:pt x="21600" y="2797"/>
                      <a:pt x="21600" y="3715"/>
                    </a:cubicBezTo>
                    <a:cubicBezTo>
                      <a:pt x="21600" y="12061"/>
                      <a:pt x="21600" y="12061"/>
                      <a:pt x="21600" y="12061"/>
                    </a:cubicBezTo>
                    <a:cubicBezTo>
                      <a:pt x="21600" y="14629"/>
                      <a:pt x="20458" y="17014"/>
                      <a:pt x="18433" y="18803"/>
                    </a:cubicBezTo>
                    <a:cubicBezTo>
                      <a:pt x="16408" y="20591"/>
                      <a:pt x="13708" y="21600"/>
                      <a:pt x="10800" y="21600"/>
                    </a:cubicBezTo>
                    <a:close/>
                    <a:moveTo>
                      <a:pt x="5296" y="734"/>
                    </a:moveTo>
                    <a:cubicBezTo>
                      <a:pt x="2856" y="734"/>
                      <a:pt x="831" y="2476"/>
                      <a:pt x="831" y="4632"/>
                    </a:cubicBezTo>
                    <a:cubicBezTo>
                      <a:pt x="831" y="11924"/>
                      <a:pt x="831" y="11924"/>
                      <a:pt x="831" y="11924"/>
                    </a:cubicBezTo>
                    <a:cubicBezTo>
                      <a:pt x="831" y="16785"/>
                      <a:pt x="5244" y="20775"/>
                      <a:pt x="10644" y="20866"/>
                    </a:cubicBezTo>
                    <a:cubicBezTo>
                      <a:pt x="13344" y="20912"/>
                      <a:pt x="15940" y="19995"/>
                      <a:pt x="17862" y="18298"/>
                    </a:cubicBezTo>
                    <a:cubicBezTo>
                      <a:pt x="19731" y="16647"/>
                      <a:pt x="20769" y="14400"/>
                      <a:pt x="20769" y="12061"/>
                    </a:cubicBezTo>
                    <a:cubicBezTo>
                      <a:pt x="20769" y="3715"/>
                      <a:pt x="20769" y="3715"/>
                      <a:pt x="20769" y="3715"/>
                    </a:cubicBezTo>
                    <a:cubicBezTo>
                      <a:pt x="20769" y="3210"/>
                      <a:pt x="20302" y="2797"/>
                      <a:pt x="19731" y="2797"/>
                    </a:cubicBezTo>
                    <a:cubicBezTo>
                      <a:pt x="19679" y="2797"/>
                      <a:pt x="19627" y="2797"/>
                      <a:pt x="19575" y="2797"/>
                    </a:cubicBezTo>
                    <a:cubicBezTo>
                      <a:pt x="18433" y="2981"/>
                      <a:pt x="17238" y="3073"/>
                      <a:pt x="16044" y="3073"/>
                    </a:cubicBezTo>
                    <a:cubicBezTo>
                      <a:pt x="12825" y="3073"/>
                      <a:pt x="9969" y="2431"/>
                      <a:pt x="7477" y="1238"/>
                    </a:cubicBezTo>
                    <a:cubicBezTo>
                      <a:pt x="6802" y="917"/>
                      <a:pt x="6075" y="734"/>
                      <a:pt x="5296" y="734"/>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444" name="Shape 3444"/>
              <p:cNvSpPr/>
              <p:nvPr/>
            </p:nvSpPr>
            <p:spPr>
              <a:xfrm>
                <a:off x="110768" y="459255"/>
                <a:ext cx="70943" cy="1418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725"/>
                      <a:pt x="0" y="10800"/>
                    </a:cubicBezTo>
                    <a:cubicBezTo>
                      <a:pt x="0" y="16875"/>
                      <a:pt x="9450" y="21600"/>
                      <a:pt x="21600" y="21600"/>
                    </a:cubicBezTo>
                    <a:lnTo>
                      <a:pt x="2160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445" name="Shape 3445"/>
              <p:cNvSpPr/>
              <p:nvPr/>
            </p:nvSpPr>
            <p:spPr>
              <a:xfrm>
                <a:off x="98945" y="447431"/>
                <a:ext cx="94590" cy="1655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7" y="21600"/>
                      <a:pt x="0" y="16779"/>
                      <a:pt x="0" y="10800"/>
                    </a:cubicBezTo>
                    <a:cubicBezTo>
                      <a:pt x="0" y="4821"/>
                      <a:pt x="8437" y="0"/>
                      <a:pt x="18900" y="0"/>
                    </a:cubicBezTo>
                    <a:cubicBezTo>
                      <a:pt x="20250" y="0"/>
                      <a:pt x="21600" y="771"/>
                      <a:pt x="21600" y="1543"/>
                    </a:cubicBezTo>
                    <a:cubicBezTo>
                      <a:pt x="21600" y="20057"/>
                      <a:pt x="21600" y="20057"/>
                      <a:pt x="21600" y="20057"/>
                    </a:cubicBezTo>
                    <a:cubicBezTo>
                      <a:pt x="21600" y="20829"/>
                      <a:pt x="20250" y="21600"/>
                      <a:pt x="18900" y="21600"/>
                    </a:cubicBezTo>
                    <a:close/>
                    <a:moveTo>
                      <a:pt x="16200" y="3279"/>
                    </a:moveTo>
                    <a:cubicBezTo>
                      <a:pt x="10125" y="4050"/>
                      <a:pt x="5400" y="7136"/>
                      <a:pt x="5400" y="10800"/>
                    </a:cubicBezTo>
                    <a:cubicBezTo>
                      <a:pt x="5400" y="14464"/>
                      <a:pt x="10125" y="17550"/>
                      <a:pt x="16200" y="18321"/>
                    </a:cubicBezTo>
                    <a:lnTo>
                      <a:pt x="16200" y="327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446" name="Shape 3446"/>
              <p:cNvSpPr/>
              <p:nvPr/>
            </p:nvSpPr>
            <p:spPr>
              <a:xfrm>
                <a:off x="772893" y="459255"/>
                <a:ext cx="70943" cy="1418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875"/>
                      <a:pt x="12150" y="21600"/>
                      <a:pt x="0" y="21600"/>
                    </a:cubicBezTo>
                    <a:lnTo>
                      <a:pt x="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447" name="Shape 3447"/>
              <p:cNvSpPr/>
              <p:nvPr/>
            </p:nvSpPr>
            <p:spPr>
              <a:xfrm>
                <a:off x="761069" y="447431"/>
                <a:ext cx="94590" cy="1655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771"/>
                      <a:pt x="1350" y="0"/>
                      <a:pt x="2700" y="0"/>
                    </a:cubicBezTo>
                    <a:cubicBezTo>
                      <a:pt x="13163" y="0"/>
                      <a:pt x="21600" y="4821"/>
                      <a:pt x="21600" y="10800"/>
                    </a:cubicBezTo>
                    <a:cubicBezTo>
                      <a:pt x="21600" y="16779"/>
                      <a:pt x="13163" y="21600"/>
                      <a:pt x="2700" y="21600"/>
                    </a:cubicBezTo>
                    <a:close/>
                    <a:moveTo>
                      <a:pt x="5400" y="3279"/>
                    </a:moveTo>
                    <a:cubicBezTo>
                      <a:pt x="5400" y="18321"/>
                      <a:pt x="5400" y="18321"/>
                      <a:pt x="5400" y="18321"/>
                    </a:cubicBezTo>
                    <a:cubicBezTo>
                      <a:pt x="11475" y="17550"/>
                      <a:pt x="16200" y="14464"/>
                      <a:pt x="16200" y="10800"/>
                    </a:cubicBezTo>
                    <a:cubicBezTo>
                      <a:pt x="16200" y="7136"/>
                      <a:pt x="11475" y="4050"/>
                      <a:pt x="5400" y="3279"/>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448" name="Shape 3448"/>
              <p:cNvSpPr/>
              <p:nvPr/>
            </p:nvSpPr>
            <p:spPr>
              <a:xfrm>
                <a:off x="317371" y="512772"/>
                <a:ext cx="59119" cy="5911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449" name="Shape 3449"/>
              <p:cNvSpPr/>
              <p:nvPr/>
            </p:nvSpPr>
            <p:spPr>
              <a:xfrm>
                <a:off x="577491" y="512772"/>
                <a:ext cx="59119" cy="5911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450" name="Shape 3450"/>
              <p:cNvSpPr/>
              <p:nvPr/>
            </p:nvSpPr>
            <p:spPr>
              <a:xfrm>
                <a:off x="288123" y="430007"/>
                <a:ext cx="118238" cy="59174"/>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451" name="Shape 3451"/>
              <p:cNvSpPr/>
              <p:nvPr/>
            </p:nvSpPr>
            <p:spPr>
              <a:xfrm>
                <a:off x="548243" y="430007"/>
                <a:ext cx="118238" cy="59174"/>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452" name="Shape 3452"/>
              <p:cNvSpPr/>
              <p:nvPr/>
            </p:nvSpPr>
            <p:spPr>
              <a:xfrm>
                <a:off x="418183" y="631009"/>
                <a:ext cx="118238" cy="709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60" y="21600"/>
                      <a:pt x="0" y="13500"/>
                      <a:pt x="0" y="3600"/>
                    </a:cubicBezTo>
                    <a:cubicBezTo>
                      <a:pt x="0" y="1800"/>
                      <a:pt x="1080" y="0"/>
                      <a:pt x="2160" y="0"/>
                    </a:cubicBezTo>
                    <a:cubicBezTo>
                      <a:pt x="3240" y="0"/>
                      <a:pt x="4320" y="1800"/>
                      <a:pt x="4320" y="3600"/>
                    </a:cubicBezTo>
                    <a:cubicBezTo>
                      <a:pt x="4320" y="9450"/>
                      <a:pt x="7290" y="14400"/>
                      <a:pt x="10800" y="14400"/>
                    </a:cubicBezTo>
                    <a:cubicBezTo>
                      <a:pt x="14310" y="14400"/>
                      <a:pt x="17280" y="9450"/>
                      <a:pt x="17280" y="3600"/>
                    </a:cubicBezTo>
                    <a:cubicBezTo>
                      <a:pt x="17280" y="1800"/>
                      <a:pt x="18360" y="0"/>
                      <a:pt x="19440" y="0"/>
                    </a:cubicBezTo>
                    <a:cubicBezTo>
                      <a:pt x="20520" y="0"/>
                      <a:pt x="21600" y="1800"/>
                      <a:pt x="21600" y="3600"/>
                    </a:cubicBezTo>
                    <a:cubicBezTo>
                      <a:pt x="21600" y="13500"/>
                      <a:pt x="16740" y="21600"/>
                      <a:pt x="1080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453" name="Shape 3453"/>
              <p:cNvSpPr/>
              <p:nvPr/>
            </p:nvSpPr>
            <p:spPr>
              <a:xfrm>
                <a:off x="407610" y="781605"/>
                <a:ext cx="139384" cy="70943"/>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sp>
        <p:nvSpPr>
          <p:cNvPr id="3456" name="Shape 3456"/>
          <p:cNvSpPr/>
          <p:nvPr/>
        </p:nvSpPr>
        <p:spPr>
          <a:xfrm>
            <a:off x="1013461" y="11007971"/>
            <a:ext cx="1557074" cy="1883584"/>
          </a:xfrm>
          <a:prstGeom prst="rect">
            <a:avLst/>
          </a:prstGeom>
          <a:solidFill>
            <a:srgbClr val="00882B"/>
          </a:solidFill>
          <a:ln w="12700">
            <a:miter lim="400000"/>
          </a:ln>
          <a:effectLst>
            <a:outerShdw sx="100000" sy="100000" kx="0" ky="0" algn="b" rotWithShape="0" blurRad="38100" dist="25400" dir="5400000">
              <a:srgbClr val="000000">
                <a:alpha val="50000"/>
              </a:srgbClr>
            </a:outerShdw>
          </a:effectLst>
        </p:spPr>
        <p:txBody>
          <a:bodyPr lIns="0" tIns="0" rIns="0" bIns="0" anchor="ct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457" name="Shape 3457"/>
          <p:cNvSpPr/>
          <p:nvPr/>
        </p:nvSpPr>
        <p:spPr>
          <a:xfrm>
            <a:off x="1013461" y="2233089"/>
            <a:ext cx="1557074" cy="8679704"/>
          </a:xfrm>
          <a:prstGeom prst="rect">
            <a:avLst/>
          </a:prstGeom>
          <a:solidFill>
            <a:srgbClr val="00882B"/>
          </a:solidFill>
          <a:ln w="12700">
            <a:miter lim="400000"/>
          </a:ln>
          <a:effectLst>
            <a:outerShdw sx="100000" sy="100000" kx="0" ky="0" algn="b" rotWithShape="0" blurRad="38100" dist="25400" dir="5400000">
              <a:srgbClr val="000000">
                <a:alpha val="14876"/>
              </a:srgbClr>
            </a:outerShdw>
          </a:effectLst>
        </p:spPr>
        <p:txBody>
          <a:bodyPr lIns="0" tIns="0" rIns="0" bIns="0" anchor="ct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458" name="Shape 3458"/>
          <p:cNvSpPr/>
          <p:nvPr/>
        </p:nvSpPr>
        <p:spPr>
          <a:xfrm>
            <a:off x="1086741" y="3058153"/>
            <a:ext cx="1385317"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8100"/>
              </a:lnSpc>
              <a:defRPr b="1" sz="4000">
                <a:solidFill>
                  <a:srgbClr val="FFFFFF"/>
                </a:solidFill>
                <a:latin typeface="Helvetica Neue"/>
                <a:ea typeface="Helvetica Neue"/>
                <a:cs typeface="Helvetica Neue"/>
                <a:sym typeface="Helvetica Neue"/>
              </a:defRPr>
            </a:lvl1pPr>
          </a:lstStyle>
          <a:p>
            <a:pPr lvl="0">
              <a:defRPr b="0" sz="1800">
                <a:solidFill>
                  <a:srgbClr val="000000"/>
                </a:solidFill>
              </a:defRPr>
            </a:pPr>
            <a:r>
              <a:rPr b="1" sz="4000">
                <a:solidFill>
                  <a:srgbClr val="FFFFFF"/>
                </a:solidFill>
              </a:rPr>
              <a:t>09:00</a:t>
            </a:r>
          </a:p>
        </p:txBody>
      </p:sp>
      <p:sp>
        <p:nvSpPr>
          <p:cNvPr id="3459" name="Shape 3459"/>
          <p:cNvSpPr/>
          <p:nvPr/>
        </p:nvSpPr>
        <p:spPr>
          <a:xfrm>
            <a:off x="1086741" y="4677835"/>
            <a:ext cx="1385317"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8100"/>
              </a:lnSpc>
              <a:defRPr b="1" sz="4000">
                <a:solidFill>
                  <a:srgbClr val="FFFFFF"/>
                </a:solidFill>
                <a:latin typeface="Helvetica Neue"/>
                <a:ea typeface="Helvetica Neue"/>
                <a:cs typeface="Helvetica Neue"/>
                <a:sym typeface="Helvetica Neue"/>
              </a:defRPr>
            </a:lvl1pPr>
          </a:lstStyle>
          <a:p>
            <a:pPr lvl="0">
              <a:defRPr b="0" sz="1800">
                <a:solidFill>
                  <a:srgbClr val="000000"/>
                </a:solidFill>
              </a:defRPr>
            </a:pPr>
            <a:r>
              <a:rPr b="1" sz="4000">
                <a:solidFill>
                  <a:srgbClr val="FFFFFF"/>
                </a:solidFill>
              </a:rPr>
              <a:t>10:00</a:t>
            </a:r>
          </a:p>
        </p:txBody>
      </p:sp>
      <p:sp>
        <p:nvSpPr>
          <p:cNvPr id="3460" name="Shape 3460"/>
          <p:cNvSpPr/>
          <p:nvPr/>
        </p:nvSpPr>
        <p:spPr>
          <a:xfrm>
            <a:off x="1086741" y="7917198"/>
            <a:ext cx="1385317"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8100"/>
              </a:lnSpc>
              <a:defRPr b="1" sz="4000">
                <a:solidFill>
                  <a:srgbClr val="FFFFFF"/>
                </a:solidFill>
                <a:latin typeface="Helvetica Neue"/>
                <a:ea typeface="Helvetica Neue"/>
                <a:cs typeface="Helvetica Neue"/>
                <a:sym typeface="Helvetica Neue"/>
              </a:defRPr>
            </a:lvl1pPr>
          </a:lstStyle>
          <a:p>
            <a:pPr lvl="0">
              <a:defRPr b="0" sz="1800">
                <a:solidFill>
                  <a:srgbClr val="000000"/>
                </a:solidFill>
              </a:defRPr>
            </a:pPr>
            <a:r>
              <a:rPr b="1" sz="4000">
                <a:solidFill>
                  <a:srgbClr val="FFFFFF"/>
                </a:solidFill>
              </a:rPr>
              <a:t>16:15</a:t>
            </a:r>
          </a:p>
        </p:txBody>
      </p:sp>
      <p:sp>
        <p:nvSpPr>
          <p:cNvPr id="3461" name="Shape 3461"/>
          <p:cNvSpPr/>
          <p:nvPr/>
        </p:nvSpPr>
        <p:spPr>
          <a:xfrm>
            <a:off x="1086741" y="6297517"/>
            <a:ext cx="1385317"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8100"/>
              </a:lnSpc>
              <a:defRPr b="1" sz="4000">
                <a:solidFill>
                  <a:srgbClr val="FFFFFF"/>
                </a:solidFill>
                <a:latin typeface="Helvetica Neue"/>
                <a:ea typeface="Helvetica Neue"/>
                <a:cs typeface="Helvetica Neue"/>
                <a:sym typeface="Helvetica Neue"/>
              </a:defRPr>
            </a:lvl1pPr>
          </a:lstStyle>
          <a:p>
            <a:pPr lvl="0">
              <a:defRPr b="0" sz="1800">
                <a:solidFill>
                  <a:srgbClr val="000000"/>
                </a:solidFill>
              </a:defRPr>
            </a:pPr>
            <a:r>
              <a:rPr b="1" sz="4000">
                <a:solidFill>
                  <a:srgbClr val="FFFFFF"/>
                </a:solidFill>
              </a:rPr>
              <a:t>16:00</a:t>
            </a:r>
          </a:p>
        </p:txBody>
      </p:sp>
      <p:grpSp>
        <p:nvGrpSpPr>
          <p:cNvPr id="3465" name="Group 3465"/>
          <p:cNvGrpSpPr/>
          <p:nvPr/>
        </p:nvGrpSpPr>
        <p:grpSpPr>
          <a:xfrm>
            <a:off x="7435470" y="5823197"/>
            <a:ext cx="4212683" cy="1657804"/>
            <a:chOff x="0" y="0"/>
            <a:chExt cx="4212682" cy="1657803"/>
          </a:xfrm>
        </p:grpSpPr>
        <p:sp>
          <p:nvSpPr>
            <p:cNvPr id="3462" name="Shape 3462"/>
            <p:cNvSpPr/>
            <p:nvPr/>
          </p:nvSpPr>
          <p:spPr>
            <a:xfrm>
              <a:off x="1617377"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3463" name="Shape 3463"/>
            <p:cNvSpPr/>
            <p:nvPr/>
          </p:nvSpPr>
          <p:spPr>
            <a:xfrm>
              <a:off x="0" y="489416"/>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464" name="Shape 3464"/>
            <p:cNvSpPr/>
            <p:nvPr/>
          </p:nvSpPr>
          <p:spPr>
            <a:xfrm>
              <a:off x="2883026" y="846184"/>
              <a:ext cx="1329657" cy="6391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6250" sz="32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6250" sz="3200">
                  <a:solidFill>
                    <a:srgbClr val="164F86"/>
                  </a:solidFill>
                </a:rPr>
                <a:t>stg</a:t>
              </a:r>
            </a:p>
          </p:txBody>
        </p:sp>
      </p:grpSp>
      <p:grpSp>
        <p:nvGrpSpPr>
          <p:cNvPr id="3484" name="Group 3484"/>
          <p:cNvGrpSpPr/>
          <p:nvPr/>
        </p:nvGrpSpPr>
        <p:grpSpPr>
          <a:xfrm>
            <a:off x="3173451" y="6171374"/>
            <a:ext cx="942781" cy="961450"/>
            <a:chOff x="0" y="0"/>
            <a:chExt cx="942780" cy="961449"/>
          </a:xfrm>
        </p:grpSpPr>
        <p:sp>
          <p:nvSpPr>
            <p:cNvPr id="3466" name="Shape 3466"/>
            <p:cNvSpPr/>
            <p:nvPr/>
          </p:nvSpPr>
          <p:spPr>
            <a:xfrm>
              <a:off x="11942" y="11823"/>
              <a:ext cx="919015" cy="828158"/>
            </a:xfrm>
            <a:custGeom>
              <a:avLst/>
              <a:gdLst/>
              <a:ahLst/>
              <a:cxnLst>
                <a:cxn ang="0">
                  <a:pos x="wd2" y="hd2"/>
                </a:cxn>
                <a:cxn ang="5400000">
                  <a:pos x="wd2" y="hd2"/>
                </a:cxn>
                <a:cxn ang="10800000">
                  <a:pos x="wd2" y="hd2"/>
                </a:cxn>
                <a:cxn ang="16200000">
                  <a:pos x="wd2" y="hd2"/>
                </a:cxn>
              </a:cxnLst>
              <a:rect l="0" t="0" r="r" b="b"/>
              <a:pathLst>
                <a:path w="18731" h="19253" fill="norm" stroke="1" extrusionOk="0">
                  <a:moveTo>
                    <a:pt x="16532" y="5254"/>
                  </a:moveTo>
                  <a:cubicBezTo>
                    <a:pt x="15990" y="2541"/>
                    <a:pt x="13851" y="0"/>
                    <a:pt x="10266" y="0"/>
                  </a:cubicBezTo>
                  <a:cubicBezTo>
                    <a:pt x="4180" y="0"/>
                    <a:pt x="4873" y="3983"/>
                    <a:pt x="3759" y="3983"/>
                  </a:cubicBezTo>
                  <a:cubicBezTo>
                    <a:pt x="445" y="3983"/>
                    <a:pt x="-2869" y="18715"/>
                    <a:pt x="4120" y="18715"/>
                  </a:cubicBezTo>
                  <a:cubicBezTo>
                    <a:pt x="11079" y="18715"/>
                    <a:pt x="18731" y="21600"/>
                    <a:pt x="18731" y="14011"/>
                  </a:cubicBezTo>
                  <a:cubicBezTo>
                    <a:pt x="18731" y="10783"/>
                    <a:pt x="16863" y="6937"/>
                    <a:pt x="16532" y="5254"/>
                  </a:cubicBezTo>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3467" name="Shape 3467"/>
            <p:cNvSpPr/>
            <p:nvPr/>
          </p:nvSpPr>
          <p:spPr>
            <a:xfrm>
              <a:off x="0" y="0"/>
              <a:ext cx="942781" cy="8525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727" y="21600"/>
                  </a:moveTo>
                  <a:cubicBezTo>
                    <a:pt x="14727" y="21600"/>
                    <a:pt x="14727" y="21600"/>
                    <a:pt x="14727" y="21600"/>
                  </a:cubicBezTo>
                  <a:cubicBezTo>
                    <a:pt x="13305" y="21600"/>
                    <a:pt x="11782" y="21450"/>
                    <a:pt x="10157" y="21301"/>
                  </a:cubicBezTo>
                  <a:cubicBezTo>
                    <a:pt x="8430" y="21151"/>
                    <a:pt x="6670" y="21001"/>
                    <a:pt x="4909" y="21001"/>
                  </a:cubicBezTo>
                  <a:cubicBezTo>
                    <a:pt x="3216" y="21001"/>
                    <a:pt x="1964" y="20290"/>
                    <a:pt x="1083" y="18942"/>
                  </a:cubicBezTo>
                  <a:cubicBezTo>
                    <a:pt x="372" y="17782"/>
                    <a:pt x="0" y="16172"/>
                    <a:pt x="0" y="14263"/>
                  </a:cubicBezTo>
                  <a:cubicBezTo>
                    <a:pt x="0" y="9883"/>
                    <a:pt x="2133" y="4342"/>
                    <a:pt x="4503" y="4342"/>
                  </a:cubicBezTo>
                  <a:cubicBezTo>
                    <a:pt x="4706" y="4342"/>
                    <a:pt x="4875" y="4080"/>
                    <a:pt x="5112" y="3556"/>
                  </a:cubicBezTo>
                  <a:cubicBezTo>
                    <a:pt x="5789" y="2209"/>
                    <a:pt x="6873" y="0"/>
                    <a:pt x="11816" y="0"/>
                  </a:cubicBezTo>
                  <a:cubicBezTo>
                    <a:pt x="16048" y="0"/>
                    <a:pt x="18519" y="2995"/>
                    <a:pt x="19129" y="5952"/>
                  </a:cubicBezTo>
                  <a:cubicBezTo>
                    <a:pt x="19230" y="6514"/>
                    <a:pt x="19535" y="7375"/>
                    <a:pt x="19907" y="8348"/>
                  </a:cubicBezTo>
                  <a:cubicBezTo>
                    <a:pt x="20652" y="10482"/>
                    <a:pt x="21600" y="13140"/>
                    <a:pt x="21600" y="15573"/>
                  </a:cubicBezTo>
                  <a:cubicBezTo>
                    <a:pt x="21600" y="17894"/>
                    <a:pt x="20957" y="19466"/>
                    <a:pt x="19636" y="20440"/>
                  </a:cubicBezTo>
                  <a:cubicBezTo>
                    <a:pt x="18519" y="21226"/>
                    <a:pt x="16962" y="21600"/>
                    <a:pt x="14727" y="21600"/>
                  </a:cubicBezTo>
                  <a:moveTo>
                    <a:pt x="11816" y="599"/>
                  </a:moveTo>
                  <a:cubicBezTo>
                    <a:pt x="7211" y="599"/>
                    <a:pt x="6196" y="2620"/>
                    <a:pt x="5586" y="3856"/>
                  </a:cubicBezTo>
                  <a:cubicBezTo>
                    <a:pt x="5315" y="4417"/>
                    <a:pt x="5045" y="4941"/>
                    <a:pt x="4503" y="4941"/>
                  </a:cubicBezTo>
                  <a:cubicBezTo>
                    <a:pt x="2607" y="4941"/>
                    <a:pt x="542" y="9845"/>
                    <a:pt x="542" y="14263"/>
                  </a:cubicBezTo>
                  <a:cubicBezTo>
                    <a:pt x="542" y="16060"/>
                    <a:pt x="880" y="17557"/>
                    <a:pt x="1557" y="18605"/>
                  </a:cubicBezTo>
                  <a:cubicBezTo>
                    <a:pt x="2302" y="19803"/>
                    <a:pt x="3419" y="20402"/>
                    <a:pt x="4909" y="20402"/>
                  </a:cubicBezTo>
                  <a:cubicBezTo>
                    <a:pt x="6670" y="20402"/>
                    <a:pt x="8464" y="20552"/>
                    <a:pt x="10191" y="20702"/>
                  </a:cubicBezTo>
                  <a:cubicBezTo>
                    <a:pt x="11816" y="20851"/>
                    <a:pt x="13339" y="21001"/>
                    <a:pt x="14727" y="21001"/>
                  </a:cubicBezTo>
                  <a:cubicBezTo>
                    <a:pt x="14727" y="21001"/>
                    <a:pt x="14727" y="21001"/>
                    <a:pt x="14727" y="21001"/>
                  </a:cubicBezTo>
                  <a:cubicBezTo>
                    <a:pt x="16860" y="21001"/>
                    <a:pt x="18316" y="20664"/>
                    <a:pt x="19332" y="19953"/>
                  </a:cubicBezTo>
                  <a:cubicBezTo>
                    <a:pt x="20517" y="19092"/>
                    <a:pt x="21058" y="17669"/>
                    <a:pt x="21058" y="15573"/>
                  </a:cubicBezTo>
                  <a:cubicBezTo>
                    <a:pt x="21058" y="13252"/>
                    <a:pt x="20144" y="10632"/>
                    <a:pt x="19399" y="8535"/>
                  </a:cubicBezTo>
                  <a:cubicBezTo>
                    <a:pt x="19027" y="7562"/>
                    <a:pt x="18722" y="6701"/>
                    <a:pt x="18587" y="6064"/>
                  </a:cubicBezTo>
                  <a:cubicBezTo>
                    <a:pt x="18045" y="3332"/>
                    <a:pt x="15743" y="599"/>
                    <a:pt x="11816" y="59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468" name="Shape 3468"/>
            <p:cNvSpPr/>
            <p:nvPr/>
          </p:nvSpPr>
          <p:spPr>
            <a:xfrm>
              <a:off x="51650" y="23647"/>
              <a:ext cx="833257" cy="4181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45" y="13967"/>
                  </a:moveTo>
                  <a:cubicBezTo>
                    <a:pt x="20451" y="15876"/>
                    <a:pt x="21064" y="18623"/>
                    <a:pt x="21600" y="21600"/>
                  </a:cubicBezTo>
                  <a:cubicBezTo>
                    <a:pt x="21294" y="19692"/>
                    <a:pt x="20911" y="17860"/>
                    <a:pt x="20604" y="16181"/>
                  </a:cubicBezTo>
                  <a:cubicBezTo>
                    <a:pt x="20413" y="15418"/>
                    <a:pt x="20298" y="14654"/>
                    <a:pt x="20145" y="13967"/>
                  </a:cubicBezTo>
                  <a:moveTo>
                    <a:pt x="12026" y="0"/>
                  </a:moveTo>
                  <a:cubicBezTo>
                    <a:pt x="6817" y="0"/>
                    <a:pt x="5668" y="4122"/>
                    <a:pt x="4979" y="6640"/>
                  </a:cubicBezTo>
                  <a:cubicBezTo>
                    <a:pt x="4672" y="7785"/>
                    <a:pt x="4366" y="8854"/>
                    <a:pt x="3753" y="8854"/>
                  </a:cubicBezTo>
                  <a:cubicBezTo>
                    <a:pt x="2374" y="8854"/>
                    <a:pt x="881" y="13128"/>
                    <a:pt x="0" y="18700"/>
                  </a:cubicBezTo>
                  <a:cubicBezTo>
                    <a:pt x="919" y="13739"/>
                    <a:pt x="2336" y="10075"/>
                    <a:pt x="3753" y="10075"/>
                  </a:cubicBezTo>
                  <a:cubicBezTo>
                    <a:pt x="5170" y="10075"/>
                    <a:pt x="4289" y="1221"/>
                    <a:pt x="12026" y="1221"/>
                  </a:cubicBezTo>
                  <a:cubicBezTo>
                    <a:pt x="15970" y="1221"/>
                    <a:pt x="18536" y="5419"/>
                    <a:pt x="19609" y="10457"/>
                  </a:cubicBezTo>
                  <a:cubicBezTo>
                    <a:pt x="18843" y="5114"/>
                    <a:pt x="16277" y="0"/>
                    <a:pt x="12026" y="0"/>
                  </a:cubicBezTo>
                </a:path>
              </a:pathLst>
            </a:custGeom>
            <a:solidFill>
              <a:srgbClr val="FFD774"/>
            </a:solidFill>
            <a:ln w="12700" cap="flat">
              <a:noFill/>
              <a:miter lim="400000"/>
            </a:ln>
            <a:effectLst/>
          </p:spPr>
          <p:txBody>
            <a:bodyPr wrap="square" lIns="71436" tIns="71436" rIns="71436" bIns="71436" numCol="1" anchor="t">
              <a:noAutofit/>
            </a:bodyPr>
            <a:lstStyle/>
            <a:p>
              <a:pPr lvl="0"/>
            </a:p>
          </p:txBody>
        </p:sp>
        <p:sp>
          <p:nvSpPr>
            <p:cNvPr id="3469" name="Shape 3469"/>
            <p:cNvSpPr/>
            <p:nvPr/>
          </p:nvSpPr>
          <p:spPr>
            <a:xfrm>
              <a:off x="0" y="0"/>
              <a:ext cx="942781" cy="8525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727" y="21600"/>
                  </a:moveTo>
                  <a:cubicBezTo>
                    <a:pt x="14727" y="21600"/>
                    <a:pt x="14727" y="21600"/>
                    <a:pt x="14727" y="21600"/>
                  </a:cubicBezTo>
                  <a:cubicBezTo>
                    <a:pt x="13305" y="21600"/>
                    <a:pt x="11782" y="21450"/>
                    <a:pt x="10157" y="21301"/>
                  </a:cubicBezTo>
                  <a:cubicBezTo>
                    <a:pt x="8430" y="21151"/>
                    <a:pt x="6670" y="21001"/>
                    <a:pt x="4909" y="21001"/>
                  </a:cubicBezTo>
                  <a:cubicBezTo>
                    <a:pt x="3216" y="21001"/>
                    <a:pt x="1964" y="20290"/>
                    <a:pt x="1083" y="18942"/>
                  </a:cubicBezTo>
                  <a:cubicBezTo>
                    <a:pt x="372" y="17782"/>
                    <a:pt x="0" y="16172"/>
                    <a:pt x="0" y="14263"/>
                  </a:cubicBezTo>
                  <a:cubicBezTo>
                    <a:pt x="0" y="9883"/>
                    <a:pt x="2133" y="4342"/>
                    <a:pt x="4503" y="4342"/>
                  </a:cubicBezTo>
                  <a:cubicBezTo>
                    <a:pt x="4706" y="4342"/>
                    <a:pt x="4875" y="4080"/>
                    <a:pt x="5112" y="3556"/>
                  </a:cubicBezTo>
                  <a:cubicBezTo>
                    <a:pt x="5789" y="2209"/>
                    <a:pt x="6873" y="0"/>
                    <a:pt x="11816" y="0"/>
                  </a:cubicBezTo>
                  <a:cubicBezTo>
                    <a:pt x="16048" y="0"/>
                    <a:pt x="18519" y="2995"/>
                    <a:pt x="19129" y="5952"/>
                  </a:cubicBezTo>
                  <a:cubicBezTo>
                    <a:pt x="19230" y="6514"/>
                    <a:pt x="19535" y="7375"/>
                    <a:pt x="19907" y="8348"/>
                  </a:cubicBezTo>
                  <a:cubicBezTo>
                    <a:pt x="20652" y="10482"/>
                    <a:pt x="21600" y="13140"/>
                    <a:pt x="21600" y="15573"/>
                  </a:cubicBezTo>
                  <a:cubicBezTo>
                    <a:pt x="21600" y="17894"/>
                    <a:pt x="20957" y="19466"/>
                    <a:pt x="19636" y="20440"/>
                  </a:cubicBezTo>
                  <a:cubicBezTo>
                    <a:pt x="18519" y="21226"/>
                    <a:pt x="16962" y="21600"/>
                    <a:pt x="14727" y="21600"/>
                  </a:cubicBezTo>
                  <a:moveTo>
                    <a:pt x="11816" y="599"/>
                  </a:moveTo>
                  <a:cubicBezTo>
                    <a:pt x="7211" y="599"/>
                    <a:pt x="6196" y="2620"/>
                    <a:pt x="5586" y="3856"/>
                  </a:cubicBezTo>
                  <a:cubicBezTo>
                    <a:pt x="5315" y="4417"/>
                    <a:pt x="5045" y="4941"/>
                    <a:pt x="4503" y="4941"/>
                  </a:cubicBezTo>
                  <a:cubicBezTo>
                    <a:pt x="2607" y="4941"/>
                    <a:pt x="542" y="9845"/>
                    <a:pt x="542" y="14263"/>
                  </a:cubicBezTo>
                  <a:cubicBezTo>
                    <a:pt x="542" y="16060"/>
                    <a:pt x="880" y="17557"/>
                    <a:pt x="1557" y="18605"/>
                  </a:cubicBezTo>
                  <a:cubicBezTo>
                    <a:pt x="2302" y="19803"/>
                    <a:pt x="3419" y="20402"/>
                    <a:pt x="4909" y="20402"/>
                  </a:cubicBezTo>
                  <a:cubicBezTo>
                    <a:pt x="6670" y="20402"/>
                    <a:pt x="8464" y="20552"/>
                    <a:pt x="10191" y="20702"/>
                  </a:cubicBezTo>
                  <a:cubicBezTo>
                    <a:pt x="11816" y="20851"/>
                    <a:pt x="13339" y="21001"/>
                    <a:pt x="14727" y="21001"/>
                  </a:cubicBezTo>
                  <a:cubicBezTo>
                    <a:pt x="14727" y="21001"/>
                    <a:pt x="14727" y="21001"/>
                    <a:pt x="14727" y="21001"/>
                  </a:cubicBezTo>
                  <a:cubicBezTo>
                    <a:pt x="16860" y="21001"/>
                    <a:pt x="18316" y="20664"/>
                    <a:pt x="19332" y="19953"/>
                  </a:cubicBezTo>
                  <a:cubicBezTo>
                    <a:pt x="20517" y="19092"/>
                    <a:pt x="21058" y="17669"/>
                    <a:pt x="21058" y="15573"/>
                  </a:cubicBezTo>
                  <a:cubicBezTo>
                    <a:pt x="21058" y="13252"/>
                    <a:pt x="20144" y="10632"/>
                    <a:pt x="19399" y="8535"/>
                  </a:cubicBezTo>
                  <a:cubicBezTo>
                    <a:pt x="19027" y="7562"/>
                    <a:pt x="18722" y="6701"/>
                    <a:pt x="18587" y="6064"/>
                  </a:cubicBezTo>
                  <a:cubicBezTo>
                    <a:pt x="18045" y="3332"/>
                    <a:pt x="15743" y="599"/>
                    <a:pt x="11816" y="59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470" name="Shape 3470"/>
            <p:cNvSpPr/>
            <p:nvPr/>
          </p:nvSpPr>
          <p:spPr>
            <a:xfrm>
              <a:off x="23647" y="576247"/>
              <a:ext cx="895487" cy="2526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1" y="5558"/>
                    <a:pt x="428" y="10232"/>
                    <a:pt x="1069" y="13516"/>
                  </a:cubicBezTo>
                  <a:cubicBezTo>
                    <a:pt x="1853" y="17558"/>
                    <a:pt x="3030" y="19579"/>
                    <a:pt x="4598" y="19579"/>
                  </a:cubicBezTo>
                  <a:cubicBezTo>
                    <a:pt x="6451" y="19579"/>
                    <a:pt x="8341" y="20084"/>
                    <a:pt x="10158" y="20589"/>
                  </a:cubicBezTo>
                  <a:cubicBezTo>
                    <a:pt x="11869" y="21095"/>
                    <a:pt x="13473" y="21600"/>
                    <a:pt x="14935" y="21600"/>
                  </a:cubicBezTo>
                  <a:cubicBezTo>
                    <a:pt x="14935" y="21600"/>
                    <a:pt x="14935" y="21600"/>
                    <a:pt x="14935" y="21600"/>
                  </a:cubicBezTo>
                  <a:cubicBezTo>
                    <a:pt x="17180" y="21600"/>
                    <a:pt x="18713" y="20463"/>
                    <a:pt x="19782" y="18063"/>
                  </a:cubicBezTo>
                  <a:cubicBezTo>
                    <a:pt x="21030" y="15158"/>
                    <a:pt x="21600" y="10358"/>
                    <a:pt x="21600" y="3284"/>
                  </a:cubicBezTo>
                  <a:cubicBezTo>
                    <a:pt x="21600" y="3284"/>
                    <a:pt x="21600" y="3284"/>
                    <a:pt x="21600" y="3158"/>
                  </a:cubicBezTo>
                  <a:cubicBezTo>
                    <a:pt x="20780" y="12758"/>
                    <a:pt x="18214" y="15032"/>
                    <a:pt x="14935" y="15032"/>
                  </a:cubicBezTo>
                  <a:cubicBezTo>
                    <a:pt x="11869" y="15032"/>
                    <a:pt x="8162" y="13011"/>
                    <a:pt x="4598" y="13011"/>
                  </a:cubicBezTo>
                  <a:cubicBezTo>
                    <a:pt x="1960" y="13011"/>
                    <a:pt x="570" y="7453"/>
                    <a:pt x="0" y="0"/>
                  </a:cubicBezTo>
                </a:path>
              </a:pathLst>
            </a:custGeom>
            <a:solidFill>
              <a:srgbClr val="DEAD27"/>
            </a:solidFill>
            <a:ln w="12700" cap="flat">
              <a:noFill/>
              <a:miter lim="400000"/>
            </a:ln>
            <a:effectLst/>
          </p:spPr>
          <p:txBody>
            <a:bodyPr wrap="square" lIns="71436" tIns="71436" rIns="71436" bIns="71436" numCol="1" anchor="t">
              <a:noAutofit/>
            </a:bodyPr>
            <a:lstStyle/>
            <a:p>
              <a:pPr lvl="0"/>
            </a:p>
          </p:txBody>
        </p:sp>
        <p:sp>
          <p:nvSpPr>
            <p:cNvPr id="3471" name="Shape 3471"/>
            <p:cNvSpPr/>
            <p:nvPr/>
          </p:nvSpPr>
          <p:spPr>
            <a:xfrm>
              <a:off x="12428" y="518373"/>
              <a:ext cx="918529" cy="322351"/>
            </a:xfrm>
            <a:custGeom>
              <a:avLst/>
              <a:gdLst/>
              <a:ahLst/>
              <a:cxnLst>
                <a:cxn ang="0">
                  <a:pos x="wd2" y="hd2"/>
                </a:cxn>
                <a:cxn ang="5400000">
                  <a:pos x="wd2" y="hd2"/>
                </a:cxn>
                <a:cxn ang="10800000">
                  <a:pos x="wd2" y="hd2"/>
                </a:cxn>
                <a:cxn ang="16200000">
                  <a:pos x="wd2" y="hd2"/>
                </a:cxn>
              </a:cxnLst>
              <a:rect l="0" t="0" r="r" b="b"/>
              <a:pathLst>
                <a:path w="21340" h="21600" fill="norm" stroke="1" extrusionOk="0">
                  <a:moveTo>
                    <a:pt x="49" y="0"/>
                  </a:moveTo>
                  <a:cubicBezTo>
                    <a:pt x="-260" y="10206"/>
                    <a:pt x="839" y="20015"/>
                    <a:pt x="4685" y="20015"/>
                  </a:cubicBezTo>
                  <a:cubicBezTo>
                    <a:pt x="8119" y="20015"/>
                    <a:pt x="11690" y="21600"/>
                    <a:pt x="14644" y="21600"/>
                  </a:cubicBezTo>
                  <a:cubicBezTo>
                    <a:pt x="18524" y="21600"/>
                    <a:pt x="21340" y="18925"/>
                    <a:pt x="21340" y="6440"/>
                  </a:cubicBezTo>
                  <a:cubicBezTo>
                    <a:pt x="21340" y="5450"/>
                    <a:pt x="21340" y="4459"/>
                    <a:pt x="21306" y="3468"/>
                  </a:cubicBezTo>
                  <a:cubicBezTo>
                    <a:pt x="21237" y="4558"/>
                    <a:pt x="21168" y="5549"/>
                    <a:pt x="21065" y="6341"/>
                  </a:cubicBezTo>
                  <a:cubicBezTo>
                    <a:pt x="21065" y="6440"/>
                    <a:pt x="21065" y="6440"/>
                    <a:pt x="21065" y="6440"/>
                  </a:cubicBezTo>
                  <a:cubicBezTo>
                    <a:pt x="21065" y="6440"/>
                    <a:pt x="21065" y="6440"/>
                    <a:pt x="21065" y="6440"/>
                  </a:cubicBezTo>
                  <a:cubicBezTo>
                    <a:pt x="21065" y="11989"/>
                    <a:pt x="20516" y="15754"/>
                    <a:pt x="19314" y="18033"/>
                  </a:cubicBezTo>
                  <a:cubicBezTo>
                    <a:pt x="18284" y="19916"/>
                    <a:pt x="16807" y="20807"/>
                    <a:pt x="14644" y="20807"/>
                  </a:cubicBezTo>
                  <a:cubicBezTo>
                    <a:pt x="14644" y="20807"/>
                    <a:pt x="14644" y="20807"/>
                    <a:pt x="14644" y="20807"/>
                  </a:cubicBezTo>
                  <a:cubicBezTo>
                    <a:pt x="13236" y="20807"/>
                    <a:pt x="11690" y="20411"/>
                    <a:pt x="10042" y="20015"/>
                  </a:cubicBezTo>
                  <a:cubicBezTo>
                    <a:pt x="8291" y="19618"/>
                    <a:pt x="6471" y="19222"/>
                    <a:pt x="4685" y="19222"/>
                  </a:cubicBezTo>
                  <a:cubicBezTo>
                    <a:pt x="3174" y="19222"/>
                    <a:pt x="2041" y="17637"/>
                    <a:pt x="1285" y="14466"/>
                  </a:cubicBezTo>
                  <a:cubicBezTo>
                    <a:pt x="667" y="11890"/>
                    <a:pt x="324" y="8224"/>
                    <a:pt x="255" y="3864"/>
                  </a:cubicBezTo>
                  <a:cubicBezTo>
                    <a:pt x="152" y="2576"/>
                    <a:pt x="83" y="1288"/>
                    <a:pt x="49"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472" name="Shape 3472"/>
            <p:cNvSpPr/>
            <p:nvPr/>
          </p:nvSpPr>
          <p:spPr>
            <a:xfrm>
              <a:off x="181710" y="277721"/>
              <a:ext cx="591184" cy="672112"/>
            </a:xfrm>
            <a:custGeom>
              <a:avLst/>
              <a:gdLst/>
              <a:ahLst/>
              <a:cxnLst>
                <a:cxn ang="0">
                  <a:pos x="wd2" y="hd2"/>
                </a:cxn>
                <a:cxn ang="5400000">
                  <a:pos x="wd2" y="hd2"/>
                </a:cxn>
                <a:cxn ang="10800000">
                  <a:pos x="wd2" y="hd2"/>
                </a:cxn>
                <a:cxn ang="16200000">
                  <a:pos x="wd2" y="hd2"/>
                </a:cxn>
              </a:cxnLst>
              <a:rect l="0" t="0" r="r" b="b"/>
              <a:pathLst>
                <a:path w="21600" h="20482" fill="norm" stroke="1" extrusionOk="0">
                  <a:moveTo>
                    <a:pt x="0" y="4281"/>
                  </a:moveTo>
                  <a:cubicBezTo>
                    <a:pt x="0" y="11346"/>
                    <a:pt x="0" y="11346"/>
                    <a:pt x="0" y="11346"/>
                  </a:cubicBezTo>
                  <a:cubicBezTo>
                    <a:pt x="0" y="16251"/>
                    <a:pt x="4698" y="20391"/>
                    <a:pt x="10638" y="20481"/>
                  </a:cubicBezTo>
                  <a:cubicBezTo>
                    <a:pt x="16686" y="20571"/>
                    <a:pt x="21600" y="16521"/>
                    <a:pt x="21600" y="11481"/>
                  </a:cubicBezTo>
                  <a:cubicBezTo>
                    <a:pt x="21600" y="3291"/>
                    <a:pt x="21600" y="3291"/>
                    <a:pt x="21600" y="3291"/>
                  </a:cubicBezTo>
                  <a:cubicBezTo>
                    <a:pt x="21600" y="2526"/>
                    <a:pt x="20790" y="1941"/>
                    <a:pt x="19872" y="2031"/>
                  </a:cubicBezTo>
                  <a:cubicBezTo>
                    <a:pt x="17226" y="2391"/>
                    <a:pt x="12150" y="2661"/>
                    <a:pt x="7560" y="546"/>
                  </a:cubicBezTo>
                  <a:cubicBezTo>
                    <a:pt x="4158" y="-1029"/>
                    <a:pt x="0" y="996"/>
                    <a:pt x="0" y="4191"/>
                  </a:cubicBezTo>
                  <a:cubicBezTo>
                    <a:pt x="0" y="4236"/>
                    <a:pt x="0" y="4236"/>
                    <a:pt x="0" y="4281"/>
                  </a:cubicBez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473" name="Shape 3473"/>
            <p:cNvSpPr/>
            <p:nvPr/>
          </p:nvSpPr>
          <p:spPr>
            <a:xfrm>
              <a:off x="169887" y="266343"/>
              <a:ext cx="614830" cy="6951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748" y="21600"/>
                    <a:pt x="10696" y="21600"/>
                    <a:pt x="10592" y="21600"/>
                  </a:cubicBezTo>
                  <a:cubicBezTo>
                    <a:pt x="4777" y="21508"/>
                    <a:pt x="0" y="17152"/>
                    <a:pt x="0" y="11924"/>
                  </a:cubicBezTo>
                  <a:cubicBezTo>
                    <a:pt x="0" y="4632"/>
                    <a:pt x="0" y="4632"/>
                    <a:pt x="0" y="4632"/>
                  </a:cubicBezTo>
                  <a:cubicBezTo>
                    <a:pt x="0" y="2064"/>
                    <a:pt x="2388" y="0"/>
                    <a:pt x="5296" y="0"/>
                  </a:cubicBezTo>
                  <a:cubicBezTo>
                    <a:pt x="6231" y="0"/>
                    <a:pt x="7062" y="183"/>
                    <a:pt x="7892" y="596"/>
                  </a:cubicBezTo>
                  <a:cubicBezTo>
                    <a:pt x="10229" y="1743"/>
                    <a:pt x="12981" y="2339"/>
                    <a:pt x="16044" y="2339"/>
                  </a:cubicBezTo>
                  <a:cubicBezTo>
                    <a:pt x="17187" y="2339"/>
                    <a:pt x="18329" y="2247"/>
                    <a:pt x="19419" y="2064"/>
                  </a:cubicBezTo>
                  <a:cubicBezTo>
                    <a:pt x="19523" y="2064"/>
                    <a:pt x="19627" y="2064"/>
                    <a:pt x="19731" y="2064"/>
                  </a:cubicBezTo>
                  <a:cubicBezTo>
                    <a:pt x="20769" y="2064"/>
                    <a:pt x="21600" y="2797"/>
                    <a:pt x="21600" y="3715"/>
                  </a:cubicBezTo>
                  <a:cubicBezTo>
                    <a:pt x="21600" y="12061"/>
                    <a:pt x="21600" y="12061"/>
                    <a:pt x="21600" y="12061"/>
                  </a:cubicBezTo>
                  <a:cubicBezTo>
                    <a:pt x="21600" y="14629"/>
                    <a:pt x="20458" y="17014"/>
                    <a:pt x="18433" y="18803"/>
                  </a:cubicBezTo>
                  <a:cubicBezTo>
                    <a:pt x="16408" y="20591"/>
                    <a:pt x="13708" y="21600"/>
                    <a:pt x="10800" y="21600"/>
                  </a:cubicBezTo>
                  <a:close/>
                  <a:moveTo>
                    <a:pt x="5296" y="734"/>
                  </a:moveTo>
                  <a:cubicBezTo>
                    <a:pt x="2856" y="734"/>
                    <a:pt x="831" y="2476"/>
                    <a:pt x="831" y="4632"/>
                  </a:cubicBezTo>
                  <a:cubicBezTo>
                    <a:pt x="831" y="11924"/>
                    <a:pt x="831" y="11924"/>
                    <a:pt x="831" y="11924"/>
                  </a:cubicBezTo>
                  <a:cubicBezTo>
                    <a:pt x="831" y="16785"/>
                    <a:pt x="5244" y="20775"/>
                    <a:pt x="10644" y="20866"/>
                  </a:cubicBezTo>
                  <a:cubicBezTo>
                    <a:pt x="13344" y="20912"/>
                    <a:pt x="15940" y="19995"/>
                    <a:pt x="17862" y="18298"/>
                  </a:cubicBezTo>
                  <a:cubicBezTo>
                    <a:pt x="19731" y="16647"/>
                    <a:pt x="20769" y="14400"/>
                    <a:pt x="20769" y="12061"/>
                  </a:cubicBezTo>
                  <a:cubicBezTo>
                    <a:pt x="20769" y="3715"/>
                    <a:pt x="20769" y="3715"/>
                    <a:pt x="20769" y="3715"/>
                  </a:cubicBezTo>
                  <a:cubicBezTo>
                    <a:pt x="20769" y="3210"/>
                    <a:pt x="20302" y="2797"/>
                    <a:pt x="19731" y="2797"/>
                  </a:cubicBezTo>
                  <a:cubicBezTo>
                    <a:pt x="19679" y="2797"/>
                    <a:pt x="19627" y="2797"/>
                    <a:pt x="19575" y="2797"/>
                  </a:cubicBezTo>
                  <a:cubicBezTo>
                    <a:pt x="18433" y="2981"/>
                    <a:pt x="17238" y="3073"/>
                    <a:pt x="16044" y="3073"/>
                  </a:cubicBezTo>
                  <a:cubicBezTo>
                    <a:pt x="12825" y="3073"/>
                    <a:pt x="9969" y="2431"/>
                    <a:pt x="7477" y="1238"/>
                  </a:cubicBezTo>
                  <a:cubicBezTo>
                    <a:pt x="6802" y="917"/>
                    <a:pt x="6075" y="734"/>
                    <a:pt x="5296" y="734"/>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474" name="Shape 3474"/>
            <p:cNvSpPr/>
            <p:nvPr/>
          </p:nvSpPr>
          <p:spPr>
            <a:xfrm>
              <a:off x="110768" y="459255"/>
              <a:ext cx="70943" cy="1418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725"/>
                    <a:pt x="0" y="10800"/>
                  </a:cubicBezTo>
                  <a:cubicBezTo>
                    <a:pt x="0" y="16875"/>
                    <a:pt x="9450" y="21600"/>
                    <a:pt x="21600" y="21600"/>
                  </a:cubicBezTo>
                  <a:lnTo>
                    <a:pt x="2160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475" name="Shape 3475"/>
            <p:cNvSpPr/>
            <p:nvPr/>
          </p:nvSpPr>
          <p:spPr>
            <a:xfrm>
              <a:off x="98945" y="447431"/>
              <a:ext cx="94590" cy="1655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7" y="21600"/>
                    <a:pt x="0" y="16779"/>
                    <a:pt x="0" y="10800"/>
                  </a:cubicBezTo>
                  <a:cubicBezTo>
                    <a:pt x="0" y="4821"/>
                    <a:pt x="8437" y="0"/>
                    <a:pt x="18900" y="0"/>
                  </a:cubicBezTo>
                  <a:cubicBezTo>
                    <a:pt x="20250" y="0"/>
                    <a:pt x="21600" y="771"/>
                    <a:pt x="21600" y="1543"/>
                  </a:cubicBezTo>
                  <a:cubicBezTo>
                    <a:pt x="21600" y="20057"/>
                    <a:pt x="21600" y="20057"/>
                    <a:pt x="21600" y="20057"/>
                  </a:cubicBezTo>
                  <a:cubicBezTo>
                    <a:pt x="21600" y="20829"/>
                    <a:pt x="20250" y="21600"/>
                    <a:pt x="18900" y="21600"/>
                  </a:cubicBezTo>
                  <a:close/>
                  <a:moveTo>
                    <a:pt x="16200" y="3279"/>
                  </a:moveTo>
                  <a:cubicBezTo>
                    <a:pt x="10125" y="4050"/>
                    <a:pt x="5400" y="7136"/>
                    <a:pt x="5400" y="10800"/>
                  </a:cubicBezTo>
                  <a:cubicBezTo>
                    <a:pt x="5400" y="14464"/>
                    <a:pt x="10125" y="17550"/>
                    <a:pt x="16200" y="18321"/>
                  </a:cubicBezTo>
                  <a:lnTo>
                    <a:pt x="16200" y="327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476" name="Shape 3476"/>
            <p:cNvSpPr/>
            <p:nvPr/>
          </p:nvSpPr>
          <p:spPr>
            <a:xfrm>
              <a:off x="772893" y="459255"/>
              <a:ext cx="70943" cy="1418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875"/>
                    <a:pt x="12150" y="21600"/>
                    <a:pt x="0" y="21600"/>
                  </a:cubicBezTo>
                  <a:lnTo>
                    <a:pt x="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477" name="Shape 3477"/>
            <p:cNvSpPr/>
            <p:nvPr/>
          </p:nvSpPr>
          <p:spPr>
            <a:xfrm>
              <a:off x="761069" y="447431"/>
              <a:ext cx="94590" cy="1655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771"/>
                    <a:pt x="1350" y="0"/>
                    <a:pt x="2700" y="0"/>
                  </a:cubicBezTo>
                  <a:cubicBezTo>
                    <a:pt x="13163" y="0"/>
                    <a:pt x="21600" y="4821"/>
                    <a:pt x="21600" y="10800"/>
                  </a:cubicBezTo>
                  <a:cubicBezTo>
                    <a:pt x="21600" y="16779"/>
                    <a:pt x="13163" y="21600"/>
                    <a:pt x="2700" y="21600"/>
                  </a:cubicBezTo>
                  <a:close/>
                  <a:moveTo>
                    <a:pt x="5400" y="3279"/>
                  </a:moveTo>
                  <a:cubicBezTo>
                    <a:pt x="5400" y="18321"/>
                    <a:pt x="5400" y="18321"/>
                    <a:pt x="5400" y="18321"/>
                  </a:cubicBezTo>
                  <a:cubicBezTo>
                    <a:pt x="11475" y="17550"/>
                    <a:pt x="16200" y="14464"/>
                    <a:pt x="16200" y="10800"/>
                  </a:cubicBezTo>
                  <a:cubicBezTo>
                    <a:pt x="16200" y="7136"/>
                    <a:pt x="11475" y="4050"/>
                    <a:pt x="5400" y="3279"/>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478" name="Shape 3478"/>
            <p:cNvSpPr/>
            <p:nvPr/>
          </p:nvSpPr>
          <p:spPr>
            <a:xfrm>
              <a:off x="317371" y="512772"/>
              <a:ext cx="59119" cy="5911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479" name="Shape 3479"/>
            <p:cNvSpPr/>
            <p:nvPr/>
          </p:nvSpPr>
          <p:spPr>
            <a:xfrm>
              <a:off x="577491" y="512772"/>
              <a:ext cx="59119" cy="5911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480" name="Shape 3480"/>
            <p:cNvSpPr/>
            <p:nvPr/>
          </p:nvSpPr>
          <p:spPr>
            <a:xfrm>
              <a:off x="288123" y="430007"/>
              <a:ext cx="118238" cy="59174"/>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481" name="Shape 3481"/>
            <p:cNvSpPr/>
            <p:nvPr/>
          </p:nvSpPr>
          <p:spPr>
            <a:xfrm>
              <a:off x="548243" y="430007"/>
              <a:ext cx="118238" cy="59174"/>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482" name="Shape 3482"/>
            <p:cNvSpPr/>
            <p:nvPr/>
          </p:nvSpPr>
          <p:spPr>
            <a:xfrm>
              <a:off x="418183" y="631009"/>
              <a:ext cx="118238" cy="709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60" y="21600"/>
                    <a:pt x="0" y="13500"/>
                    <a:pt x="0" y="3600"/>
                  </a:cubicBezTo>
                  <a:cubicBezTo>
                    <a:pt x="0" y="1800"/>
                    <a:pt x="1080" y="0"/>
                    <a:pt x="2160" y="0"/>
                  </a:cubicBezTo>
                  <a:cubicBezTo>
                    <a:pt x="3240" y="0"/>
                    <a:pt x="4320" y="1800"/>
                    <a:pt x="4320" y="3600"/>
                  </a:cubicBezTo>
                  <a:cubicBezTo>
                    <a:pt x="4320" y="9450"/>
                    <a:pt x="7290" y="14400"/>
                    <a:pt x="10800" y="14400"/>
                  </a:cubicBezTo>
                  <a:cubicBezTo>
                    <a:pt x="14310" y="14400"/>
                    <a:pt x="17280" y="9450"/>
                    <a:pt x="17280" y="3600"/>
                  </a:cubicBezTo>
                  <a:cubicBezTo>
                    <a:pt x="17280" y="1800"/>
                    <a:pt x="18360" y="0"/>
                    <a:pt x="19440" y="0"/>
                  </a:cubicBezTo>
                  <a:cubicBezTo>
                    <a:pt x="20520" y="0"/>
                    <a:pt x="21600" y="1800"/>
                    <a:pt x="21600" y="3600"/>
                  </a:cubicBezTo>
                  <a:cubicBezTo>
                    <a:pt x="21600" y="13500"/>
                    <a:pt x="16740" y="21600"/>
                    <a:pt x="1080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483" name="Shape 3483"/>
            <p:cNvSpPr/>
            <p:nvPr/>
          </p:nvSpPr>
          <p:spPr>
            <a:xfrm>
              <a:off x="407610" y="781605"/>
              <a:ext cx="139384" cy="70943"/>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sp>
        <p:nvSpPr>
          <p:cNvPr id="3485" name="Shape 3485"/>
          <p:cNvSpPr/>
          <p:nvPr/>
        </p:nvSpPr>
        <p:spPr>
          <a:xfrm>
            <a:off x="1086741" y="9536879"/>
            <a:ext cx="1385317"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8100"/>
              </a:lnSpc>
              <a:defRPr b="1" sz="4000">
                <a:solidFill>
                  <a:srgbClr val="FFFFFF"/>
                </a:solidFill>
                <a:latin typeface="Helvetica Neue"/>
                <a:ea typeface="Helvetica Neue"/>
                <a:cs typeface="Helvetica Neue"/>
                <a:sym typeface="Helvetica Neue"/>
              </a:defRPr>
            </a:lvl1pPr>
          </a:lstStyle>
          <a:p>
            <a:pPr lvl="0">
              <a:defRPr b="0" sz="1800">
                <a:solidFill>
                  <a:srgbClr val="000000"/>
                </a:solidFill>
              </a:defRPr>
            </a:pPr>
            <a:r>
              <a:rPr b="1" sz="4000">
                <a:solidFill>
                  <a:srgbClr val="FFFFFF"/>
                </a:solidFill>
              </a:rPr>
              <a:t>16:30</a:t>
            </a:r>
          </a:p>
        </p:txBody>
      </p:sp>
      <p:sp>
        <p:nvSpPr>
          <p:cNvPr id="3486" name="Shape 3486"/>
          <p:cNvSpPr/>
          <p:nvPr/>
        </p:nvSpPr>
        <p:spPr>
          <a:xfrm>
            <a:off x="1099339" y="11595180"/>
            <a:ext cx="1385317"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8100"/>
              </a:lnSpc>
              <a:defRPr b="1" sz="4000">
                <a:solidFill>
                  <a:srgbClr val="FFFFFF"/>
                </a:solidFill>
                <a:latin typeface="Helvetica Neue"/>
                <a:ea typeface="Helvetica Neue"/>
                <a:cs typeface="Helvetica Neue"/>
                <a:sym typeface="Helvetica Neue"/>
              </a:defRPr>
            </a:lvl1pPr>
          </a:lstStyle>
          <a:p>
            <a:pPr lvl="0">
              <a:defRPr b="0" sz="1800">
                <a:solidFill>
                  <a:srgbClr val="000000"/>
                </a:solidFill>
              </a:defRPr>
            </a:pPr>
            <a:r>
              <a:rPr b="1" sz="4000">
                <a:solidFill>
                  <a:srgbClr val="FFFFFF"/>
                </a:solidFill>
              </a:rPr>
              <a:t>10:00</a:t>
            </a:r>
          </a:p>
        </p:txBody>
      </p:sp>
      <p:grpSp>
        <p:nvGrpSpPr>
          <p:cNvPr id="3512" name="Group 3512"/>
          <p:cNvGrpSpPr/>
          <p:nvPr/>
        </p:nvGrpSpPr>
        <p:grpSpPr>
          <a:xfrm>
            <a:off x="3195082" y="11120861"/>
            <a:ext cx="12268637" cy="1778176"/>
            <a:chOff x="0" y="0"/>
            <a:chExt cx="12268636" cy="1778174"/>
          </a:xfrm>
        </p:grpSpPr>
        <p:grpSp>
          <p:nvGrpSpPr>
            <p:cNvPr id="3510" name="Group 3510"/>
            <p:cNvGrpSpPr/>
            <p:nvPr/>
          </p:nvGrpSpPr>
          <p:grpSpPr>
            <a:xfrm>
              <a:off x="-1" y="0"/>
              <a:ext cx="11551467" cy="1657804"/>
              <a:chOff x="0" y="0"/>
              <a:chExt cx="11551465" cy="1657803"/>
            </a:xfrm>
          </p:grpSpPr>
          <p:sp>
            <p:nvSpPr>
              <p:cNvPr id="3487" name="Shape 3487"/>
              <p:cNvSpPr/>
              <p:nvPr/>
            </p:nvSpPr>
            <p:spPr>
              <a:xfrm>
                <a:off x="9909178"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3488" name="Shape 3488"/>
              <p:cNvSpPr/>
              <p:nvPr/>
            </p:nvSpPr>
            <p:spPr>
              <a:xfrm>
                <a:off x="8292085" y="489416"/>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489" name="Shape 3489"/>
              <p:cNvSpPr/>
              <p:nvPr/>
            </p:nvSpPr>
            <p:spPr>
              <a:xfrm>
                <a:off x="4262018" y="489416"/>
                <a:ext cx="822663"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pic>
            <p:nvPicPr>
              <p:cNvPr id="3490" name="pasted-image.png"/>
              <p:cNvPicPr/>
              <p:nvPr/>
            </p:nvPicPr>
            <p:blipFill>
              <a:blip r:embed="rId6">
                <a:extLst/>
              </a:blip>
              <a:stretch>
                <a:fillRect/>
              </a:stretch>
            </p:blipFill>
            <p:spPr>
              <a:xfrm>
                <a:off x="6127230" y="125175"/>
                <a:ext cx="1145382" cy="1407452"/>
              </a:xfrm>
              <a:prstGeom prst="rect">
                <a:avLst/>
              </a:prstGeom>
              <a:ln w="12700" cap="flat">
                <a:noFill/>
                <a:miter lim="400000"/>
              </a:ln>
              <a:effectLst/>
            </p:spPr>
          </p:pic>
          <p:grpSp>
            <p:nvGrpSpPr>
              <p:cNvPr id="3509" name="Group 3509"/>
              <p:cNvGrpSpPr/>
              <p:nvPr/>
            </p:nvGrpSpPr>
            <p:grpSpPr>
              <a:xfrm>
                <a:off x="-1" y="348176"/>
                <a:ext cx="942782" cy="961451"/>
                <a:chOff x="0" y="0"/>
                <a:chExt cx="942780" cy="961449"/>
              </a:xfrm>
            </p:grpSpPr>
            <p:sp>
              <p:nvSpPr>
                <p:cNvPr id="3491" name="Shape 3491"/>
                <p:cNvSpPr/>
                <p:nvPr/>
              </p:nvSpPr>
              <p:spPr>
                <a:xfrm>
                  <a:off x="11942" y="11823"/>
                  <a:ext cx="919015" cy="828158"/>
                </a:xfrm>
                <a:custGeom>
                  <a:avLst/>
                  <a:gdLst/>
                  <a:ahLst/>
                  <a:cxnLst>
                    <a:cxn ang="0">
                      <a:pos x="wd2" y="hd2"/>
                    </a:cxn>
                    <a:cxn ang="5400000">
                      <a:pos x="wd2" y="hd2"/>
                    </a:cxn>
                    <a:cxn ang="10800000">
                      <a:pos x="wd2" y="hd2"/>
                    </a:cxn>
                    <a:cxn ang="16200000">
                      <a:pos x="wd2" y="hd2"/>
                    </a:cxn>
                  </a:cxnLst>
                  <a:rect l="0" t="0" r="r" b="b"/>
                  <a:pathLst>
                    <a:path w="18731" h="19253" fill="norm" stroke="1" extrusionOk="0">
                      <a:moveTo>
                        <a:pt x="16532" y="5254"/>
                      </a:moveTo>
                      <a:cubicBezTo>
                        <a:pt x="15990" y="2541"/>
                        <a:pt x="13851" y="0"/>
                        <a:pt x="10266" y="0"/>
                      </a:cubicBezTo>
                      <a:cubicBezTo>
                        <a:pt x="4180" y="0"/>
                        <a:pt x="4873" y="3983"/>
                        <a:pt x="3759" y="3983"/>
                      </a:cubicBezTo>
                      <a:cubicBezTo>
                        <a:pt x="445" y="3983"/>
                        <a:pt x="-2869" y="18715"/>
                        <a:pt x="4120" y="18715"/>
                      </a:cubicBezTo>
                      <a:cubicBezTo>
                        <a:pt x="11079" y="18715"/>
                        <a:pt x="18731" y="21600"/>
                        <a:pt x="18731" y="14011"/>
                      </a:cubicBezTo>
                      <a:cubicBezTo>
                        <a:pt x="18731" y="10783"/>
                        <a:pt x="16863" y="6937"/>
                        <a:pt x="16532" y="5254"/>
                      </a:cubicBezTo>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3492" name="Shape 3492"/>
                <p:cNvSpPr/>
                <p:nvPr/>
              </p:nvSpPr>
              <p:spPr>
                <a:xfrm>
                  <a:off x="0" y="0"/>
                  <a:ext cx="942781" cy="8525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727" y="21600"/>
                      </a:moveTo>
                      <a:cubicBezTo>
                        <a:pt x="14727" y="21600"/>
                        <a:pt x="14727" y="21600"/>
                        <a:pt x="14727" y="21600"/>
                      </a:cubicBezTo>
                      <a:cubicBezTo>
                        <a:pt x="13305" y="21600"/>
                        <a:pt x="11782" y="21450"/>
                        <a:pt x="10157" y="21301"/>
                      </a:cubicBezTo>
                      <a:cubicBezTo>
                        <a:pt x="8430" y="21151"/>
                        <a:pt x="6670" y="21001"/>
                        <a:pt x="4909" y="21001"/>
                      </a:cubicBezTo>
                      <a:cubicBezTo>
                        <a:pt x="3216" y="21001"/>
                        <a:pt x="1964" y="20290"/>
                        <a:pt x="1083" y="18942"/>
                      </a:cubicBezTo>
                      <a:cubicBezTo>
                        <a:pt x="372" y="17782"/>
                        <a:pt x="0" y="16172"/>
                        <a:pt x="0" y="14263"/>
                      </a:cubicBezTo>
                      <a:cubicBezTo>
                        <a:pt x="0" y="9883"/>
                        <a:pt x="2133" y="4342"/>
                        <a:pt x="4503" y="4342"/>
                      </a:cubicBezTo>
                      <a:cubicBezTo>
                        <a:pt x="4706" y="4342"/>
                        <a:pt x="4875" y="4080"/>
                        <a:pt x="5112" y="3556"/>
                      </a:cubicBezTo>
                      <a:cubicBezTo>
                        <a:pt x="5789" y="2209"/>
                        <a:pt x="6873" y="0"/>
                        <a:pt x="11816" y="0"/>
                      </a:cubicBezTo>
                      <a:cubicBezTo>
                        <a:pt x="16048" y="0"/>
                        <a:pt x="18519" y="2995"/>
                        <a:pt x="19129" y="5952"/>
                      </a:cubicBezTo>
                      <a:cubicBezTo>
                        <a:pt x="19230" y="6514"/>
                        <a:pt x="19535" y="7375"/>
                        <a:pt x="19907" y="8348"/>
                      </a:cubicBezTo>
                      <a:cubicBezTo>
                        <a:pt x="20652" y="10482"/>
                        <a:pt x="21600" y="13140"/>
                        <a:pt x="21600" y="15573"/>
                      </a:cubicBezTo>
                      <a:cubicBezTo>
                        <a:pt x="21600" y="17894"/>
                        <a:pt x="20957" y="19466"/>
                        <a:pt x="19636" y="20440"/>
                      </a:cubicBezTo>
                      <a:cubicBezTo>
                        <a:pt x="18519" y="21226"/>
                        <a:pt x="16962" y="21600"/>
                        <a:pt x="14727" y="21600"/>
                      </a:cubicBezTo>
                      <a:moveTo>
                        <a:pt x="11816" y="599"/>
                      </a:moveTo>
                      <a:cubicBezTo>
                        <a:pt x="7211" y="599"/>
                        <a:pt x="6196" y="2620"/>
                        <a:pt x="5586" y="3856"/>
                      </a:cubicBezTo>
                      <a:cubicBezTo>
                        <a:pt x="5315" y="4417"/>
                        <a:pt x="5045" y="4941"/>
                        <a:pt x="4503" y="4941"/>
                      </a:cubicBezTo>
                      <a:cubicBezTo>
                        <a:pt x="2607" y="4941"/>
                        <a:pt x="542" y="9845"/>
                        <a:pt x="542" y="14263"/>
                      </a:cubicBezTo>
                      <a:cubicBezTo>
                        <a:pt x="542" y="16060"/>
                        <a:pt x="880" y="17557"/>
                        <a:pt x="1557" y="18605"/>
                      </a:cubicBezTo>
                      <a:cubicBezTo>
                        <a:pt x="2302" y="19803"/>
                        <a:pt x="3419" y="20402"/>
                        <a:pt x="4909" y="20402"/>
                      </a:cubicBezTo>
                      <a:cubicBezTo>
                        <a:pt x="6670" y="20402"/>
                        <a:pt x="8464" y="20552"/>
                        <a:pt x="10191" y="20702"/>
                      </a:cubicBezTo>
                      <a:cubicBezTo>
                        <a:pt x="11816" y="20851"/>
                        <a:pt x="13339" y="21001"/>
                        <a:pt x="14727" y="21001"/>
                      </a:cubicBezTo>
                      <a:cubicBezTo>
                        <a:pt x="14727" y="21001"/>
                        <a:pt x="14727" y="21001"/>
                        <a:pt x="14727" y="21001"/>
                      </a:cubicBezTo>
                      <a:cubicBezTo>
                        <a:pt x="16860" y="21001"/>
                        <a:pt x="18316" y="20664"/>
                        <a:pt x="19332" y="19953"/>
                      </a:cubicBezTo>
                      <a:cubicBezTo>
                        <a:pt x="20517" y="19092"/>
                        <a:pt x="21058" y="17669"/>
                        <a:pt x="21058" y="15573"/>
                      </a:cubicBezTo>
                      <a:cubicBezTo>
                        <a:pt x="21058" y="13252"/>
                        <a:pt x="20144" y="10632"/>
                        <a:pt x="19399" y="8535"/>
                      </a:cubicBezTo>
                      <a:cubicBezTo>
                        <a:pt x="19027" y="7562"/>
                        <a:pt x="18722" y="6701"/>
                        <a:pt x="18587" y="6064"/>
                      </a:cubicBezTo>
                      <a:cubicBezTo>
                        <a:pt x="18045" y="3332"/>
                        <a:pt x="15743" y="599"/>
                        <a:pt x="11816" y="59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493" name="Shape 3493"/>
                <p:cNvSpPr/>
                <p:nvPr/>
              </p:nvSpPr>
              <p:spPr>
                <a:xfrm>
                  <a:off x="51650" y="23647"/>
                  <a:ext cx="833257" cy="4181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45" y="13967"/>
                      </a:moveTo>
                      <a:cubicBezTo>
                        <a:pt x="20451" y="15876"/>
                        <a:pt x="21064" y="18623"/>
                        <a:pt x="21600" y="21600"/>
                      </a:cubicBezTo>
                      <a:cubicBezTo>
                        <a:pt x="21294" y="19692"/>
                        <a:pt x="20911" y="17860"/>
                        <a:pt x="20604" y="16181"/>
                      </a:cubicBezTo>
                      <a:cubicBezTo>
                        <a:pt x="20413" y="15418"/>
                        <a:pt x="20298" y="14654"/>
                        <a:pt x="20145" y="13967"/>
                      </a:cubicBezTo>
                      <a:moveTo>
                        <a:pt x="12026" y="0"/>
                      </a:moveTo>
                      <a:cubicBezTo>
                        <a:pt x="6817" y="0"/>
                        <a:pt x="5668" y="4122"/>
                        <a:pt x="4979" y="6640"/>
                      </a:cubicBezTo>
                      <a:cubicBezTo>
                        <a:pt x="4672" y="7785"/>
                        <a:pt x="4366" y="8854"/>
                        <a:pt x="3753" y="8854"/>
                      </a:cubicBezTo>
                      <a:cubicBezTo>
                        <a:pt x="2374" y="8854"/>
                        <a:pt x="881" y="13128"/>
                        <a:pt x="0" y="18700"/>
                      </a:cubicBezTo>
                      <a:cubicBezTo>
                        <a:pt x="919" y="13739"/>
                        <a:pt x="2336" y="10075"/>
                        <a:pt x="3753" y="10075"/>
                      </a:cubicBezTo>
                      <a:cubicBezTo>
                        <a:pt x="5170" y="10075"/>
                        <a:pt x="4289" y="1221"/>
                        <a:pt x="12026" y="1221"/>
                      </a:cubicBezTo>
                      <a:cubicBezTo>
                        <a:pt x="15970" y="1221"/>
                        <a:pt x="18536" y="5419"/>
                        <a:pt x="19609" y="10457"/>
                      </a:cubicBezTo>
                      <a:cubicBezTo>
                        <a:pt x="18843" y="5114"/>
                        <a:pt x="16277" y="0"/>
                        <a:pt x="12026" y="0"/>
                      </a:cubicBezTo>
                    </a:path>
                  </a:pathLst>
                </a:custGeom>
                <a:solidFill>
                  <a:srgbClr val="FFD774"/>
                </a:solidFill>
                <a:ln w="12700" cap="flat">
                  <a:noFill/>
                  <a:miter lim="400000"/>
                </a:ln>
                <a:effectLst/>
              </p:spPr>
              <p:txBody>
                <a:bodyPr wrap="square" lIns="71436" tIns="71436" rIns="71436" bIns="71436" numCol="1" anchor="t">
                  <a:noAutofit/>
                </a:bodyPr>
                <a:lstStyle/>
                <a:p>
                  <a:pPr lvl="0"/>
                </a:p>
              </p:txBody>
            </p:sp>
            <p:sp>
              <p:nvSpPr>
                <p:cNvPr id="3494" name="Shape 3494"/>
                <p:cNvSpPr/>
                <p:nvPr/>
              </p:nvSpPr>
              <p:spPr>
                <a:xfrm>
                  <a:off x="0" y="0"/>
                  <a:ext cx="942781" cy="8525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727" y="21600"/>
                      </a:moveTo>
                      <a:cubicBezTo>
                        <a:pt x="14727" y="21600"/>
                        <a:pt x="14727" y="21600"/>
                        <a:pt x="14727" y="21600"/>
                      </a:cubicBezTo>
                      <a:cubicBezTo>
                        <a:pt x="13305" y="21600"/>
                        <a:pt x="11782" y="21450"/>
                        <a:pt x="10157" y="21301"/>
                      </a:cubicBezTo>
                      <a:cubicBezTo>
                        <a:pt x="8430" y="21151"/>
                        <a:pt x="6670" y="21001"/>
                        <a:pt x="4909" y="21001"/>
                      </a:cubicBezTo>
                      <a:cubicBezTo>
                        <a:pt x="3216" y="21001"/>
                        <a:pt x="1964" y="20290"/>
                        <a:pt x="1083" y="18942"/>
                      </a:cubicBezTo>
                      <a:cubicBezTo>
                        <a:pt x="372" y="17782"/>
                        <a:pt x="0" y="16172"/>
                        <a:pt x="0" y="14263"/>
                      </a:cubicBezTo>
                      <a:cubicBezTo>
                        <a:pt x="0" y="9883"/>
                        <a:pt x="2133" y="4342"/>
                        <a:pt x="4503" y="4342"/>
                      </a:cubicBezTo>
                      <a:cubicBezTo>
                        <a:pt x="4706" y="4342"/>
                        <a:pt x="4875" y="4080"/>
                        <a:pt x="5112" y="3556"/>
                      </a:cubicBezTo>
                      <a:cubicBezTo>
                        <a:pt x="5789" y="2209"/>
                        <a:pt x="6873" y="0"/>
                        <a:pt x="11816" y="0"/>
                      </a:cubicBezTo>
                      <a:cubicBezTo>
                        <a:pt x="16048" y="0"/>
                        <a:pt x="18519" y="2995"/>
                        <a:pt x="19129" y="5952"/>
                      </a:cubicBezTo>
                      <a:cubicBezTo>
                        <a:pt x="19230" y="6514"/>
                        <a:pt x="19535" y="7375"/>
                        <a:pt x="19907" y="8348"/>
                      </a:cubicBezTo>
                      <a:cubicBezTo>
                        <a:pt x="20652" y="10482"/>
                        <a:pt x="21600" y="13140"/>
                        <a:pt x="21600" y="15573"/>
                      </a:cubicBezTo>
                      <a:cubicBezTo>
                        <a:pt x="21600" y="17894"/>
                        <a:pt x="20957" y="19466"/>
                        <a:pt x="19636" y="20440"/>
                      </a:cubicBezTo>
                      <a:cubicBezTo>
                        <a:pt x="18519" y="21226"/>
                        <a:pt x="16962" y="21600"/>
                        <a:pt x="14727" y="21600"/>
                      </a:cubicBezTo>
                      <a:moveTo>
                        <a:pt x="11816" y="599"/>
                      </a:moveTo>
                      <a:cubicBezTo>
                        <a:pt x="7211" y="599"/>
                        <a:pt x="6196" y="2620"/>
                        <a:pt x="5586" y="3856"/>
                      </a:cubicBezTo>
                      <a:cubicBezTo>
                        <a:pt x="5315" y="4417"/>
                        <a:pt x="5045" y="4941"/>
                        <a:pt x="4503" y="4941"/>
                      </a:cubicBezTo>
                      <a:cubicBezTo>
                        <a:pt x="2607" y="4941"/>
                        <a:pt x="542" y="9845"/>
                        <a:pt x="542" y="14263"/>
                      </a:cubicBezTo>
                      <a:cubicBezTo>
                        <a:pt x="542" y="16060"/>
                        <a:pt x="880" y="17557"/>
                        <a:pt x="1557" y="18605"/>
                      </a:cubicBezTo>
                      <a:cubicBezTo>
                        <a:pt x="2302" y="19803"/>
                        <a:pt x="3419" y="20402"/>
                        <a:pt x="4909" y="20402"/>
                      </a:cubicBezTo>
                      <a:cubicBezTo>
                        <a:pt x="6670" y="20402"/>
                        <a:pt x="8464" y="20552"/>
                        <a:pt x="10191" y="20702"/>
                      </a:cubicBezTo>
                      <a:cubicBezTo>
                        <a:pt x="11816" y="20851"/>
                        <a:pt x="13339" y="21001"/>
                        <a:pt x="14727" y="21001"/>
                      </a:cubicBezTo>
                      <a:cubicBezTo>
                        <a:pt x="14727" y="21001"/>
                        <a:pt x="14727" y="21001"/>
                        <a:pt x="14727" y="21001"/>
                      </a:cubicBezTo>
                      <a:cubicBezTo>
                        <a:pt x="16860" y="21001"/>
                        <a:pt x="18316" y="20664"/>
                        <a:pt x="19332" y="19953"/>
                      </a:cubicBezTo>
                      <a:cubicBezTo>
                        <a:pt x="20517" y="19092"/>
                        <a:pt x="21058" y="17669"/>
                        <a:pt x="21058" y="15573"/>
                      </a:cubicBezTo>
                      <a:cubicBezTo>
                        <a:pt x="21058" y="13252"/>
                        <a:pt x="20144" y="10632"/>
                        <a:pt x="19399" y="8535"/>
                      </a:cubicBezTo>
                      <a:cubicBezTo>
                        <a:pt x="19027" y="7562"/>
                        <a:pt x="18722" y="6701"/>
                        <a:pt x="18587" y="6064"/>
                      </a:cubicBezTo>
                      <a:cubicBezTo>
                        <a:pt x="18045" y="3332"/>
                        <a:pt x="15743" y="599"/>
                        <a:pt x="11816" y="59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495" name="Shape 3495"/>
                <p:cNvSpPr/>
                <p:nvPr/>
              </p:nvSpPr>
              <p:spPr>
                <a:xfrm>
                  <a:off x="23647" y="576247"/>
                  <a:ext cx="895487" cy="2526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1" y="5558"/>
                        <a:pt x="428" y="10232"/>
                        <a:pt x="1069" y="13516"/>
                      </a:cubicBezTo>
                      <a:cubicBezTo>
                        <a:pt x="1853" y="17558"/>
                        <a:pt x="3030" y="19579"/>
                        <a:pt x="4598" y="19579"/>
                      </a:cubicBezTo>
                      <a:cubicBezTo>
                        <a:pt x="6451" y="19579"/>
                        <a:pt x="8341" y="20084"/>
                        <a:pt x="10158" y="20589"/>
                      </a:cubicBezTo>
                      <a:cubicBezTo>
                        <a:pt x="11869" y="21095"/>
                        <a:pt x="13473" y="21600"/>
                        <a:pt x="14935" y="21600"/>
                      </a:cubicBezTo>
                      <a:cubicBezTo>
                        <a:pt x="14935" y="21600"/>
                        <a:pt x="14935" y="21600"/>
                        <a:pt x="14935" y="21600"/>
                      </a:cubicBezTo>
                      <a:cubicBezTo>
                        <a:pt x="17180" y="21600"/>
                        <a:pt x="18713" y="20463"/>
                        <a:pt x="19782" y="18063"/>
                      </a:cubicBezTo>
                      <a:cubicBezTo>
                        <a:pt x="21030" y="15158"/>
                        <a:pt x="21600" y="10358"/>
                        <a:pt x="21600" y="3284"/>
                      </a:cubicBezTo>
                      <a:cubicBezTo>
                        <a:pt x="21600" y="3284"/>
                        <a:pt x="21600" y="3284"/>
                        <a:pt x="21600" y="3158"/>
                      </a:cubicBezTo>
                      <a:cubicBezTo>
                        <a:pt x="20780" y="12758"/>
                        <a:pt x="18214" y="15032"/>
                        <a:pt x="14935" y="15032"/>
                      </a:cubicBezTo>
                      <a:cubicBezTo>
                        <a:pt x="11869" y="15032"/>
                        <a:pt x="8162" y="13011"/>
                        <a:pt x="4598" y="13011"/>
                      </a:cubicBezTo>
                      <a:cubicBezTo>
                        <a:pt x="1960" y="13011"/>
                        <a:pt x="570" y="7453"/>
                        <a:pt x="0" y="0"/>
                      </a:cubicBezTo>
                    </a:path>
                  </a:pathLst>
                </a:custGeom>
                <a:solidFill>
                  <a:srgbClr val="DEAD27"/>
                </a:solidFill>
                <a:ln w="12700" cap="flat">
                  <a:noFill/>
                  <a:miter lim="400000"/>
                </a:ln>
                <a:effectLst/>
              </p:spPr>
              <p:txBody>
                <a:bodyPr wrap="square" lIns="71436" tIns="71436" rIns="71436" bIns="71436" numCol="1" anchor="t">
                  <a:noAutofit/>
                </a:bodyPr>
                <a:lstStyle/>
                <a:p>
                  <a:pPr lvl="0"/>
                </a:p>
              </p:txBody>
            </p:sp>
            <p:sp>
              <p:nvSpPr>
                <p:cNvPr id="3496" name="Shape 3496"/>
                <p:cNvSpPr/>
                <p:nvPr/>
              </p:nvSpPr>
              <p:spPr>
                <a:xfrm>
                  <a:off x="12428" y="518373"/>
                  <a:ext cx="918529" cy="322351"/>
                </a:xfrm>
                <a:custGeom>
                  <a:avLst/>
                  <a:gdLst/>
                  <a:ahLst/>
                  <a:cxnLst>
                    <a:cxn ang="0">
                      <a:pos x="wd2" y="hd2"/>
                    </a:cxn>
                    <a:cxn ang="5400000">
                      <a:pos x="wd2" y="hd2"/>
                    </a:cxn>
                    <a:cxn ang="10800000">
                      <a:pos x="wd2" y="hd2"/>
                    </a:cxn>
                    <a:cxn ang="16200000">
                      <a:pos x="wd2" y="hd2"/>
                    </a:cxn>
                  </a:cxnLst>
                  <a:rect l="0" t="0" r="r" b="b"/>
                  <a:pathLst>
                    <a:path w="21340" h="21600" fill="norm" stroke="1" extrusionOk="0">
                      <a:moveTo>
                        <a:pt x="49" y="0"/>
                      </a:moveTo>
                      <a:cubicBezTo>
                        <a:pt x="-260" y="10206"/>
                        <a:pt x="839" y="20015"/>
                        <a:pt x="4685" y="20015"/>
                      </a:cubicBezTo>
                      <a:cubicBezTo>
                        <a:pt x="8119" y="20015"/>
                        <a:pt x="11690" y="21600"/>
                        <a:pt x="14644" y="21600"/>
                      </a:cubicBezTo>
                      <a:cubicBezTo>
                        <a:pt x="18524" y="21600"/>
                        <a:pt x="21340" y="18925"/>
                        <a:pt x="21340" y="6440"/>
                      </a:cubicBezTo>
                      <a:cubicBezTo>
                        <a:pt x="21340" y="5450"/>
                        <a:pt x="21340" y="4459"/>
                        <a:pt x="21306" y="3468"/>
                      </a:cubicBezTo>
                      <a:cubicBezTo>
                        <a:pt x="21237" y="4558"/>
                        <a:pt x="21168" y="5549"/>
                        <a:pt x="21065" y="6341"/>
                      </a:cubicBezTo>
                      <a:cubicBezTo>
                        <a:pt x="21065" y="6440"/>
                        <a:pt x="21065" y="6440"/>
                        <a:pt x="21065" y="6440"/>
                      </a:cubicBezTo>
                      <a:cubicBezTo>
                        <a:pt x="21065" y="6440"/>
                        <a:pt x="21065" y="6440"/>
                        <a:pt x="21065" y="6440"/>
                      </a:cubicBezTo>
                      <a:cubicBezTo>
                        <a:pt x="21065" y="11989"/>
                        <a:pt x="20516" y="15754"/>
                        <a:pt x="19314" y="18033"/>
                      </a:cubicBezTo>
                      <a:cubicBezTo>
                        <a:pt x="18284" y="19916"/>
                        <a:pt x="16807" y="20807"/>
                        <a:pt x="14644" y="20807"/>
                      </a:cubicBezTo>
                      <a:cubicBezTo>
                        <a:pt x="14644" y="20807"/>
                        <a:pt x="14644" y="20807"/>
                        <a:pt x="14644" y="20807"/>
                      </a:cubicBezTo>
                      <a:cubicBezTo>
                        <a:pt x="13236" y="20807"/>
                        <a:pt x="11690" y="20411"/>
                        <a:pt x="10042" y="20015"/>
                      </a:cubicBezTo>
                      <a:cubicBezTo>
                        <a:pt x="8291" y="19618"/>
                        <a:pt x="6471" y="19222"/>
                        <a:pt x="4685" y="19222"/>
                      </a:cubicBezTo>
                      <a:cubicBezTo>
                        <a:pt x="3174" y="19222"/>
                        <a:pt x="2041" y="17637"/>
                        <a:pt x="1285" y="14466"/>
                      </a:cubicBezTo>
                      <a:cubicBezTo>
                        <a:pt x="667" y="11890"/>
                        <a:pt x="324" y="8224"/>
                        <a:pt x="255" y="3864"/>
                      </a:cubicBezTo>
                      <a:cubicBezTo>
                        <a:pt x="152" y="2576"/>
                        <a:pt x="83" y="1288"/>
                        <a:pt x="49"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497" name="Shape 3497"/>
                <p:cNvSpPr/>
                <p:nvPr/>
              </p:nvSpPr>
              <p:spPr>
                <a:xfrm>
                  <a:off x="181710" y="277721"/>
                  <a:ext cx="591184" cy="672112"/>
                </a:xfrm>
                <a:custGeom>
                  <a:avLst/>
                  <a:gdLst/>
                  <a:ahLst/>
                  <a:cxnLst>
                    <a:cxn ang="0">
                      <a:pos x="wd2" y="hd2"/>
                    </a:cxn>
                    <a:cxn ang="5400000">
                      <a:pos x="wd2" y="hd2"/>
                    </a:cxn>
                    <a:cxn ang="10800000">
                      <a:pos x="wd2" y="hd2"/>
                    </a:cxn>
                    <a:cxn ang="16200000">
                      <a:pos x="wd2" y="hd2"/>
                    </a:cxn>
                  </a:cxnLst>
                  <a:rect l="0" t="0" r="r" b="b"/>
                  <a:pathLst>
                    <a:path w="21600" h="20482" fill="norm" stroke="1" extrusionOk="0">
                      <a:moveTo>
                        <a:pt x="0" y="4281"/>
                      </a:moveTo>
                      <a:cubicBezTo>
                        <a:pt x="0" y="11346"/>
                        <a:pt x="0" y="11346"/>
                        <a:pt x="0" y="11346"/>
                      </a:cubicBezTo>
                      <a:cubicBezTo>
                        <a:pt x="0" y="16251"/>
                        <a:pt x="4698" y="20391"/>
                        <a:pt x="10638" y="20481"/>
                      </a:cubicBezTo>
                      <a:cubicBezTo>
                        <a:pt x="16686" y="20571"/>
                        <a:pt x="21600" y="16521"/>
                        <a:pt x="21600" y="11481"/>
                      </a:cubicBezTo>
                      <a:cubicBezTo>
                        <a:pt x="21600" y="3291"/>
                        <a:pt x="21600" y="3291"/>
                        <a:pt x="21600" y="3291"/>
                      </a:cubicBezTo>
                      <a:cubicBezTo>
                        <a:pt x="21600" y="2526"/>
                        <a:pt x="20790" y="1941"/>
                        <a:pt x="19872" y="2031"/>
                      </a:cubicBezTo>
                      <a:cubicBezTo>
                        <a:pt x="17226" y="2391"/>
                        <a:pt x="12150" y="2661"/>
                        <a:pt x="7560" y="546"/>
                      </a:cubicBezTo>
                      <a:cubicBezTo>
                        <a:pt x="4158" y="-1029"/>
                        <a:pt x="0" y="996"/>
                        <a:pt x="0" y="4191"/>
                      </a:cubicBezTo>
                      <a:cubicBezTo>
                        <a:pt x="0" y="4236"/>
                        <a:pt x="0" y="4236"/>
                        <a:pt x="0" y="4281"/>
                      </a:cubicBez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498" name="Shape 3498"/>
                <p:cNvSpPr/>
                <p:nvPr/>
              </p:nvSpPr>
              <p:spPr>
                <a:xfrm>
                  <a:off x="169887" y="266343"/>
                  <a:ext cx="614830" cy="6951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748" y="21600"/>
                        <a:pt x="10696" y="21600"/>
                        <a:pt x="10592" y="21600"/>
                      </a:cubicBezTo>
                      <a:cubicBezTo>
                        <a:pt x="4777" y="21508"/>
                        <a:pt x="0" y="17152"/>
                        <a:pt x="0" y="11924"/>
                      </a:cubicBezTo>
                      <a:cubicBezTo>
                        <a:pt x="0" y="4632"/>
                        <a:pt x="0" y="4632"/>
                        <a:pt x="0" y="4632"/>
                      </a:cubicBezTo>
                      <a:cubicBezTo>
                        <a:pt x="0" y="2064"/>
                        <a:pt x="2388" y="0"/>
                        <a:pt x="5296" y="0"/>
                      </a:cubicBezTo>
                      <a:cubicBezTo>
                        <a:pt x="6231" y="0"/>
                        <a:pt x="7062" y="183"/>
                        <a:pt x="7892" y="596"/>
                      </a:cubicBezTo>
                      <a:cubicBezTo>
                        <a:pt x="10229" y="1743"/>
                        <a:pt x="12981" y="2339"/>
                        <a:pt x="16044" y="2339"/>
                      </a:cubicBezTo>
                      <a:cubicBezTo>
                        <a:pt x="17187" y="2339"/>
                        <a:pt x="18329" y="2247"/>
                        <a:pt x="19419" y="2064"/>
                      </a:cubicBezTo>
                      <a:cubicBezTo>
                        <a:pt x="19523" y="2064"/>
                        <a:pt x="19627" y="2064"/>
                        <a:pt x="19731" y="2064"/>
                      </a:cubicBezTo>
                      <a:cubicBezTo>
                        <a:pt x="20769" y="2064"/>
                        <a:pt x="21600" y="2797"/>
                        <a:pt x="21600" y="3715"/>
                      </a:cubicBezTo>
                      <a:cubicBezTo>
                        <a:pt x="21600" y="12061"/>
                        <a:pt x="21600" y="12061"/>
                        <a:pt x="21600" y="12061"/>
                      </a:cubicBezTo>
                      <a:cubicBezTo>
                        <a:pt x="21600" y="14629"/>
                        <a:pt x="20458" y="17014"/>
                        <a:pt x="18433" y="18803"/>
                      </a:cubicBezTo>
                      <a:cubicBezTo>
                        <a:pt x="16408" y="20591"/>
                        <a:pt x="13708" y="21600"/>
                        <a:pt x="10800" y="21600"/>
                      </a:cubicBezTo>
                      <a:close/>
                      <a:moveTo>
                        <a:pt x="5296" y="734"/>
                      </a:moveTo>
                      <a:cubicBezTo>
                        <a:pt x="2856" y="734"/>
                        <a:pt x="831" y="2476"/>
                        <a:pt x="831" y="4632"/>
                      </a:cubicBezTo>
                      <a:cubicBezTo>
                        <a:pt x="831" y="11924"/>
                        <a:pt x="831" y="11924"/>
                        <a:pt x="831" y="11924"/>
                      </a:cubicBezTo>
                      <a:cubicBezTo>
                        <a:pt x="831" y="16785"/>
                        <a:pt x="5244" y="20775"/>
                        <a:pt x="10644" y="20866"/>
                      </a:cubicBezTo>
                      <a:cubicBezTo>
                        <a:pt x="13344" y="20912"/>
                        <a:pt x="15940" y="19995"/>
                        <a:pt x="17862" y="18298"/>
                      </a:cubicBezTo>
                      <a:cubicBezTo>
                        <a:pt x="19731" y="16647"/>
                        <a:pt x="20769" y="14400"/>
                        <a:pt x="20769" y="12061"/>
                      </a:cubicBezTo>
                      <a:cubicBezTo>
                        <a:pt x="20769" y="3715"/>
                        <a:pt x="20769" y="3715"/>
                        <a:pt x="20769" y="3715"/>
                      </a:cubicBezTo>
                      <a:cubicBezTo>
                        <a:pt x="20769" y="3210"/>
                        <a:pt x="20302" y="2797"/>
                        <a:pt x="19731" y="2797"/>
                      </a:cubicBezTo>
                      <a:cubicBezTo>
                        <a:pt x="19679" y="2797"/>
                        <a:pt x="19627" y="2797"/>
                        <a:pt x="19575" y="2797"/>
                      </a:cubicBezTo>
                      <a:cubicBezTo>
                        <a:pt x="18433" y="2981"/>
                        <a:pt x="17238" y="3073"/>
                        <a:pt x="16044" y="3073"/>
                      </a:cubicBezTo>
                      <a:cubicBezTo>
                        <a:pt x="12825" y="3073"/>
                        <a:pt x="9969" y="2431"/>
                        <a:pt x="7477" y="1238"/>
                      </a:cubicBezTo>
                      <a:cubicBezTo>
                        <a:pt x="6802" y="917"/>
                        <a:pt x="6075" y="734"/>
                        <a:pt x="5296" y="734"/>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499" name="Shape 3499"/>
                <p:cNvSpPr/>
                <p:nvPr/>
              </p:nvSpPr>
              <p:spPr>
                <a:xfrm>
                  <a:off x="110768" y="459255"/>
                  <a:ext cx="70943" cy="1418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725"/>
                        <a:pt x="0" y="10800"/>
                      </a:cubicBezTo>
                      <a:cubicBezTo>
                        <a:pt x="0" y="16875"/>
                        <a:pt x="9450" y="21600"/>
                        <a:pt x="21600" y="21600"/>
                      </a:cubicBezTo>
                      <a:lnTo>
                        <a:pt x="2160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500" name="Shape 3500"/>
                <p:cNvSpPr/>
                <p:nvPr/>
              </p:nvSpPr>
              <p:spPr>
                <a:xfrm>
                  <a:off x="98945" y="447431"/>
                  <a:ext cx="94590" cy="1655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7" y="21600"/>
                        <a:pt x="0" y="16779"/>
                        <a:pt x="0" y="10800"/>
                      </a:cubicBezTo>
                      <a:cubicBezTo>
                        <a:pt x="0" y="4821"/>
                        <a:pt x="8437" y="0"/>
                        <a:pt x="18900" y="0"/>
                      </a:cubicBezTo>
                      <a:cubicBezTo>
                        <a:pt x="20250" y="0"/>
                        <a:pt x="21600" y="771"/>
                        <a:pt x="21600" y="1543"/>
                      </a:cubicBezTo>
                      <a:cubicBezTo>
                        <a:pt x="21600" y="20057"/>
                        <a:pt x="21600" y="20057"/>
                        <a:pt x="21600" y="20057"/>
                      </a:cubicBezTo>
                      <a:cubicBezTo>
                        <a:pt x="21600" y="20829"/>
                        <a:pt x="20250" y="21600"/>
                        <a:pt x="18900" y="21600"/>
                      </a:cubicBezTo>
                      <a:close/>
                      <a:moveTo>
                        <a:pt x="16200" y="3279"/>
                      </a:moveTo>
                      <a:cubicBezTo>
                        <a:pt x="10125" y="4050"/>
                        <a:pt x="5400" y="7136"/>
                        <a:pt x="5400" y="10800"/>
                      </a:cubicBezTo>
                      <a:cubicBezTo>
                        <a:pt x="5400" y="14464"/>
                        <a:pt x="10125" y="17550"/>
                        <a:pt x="16200" y="18321"/>
                      </a:cubicBezTo>
                      <a:lnTo>
                        <a:pt x="16200" y="327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501" name="Shape 3501"/>
                <p:cNvSpPr/>
                <p:nvPr/>
              </p:nvSpPr>
              <p:spPr>
                <a:xfrm>
                  <a:off x="772893" y="459255"/>
                  <a:ext cx="70943" cy="1418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875"/>
                        <a:pt x="12150" y="21600"/>
                        <a:pt x="0" y="21600"/>
                      </a:cubicBezTo>
                      <a:lnTo>
                        <a:pt x="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502" name="Shape 3502"/>
                <p:cNvSpPr/>
                <p:nvPr/>
              </p:nvSpPr>
              <p:spPr>
                <a:xfrm>
                  <a:off x="761069" y="447431"/>
                  <a:ext cx="94590" cy="1655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771"/>
                        <a:pt x="1350" y="0"/>
                        <a:pt x="2700" y="0"/>
                      </a:cubicBezTo>
                      <a:cubicBezTo>
                        <a:pt x="13163" y="0"/>
                        <a:pt x="21600" y="4821"/>
                        <a:pt x="21600" y="10800"/>
                      </a:cubicBezTo>
                      <a:cubicBezTo>
                        <a:pt x="21600" y="16779"/>
                        <a:pt x="13163" y="21600"/>
                        <a:pt x="2700" y="21600"/>
                      </a:cubicBezTo>
                      <a:close/>
                      <a:moveTo>
                        <a:pt x="5400" y="3279"/>
                      </a:moveTo>
                      <a:cubicBezTo>
                        <a:pt x="5400" y="18321"/>
                        <a:pt x="5400" y="18321"/>
                        <a:pt x="5400" y="18321"/>
                      </a:cubicBezTo>
                      <a:cubicBezTo>
                        <a:pt x="11475" y="17550"/>
                        <a:pt x="16200" y="14464"/>
                        <a:pt x="16200" y="10800"/>
                      </a:cubicBezTo>
                      <a:cubicBezTo>
                        <a:pt x="16200" y="7136"/>
                        <a:pt x="11475" y="4050"/>
                        <a:pt x="5400" y="3279"/>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503" name="Shape 3503"/>
                <p:cNvSpPr/>
                <p:nvPr/>
              </p:nvSpPr>
              <p:spPr>
                <a:xfrm>
                  <a:off x="317371" y="512772"/>
                  <a:ext cx="59119" cy="5911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504" name="Shape 3504"/>
                <p:cNvSpPr/>
                <p:nvPr/>
              </p:nvSpPr>
              <p:spPr>
                <a:xfrm>
                  <a:off x="577491" y="512772"/>
                  <a:ext cx="59119" cy="5911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505" name="Shape 3505"/>
                <p:cNvSpPr/>
                <p:nvPr/>
              </p:nvSpPr>
              <p:spPr>
                <a:xfrm>
                  <a:off x="288123" y="430007"/>
                  <a:ext cx="118238" cy="59174"/>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506" name="Shape 3506"/>
                <p:cNvSpPr/>
                <p:nvPr/>
              </p:nvSpPr>
              <p:spPr>
                <a:xfrm>
                  <a:off x="548243" y="430007"/>
                  <a:ext cx="118238" cy="59174"/>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507" name="Shape 3507"/>
                <p:cNvSpPr/>
                <p:nvPr/>
              </p:nvSpPr>
              <p:spPr>
                <a:xfrm>
                  <a:off x="418183" y="631009"/>
                  <a:ext cx="118238" cy="709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60" y="21600"/>
                        <a:pt x="0" y="13500"/>
                        <a:pt x="0" y="3600"/>
                      </a:cubicBezTo>
                      <a:cubicBezTo>
                        <a:pt x="0" y="1800"/>
                        <a:pt x="1080" y="0"/>
                        <a:pt x="2160" y="0"/>
                      </a:cubicBezTo>
                      <a:cubicBezTo>
                        <a:pt x="3240" y="0"/>
                        <a:pt x="4320" y="1800"/>
                        <a:pt x="4320" y="3600"/>
                      </a:cubicBezTo>
                      <a:cubicBezTo>
                        <a:pt x="4320" y="9450"/>
                        <a:pt x="7290" y="14400"/>
                        <a:pt x="10800" y="14400"/>
                      </a:cubicBezTo>
                      <a:cubicBezTo>
                        <a:pt x="14310" y="14400"/>
                        <a:pt x="17280" y="9450"/>
                        <a:pt x="17280" y="3600"/>
                      </a:cubicBezTo>
                      <a:cubicBezTo>
                        <a:pt x="17280" y="1800"/>
                        <a:pt x="18360" y="0"/>
                        <a:pt x="19440" y="0"/>
                      </a:cubicBezTo>
                      <a:cubicBezTo>
                        <a:pt x="20520" y="0"/>
                        <a:pt x="21600" y="1800"/>
                        <a:pt x="21600" y="3600"/>
                      </a:cubicBezTo>
                      <a:cubicBezTo>
                        <a:pt x="21600" y="13500"/>
                        <a:pt x="16740" y="21600"/>
                        <a:pt x="1080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508" name="Shape 3508"/>
                <p:cNvSpPr/>
                <p:nvPr/>
              </p:nvSpPr>
              <p:spPr>
                <a:xfrm>
                  <a:off x="407610" y="781605"/>
                  <a:ext cx="139384" cy="70943"/>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sp>
          <p:nvSpPr>
            <p:cNvPr id="3511" name="Shape 3511"/>
            <p:cNvSpPr/>
            <p:nvPr/>
          </p:nvSpPr>
          <p:spPr>
            <a:xfrm>
              <a:off x="10938980" y="1139007"/>
              <a:ext cx="1329657" cy="6391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6250" sz="32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6250" sz="3200">
                  <a:solidFill>
                    <a:srgbClr val="164F86"/>
                  </a:solidFill>
                </a:rPr>
                <a:t>prd</a:t>
              </a:r>
            </a:p>
          </p:txBody>
        </p:sp>
      </p:grpSp>
      <p:grpSp>
        <p:nvGrpSpPr>
          <p:cNvPr id="3588" name="Group 3588"/>
          <p:cNvGrpSpPr/>
          <p:nvPr/>
        </p:nvGrpSpPr>
        <p:grpSpPr>
          <a:xfrm>
            <a:off x="2847786" y="9265760"/>
            <a:ext cx="15832575" cy="1565528"/>
            <a:chOff x="0" y="0"/>
            <a:chExt cx="15832573" cy="1565526"/>
          </a:xfrm>
        </p:grpSpPr>
        <p:grpSp>
          <p:nvGrpSpPr>
            <p:cNvPr id="3586" name="Group 3586"/>
            <p:cNvGrpSpPr/>
            <p:nvPr/>
          </p:nvGrpSpPr>
          <p:grpSpPr>
            <a:xfrm>
              <a:off x="-1" y="-1"/>
              <a:ext cx="15832575" cy="1565528"/>
              <a:chOff x="0" y="0"/>
              <a:chExt cx="15832573" cy="1565526"/>
            </a:xfrm>
          </p:grpSpPr>
          <p:pic>
            <p:nvPicPr>
              <p:cNvPr id="3513" name="pasted-image.png"/>
              <p:cNvPicPr/>
              <p:nvPr/>
            </p:nvPicPr>
            <p:blipFill>
              <a:blip r:embed="rId5">
                <a:extLst/>
              </a:blip>
              <a:srcRect l="0" t="0" r="0" b="0"/>
              <a:stretch>
                <a:fillRect/>
              </a:stretch>
            </p:blipFill>
            <p:spPr>
              <a:xfrm>
                <a:off x="14275396" y="8349"/>
                <a:ext cx="1557178" cy="1557178"/>
              </a:xfrm>
              <a:prstGeom prst="rect">
                <a:avLst/>
              </a:prstGeom>
              <a:ln w="12700" cap="flat">
                <a:noFill/>
                <a:miter lim="400000"/>
              </a:ln>
              <a:effectLst/>
            </p:spPr>
          </p:pic>
          <p:sp>
            <p:nvSpPr>
              <p:cNvPr id="3514" name="Shape 3514"/>
              <p:cNvSpPr/>
              <p:nvPr/>
            </p:nvSpPr>
            <p:spPr>
              <a:xfrm>
                <a:off x="8599375" y="447533"/>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515" name="Shape 3515"/>
              <p:cNvSpPr/>
              <p:nvPr/>
            </p:nvSpPr>
            <p:spPr>
              <a:xfrm>
                <a:off x="12623796" y="447533"/>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516" name="Shape 3516"/>
              <p:cNvSpPr/>
              <p:nvPr/>
            </p:nvSpPr>
            <p:spPr>
              <a:xfrm>
                <a:off x="4564898" y="447533"/>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pic>
            <p:nvPicPr>
              <p:cNvPr id="3517" name="1328807872794247151facebook-like-button-big-hi.png"/>
              <p:cNvPicPr/>
              <p:nvPr/>
            </p:nvPicPr>
            <p:blipFill>
              <a:blip r:embed="rId7">
                <a:extLst/>
              </a:blip>
              <a:stretch>
                <a:fillRect/>
              </a:stretch>
            </p:blipFill>
            <p:spPr>
              <a:xfrm>
                <a:off x="10533197" y="291257"/>
                <a:ext cx="962494" cy="996308"/>
              </a:xfrm>
              <a:prstGeom prst="rect">
                <a:avLst/>
              </a:prstGeom>
              <a:ln w="12700" cap="flat">
                <a:noFill/>
                <a:miter lim="400000"/>
              </a:ln>
              <a:effectLst/>
            </p:spPr>
          </p:pic>
          <p:grpSp>
            <p:nvGrpSpPr>
              <p:cNvPr id="3585" name="Group 3585"/>
              <p:cNvGrpSpPr/>
              <p:nvPr/>
            </p:nvGrpSpPr>
            <p:grpSpPr>
              <a:xfrm>
                <a:off x="-1" y="-1"/>
                <a:ext cx="1707564" cy="1418842"/>
                <a:chOff x="0" y="0"/>
                <a:chExt cx="1707562" cy="1418840"/>
              </a:xfrm>
            </p:grpSpPr>
            <p:grpSp>
              <p:nvGrpSpPr>
                <p:cNvPr id="3541" name="Group 3541"/>
                <p:cNvGrpSpPr/>
                <p:nvPr/>
              </p:nvGrpSpPr>
              <p:grpSpPr>
                <a:xfrm>
                  <a:off x="-1" y="0"/>
                  <a:ext cx="797314" cy="972238"/>
                  <a:chOff x="0" y="0"/>
                  <a:chExt cx="797312" cy="972237"/>
                </a:xfrm>
              </p:grpSpPr>
              <p:sp>
                <p:nvSpPr>
                  <p:cNvPr id="3518" name="Shape 3518"/>
                  <p:cNvSpPr/>
                  <p:nvPr/>
                </p:nvSpPr>
                <p:spPr>
                  <a:xfrm>
                    <a:off x="53066" y="12456"/>
                    <a:ext cx="697732" cy="5474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21" y="0"/>
                          <a:pt x="0" y="6136"/>
                          <a:pt x="0" y="13745"/>
                        </a:cubicBezTo>
                        <a:cubicBezTo>
                          <a:pt x="0" y="21600"/>
                          <a:pt x="0" y="21600"/>
                          <a:pt x="0" y="21600"/>
                        </a:cubicBezTo>
                        <a:cubicBezTo>
                          <a:pt x="21600" y="21600"/>
                          <a:pt x="21600" y="21600"/>
                          <a:pt x="21600" y="21600"/>
                        </a:cubicBezTo>
                        <a:cubicBezTo>
                          <a:pt x="21600" y="13745"/>
                          <a:pt x="21600" y="13745"/>
                          <a:pt x="21600" y="13745"/>
                        </a:cubicBezTo>
                        <a:cubicBezTo>
                          <a:pt x="21600" y="6136"/>
                          <a:pt x="16779" y="0"/>
                          <a:pt x="10800" y="0"/>
                        </a:cubicBezTo>
                      </a:path>
                    </a:pathLst>
                  </a:custGeom>
                  <a:solidFill>
                    <a:srgbClr val="A36D41"/>
                  </a:solidFill>
                  <a:ln w="12700" cap="flat">
                    <a:noFill/>
                    <a:miter lim="400000"/>
                  </a:ln>
                  <a:effectLst/>
                </p:spPr>
                <p:txBody>
                  <a:bodyPr wrap="square" lIns="71436" tIns="71436" rIns="71436" bIns="71436" numCol="1" anchor="t">
                    <a:noAutofit/>
                  </a:bodyPr>
                  <a:lstStyle/>
                  <a:p>
                    <a:pPr lvl="0"/>
                  </a:p>
                </p:txBody>
              </p:sp>
              <p:sp>
                <p:nvSpPr>
                  <p:cNvPr id="3519" name="Shape 3519"/>
                  <p:cNvSpPr/>
                  <p:nvPr/>
                </p:nvSpPr>
                <p:spPr>
                  <a:xfrm>
                    <a:off x="40619" y="-1"/>
                    <a:ext cx="722627" cy="5723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28" y="21600"/>
                        </a:moveTo>
                        <a:cubicBezTo>
                          <a:pt x="372" y="21600"/>
                          <a:pt x="372" y="21600"/>
                          <a:pt x="372" y="21600"/>
                        </a:cubicBezTo>
                        <a:cubicBezTo>
                          <a:pt x="186" y="21600"/>
                          <a:pt x="0" y="21365"/>
                          <a:pt x="0" y="21130"/>
                        </a:cubicBezTo>
                        <a:cubicBezTo>
                          <a:pt x="0" y="13617"/>
                          <a:pt x="0" y="13617"/>
                          <a:pt x="0" y="13617"/>
                        </a:cubicBezTo>
                        <a:cubicBezTo>
                          <a:pt x="0" y="6104"/>
                          <a:pt x="4841" y="0"/>
                          <a:pt x="10800" y="0"/>
                        </a:cubicBezTo>
                        <a:cubicBezTo>
                          <a:pt x="16759" y="0"/>
                          <a:pt x="21600" y="6104"/>
                          <a:pt x="21600" y="13617"/>
                        </a:cubicBezTo>
                        <a:cubicBezTo>
                          <a:pt x="21600" y="21130"/>
                          <a:pt x="21600" y="21130"/>
                          <a:pt x="21600" y="21130"/>
                        </a:cubicBezTo>
                        <a:cubicBezTo>
                          <a:pt x="21600" y="21365"/>
                          <a:pt x="21414" y="21600"/>
                          <a:pt x="21228" y="21600"/>
                        </a:cubicBezTo>
                        <a:moveTo>
                          <a:pt x="745" y="20661"/>
                        </a:moveTo>
                        <a:cubicBezTo>
                          <a:pt x="20855" y="20661"/>
                          <a:pt x="20855" y="20661"/>
                          <a:pt x="20855" y="20661"/>
                        </a:cubicBezTo>
                        <a:cubicBezTo>
                          <a:pt x="20855" y="13617"/>
                          <a:pt x="20855" y="13617"/>
                          <a:pt x="20855" y="13617"/>
                        </a:cubicBezTo>
                        <a:cubicBezTo>
                          <a:pt x="20855" y="6633"/>
                          <a:pt x="16340" y="939"/>
                          <a:pt x="10800" y="939"/>
                        </a:cubicBezTo>
                        <a:cubicBezTo>
                          <a:pt x="5260" y="939"/>
                          <a:pt x="745" y="6633"/>
                          <a:pt x="745" y="13617"/>
                        </a:cubicBezTo>
                        <a:cubicBezTo>
                          <a:pt x="745" y="20661"/>
                          <a:pt x="745" y="20661"/>
                          <a:pt x="745" y="20661"/>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520" name="Shape 3520"/>
                  <p:cNvSpPr/>
                  <p:nvPr/>
                </p:nvSpPr>
                <p:spPr>
                  <a:xfrm>
                    <a:off x="60928" y="12456"/>
                    <a:ext cx="356400" cy="5474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61"/>
                        </a:moveTo>
                        <a:cubicBezTo>
                          <a:pt x="21317" y="0"/>
                          <a:pt x="21034" y="0"/>
                          <a:pt x="20751" y="0"/>
                        </a:cubicBezTo>
                        <a:cubicBezTo>
                          <a:pt x="9244" y="184"/>
                          <a:pt x="0" y="6259"/>
                          <a:pt x="0" y="13745"/>
                        </a:cubicBezTo>
                        <a:cubicBezTo>
                          <a:pt x="0" y="21600"/>
                          <a:pt x="0" y="21600"/>
                          <a:pt x="0" y="21600"/>
                        </a:cubicBezTo>
                        <a:cubicBezTo>
                          <a:pt x="1886" y="21600"/>
                          <a:pt x="1886" y="21600"/>
                          <a:pt x="1886" y="21600"/>
                        </a:cubicBezTo>
                        <a:cubicBezTo>
                          <a:pt x="1886" y="13745"/>
                          <a:pt x="1886" y="13745"/>
                          <a:pt x="1886" y="13745"/>
                        </a:cubicBezTo>
                        <a:cubicBezTo>
                          <a:pt x="1886" y="6443"/>
                          <a:pt x="10564" y="491"/>
                          <a:pt x="21600" y="61"/>
                        </a:cubicBezTo>
                        <a:close/>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3521" name="Shape 3521"/>
                  <p:cNvSpPr/>
                  <p:nvPr/>
                </p:nvSpPr>
                <p:spPr>
                  <a:xfrm>
                    <a:off x="40619" y="-1"/>
                    <a:ext cx="722627" cy="5723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28" y="21600"/>
                        </a:moveTo>
                        <a:cubicBezTo>
                          <a:pt x="372" y="21600"/>
                          <a:pt x="372" y="21600"/>
                          <a:pt x="372" y="21600"/>
                        </a:cubicBezTo>
                        <a:cubicBezTo>
                          <a:pt x="186" y="21600"/>
                          <a:pt x="0" y="21365"/>
                          <a:pt x="0" y="21130"/>
                        </a:cubicBezTo>
                        <a:cubicBezTo>
                          <a:pt x="0" y="13617"/>
                          <a:pt x="0" y="13617"/>
                          <a:pt x="0" y="13617"/>
                        </a:cubicBezTo>
                        <a:cubicBezTo>
                          <a:pt x="0" y="6104"/>
                          <a:pt x="4841" y="0"/>
                          <a:pt x="10800" y="0"/>
                        </a:cubicBezTo>
                        <a:cubicBezTo>
                          <a:pt x="16759" y="0"/>
                          <a:pt x="21600" y="6104"/>
                          <a:pt x="21600" y="13617"/>
                        </a:cubicBezTo>
                        <a:cubicBezTo>
                          <a:pt x="21600" y="21130"/>
                          <a:pt x="21600" y="21130"/>
                          <a:pt x="21600" y="21130"/>
                        </a:cubicBezTo>
                        <a:cubicBezTo>
                          <a:pt x="21600" y="21365"/>
                          <a:pt x="21414" y="21600"/>
                          <a:pt x="21228" y="21600"/>
                        </a:cubicBezTo>
                        <a:moveTo>
                          <a:pt x="745" y="20661"/>
                        </a:moveTo>
                        <a:cubicBezTo>
                          <a:pt x="20855" y="20661"/>
                          <a:pt x="20855" y="20661"/>
                          <a:pt x="20855" y="20661"/>
                        </a:cubicBezTo>
                        <a:cubicBezTo>
                          <a:pt x="20855" y="13617"/>
                          <a:pt x="20855" y="13617"/>
                          <a:pt x="20855" y="13617"/>
                        </a:cubicBezTo>
                        <a:cubicBezTo>
                          <a:pt x="20855" y="6633"/>
                          <a:pt x="16340" y="939"/>
                          <a:pt x="10800" y="939"/>
                        </a:cubicBezTo>
                        <a:cubicBezTo>
                          <a:pt x="5260" y="939"/>
                          <a:pt x="745" y="6633"/>
                          <a:pt x="745" y="13617"/>
                        </a:cubicBezTo>
                        <a:cubicBezTo>
                          <a:pt x="745" y="20661"/>
                          <a:pt x="745" y="20661"/>
                          <a:pt x="745" y="20661"/>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522" name="Shape 3522"/>
                  <p:cNvSpPr/>
                  <p:nvPr/>
                </p:nvSpPr>
                <p:spPr>
                  <a:xfrm>
                    <a:off x="12447" y="460487"/>
                    <a:ext cx="74688" cy="143310"/>
                  </a:xfrm>
                  <a:custGeom>
                    <a:avLst/>
                    <a:gdLst/>
                    <a:ahLst/>
                    <a:cxnLst>
                      <a:cxn ang="0">
                        <a:pos x="wd2" y="hd2"/>
                      </a:cxn>
                      <a:cxn ang="5400000">
                        <a:pos x="wd2" y="hd2"/>
                      </a:cxn>
                      <a:cxn ang="10800000">
                        <a:pos x="wd2" y="hd2"/>
                      </a:cxn>
                      <a:cxn ang="16200000">
                        <a:pos x="wd2" y="hd2"/>
                      </a:cxn>
                    </a:cxnLst>
                    <a:rect l="0" t="0" r="r" b="b"/>
                    <a:pathLst>
                      <a:path w="21600" h="20709" fill="norm" stroke="1" extrusionOk="0">
                        <a:moveTo>
                          <a:pt x="21600" y="3609"/>
                        </a:moveTo>
                        <a:cubicBezTo>
                          <a:pt x="21600" y="909"/>
                          <a:pt x="15750" y="-891"/>
                          <a:pt x="10800" y="459"/>
                        </a:cubicBezTo>
                        <a:cubicBezTo>
                          <a:pt x="4500" y="2259"/>
                          <a:pt x="0" y="5859"/>
                          <a:pt x="0" y="9909"/>
                        </a:cubicBezTo>
                        <a:cubicBezTo>
                          <a:pt x="0" y="15984"/>
                          <a:pt x="9450" y="20709"/>
                          <a:pt x="21600" y="20709"/>
                        </a:cubicBezTo>
                        <a:lnTo>
                          <a:pt x="21600" y="3609"/>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523" name="Shape 3523"/>
                  <p:cNvSpPr/>
                  <p:nvPr/>
                </p:nvSpPr>
                <p:spPr>
                  <a:xfrm>
                    <a:off x="-1" y="447766"/>
                    <a:ext cx="100239" cy="1684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7" y="21600"/>
                          <a:pt x="0" y="16600"/>
                          <a:pt x="0" y="10400"/>
                        </a:cubicBezTo>
                        <a:cubicBezTo>
                          <a:pt x="0" y="6400"/>
                          <a:pt x="3712" y="2600"/>
                          <a:pt x="9450" y="600"/>
                        </a:cubicBezTo>
                        <a:cubicBezTo>
                          <a:pt x="10800" y="200"/>
                          <a:pt x="12150" y="0"/>
                          <a:pt x="13500" y="0"/>
                        </a:cubicBezTo>
                        <a:cubicBezTo>
                          <a:pt x="17888" y="0"/>
                          <a:pt x="21600" y="2200"/>
                          <a:pt x="21600" y="4800"/>
                        </a:cubicBezTo>
                        <a:cubicBezTo>
                          <a:pt x="21600" y="20000"/>
                          <a:pt x="21600" y="20000"/>
                          <a:pt x="21600" y="20000"/>
                        </a:cubicBezTo>
                        <a:cubicBezTo>
                          <a:pt x="21600" y="20800"/>
                          <a:pt x="20250" y="21600"/>
                          <a:pt x="18900" y="21600"/>
                        </a:cubicBezTo>
                        <a:close/>
                        <a:moveTo>
                          <a:pt x="13500" y="3200"/>
                        </a:moveTo>
                        <a:cubicBezTo>
                          <a:pt x="13162" y="3200"/>
                          <a:pt x="12487" y="3400"/>
                          <a:pt x="12150" y="3400"/>
                        </a:cubicBezTo>
                        <a:cubicBezTo>
                          <a:pt x="8100" y="4800"/>
                          <a:pt x="5400" y="7600"/>
                          <a:pt x="5400" y="10400"/>
                        </a:cubicBezTo>
                        <a:cubicBezTo>
                          <a:pt x="5400" y="14200"/>
                          <a:pt x="10125" y="17400"/>
                          <a:pt x="16200" y="18200"/>
                        </a:cubicBezTo>
                        <a:cubicBezTo>
                          <a:pt x="16200" y="4800"/>
                          <a:pt x="16200" y="4800"/>
                          <a:pt x="16200" y="4800"/>
                        </a:cubicBezTo>
                        <a:cubicBezTo>
                          <a:pt x="16200" y="3800"/>
                          <a:pt x="14850" y="3200"/>
                          <a:pt x="13500" y="32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524" name="Shape 3524"/>
                  <p:cNvSpPr/>
                  <p:nvPr/>
                </p:nvSpPr>
                <p:spPr>
                  <a:xfrm>
                    <a:off x="87134" y="292192"/>
                    <a:ext cx="623045" cy="667805"/>
                  </a:xfrm>
                  <a:custGeom>
                    <a:avLst/>
                    <a:gdLst/>
                    <a:ahLst/>
                    <a:cxnLst>
                      <a:cxn ang="0">
                        <a:pos x="wd2" y="hd2"/>
                      </a:cxn>
                      <a:cxn ang="5400000">
                        <a:pos x="wd2" y="hd2"/>
                      </a:cxn>
                      <a:cxn ang="10800000">
                        <a:pos x="wd2" y="hd2"/>
                      </a:cxn>
                      <a:cxn ang="16200000">
                        <a:pos x="wd2" y="hd2"/>
                      </a:cxn>
                    </a:cxnLst>
                    <a:rect l="0" t="0" r="r" b="b"/>
                    <a:pathLst>
                      <a:path w="21600" h="20777" fill="norm" stroke="1" extrusionOk="0">
                        <a:moveTo>
                          <a:pt x="20088" y="6779"/>
                        </a:moveTo>
                        <a:cubicBezTo>
                          <a:pt x="20088" y="2904"/>
                          <a:pt x="20088" y="2904"/>
                          <a:pt x="20088" y="2904"/>
                        </a:cubicBezTo>
                        <a:cubicBezTo>
                          <a:pt x="20088" y="434"/>
                          <a:pt x="17874" y="-728"/>
                          <a:pt x="16362" y="483"/>
                        </a:cubicBezTo>
                        <a:cubicBezTo>
                          <a:pt x="15120" y="1451"/>
                          <a:pt x="14094" y="3485"/>
                          <a:pt x="5616" y="3485"/>
                        </a:cubicBezTo>
                        <a:cubicBezTo>
                          <a:pt x="5616" y="2517"/>
                          <a:pt x="4860" y="1161"/>
                          <a:pt x="3240" y="1161"/>
                        </a:cubicBezTo>
                        <a:cubicBezTo>
                          <a:pt x="3564" y="1161"/>
                          <a:pt x="3564" y="1161"/>
                          <a:pt x="3564" y="1161"/>
                        </a:cubicBezTo>
                        <a:cubicBezTo>
                          <a:pt x="2430" y="1161"/>
                          <a:pt x="1512" y="1984"/>
                          <a:pt x="1512" y="3001"/>
                        </a:cubicBezTo>
                        <a:cubicBezTo>
                          <a:pt x="1512" y="6779"/>
                          <a:pt x="1512" y="6779"/>
                          <a:pt x="1512" y="6779"/>
                        </a:cubicBezTo>
                        <a:cubicBezTo>
                          <a:pt x="1512" y="7505"/>
                          <a:pt x="810" y="8135"/>
                          <a:pt x="0" y="8135"/>
                        </a:cubicBezTo>
                        <a:cubicBezTo>
                          <a:pt x="0" y="10944"/>
                          <a:pt x="0" y="10944"/>
                          <a:pt x="0" y="10944"/>
                        </a:cubicBezTo>
                        <a:cubicBezTo>
                          <a:pt x="0" y="16271"/>
                          <a:pt x="4698" y="20678"/>
                          <a:pt x="10638" y="20775"/>
                        </a:cubicBezTo>
                        <a:cubicBezTo>
                          <a:pt x="16686" y="20872"/>
                          <a:pt x="21600" y="16513"/>
                          <a:pt x="21600" y="11089"/>
                        </a:cubicBezTo>
                        <a:cubicBezTo>
                          <a:pt x="21600" y="8135"/>
                          <a:pt x="21600" y="8135"/>
                          <a:pt x="21600" y="8135"/>
                        </a:cubicBezTo>
                        <a:cubicBezTo>
                          <a:pt x="20790" y="8135"/>
                          <a:pt x="20088" y="7505"/>
                          <a:pt x="20088" y="6779"/>
                        </a:cubicBezTo>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525" name="Shape 3525"/>
                  <p:cNvSpPr/>
                  <p:nvPr/>
                </p:nvSpPr>
                <p:spPr>
                  <a:xfrm>
                    <a:off x="74686" y="279935"/>
                    <a:ext cx="647941" cy="6923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800" y="21600"/>
                          <a:pt x="10800" y="21600"/>
                          <a:pt x="10800" y="21600"/>
                        </a:cubicBezTo>
                        <a:cubicBezTo>
                          <a:pt x="10748" y="21600"/>
                          <a:pt x="10696" y="21600"/>
                          <a:pt x="10592" y="21600"/>
                        </a:cubicBezTo>
                        <a:cubicBezTo>
                          <a:pt x="4777" y="21503"/>
                          <a:pt x="0" y="16940"/>
                          <a:pt x="0" y="11358"/>
                        </a:cubicBezTo>
                        <a:cubicBezTo>
                          <a:pt x="0" y="8543"/>
                          <a:pt x="0" y="8543"/>
                          <a:pt x="0" y="8543"/>
                        </a:cubicBezTo>
                        <a:cubicBezTo>
                          <a:pt x="0" y="8349"/>
                          <a:pt x="208" y="8155"/>
                          <a:pt x="415" y="8155"/>
                        </a:cubicBezTo>
                        <a:cubicBezTo>
                          <a:pt x="987" y="8155"/>
                          <a:pt x="1454" y="7718"/>
                          <a:pt x="1454" y="7184"/>
                        </a:cubicBezTo>
                        <a:cubicBezTo>
                          <a:pt x="1454" y="3398"/>
                          <a:pt x="1454" y="3398"/>
                          <a:pt x="1454" y="3398"/>
                        </a:cubicBezTo>
                        <a:cubicBezTo>
                          <a:pt x="1454" y="2330"/>
                          <a:pt x="2233" y="1456"/>
                          <a:pt x="3323" y="1213"/>
                        </a:cubicBezTo>
                        <a:cubicBezTo>
                          <a:pt x="3375" y="1165"/>
                          <a:pt x="3479" y="1165"/>
                          <a:pt x="3531" y="1165"/>
                        </a:cubicBezTo>
                        <a:cubicBezTo>
                          <a:pt x="3842" y="1165"/>
                          <a:pt x="3842" y="1165"/>
                          <a:pt x="3842" y="1165"/>
                        </a:cubicBezTo>
                        <a:cubicBezTo>
                          <a:pt x="3894" y="1165"/>
                          <a:pt x="3998" y="1165"/>
                          <a:pt x="4050" y="1213"/>
                        </a:cubicBezTo>
                        <a:cubicBezTo>
                          <a:pt x="5348" y="1456"/>
                          <a:pt x="6023" y="2573"/>
                          <a:pt x="6179" y="3495"/>
                        </a:cubicBezTo>
                        <a:cubicBezTo>
                          <a:pt x="12825" y="3446"/>
                          <a:pt x="14383" y="1990"/>
                          <a:pt x="15369" y="1019"/>
                        </a:cubicBezTo>
                        <a:cubicBezTo>
                          <a:pt x="15577" y="825"/>
                          <a:pt x="15733" y="680"/>
                          <a:pt x="15888" y="582"/>
                        </a:cubicBezTo>
                        <a:cubicBezTo>
                          <a:pt x="16304" y="194"/>
                          <a:pt x="16875" y="0"/>
                          <a:pt x="17394" y="0"/>
                        </a:cubicBezTo>
                        <a:cubicBezTo>
                          <a:pt x="18744" y="0"/>
                          <a:pt x="20146" y="1165"/>
                          <a:pt x="20146" y="3301"/>
                        </a:cubicBezTo>
                        <a:cubicBezTo>
                          <a:pt x="20146" y="7184"/>
                          <a:pt x="20146" y="7184"/>
                          <a:pt x="20146" y="7184"/>
                        </a:cubicBezTo>
                        <a:cubicBezTo>
                          <a:pt x="20146" y="7718"/>
                          <a:pt x="20613" y="8155"/>
                          <a:pt x="21185" y="8155"/>
                        </a:cubicBezTo>
                        <a:cubicBezTo>
                          <a:pt x="21392" y="8155"/>
                          <a:pt x="21600" y="8349"/>
                          <a:pt x="21600" y="8543"/>
                        </a:cubicBezTo>
                        <a:cubicBezTo>
                          <a:pt x="21600" y="11504"/>
                          <a:pt x="21600" y="11504"/>
                          <a:pt x="21600" y="11504"/>
                        </a:cubicBezTo>
                        <a:cubicBezTo>
                          <a:pt x="21600" y="14222"/>
                          <a:pt x="20458" y="16746"/>
                          <a:pt x="18433" y="18639"/>
                        </a:cubicBezTo>
                        <a:cubicBezTo>
                          <a:pt x="16408" y="20581"/>
                          <a:pt x="13708" y="21600"/>
                          <a:pt x="10800" y="21600"/>
                        </a:cubicBezTo>
                        <a:moveTo>
                          <a:pt x="831" y="8883"/>
                        </a:moveTo>
                        <a:cubicBezTo>
                          <a:pt x="831" y="11358"/>
                          <a:pt x="831" y="11358"/>
                          <a:pt x="831" y="11358"/>
                        </a:cubicBezTo>
                        <a:cubicBezTo>
                          <a:pt x="831" y="16503"/>
                          <a:pt x="5244" y="20775"/>
                          <a:pt x="10644" y="20823"/>
                        </a:cubicBezTo>
                        <a:cubicBezTo>
                          <a:pt x="10644" y="20823"/>
                          <a:pt x="10696" y="20823"/>
                          <a:pt x="10696" y="20823"/>
                        </a:cubicBezTo>
                        <a:cubicBezTo>
                          <a:pt x="10748" y="20823"/>
                          <a:pt x="10748" y="20823"/>
                          <a:pt x="10800" y="20823"/>
                        </a:cubicBezTo>
                        <a:cubicBezTo>
                          <a:pt x="13448" y="20823"/>
                          <a:pt x="15992" y="19853"/>
                          <a:pt x="17862" y="18105"/>
                        </a:cubicBezTo>
                        <a:cubicBezTo>
                          <a:pt x="19731" y="16358"/>
                          <a:pt x="20769" y="14028"/>
                          <a:pt x="20769" y="11504"/>
                        </a:cubicBezTo>
                        <a:cubicBezTo>
                          <a:pt x="20769" y="8883"/>
                          <a:pt x="20769" y="8883"/>
                          <a:pt x="20769" y="8883"/>
                        </a:cubicBezTo>
                        <a:cubicBezTo>
                          <a:pt x="19938" y="8689"/>
                          <a:pt x="19315" y="8009"/>
                          <a:pt x="19315" y="7184"/>
                        </a:cubicBezTo>
                        <a:cubicBezTo>
                          <a:pt x="19315" y="3301"/>
                          <a:pt x="19315" y="3301"/>
                          <a:pt x="19315" y="3301"/>
                        </a:cubicBezTo>
                        <a:cubicBezTo>
                          <a:pt x="19315" y="1699"/>
                          <a:pt x="18329" y="777"/>
                          <a:pt x="17394" y="777"/>
                        </a:cubicBezTo>
                        <a:cubicBezTo>
                          <a:pt x="17083" y="777"/>
                          <a:pt x="16719" y="922"/>
                          <a:pt x="16408" y="1165"/>
                        </a:cubicBezTo>
                        <a:cubicBezTo>
                          <a:pt x="16304" y="1262"/>
                          <a:pt x="16148" y="1408"/>
                          <a:pt x="15992" y="1553"/>
                        </a:cubicBezTo>
                        <a:cubicBezTo>
                          <a:pt x="14850" y="2621"/>
                          <a:pt x="13137" y="4271"/>
                          <a:pt x="5815" y="4271"/>
                        </a:cubicBezTo>
                        <a:cubicBezTo>
                          <a:pt x="5608" y="4271"/>
                          <a:pt x="5400" y="4077"/>
                          <a:pt x="5400" y="3883"/>
                        </a:cubicBezTo>
                        <a:cubicBezTo>
                          <a:pt x="5400" y="3107"/>
                          <a:pt x="4881" y="2039"/>
                          <a:pt x="3687" y="1942"/>
                        </a:cubicBezTo>
                        <a:cubicBezTo>
                          <a:pt x="2908" y="2039"/>
                          <a:pt x="2285" y="2670"/>
                          <a:pt x="2285" y="3398"/>
                        </a:cubicBezTo>
                        <a:cubicBezTo>
                          <a:pt x="2285" y="7184"/>
                          <a:pt x="2285" y="7184"/>
                          <a:pt x="2285" y="7184"/>
                        </a:cubicBezTo>
                        <a:cubicBezTo>
                          <a:pt x="2285" y="8009"/>
                          <a:pt x="1662" y="8689"/>
                          <a:pt x="831" y="8883"/>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526" name="Shape 3526"/>
                  <p:cNvSpPr/>
                  <p:nvPr/>
                </p:nvSpPr>
                <p:spPr>
                  <a:xfrm>
                    <a:off x="230611" y="504147"/>
                    <a:ext cx="62240" cy="6228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527" name="Shape 3527"/>
                  <p:cNvSpPr/>
                  <p:nvPr/>
                </p:nvSpPr>
                <p:spPr>
                  <a:xfrm>
                    <a:off x="504462" y="504147"/>
                    <a:ext cx="62240" cy="6228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528" name="Shape 3528"/>
                  <p:cNvSpPr/>
                  <p:nvPr/>
                </p:nvSpPr>
                <p:spPr>
                  <a:xfrm>
                    <a:off x="222749" y="114727"/>
                    <a:ext cx="515601" cy="4326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97" y="0"/>
                        </a:moveTo>
                        <a:cubicBezTo>
                          <a:pt x="16118" y="5050"/>
                          <a:pt x="10572" y="10101"/>
                          <a:pt x="0" y="10722"/>
                        </a:cubicBezTo>
                        <a:cubicBezTo>
                          <a:pt x="914" y="11422"/>
                          <a:pt x="1436" y="12665"/>
                          <a:pt x="1566" y="13830"/>
                        </a:cubicBezTo>
                        <a:cubicBezTo>
                          <a:pt x="9919" y="13753"/>
                          <a:pt x="11877" y="11422"/>
                          <a:pt x="13117" y="9868"/>
                        </a:cubicBezTo>
                        <a:cubicBezTo>
                          <a:pt x="13378" y="9557"/>
                          <a:pt x="13573" y="9324"/>
                          <a:pt x="13769" y="9168"/>
                        </a:cubicBezTo>
                        <a:cubicBezTo>
                          <a:pt x="14291" y="8547"/>
                          <a:pt x="15009" y="8236"/>
                          <a:pt x="15662" y="8236"/>
                        </a:cubicBezTo>
                        <a:cubicBezTo>
                          <a:pt x="17358" y="8236"/>
                          <a:pt x="19120" y="10101"/>
                          <a:pt x="19120" y="13519"/>
                        </a:cubicBezTo>
                        <a:cubicBezTo>
                          <a:pt x="19120" y="19735"/>
                          <a:pt x="19120" y="19735"/>
                          <a:pt x="19120" y="19735"/>
                        </a:cubicBezTo>
                        <a:cubicBezTo>
                          <a:pt x="19120" y="20590"/>
                          <a:pt x="19708" y="21289"/>
                          <a:pt x="20425" y="21289"/>
                        </a:cubicBezTo>
                        <a:cubicBezTo>
                          <a:pt x="20621" y="21289"/>
                          <a:pt x="20817" y="21445"/>
                          <a:pt x="20882" y="21600"/>
                        </a:cubicBezTo>
                        <a:cubicBezTo>
                          <a:pt x="21600" y="21600"/>
                          <a:pt x="21600" y="21600"/>
                          <a:pt x="21600" y="21600"/>
                        </a:cubicBezTo>
                        <a:cubicBezTo>
                          <a:pt x="21600" y="12276"/>
                          <a:pt x="21600" y="12276"/>
                          <a:pt x="21600" y="12276"/>
                        </a:cubicBezTo>
                        <a:cubicBezTo>
                          <a:pt x="21600" y="7459"/>
                          <a:pt x="19903" y="3108"/>
                          <a:pt x="17097" y="0"/>
                        </a:cubicBezTo>
                      </a:path>
                    </a:pathLst>
                  </a:custGeom>
                  <a:solidFill>
                    <a:srgbClr val="8F694B"/>
                  </a:solidFill>
                  <a:ln w="12700" cap="flat">
                    <a:noFill/>
                    <a:miter lim="400000"/>
                  </a:ln>
                  <a:effectLst/>
                </p:spPr>
                <p:txBody>
                  <a:bodyPr wrap="square" lIns="71436" tIns="71436" rIns="71436" bIns="71436" numCol="1" anchor="t">
                    <a:noAutofit/>
                  </a:bodyPr>
                  <a:lstStyle/>
                  <a:p>
                    <a:pPr lvl="0"/>
                  </a:p>
                </p:txBody>
              </p:sp>
              <p:sp>
                <p:nvSpPr>
                  <p:cNvPr id="3529" name="Shape 3529"/>
                  <p:cNvSpPr/>
                  <p:nvPr/>
                </p:nvSpPr>
                <p:spPr>
                  <a:xfrm>
                    <a:off x="630905" y="100960"/>
                    <a:ext cx="119893" cy="4510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61" y="0"/>
                        </a:moveTo>
                        <a:cubicBezTo>
                          <a:pt x="561" y="223"/>
                          <a:pt x="281" y="447"/>
                          <a:pt x="0" y="670"/>
                        </a:cubicBezTo>
                        <a:cubicBezTo>
                          <a:pt x="12062" y="3650"/>
                          <a:pt x="19356" y="7821"/>
                          <a:pt x="19356" y="12439"/>
                        </a:cubicBezTo>
                        <a:cubicBezTo>
                          <a:pt x="19356" y="21377"/>
                          <a:pt x="19356" y="21377"/>
                          <a:pt x="19356" y="21377"/>
                        </a:cubicBezTo>
                        <a:cubicBezTo>
                          <a:pt x="16270" y="21377"/>
                          <a:pt x="16270" y="21377"/>
                          <a:pt x="16270" y="21377"/>
                        </a:cubicBezTo>
                        <a:cubicBezTo>
                          <a:pt x="16551" y="21451"/>
                          <a:pt x="16551" y="21526"/>
                          <a:pt x="16551" y="21600"/>
                        </a:cubicBezTo>
                        <a:cubicBezTo>
                          <a:pt x="21600" y="21451"/>
                          <a:pt x="21600" y="21451"/>
                          <a:pt x="21600" y="21451"/>
                        </a:cubicBezTo>
                        <a:cubicBezTo>
                          <a:pt x="21600" y="12439"/>
                          <a:pt x="21600" y="12439"/>
                          <a:pt x="21600" y="12439"/>
                        </a:cubicBezTo>
                        <a:cubicBezTo>
                          <a:pt x="21600" y="7523"/>
                          <a:pt x="13465" y="3054"/>
                          <a:pt x="561"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530" name="Shape 3530"/>
                  <p:cNvSpPr/>
                  <p:nvPr/>
                </p:nvSpPr>
                <p:spPr>
                  <a:xfrm>
                    <a:off x="205715" y="279936"/>
                    <a:ext cx="516912" cy="2753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330" y="0"/>
                        </a:moveTo>
                        <a:cubicBezTo>
                          <a:pt x="15680" y="0"/>
                          <a:pt x="14964" y="488"/>
                          <a:pt x="14443" y="1464"/>
                        </a:cubicBezTo>
                        <a:cubicBezTo>
                          <a:pt x="14248" y="1708"/>
                          <a:pt x="14053" y="2075"/>
                          <a:pt x="13793" y="2563"/>
                        </a:cubicBezTo>
                        <a:cubicBezTo>
                          <a:pt x="12557" y="5003"/>
                          <a:pt x="10605" y="8664"/>
                          <a:pt x="2277" y="8786"/>
                        </a:cubicBezTo>
                        <a:cubicBezTo>
                          <a:pt x="2147" y="6956"/>
                          <a:pt x="1627" y="5003"/>
                          <a:pt x="716" y="3905"/>
                        </a:cubicBezTo>
                        <a:cubicBezTo>
                          <a:pt x="455" y="3905"/>
                          <a:pt x="260" y="3905"/>
                          <a:pt x="0" y="3905"/>
                        </a:cubicBezTo>
                        <a:cubicBezTo>
                          <a:pt x="846" y="5125"/>
                          <a:pt x="1822" y="8054"/>
                          <a:pt x="1822" y="9763"/>
                        </a:cubicBezTo>
                        <a:cubicBezTo>
                          <a:pt x="12036" y="9763"/>
                          <a:pt x="13272" y="4637"/>
                          <a:pt x="14769" y="2197"/>
                        </a:cubicBezTo>
                        <a:cubicBezTo>
                          <a:pt x="15289" y="1342"/>
                          <a:pt x="15810" y="976"/>
                          <a:pt x="16330" y="976"/>
                        </a:cubicBezTo>
                        <a:cubicBezTo>
                          <a:pt x="17827" y="976"/>
                          <a:pt x="19258" y="3783"/>
                          <a:pt x="19258" y="8298"/>
                        </a:cubicBezTo>
                        <a:cubicBezTo>
                          <a:pt x="19258" y="18061"/>
                          <a:pt x="19258" y="18061"/>
                          <a:pt x="19258" y="18061"/>
                        </a:cubicBezTo>
                        <a:cubicBezTo>
                          <a:pt x="19258" y="19892"/>
                          <a:pt x="20104" y="21478"/>
                          <a:pt x="21080" y="21478"/>
                        </a:cubicBezTo>
                        <a:cubicBezTo>
                          <a:pt x="21080" y="21600"/>
                          <a:pt x="21080" y="21600"/>
                          <a:pt x="21080" y="21600"/>
                        </a:cubicBezTo>
                        <a:cubicBezTo>
                          <a:pt x="21600" y="21356"/>
                          <a:pt x="21600" y="21356"/>
                          <a:pt x="21600" y="21356"/>
                        </a:cubicBezTo>
                        <a:cubicBezTo>
                          <a:pt x="21600" y="21234"/>
                          <a:pt x="21600" y="21112"/>
                          <a:pt x="21535" y="20990"/>
                        </a:cubicBezTo>
                        <a:cubicBezTo>
                          <a:pt x="21470" y="20746"/>
                          <a:pt x="21275" y="20502"/>
                          <a:pt x="21080" y="20502"/>
                        </a:cubicBezTo>
                        <a:cubicBezTo>
                          <a:pt x="20364" y="20502"/>
                          <a:pt x="19778" y="19403"/>
                          <a:pt x="19778" y="18061"/>
                        </a:cubicBezTo>
                        <a:cubicBezTo>
                          <a:pt x="19778" y="8298"/>
                          <a:pt x="19778" y="8298"/>
                          <a:pt x="19778" y="8298"/>
                        </a:cubicBezTo>
                        <a:cubicBezTo>
                          <a:pt x="19778" y="2929"/>
                          <a:pt x="18022" y="0"/>
                          <a:pt x="1633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531" name="Shape 3531"/>
                  <p:cNvSpPr/>
                  <p:nvPr/>
                </p:nvSpPr>
                <p:spPr>
                  <a:xfrm>
                    <a:off x="710178" y="460487"/>
                    <a:ext cx="74687" cy="143310"/>
                  </a:xfrm>
                  <a:custGeom>
                    <a:avLst/>
                    <a:gdLst/>
                    <a:ahLst/>
                    <a:cxnLst>
                      <a:cxn ang="0">
                        <a:pos x="wd2" y="hd2"/>
                      </a:cxn>
                      <a:cxn ang="5400000">
                        <a:pos x="wd2" y="hd2"/>
                      </a:cxn>
                      <a:cxn ang="10800000">
                        <a:pos x="wd2" y="hd2"/>
                      </a:cxn>
                      <a:cxn ang="16200000">
                        <a:pos x="wd2" y="hd2"/>
                      </a:cxn>
                    </a:cxnLst>
                    <a:rect l="0" t="0" r="r" b="b"/>
                    <a:pathLst>
                      <a:path w="21600" h="20709" fill="norm" stroke="1" extrusionOk="0">
                        <a:moveTo>
                          <a:pt x="0" y="3609"/>
                        </a:moveTo>
                        <a:cubicBezTo>
                          <a:pt x="0" y="909"/>
                          <a:pt x="5850" y="-891"/>
                          <a:pt x="10800" y="459"/>
                        </a:cubicBezTo>
                        <a:cubicBezTo>
                          <a:pt x="17100" y="2259"/>
                          <a:pt x="21600" y="5859"/>
                          <a:pt x="21600" y="9909"/>
                        </a:cubicBezTo>
                        <a:cubicBezTo>
                          <a:pt x="21600" y="15984"/>
                          <a:pt x="12150" y="20709"/>
                          <a:pt x="0" y="20709"/>
                        </a:cubicBezTo>
                        <a:lnTo>
                          <a:pt x="0" y="3609"/>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532" name="Shape 3532"/>
                  <p:cNvSpPr/>
                  <p:nvPr/>
                </p:nvSpPr>
                <p:spPr>
                  <a:xfrm>
                    <a:off x="697730" y="447766"/>
                    <a:ext cx="99583" cy="1684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00"/>
                          <a:pt x="0" y="20000"/>
                        </a:cubicBezTo>
                        <a:cubicBezTo>
                          <a:pt x="0" y="4800"/>
                          <a:pt x="0" y="4800"/>
                          <a:pt x="0" y="4800"/>
                        </a:cubicBezTo>
                        <a:cubicBezTo>
                          <a:pt x="0" y="2200"/>
                          <a:pt x="3712" y="0"/>
                          <a:pt x="8100" y="0"/>
                        </a:cubicBezTo>
                        <a:cubicBezTo>
                          <a:pt x="9450" y="0"/>
                          <a:pt x="10800" y="200"/>
                          <a:pt x="12150" y="600"/>
                        </a:cubicBezTo>
                        <a:cubicBezTo>
                          <a:pt x="17888" y="2600"/>
                          <a:pt x="21600" y="6400"/>
                          <a:pt x="21600" y="10400"/>
                        </a:cubicBezTo>
                        <a:cubicBezTo>
                          <a:pt x="21600" y="16600"/>
                          <a:pt x="13162" y="21600"/>
                          <a:pt x="2700" y="21600"/>
                        </a:cubicBezTo>
                        <a:close/>
                        <a:moveTo>
                          <a:pt x="8100" y="3200"/>
                        </a:moveTo>
                        <a:cubicBezTo>
                          <a:pt x="6750" y="3200"/>
                          <a:pt x="5400" y="3800"/>
                          <a:pt x="5400" y="4800"/>
                        </a:cubicBezTo>
                        <a:cubicBezTo>
                          <a:pt x="5400" y="18200"/>
                          <a:pt x="5400" y="18200"/>
                          <a:pt x="5400" y="18200"/>
                        </a:cubicBezTo>
                        <a:cubicBezTo>
                          <a:pt x="11475" y="17400"/>
                          <a:pt x="16200" y="14200"/>
                          <a:pt x="16200" y="10400"/>
                        </a:cubicBezTo>
                        <a:cubicBezTo>
                          <a:pt x="16200" y="7600"/>
                          <a:pt x="13500" y="4800"/>
                          <a:pt x="9450" y="3400"/>
                        </a:cubicBezTo>
                        <a:cubicBezTo>
                          <a:pt x="9112" y="3400"/>
                          <a:pt x="8437" y="3200"/>
                          <a:pt x="8100" y="32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533" name="Shape 3533"/>
                  <p:cNvSpPr/>
                  <p:nvPr/>
                </p:nvSpPr>
                <p:spPr>
                  <a:xfrm>
                    <a:off x="325613" y="762448"/>
                    <a:ext cx="146742" cy="74738"/>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534" name="Shape 3534"/>
                  <p:cNvSpPr/>
                  <p:nvPr/>
                </p:nvSpPr>
                <p:spPr>
                  <a:xfrm>
                    <a:off x="243059" y="706068"/>
                    <a:ext cx="311195" cy="812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80" y="0"/>
                        </a:moveTo>
                        <a:cubicBezTo>
                          <a:pt x="11448" y="0"/>
                          <a:pt x="11448" y="0"/>
                          <a:pt x="11448" y="0"/>
                        </a:cubicBezTo>
                        <a:cubicBezTo>
                          <a:pt x="10152" y="0"/>
                          <a:pt x="10152" y="0"/>
                          <a:pt x="10152" y="0"/>
                        </a:cubicBezTo>
                        <a:cubicBezTo>
                          <a:pt x="4320" y="0"/>
                          <a:pt x="4320" y="0"/>
                          <a:pt x="4320" y="0"/>
                        </a:cubicBezTo>
                        <a:cubicBezTo>
                          <a:pt x="1944" y="0"/>
                          <a:pt x="0" y="7477"/>
                          <a:pt x="0" y="16615"/>
                        </a:cubicBezTo>
                        <a:cubicBezTo>
                          <a:pt x="0" y="21600"/>
                          <a:pt x="0" y="21600"/>
                          <a:pt x="0" y="21600"/>
                        </a:cubicBezTo>
                        <a:cubicBezTo>
                          <a:pt x="7128" y="21600"/>
                          <a:pt x="7128" y="21600"/>
                          <a:pt x="7128" y="21600"/>
                        </a:cubicBezTo>
                        <a:cubicBezTo>
                          <a:pt x="8640" y="21600"/>
                          <a:pt x="10044" y="18277"/>
                          <a:pt x="10800" y="13708"/>
                        </a:cubicBezTo>
                        <a:cubicBezTo>
                          <a:pt x="11556" y="18277"/>
                          <a:pt x="12960" y="21600"/>
                          <a:pt x="14472" y="21600"/>
                        </a:cubicBezTo>
                        <a:cubicBezTo>
                          <a:pt x="21600" y="21600"/>
                          <a:pt x="21600" y="21600"/>
                          <a:pt x="21600" y="21600"/>
                        </a:cubicBezTo>
                        <a:cubicBezTo>
                          <a:pt x="21600" y="16615"/>
                          <a:pt x="21600" y="16615"/>
                          <a:pt x="21600" y="16615"/>
                        </a:cubicBezTo>
                        <a:cubicBezTo>
                          <a:pt x="21600" y="7477"/>
                          <a:pt x="19656" y="0"/>
                          <a:pt x="17280" y="0"/>
                        </a:cubicBezTo>
                      </a:path>
                    </a:pathLst>
                  </a:custGeom>
                  <a:solidFill>
                    <a:srgbClr val="A36D41"/>
                  </a:solidFill>
                  <a:ln w="12700" cap="flat">
                    <a:noFill/>
                    <a:miter lim="400000"/>
                  </a:ln>
                  <a:effectLst/>
                </p:spPr>
                <p:txBody>
                  <a:bodyPr wrap="square" lIns="71436" tIns="71436" rIns="71436" bIns="71436" numCol="1" anchor="t">
                    <a:noAutofit/>
                  </a:bodyPr>
                  <a:lstStyle/>
                  <a:p>
                    <a:pPr lvl="0"/>
                  </a:p>
                </p:txBody>
              </p:sp>
              <p:sp>
                <p:nvSpPr>
                  <p:cNvPr id="3535" name="Shape 3535"/>
                  <p:cNvSpPr/>
                  <p:nvPr/>
                </p:nvSpPr>
                <p:spPr>
                  <a:xfrm>
                    <a:off x="230611" y="693612"/>
                    <a:ext cx="336091" cy="1062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00" y="21600"/>
                        </a:moveTo>
                        <a:cubicBezTo>
                          <a:pt x="14200" y="21600"/>
                          <a:pt x="14200" y="21600"/>
                          <a:pt x="14200" y="21600"/>
                        </a:cubicBezTo>
                        <a:cubicBezTo>
                          <a:pt x="12900" y="21600"/>
                          <a:pt x="11700" y="20012"/>
                          <a:pt x="10800" y="17153"/>
                        </a:cubicBezTo>
                        <a:cubicBezTo>
                          <a:pt x="9900" y="20012"/>
                          <a:pt x="8700" y="21600"/>
                          <a:pt x="7400" y="21600"/>
                        </a:cubicBezTo>
                        <a:cubicBezTo>
                          <a:pt x="800" y="21600"/>
                          <a:pt x="800" y="21600"/>
                          <a:pt x="800" y="21600"/>
                        </a:cubicBezTo>
                        <a:cubicBezTo>
                          <a:pt x="400" y="21600"/>
                          <a:pt x="0" y="20329"/>
                          <a:pt x="0" y="19059"/>
                        </a:cubicBezTo>
                        <a:cubicBezTo>
                          <a:pt x="0" y="15247"/>
                          <a:pt x="0" y="15247"/>
                          <a:pt x="0" y="15247"/>
                        </a:cubicBezTo>
                        <a:cubicBezTo>
                          <a:pt x="0" y="6988"/>
                          <a:pt x="2200" y="0"/>
                          <a:pt x="4800" y="0"/>
                        </a:cubicBezTo>
                        <a:cubicBezTo>
                          <a:pt x="16800" y="0"/>
                          <a:pt x="16800" y="0"/>
                          <a:pt x="16800" y="0"/>
                        </a:cubicBezTo>
                        <a:cubicBezTo>
                          <a:pt x="19400" y="0"/>
                          <a:pt x="21600" y="6988"/>
                          <a:pt x="21600" y="15247"/>
                        </a:cubicBezTo>
                        <a:cubicBezTo>
                          <a:pt x="21600" y="19059"/>
                          <a:pt x="21600" y="19059"/>
                          <a:pt x="21600" y="19059"/>
                        </a:cubicBezTo>
                        <a:cubicBezTo>
                          <a:pt x="21600" y="20329"/>
                          <a:pt x="21200" y="21600"/>
                          <a:pt x="20800" y="21600"/>
                        </a:cubicBezTo>
                        <a:moveTo>
                          <a:pt x="10800" y="10482"/>
                        </a:moveTo>
                        <a:cubicBezTo>
                          <a:pt x="11100" y="10482"/>
                          <a:pt x="11300" y="10800"/>
                          <a:pt x="11500" y="11753"/>
                        </a:cubicBezTo>
                        <a:cubicBezTo>
                          <a:pt x="12100" y="14612"/>
                          <a:pt x="13100" y="16518"/>
                          <a:pt x="14200" y="16518"/>
                        </a:cubicBezTo>
                        <a:cubicBezTo>
                          <a:pt x="20000" y="16518"/>
                          <a:pt x="20000" y="16518"/>
                          <a:pt x="20000" y="16518"/>
                        </a:cubicBezTo>
                        <a:cubicBezTo>
                          <a:pt x="20000" y="15247"/>
                          <a:pt x="20000" y="15247"/>
                          <a:pt x="20000" y="15247"/>
                        </a:cubicBezTo>
                        <a:cubicBezTo>
                          <a:pt x="20000" y="9529"/>
                          <a:pt x="18600" y="5082"/>
                          <a:pt x="16800" y="5082"/>
                        </a:cubicBezTo>
                        <a:cubicBezTo>
                          <a:pt x="4800" y="5082"/>
                          <a:pt x="4800" y="5082"/>
                          <a:pt x="4800" y="5082"/>
                        </a:cubicBezTo>
                        <a:cubicBezTo>
                          <a:pt x="3000" y="5082"/>
                          <a:pt x="1600" y="9529"/>
                          <a:pt x="1600" y="15247"/>
                        </a:cubicBezTo>
                        <a:cubicBezTo>
                          <a:pt x="1600" y="16518"/>
                          <a:pt x="1600" y="16518"/>
                          <a:pt x="1600" y="16518"/>
                        </a:cubicBezTo>
                        <a:cubicBezTo>
                          <a:pt x="7400" y="16518"/>
                          <a:pt x="7400" y="16518"/>
                          <a:pt x="7400" y="16518"/>
                        </a:cubicBezTo>
                        <a:cubicBezTo>
                          <a:pt x="8500" y="16518"/>
                          <a:pt x="9500" y="14612"/>
                          <a:pt x="10100" y="11753"/>
                        </a:cubicBezTo>
                        <a:cubicBezTo>
                          <a:pt x="10300" y="10800"/>
                          <a:pt x="10500" y="10482"/>
                          <a:pt x="10800" y="10482"/>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536" name="Shape 3536"/>
                  <p:cNvSpPr/>
                  <p:nvPr/>
                </p:nvSpPr>
                <p:spPr>
                  <a:xfrm>
                    <a:off x="237162" y="797850"/>
                    <a:ext cx="323643" cy="1494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496" y="225"/>
                          <a:pt x="21288" y="225"/>
                          <a:pt x="21185" y="225"/>
                        </a:cubicBezTo>
                        <a:cubicBezTo>
                          <a:pt x="15162" y="225"/>
                          <a:pt x="15162" y="225"/>
                          <a:pt x="15162" y="225"/>
                        </a:cubicBezTo>
                        <a:cubicBezTo>
                          <a:pt x="14227" y="3375"/>
                          <a:pt x="12669" y="5625"/>
                          <a:pt x="10800" y="5625"/>
                        </a:cubicBezTo>
                        <a:cubicBezTo>
                          <a:pt x="8931" y="5625"/>
                          <a:pt x="7373" y="3375"/>
                          <a:pt x="6438" y="225"/>
                        </a:cubicBezTo>
                        <a:cubicBezTo>
                          <a:pt x="415" y="225"/>
                          <a:pt x="415" y="225"/>
                          <a:pt x="415" y="225"/>
                        </a:cubicBezTo>
                        <a:cubicBezTo>
                          <a:pt x="312" y="225"/>
                          <a:pt x="104" y="225"/>
                          <a:pt x="0" y="0"/>
                        </a:cubicBezTo>
                        <a:cubicBezTo>
                          <a:pt x="0" y="14625"/>
                          <a:pt x="0" y="14625"/>
                          <a:pt x="0" y="14625"/>
                        </a:cubicBezTo>
                        <a:cubicBezTo>
                          <a:pt x="3012" y="18900"/>
                          <a:pt x="6646" y="21600"/>
                          <a:pt x="10488" y="21600"/>
                        </a:cubicBezTo>
                        <a:cubicBezTo>
                          <a:pt x="10488" y="21600"/>
                          <a:pt x="10488" y="21600"/>
                          <a:pt x="10592" y="21600"/>
                        </a:cubicBezTo>
                        <a:cubicBezTo>
                          <a:pt x="10592" y="21600"/>
                          <a:pt x="10592" y="21600"/>
                          <a:pt x="10592" y="21600"/>
                        </a:cubicBezTo>
                        <a:cubicBezTo>
                          <a:pt x="10592" y="21600"/>
                          <a:pt x="10592" y="21600"/>
                          <a:pt x="10696" y="21600"/>
                        </a:cubicBezTo>
                        <a:cubicBezTo>
                          <a:pt x="10696" y="21600"/>
                          <a:pt x="10800" y="21600"/>
                          <a:pt x="10800" y="21600"/>
                        </a:cubicBezTo>
                        <a:cubicBezTo>
                          <a:pt x="14642" y="21600"/>
                          <a:pt x="18381" y="19350"/>
                          <a:pt x="21600" y="14850"/>
                        </a:cubicBezTo>
                        <a:cubicBezTo>
                          <a:pt x="21600" y="0"/>
                          <a:pt x="21600" y="0"/>
                          <a:pt x="21600" y="0"/>
                        </a:cubicBezTo>
                      </a:path>
                    </a:pathLst>
                  </a:custGeom>
                  <a:solidFill>
                    <a:srgbClr val="F4DAA2"/>
                  </a:solidFill>
                  <a:ln w="12700" cap="flat">
                    <a:noFill/>
                    <a:miter lim="400000"/>
                  </a:ln>
                  <a:effectLst/>
                </p:spPr>
                <p:txBody>
                  <a:bodyPr wrap="square" lIns="71436" tIns="71436" rIns="71436" bIns="71436" numCol="1" anchor="t">
                    <a:noAutofit/>
                  </a:bodyPr>
                  <a:lstStyle/>
                  <a:p>
                    <a:pPr lvl="0"/>
                  </a:p>
                </p:txBody>
              </p:sp>
              <p:sp>
                <p:nvSpPr>
                  <p:cNvPr id="3537" name="Shape 3537"/>
                  <p:cNvSpPr/>
                  <p:nvPr/>
                </p:nvSpPr>
                <p:spPr>
                  <a:xfrm>
                    <a:off x="237162" y="899466"/>
                    <a:ext cx="323643" cy="603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5538"/>
                          <a:pt x="0" y="5538"/>
                          <a:pt x="0" y="5538"/>
                        </a:cubicBezTo>
                        <a:cubicBezTo>
                          <a:pt x="3012" y="15508"/>
                          <a:pt x="6646" y="21600"/>
                          <a:pt x="10488" y="21600"/>
                        </a:cubicBezTo>
                        <a:cubicBezTo>
                          <a:pt x="10592" y="21600"/>
                          <a:pt x="10696" y="21600"/>
                          <a:pt x="10800" y="21600"/>
                        </a:cubicBezTo>
                        <a:cubicBezTo>
                          <a:pt x="14746" y="21600"/>
                          <a:pt x="18485" y="16062"/>
                          <a:pt x="21600" y="5538"/>
                        </a:cubicBezTo>
                        <a:cubicBezTo>
                          <a:pt x="21600" y="554"/>
                          <a:pt x="21600" y="554"/>
                          <a:pt x="21600" y="554"/>
                        </a:cubicBezTo>
                        <a:cubicBezTo>
                          <a:pt x="18381" y="11631"/>
                          <a:pt x="14642" y="17169"/>
                          <a:pt x="10800" y="17169"/>
                        </a:cubicBezTo>
                        <a:cubicBezTo>
                          <a:pt x="10800" y="17169"/>
                          <a:pt x="10696" y="17169"/>
                          <a:pt x="10696" y="17169"/>
                        </a:cubicBezTo>
                        <a:cubicBezTo>
                          <a:pt x="10592" y="17169"/>
                          <a:pt x="10592" y="17169"/>
                          <a:pt x="10592" y="17169"/>
                        </a:cubicBezTo>
                        <a:cubicBezTo>
                          <a:pt x="10592" y="17169"/>
                          <a:pt x="10592" y="17169"/>
                          <a:pt x="10592" y="17169"/>
                        </a:cubicBezTo>
                        <a:cubicBezTo>
                          <a:pt x="10488" y="17169"/>
                          <a:pt x="10488" y="17169"/>
                          <a:pt x="10488" y="17169"/>
                        </a:cubicBezTo>
                        <a:cubicBezTo>
                          <a:pt x="6646" y="17169"/>
                          <a:pt x="3012" y="10523"/>
                          <a:pt x="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538" name="Shape 3538"/>
                  <p:cNvSpPr/>
                  <p:nvPr/>
                </p:nvSpPr>
                <p:spPr>
                  <a:xfrm>
                    <a:off x="333469" y="777527"/>
                    <a:ext cx="131030" cy="596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8486" y="5116"/>
                          <a:pt x="5400" y="7958"/>
                          <a:pt x="2057" y="7958"/>
                        </a:cubicBezTo>
                        <a:cubicBezTo>
                          <a:pt x="0" y="7958"/>
                          <a:pt x="0" y="7958"/>
                          <a:pt x="0" y="7958"/>
                        </a:cubicBezTo>
                        <a:cubicBezTo>
                          <a:pt x="2314" y="15916"/>
                          <a:pt x="6171" y="21600"/>
                          <a:pt x="10800" y="21600"/>
                        </a:cubicBezTo>
                        <a:cubicBezTo>
                          <a:pt x="15429" y="21600"/>
                          <a:pt x="19286" y="15916"/>
                          <a:pt x="21600" y="7958"/>
                        </a:cubicBezTo>
                        <a:cubicBezTo>
                          <a:pt x="19543" y="7958"/>
                          <a:pt x="19543" y="7958"/>
                          <a:pt x="19543" y="7958"/>
                        </a:cubicBezTo>
                        <a:cubicBezTo>
                          <a:pt x="16200" y="7958"/>
                          <a:pt x="13114" y="5116"/>
                          <a:pt x="108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539" name="Shape 3539"/>
                  <p:cNvSpPr/>
                  <p:nvPr/>
                </p:nvSpPr>
                <p:spPr>
                  <a:xfrm>
                    <a:off x="237162" y="774905"/>
                    <a:ext cx="323643" cy="2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354" y="0"/>
                          <a:pt x="20354" y="0"/>
                          <a:pt x="20354" y="0"/>
                        </a:cubicBezTo>
                        <a:cubicBezTo>
                          <a:pt x="14331" y="0"/>
                          <a:pt x="14331" y="0"/>
                          <a:pt x="14331" y="0"/>
                        </a:cubicBezTo>
                        <a:cubicBezTo>
                          <a:pt x="14331" y="0"/>
                          <a:pt x="14331" y="0"/>
                          <a:pt x="14331" y="0"/>
                        </a:cubicBezTo>
                        <a:cubicBezTo>
                          <a:pt x="7269" y="0"/>
                          <a:pt x="7269" y="0"/>
                          <a:pt x="7269" y="0"/>
                        </a:cubicBezTo>
                        <a:cubicBezTo>
                          <a:pt x="7269" y="0"/>
                          <a:pt x="7269" y="0"/>
                          <a:pt x="7269" y="0"/>
                        </a:cubicBezTo>
                        <a:cubicBezTo>
                          <a:pt x="1246" y="0"/>
                          <a:pt x="1246" y="0"/>
                          <a:pt x="1246" y="0"/>
                        </a:cubicBezTo>
                        <a:cubicBezTo>
                          <a:pt x="0" y="0"/>
                          <a:pt x="0" y="0"/>
                          <a:pt x="0" y="0"/>
                        </a:cubicBezTo>
                        <a:cubicBezTo>
                          <a:pt x="0" y="20250"/>
                          <a:pt x="0" y="20250"/>
                          <a:pt x="0" y="20250"/>
                        </a:cubicBezTo>
                        <a:cubicBezTo>
                          <a:pt x="104" y="21600"/>
                          <a:pt x="312" y="21600"/>
                          <a:pt x="415" y="21600"/>
                        </a:cubicBezTo>
                        <a:cubicBezTo>
                          <a:pt x="6438" y="21600"/>
                          <a:pt x="6438" y="21600"/>
                          <a:pt x="6438" y="21600"/>
                        </a:cubicBezTo>
                        <a:cubicBezTo>
                          <a:pt x="7269" y="21600"/>
                          <a:pt x="7269" y="21600"/>
                          <a:pt x="7269" y="21600"/>
                        </a:cubicBezTo>
                        <a:cubicBezTo>
                          <a:pt x="8619" y="21600"/>
                          <a:pt x="9865" y="14850"/>
                          <a:pt x="10800" y="2700"/>
                        </a:cubicBezTo>
                        <a:cubicBezTo>
                          <a:pt x="11735" y="14850"/>
                          <a:pt x="12981" y="21600"/>
                          <a:pt x="14331" y="21600"/>
                        </a:cubicBezTo>
                        <a:cubicBezTo>
                          <a:pt x="15162" y="21600"/>
                          <a:pt x="15162" y="21600"/>
                          <a:pt x="15162" y="21600"/>
                        </a:cubicBezTo>
                        <a:cubicBezTo>
                          <a:pt x="21185" y="21600"/>
                          <a:pt x="21185" y="21600"/>
                          <a:pt x="21185" y="21600"/>
                        </a:cubicBezTo>
                        <a:cubicBezTo>
                          <a:pt x="21288" y="21600"/>
                          <a:pt x="21496" y="21600"/>
                          <a:pt x="21600" y="20250"/>
                        </a:cubicBezTo>
                        <a:cubicBezTo>
                          <a:pt x="21600" y="0"/>
                          <a:pt x="21600" y="0"/>
                          <a:pt x="216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540" name="Shape 3540"/>
                  <p:cNvSpPr/>
                  <p:nvPr/>
                </p:nvSpPr>
                <p:spPr>
                  <a:xfrm>
                    <a:off x="349192" y="588062"/>
                    <a:ext cx="93032" cy="747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20" y="21600"/>
                        </a:moveTo>
                        <a:cubicBezTo>
                          <a:pt x="2880" y="21600"/>
                          <a:pt x="2880" y="21600"/>
                          <a:pt x="2880" y="21600"/>
                        </a:cubicBezTo>
                        <a:cubicBezTo>
                          <a:pt x="1440" y="21600"/>
                          <a:pt x="0" y="19800"/>
                          <a:pt x="0" y="18000"/>
                        </a:cubicBezTo>
                        <a:cubicBezTo>
                          <a:pt x="0" y="3600"/>
                          <a:pt x="0" y="3600"/>
                          <a:pt x="0" y="3600"/>
                        </a:cubicBezTo>
                        <a:cubicBezTo>
                          <a:pt x="0" y="1800"/>
                          <a:pt x="1440" y="0"/>
                          <a:pt x="2880" y="0"/>
                        </a:cubicBezTo>
                        <a:cubicBezTo>
                          <a:pt x="4320" y="0"/>
                          <a:pt x="5760" y="1800"/>
                          <a:pt x="5760" y="3600"/>
                        </a:cubicBezTo>
                        <a:cubicBezTo>
                          <a:pt x="5760" y="14400"/>
                          <a:pt x="5760" y="14400"/>
                          <a:pt x="5760" y="14400"/>
                        </a:cubicBezTo>
                        <a:cubicBezTo>
                          <a:pt x="18720" y="14400"/>
                          <a:pt x="18720" y="14400"/>
                          <a:pt x="18720" y="14400"/>
                        </a:cubicBezTo>
                        <a:cubicBezTo>
                          <a:pt x="20160" y="14400"/>
                          <a:pt x="21600" y="16200"/>
                          <a:pt x="21600" y="18000"/>
                        </a:cubicBezTo>
                        <a:cubicBezTo>
                          <a:pt x="21600" y="19800"/>
                          <a:pt x="20160" y="21600"/>
                          <a:pt x="1872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nvGrpSpPr>
                <p:cNvPr id="3565" name="Group 3565"/>
                <p:cNvGrpSpPr/>
                <p:nvPr/>
              </p:nvGrpSpPr>
              <p:grpSpPr>
                <a:xfrm>
                  <a:off x="910249" y="0"/>
                  <a:ext cx="797314" cy="965901"/>
                  <a:chOff x="0" y="0"/>
                  <a:chExt cx="797312" cy="965900"/>
                </a:xfrm>
              </p:grpSpPr>
              <p:sp>
                <p:nvSpPr>
                  <p:cNvPr id="3542" name="Shape 3542"/>
                  <p:cNvSpPr/>
                  <p:nvPr/>
                </p:nvSpPr>
                <p:spPr>
                  <a:xfrm>
                    <a:off x="10571" y="10571"/>
                    <a:ext cx="776171" cy="5881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35"/>
                        </a:moveTo>
                        <a:cubicBezTo>
                          <a:pt x="21600" y="6732"/>
                          <a:pt x="19763" y="4359"/>
                          <a:pt x="17522" y="4359"/>
                        </a:cubicBezTo>
                        <a:cubicBezTo>
                          <a:pt x="17449" y="4359"/>
                          <a:pt x="17376" y="4359"/>
                          <a:pt x="17339" y="4359"/>
                        </a:cubicBezTo>
                        <a:cubicBezTo>
                          <a:pt x="16971" y="1889"/>
                          <a:pt x="15318" y="0"/>
                          <a:pt x="13335" y="0"/>
                        </a:cubicBezTo>
                        <a:cubicBezTo>
                          <a:pt x="12306" y="0"/>
                          <a:pt x="11388" y="484"/>
                          <a:pt x="10690" y="1308"/>
                        </a:cubicBezTo>
                        <a:cubicBezTo>
                          <a:pt x="9955" y="484"/>
                          <a:pt x="9037" y="0"/>
                          <a:pt x="8008" y="0"/>
                        </a:cubicBezTo>
                        <a:cubicBezTo>
                          <a:pt x="6024" y="0"/>
                          <a:pt x="4371" y="1889"/>
                          <a:pt x="4004" y="4359"/>
                        </a:cubicBezTo>
                        <a:cubicBezTo>
                          <a:pt x="1800" y="4407"/>
                          <a:pt x="0" y="6780"/>
                          <a:pt x="0" y="9735"/>
                        </a:cubicBezTo>
                        <a:cubicBezTo>
                          <a:pt x="0" y="10945"/>
                          <a:pt x="331" y="12059"/>
                          <a:pt x="845" y="12979"/>
                        </a:cubicBezTo>
                        <a:cubicBezTo>
                          <a:pt x="331" y="13900"/>
                          <a:pt x="0" y="15013"/>
                          <a:pt x="0" y="16224"/>
                        </a:cubicBezTo>
                        <a:cubicBezTo>
                          <a:pt x="0" y="19178"/>
                          <a:pt x="1837" y="21600"/>
                          <a:pt x="4078" y="21600"/>
                        </a:cubicBezTo>
                        <a:cubicBezTo>
                          <a:pt x="6098" y="21600"/>
                          <a:pt x="7788" y="19614"/>
                          <a:pt x="8082" y="17096"/>
                        </a:cubicBezTo>
                        <a:cubicBezTo>
                          <a:pt x="13518" y="17096"/>
                          <a:pt x="13518" y="17096"/>
                          <a:pt x="13518" y="17096"/>
                        </a:cubicBezTo>
                        <a:cubicBezTo>
                          <a:pt x="13812" y="19614"/>
                          <a:pt x="15502" y="21600"/>
                          <a:pt x="17522" y="21600"/>
                        </a:cubicBezTo>
                        <a:cubicBezTo>
                          <a:pt x="19763" y="21600"/>
                          <a:pt x="21600" y="19178"/>
                          <a:pt x="21600" y="16224"/>
                        </a:cubicBezTo>
                        <a:cubicBezTo>
                          <a:pt x="21600" y="15013"/>
                          <a:pt x="21269" y="13900"/>
                          <a:pt x="20755" y="12979"/>
                        </a:cubicBezTo>
                        <a:cubicBezTo>
                          <a:pt x="21269" y="12059"/>
                          <a:pt x="21600" y="10945"/>
                          <a:pt x="21600" y="9735"/>
                        </a:cubicBezTo>
                      </a:path>
                    </a:pathLst>
                  </a:custGeom>
                  <a:solidFill>
                    <a:srgbClr val="3572B0"/>
                  </a:solidFill>
                  <a:ln w="12700" cap="flat">
                    <a:noFill/>
                    <a:miter lim="400000"/>
                  </a:ln>
                  <a:effectLst/>
                </p:spPr>
                <p:txBody>
                  <a:bodyPr wrap="square" lIns="71436" tIns="71436" rIns="71436" bIns="71436" numCol="1" anchor="t">
                    <a:noAutofit/>
                  </a:bodyPr>
                  <a:lstStyle/>
                  <a:p>
                    <a:pPr lvl="0"/>
                  </a:p>
                </p:txBody>
              </p:sp>
              <p:sp>
                <p:nvSpPr>
                  <p:cNvPr id="3543" name="Shape 3543"/>
                  <p:cNvSpPr/>
                  <p:nvPr/>
                </p:nvSpPr>
                <p:spPr>
                  <a:xfrm>
                    <a:off x="0" y="-1"/>
                    <a:ext cx="797313" cy="6092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344" y="21600"/>
                        </a:moveTo>
                        <a:cubicBezTo>
                          <a:pt x="15342" y="21600"/>
                          <a:pt x="13625" y="19777"/>
                          <a:pt x="13196" y="17252"/>
                        </a:cubicBezTo>
                        <a:cubicBezTo>
                          <a:pt x="8404" y="17252"/>
                          <a:pt x="8404" y="17252"/>
                          <a:pt x="8404" y="17252"/>
                        </a:cubicBezTo>
                        <a:cubicBezTo>
                          <a:pt x="7975" y="19777"/>
                          <a:pt x="6258" y="21600"/>
                          <a:pt x="4256" y="21600"/>
                        </a:cubicBezTo>
                        <a:cubicBezTo>
                          <a:pt x="1931" y="21600"/>
                          <a:pt x="0" y="19122"/>
                          <a:pt x="0" y="16036"/>
                        </a:cubicBezTo>
                        <a:cubicBezTo>
                          <a:pt x="0" y="14914"/>
                          <a:pt x="286" y="13839"/>
                          <a:pt x="751" y="12904"/>
                        </a:cubicBezTo>
                        <a:cubicBezTo>
                          <a:pt x="286" y="11969"/>
                          <a:pt x="0" y="10894"/>
                          <a:pt x="0" y="9771"/>
                        </a:cubicBezTo>
                        <a:cubicBezTo>
                          <a:pt x="0" y="6826"/>
                          <a:pt x="1752" y="4395"/>
                          <a:pt x="3970" y="4208"/>
                        </a:cubicBezTo>
                        <a:cubicBezTo>
                          <a:pt x="4434" y="1777"/>
                          <a:pt x="6115" y="0"/>
                          <a:pt x="8082" y="0"/>
                        </a:cubicBezTo>
                        <a:cubicBezTo>
                          <a:pt x="9012" y="0"/>
                          <a:pt x="9942" y="421"/>
                          <a:pt x="10693" y="1169"/>
                        </a:cubicBezTo>
                        <a:cubicBezTo>
                          <a:pt x="11408" y="421"/>
                          <a:pt x="12338" y="0"/>
                          <a:pt x="13268" y="0"/>
                        </a:cubicBezTo>
                        <a:cubicBezTo>
                          <a:pt x="15234" y="0"/>
                          <a:pt x="16915" y="1777"/>
                          <a:pt x="17380" y="4208"/>
                        </a:cubicBezTo>
                        <a:cubicBezTo>
                          <a:pt x="19705" y="4255"/>
                          <a:pt x="21600" y="6732"/>
                          <a:pt x="21600" y="9771"/>
                        </a:cubicBezTo>
                        <a:cubicBezTo>
                          <a:pt x="21600" y="10894"/>
                          <a:pt x="21314" y="11969"/>
                          <a:pt x="20849" y="12904"/>
                        </a:cubicBezTo>
                        <a:cubicBezTo>
                          <a:pt x="21314" y="13839"/>
                          <a:pt x="21600" y="14914"/>
                          <a:pt x="21600" y="16036"/>
                        </a:cubicBezTo>
                        <a:cubicBezTo>
                          <a:pt x="21600" y="19122"/>
                          <a:pt x="19669" y="21600"/>
                          <a:pt x="17344" y="21600"/>
                        </a:cubicBezTo>
                        <a:moveTo>
                          <a:pt x="8154" y="16504"/>
                        </a:moveTo>
                        <a:cubicBezTo>
                          <a:pt x="13446" y="16504"/>
                          <a:pt x="13446" y="16504"/>
                          <a:pt x="13446" y="16504"/>
                        </a:cubicBezTo>
                        <a:cubicBezTo>
                          <a:pt x="13589" y="16504"/>
                          <a:pt x="13697" y="16597"/>
                          <a:pt x="13732" y="16784"/>
                        </a:cubicBezTo>
                        <a:cubicBezTo>
                          <a:pt x="14019" y="19122"/>
                          <a:pt x="15521" y="20852"/>
                          <a:pt x="17344" y="20852"/>
                        </a:cubicBezTo>
                        <a:cubicBezTo>
                          <a:pt x="19383" y="20852"/>
                          <a:pt x="21028" y="18701"/>
                          <a:pt x="21028" y="16036"/>
                        </a:cubicBezTo>
                        <a:cubicBezTo>
                          <a:pt x="21028" y="14961"/>
                          <a:pt x="20742" y="13979"/>
                          <a:pt x="20241" y="13138"/>
                        </a:cubicBezTo>
                        <a:cubicBezTo>
                          <a:pt x="20170" y="12997"/>
                          <a:pt x="20170" y="12810"/>
                          <a:pt x="20241" y="12670"/>
                        </a:cubicBezTo>
                        <a:cubicBezTo>
                          <a:pt x="20742" y="11829"/>
                          <a:pt x="21028" y="10800"/>
                          <a:pt x="21028" y="9771"/>
                        </a:cubicBezTo>
                        <a:cubicBezTo>
                          <a:pt x="21028" y="7106"/>
                          <a:pt x="19383" y="4956"/>
                          <a:pt x="17344" y="4956"/>
                        </a:cubicBezTo>
                        <a:cubicBezTo>
                          <a:pt x="17273" y="4956"/>
                          <a:pt x="17237" y="4956"/>
                          <a:pt x="17166" y="4956"/>
                        </a:cubicBezTo>
                        <a:cubicBezTo>
                          <a:pt x="17023" y="4956"/>
                          <a:pt x="16915" y="4862"/>
                          <a:pt x="16879" y="4675"/>
                        </a:cubicBezTo>
                        <a:cubicBezTo>
                          <a:pt x="16558" y="2384"/>
                          <a:pt x="15020" y="748"/>
                          <a:pt x="13268" y="748"/>
                        </a:cubicBezTo>
                        <a:cubicBezTo>
                          <a:pt x="12374" y="748"/>
                          <a:pt x="11515" y="1169"/>
                          <a:pt x="10872" y="1917"/>
                        </a:cubicBezTo>
                        <a:cubicBezTo>
                          <a:pt x="10764" y="2057"/>
                          <a:pt x="10585" y="2057"/>
                          <a:pt x="10478" y="1917"/>
                        </a:cubicBezTo>
                        <a:cubicBezTo>
                          <a:pt x="9834" y="1169"/>
                          <a:pt x="8976" y="748"/>
                          <a:pt x="8082" y="748"/>
                        </a:cubicBezTo>
                        <a:cubicBezTo>
                          <a:pt x="6330" y="748"/>
                          <a:pt x="4792" y="2384"/>
                          <a:pt x="4470" y="4675"/>
                        </a:cubicBezTo>
                        <a:cubicBezTo>
                          <a:pt x="4470" y="4816"/>
                          <a:pt x="4327" y="4956"/>
                          <a:pt x="4220" y="4956"/>
                        </a:cubicBezTo>
                        <a:cubicBezTo>
                          <a:pt x="2217" y="5003"/>
                          <a:pt x="572" y="7153"/>
                          <a:pt x="572" y="9771"/>
                        </a:cubicBezTo>
                        <a:cubicBezTo>
                          <a:pt x="572" y="10800"/>
                          <a:pt x="858" y="11829"/>
                          <a:pt x="1359" y="12670"/>
                        </a:cubicBezTo>
                        <a:cubicBezTo>
                          <a:pt x="1430" y="12810"/>
                          <a:pt x="1430" y="12997"/>
                          <a:pt x="1359" y="13138"/>
                        </a:cubicBezTo>
                        <a:cubicBezTo>
                          <a:pt x="858" y="13979"/>
                          <a:pt x="572" y="14961"/>
                          <a:pt x="572" y="16036"/>
                        </a:cubicBezTo>
                        <a:cubicBezTo>
                          <a:pt x="572" y="18701"/>
                          <a:pt x="2217" y="20852"/>
                          <a:pt x="4256" y="20852"/>
                        </a:cubicBezTo>
                        <a:cubicBezTo>
                          <a:pt x="6079" y="20852"/>
                          <a:pt x="7581" y="19122"/>
                          <a:pt x="7868" y="16784"/>
                        </a:cubicBezTo>
                        <a:cubicBezTo>
                          <a:pt x="7903" y="16597"/>
                          <a:pt x="8011" y="16504"/>
                          <a:pt x="8154" y="16504"/>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544" name="Shape 3544"/>
                  <p:cNvSpPr/>
                  <p:nvPr/>
                </p:nvSpPr>
                <p:spPr>
                  <a:xfrm>
                    <a:off x="174151" y="21142"/>
                    <a:ext cx="437327" cy="817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96" y="0"/>
                        </a:moveTo>
                        <a:cubicBezTo>
                          <a:pt x="13965" y="0"/>
                          <a:pt x="12399" y="3135"/>
                          <a:pt x="11224" y="8710"/>
                        </a:cubicBezTo>
                        <a:cubicBezTo>
                          <a:pt x="11094" y="9406"/>
                          <a:pt x="10963" y="9406"/>
                          <a:pt x="10898" y="9406"/>
                        </a:cubicBezTo>
                        <a:cubicBezTo>
                          <a:pt x="10767" y="9406"/>
                          <a:pt x="10637" y="9406"/>
                          <a:pt x="10506" y="8710"/>
                        </a:cubicBezTo>
                        <a:cubicBezTo>
                          <a:pt x="9332" y="3135"/>
                          <a:pt x="7766" y="0"/>
                          <a:pt x="6134" y="0"/>
                        </a:cubicBezTo>
                        <a:cubicBezTo>
                          <a:pt x="3459" y="0"/>
                          <a:pt x="1044" y="8710"/>
                          <a:pt x="0" y="21600"/>
                        </a:cubicBezTo>
                        <a:cubicBezTo>
                          <a:pt x="1631" y="10452"/>
                          <a:pt x="3198" y="5574"/>
                          <a:pt x="6134" y="5574"/>
                        </a:cubicBezTo>
                        <a:cubicBezTo>
                          <a:pt x="7961" y="5574"/>
                          <a:pt x="9593" y="9406"/>
                          <a:pt x="10898" y="15329"/>
                        </a:cubicBezTo>
                        <a:cubicBezTo>
                          <a:pt x="12138" y="9406"/>
                          <a:pt x="13769" y="5574"/>
                          <a:pt x="15596" y="5574"/>
                        </a:cubicBezTo>
                        <a:cubicBezTo>
                          <a:pt x="18468" y="5574"/>
                          <a:pt x="19773" y="9755"/>
                          <a:pt x="21600" y="19858"/>
                        </a:cubicBezTo>
                        <a:cubicBezTo>
                          <a:pt x="20491" y="8013"/>
                          <a:pt x="18207" y="0"/>
                          <a:pt x="15596" y="0"/>
                        </a:cubicBezTo>
                      </a:path>
                    </a:pathLst>
                  </a:custGeom>
                  <a:solidFill>
                    <a:srgbClr val="4B97CD"/>
                  </a:solidFill>
                  <a:ln w="12700" cap="flat">
                    <a:noFill/>
                    <a:miter lim="400000"/>
                  </a:ln>
                  <a:effectLst/>
                </p:spPr>
                <p:txBody>
                  <a:bodyPr wrap="square" lIns="71436" tIns="71436" rIns="71436" bIns="71436" numCol="1" anchor="t">
                    <a:noAutofit/>
                  </a:bodyPr>
                  <a:lstStyle/>
                  <a:p>
                    <a:pPr lvl="0"/>
                  </a:p>
                </p:txBody>
              </p:sp>
              <p:sp>
                <p:nvSpPr>
                  <p:cNvPr id="3545" name="Shape 3545"/>
                  <p:cNvSpPr/>
                  <p:nvPr/>
                </p:nvSpPr>
                <p:spPr>
                  <a:xfrm>
                    <a:off x="0" y="-1"/>
                    <a:ext cx="797313" cy="6092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344" y="21600"/>
                        </a:moveTo>
                        <a:cubicBezTo>
                          <a:pt x="15342" y="21600"/>
                          <a:pt x="13625" y="19777"/>
                          <a:pt x="13196" y="17252"/>
                        </a:cubicBezTo>
                        <a:cubicBezTo>
                          <a:pt x="8404" y="17252"/>
                          <a:pt x="8404" y="17252"/>
                          <a:pt x="8404" y="17252"/>
                        </a:cubicBezTo>
                        <a:cubicBezTo>
                          <a:pt x="7975" y="19777"/>
                          <a:pt x="6258" y="21600"/>
                          <a:pt x="4256" y="21600"/>
                        </a:cubicBezTo>
                        <a:cubicBezTo>
                          <a:pt x="1931" y="21600"/>
                          <a:pt x="0" y="19122"/>
                          <a:pt x="0" y="16036"/>
                        </a:cubicBezTo>
                        <a:cubicBezTo>
                          <a:pt x="0" y="14914"/>
                          <a:pt x="286" y="13839"/>
                          <a:pt x="751" y="12904"/>
                        </a:cubicBezTo>
                        <a:cubicBezTo>
                          <a:pt x="286" y="11969"/>
                          <a:pt x="0" y="10894"/>
                          <a:pt x="0" y="9771"/>
                        </a:cubicBezTo>
                        <a:cubicBezTo>
                          <a:pt x="0" y="6826"/>
                          <a:pt x="1752" y="4395"/>
                          <a:pt x="3970" y="4208"/>
                        </a:cubicBezTo>
                        <a:cubicBezTo>
                          <a:pt x="4434" y="1777"/>
                          <a:pt x="6115" y="0"/>
                          <a:pt x="8082" y="0"/>
                        </a:cubicBezTo>
                        <a:cubicBezTo>
                          <a:pt x="9012" y="0"/>
                          <a:pt x="9942" y="421"/>
                          <a:pt x="10693" y="1169"/>
                        </a:cubicBezTo>
                        <a:cubicBezTo>
                          <a:pt x="11408" y="421"/>
                          <a:pt x="12338" y="0"/>
                          <a:pt x="13268" y="0"/>
                        </a:cubicBezTo>
                        <a:cubicBezTo>
                          <a:pt x="15234" y="0"/>
                          <a:pt x="16915" y="1777"/>
                          <a:pt x="17380" y="4208"/>
                        </a:cubicBezTo>
                        <a:cubicBezTo>
                          <a:pt x="19705" y="4255"/>
                          <a:pt x="21600" y="6732"/>
                          <a:pt x="21600" y="9771"/>
                        </a:cubicBezTo>
                        <a:cubicBezTo>
                          <a:pt x="21600" y="10894"/>
                          <a:pt x="21314" y="11969"/>
                          <a:pt x="20849" y="12904"/>
                        </a:cubicBezTo>
                        <a:cubicBezTo>
                          <a:pt x="21314" y="13839"/>
                          <a:pt x="21600" y="14914"/>
                          <a:pt x="21600" y="16036"/>
                        </a:cubicBezTo>
                        <a:cubicBezTo>
                          <a:pt x="21600" y="19122"/>
                          <a:pt x="19669" y="21600"/>
                          <a:pt x="17344" y="21600"/>
                        </a:cubicBezTo>
                        <a:moveTo>
                          <a:pt x="8154" y="16504"/>
                        </a:moveTo>
                        <a:cubicBezTo>
                          <a:pt x="13446" y="16504"/>
                          <a:pt x="13446" y="16504"/>
                          <a:pt x="13446" y="16504"/>
                        </a:cubicBezTo>
                        <a:cubicBezTo>
                          <a:pt x="13589" y="16504"/>
                          <a:pt x="13697" y="16597"/>
                          <a:pt x="13732" y="16784"/>
                        </a:cubicBezTo>
                        <a:cubicBezTo>
                          <a:pt x="14019" y="19122"/>
                          <a:pt x="15521" y="20852"/>
                          <a:pt x="17344" y="20852"/>
                        </a:cubicBezTo>
                        <a:cubicBezTo>
                          <a:pt x="19383" y="20852"/>
                          <a:pt x="21028" y="18701"/>
                          <a:pt x="21028" y="16036"/>
                        </a:cubicBezTo>
                        <a:cubicBezTo>
                          <a:pt x="21028" y="14961"/>
                          <a:pt x="20742" y="13979"/>
                          <a:pt x="20241" y="13138"/>
                        </a:cubicBezTo>
                        <a:cubicBezTo>
                          <a:pt x="20170" y="12997"/>
                          <a:pt x="20170" y="12810"/>
                          <a:pt x="20241" y="12670"/>
                        </a:cubicBezTo>
                        <a:cubicBezTo>
                          <a:pt x="20742" y="11829"/>
                          <a:pt x="21028" y="10800"/>
                          <a:pt x="21028" y="9771"/>
                        </a:cubicBezTo>
                        <a:cubicBezTo>
                          <a:pt x="21028" y="7106"/>
                          <a:pt x="19383" y="4956"/>
                          <a:pt x="17344" y="4956"/>
                        </a:cubicBezTo>
                        <a:cubicBezTo>
                          <a:pt x="17273" y="4956"/>
                          <a:pt x="17237" y="4956"/>
                          <a:pt x="17166" y="4956"/>
                        </a:cubicBezTo>
                        <a:cubicBezTo>
                          <a:pt x="17023" y="4956"/>
                          <a:pt x="16915" y="4862"/>
                          <a:pt x="16879" y="4675"/>
                        </a:cubicBezTo>
                        <a:cubicBezTo>
                          <a:pt x="16558" y="2384"/>
                          <a:pt x="15020" y="748"/>
                          <a:pt x="13268" y="748"/>
                        </a:cubicBezTo>
                        <a:cubicBezTo>
                          <a:pt x="12374" y="748"/>
                          <a:pt x="11515" y="1169"/>
                          <a:pt x="10872" y="1917"/>
                        </a:cubicBezTo>
                        <a:cubicBezTo>
                          <a:pt x="10764" y="2057"/>
                          <a:pt x="10585" y="2057"/>
                          <a:pt x="10478" y="1917"/>
                        </a:cubicBezTo>
                        <a:cubicBezTo>
                          <a:pt x="9834" y="1169"/>
                          <a:pt x="8976" y="748"/>
                          <a:pt x="8082" y="748"/>
                        </a:cubicBezTo>
                        <a:cubicBezTo>
                          <a:pt x="6330" y="748"/>
                          <a:pt x="4792" y="2384"/>
                          <a:pt x="4470" y="4675"/>
                        </a:cubicBezTo>
                        <a:cubicBezTo>
                          <a:pt x="4470" y="4816"/>
                          <a:pt x="4327" y="4956"/>
                          <a:pt x="4220" y="4956"/>
                        </a:cubicBezTo>
                        <a:cubicBezTo>
                          <a:pt x="2217" y="5003"/>
                          <a:pt x="572" y="7153"/>
                          <a:pt x="572" y="9771"/>
                        </a:cubicBezTo>
                        <a:cubicBezTo>
                          <a:pt x="572" y="10800"/>
                          <a:pt x="858" y="11829"/>
                          <a:pt x="1359" y="12670"/>
                        </a:cubicBezTo>
                        <a:cubicBezTo>
                          <a:pt x="1430" y="12810"/>
                          <a:pt x="1430" y="12997"/>
                          <a:pt x="1359" y="13138"/>
                        </a:cubicBezTo>
                        <a:cubicBezTo>
                          <a:pt x="858" y="13979"/>
                          <a:pt x="572" y="14961"/>
                          <a:pt x="572" y="16036"/>
                        </a:cubicBezTo>
                        <a:cubicBezTo>
                          <a:pt x="572" y="18701"/>
                          <a:pt x="2217" y="20852"/>
                          <a:pt x="4256" y="20852"/>
                        </a:cubicBezTo>
                        <a:cubicBezTo>
                          <a:pt x="6079" y="20852"/>
                          <a:pt x="7581" y="19122"/>
                          <a:pt x="7868" y="16784"/>
                        </a:cubicBezTo>
                        <a:cubicBezTo>
                          <a:pt x="7903" y="16597"/>
                          <a:pt x="8011" y="16504"/>
                          <a:pt x="8154" y="16504"/>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546" name="Shape 3546"/>
                  <p:cNvSpPr/>
                  <p:nvPr/>
                </p:nvSpPr>
                <p:spPr>
                  <a:xfrm>
                    <a:off x="21142" y="245369"/>
                    <a:ext cx="755028" cy="3388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043" y="0"/>
                        </a:moveTo>
                        <a:cubicBezTo>
                          <a:pt x="7175" y="0"/>
                          <a:pt x="6306" y="336"/>
                          <a:pt x="5438" y="1009"/>
                        </a:cubicBezTo>
                        <a:cubicBezTo>
                          <a:pt x="3625" y="2521"/>
                          <a:pt x="2077" y="4875"/>
                          <a:pt x="793" y="7060"/>
                        </a:cubicBezTo>
                        <a:cubicBezTo>
                          <a:pt x="793" y="7144"/>
                          <a:pt x="793" y="7144"/>
                          <a:pt x="831" y="7144"/>
                        </a:cubicBezTo>
                        <a:cubicBezTo>
                          <a:pt x="869" y="7228"/>
                          <a:pt x="869" y="7396"/>
                          <a:pt x="869" y="7564"/>
                        </a:cubicBezTo>
                        <a:cubicBezTo>
                          <a:pt x="869" y="7732"/>
                          <a:pt x="869" y="7816"/>
                          <a:pt x="831" y="7984"/>
                        </a:cubicBezTo>
                        <a:cubicBezTo>
                          <a:pt x="302" y="9497"/>
                          <a:pt x="0" y="11262"/>
                          <a:pt x="0" y="13195"/>
                        </a:cubicBezTo>
                        <a:cubicBezTo>
                          <a:pt x="0" y="17230"/>
                          <a:pt x="1246" y="20675"/>
                          <a:pt x="2945" y="21600"/>
                        </a:cubicBezTo>
                        <a:cubicBezTo>
                          <a:pt x="2945" y="10338"/>
                          <a:pt x="2945" y="10338"/>
                          <a:pt x="2945" y="10338"/>
                        </a:cubicBezTo>
                        <a:cubicBezTo>
                          <a:pt x="2945" y="10002"/>
                          <a:pt x="3097" y="9665"/>
                          <a:pt x="3248" y="9665"/>
                        </a:cubicBezTo>
                        <a:cubicBezTo>
                          <a:pt x="9667" y="9665"/>
                          <a:pt x="11027" y="6556"/>
                          <a:pt x="11027" y="6556"/>
                        </a:cubicBezTo>
                        <a:cubicBezTo>
                          <a:pt x="11102" y="6388"/>
                          <a:pt x="11178" y="6304"/>
                          <a:pt x="11253" y="6304"/>
                        </a:cubicBezTo>
                        <a:cubicBezTo>
                          <a:pt x="11253" y="6304"/>
                          <a:pt x="11291" y="6304"/>
                          <a:pt x="11291" y="6304"/>
                        </a:cubicBezTo>
                        <a:cubicBezTo>
                          <a:pt x="11404" y="6304"/>
                          <a:pt x="11480" y="6472"/>
                          <a:pt x="11517" y="6640"/>
                        </a:cubicBezTo>
                        <a:cubicBezTo>
                          <a:pt x="11555" y="6808"/>
                          <a:pt x="12499" y="10338"/>
                          <a:pt x="14576" y="10338"/>
                        </a:cubicBezTo>
                        <a:cubicBezTo>
                          <a:pt x="15445" y="10338"/>
                          <a:pt x="16313" y="9918"/>
                          <a:pt x="17106" y="8993"/>
                        </a:cubicBezTo>
                        <a:cubicBezTo>
                          <a:pt x="17257" y="8825"/>
                          <a:pt x="17446" y="8741"/>
                          <a:pt x="17597" y="8741"/>
                        </a:cubicBezTo>
                        <a:cubicBezTo>
                          <a:pt x="18164" y="8741"/>
                          <a:pt x="18655" y="9749"/>
                          <a:pt x="18655" y="11094"/>
                        </a:cubicBezTo>
                        <a:cubicBezTo>
                          <a:pt x="18655" y="21600"/>
                          <a:pt x="18655" y="21600"/>
                          <a:pt x="18655" y="21600"/>
                        </a:cubicBezTo>
                        <a:cubicBezTo>
                          <a:pt x="20354" y="20675"/>
                          <a:pt x="21600" y="17230"/>
                          <a:pt x="21600" y="13195"/>
                        </a:cubicBezTo>
                        <a:cubicBezTo>
                          <a:pt x="21600" y="11262"/>
                          <a:pt x="21298" y="9497"/>
                          <a:pt x="20769" y="7984"/>
                        </a:cubicBezTo>
                        <a:cubicBezTo>
                          <a:pt x="20731" y="7816"/>
                          <a:pt x="20731" y="7732"/>
                          <a:pt x="20731" y="7564"/>
                        </a:cubicBezTo>
                        <a:cubicBezTo>
                          <a:pt x="19863" y="6304"/>
                          <a:pt x="18843" y="5631"/>
                          <a:pt x="17824" y="5631"/>
                        </a:cubicBezTo>
                        <a:cubicBezTo>
                          <a:pt x="17220" y="5631"/>
                          <a:pt x="16578" y="5883"/>
                          <a:pt x="15973" y="6388"/>
                        </a:cubicBezTo>
                        <a:cubicBezTo>
                          <a:pt x="15671" y="6556"/>
                          <a:pt x="15369" y="6724"/>
                          <a:pt x="15029" y="6724"/>
                        </a:cubicBezTo>
                        <a:cubicBezTo>
                          <a:pt x="14538" y="6724"/>
                          <a:pt x="14085" y="6051"/>
                          <a:pt x="13670" y="5211"/>
                        </a:cubicBezTo>
                        <a:cubicBezTo>
                          <a:pt x="12122" y="1849"/>
                          <a:pt x="10120" y="0"/>
                          <a:pt x="8043" y="0"/>
                        </a:cubicBezTo>
                      </a:path>
                    </a:pathLst>
                  </a:custGeom>
                  <a:solidFill>
                    <a:srgbClr val="3069A4"/>
                  </a:solidFill>
                  <a:ln w="12700" cap="flat">
                    <a:noFill/>
                    <a:miter lim="400000"/>
                  </a:ln>
                  <a:effectLst/>
                </p:spPr>
                <p:txBody>
                  <a:bodyPr wrap="square" lIns="71436" tIns="71436" rIns="71436" bIns="71436" numCol="1" anchor="t">
                    <a:noAutofit/>
                  </a:bodyPr>
                  <a:lstStyle/>
                  <a:p>
                    <a:pPr lvl="0"/>
                  </a:p>
                </p:txBody>
              </p:sp>
              <p:sp>
                <p:nvSpPr>
                  <p:cNvPr id="3547" name="Shape 3547"/>
                  <p:cNvSpPr/>
                  <p:nvPr/>
                </p:nvSpPr>
                <p:spPr>
                  <a:xfrm>
                    <a:off x="11733" y="356092"/>
                    <a:ext cx="774953" cy="238694"/>
                  </a:xfrm>
                  <a:custGeom>
                    <a:avLst/>
                    <a:gdLst/>
                    <a:ahLst/>
                    <a:cxnLst>
                      <a:cxn ang="0">
                        <a:pos x="wd2" y="hd2"/>
                      </a:cxn>
                      <a:cxn ang="5400000">
                        <a:pos x="wd2" y="hd2"/>
                      </a:cxn>
                      <a:cxn ang="10800000">
                        <a:pos x="wd2" y="hd2"/>
                      </a:cxn>
                      <a:cxn ang="16200000">
                        <a:pos x="wd2" y="hd2"/>
                      </a:cxn>
                    </a:cxnLst>
                    <a:rect l="0" t="0" r="r" b="b"/>
                    <a:pathLst>
                      <a:path w="21458" h="21600" fill="norm" stroke="1" extrusionOk="0">
                        <a:moveTo>
                          <a:pt x="20331" y="716"/>
                        </a:moveTo>
                        <a:cubicBezTo>
                          <a:pt x="20331" y="955"/>
                          <a:pt x="20331" y="1074"/>
                          <a:pt x="20367" y="1313"/>
                        </a:cubicBezTo>
                        <a:cubicBezTo>
                          <a:pt x="20879" y="3461"/>
                          <a:pt x="21172" y="5967"/>
                          <a:pt x="21172" y="8712"/>
                        </a:cubicBezTo>
                        <a:cubicBezTo>
                          <a:pt x="21172" y="8712"/>
                          <a:pt x="21172" y="8712"/>
                          <a:pt x="21172" y="8712"/>
                        </a:cubicBezTo>
                        <a:cubicBezTo>
                          <a:pt x="21172" y="14440"/>
                          <a:pt x="19965" y="19333"/>
                          <a:pt x="18321" y="20645"/>
                        </a:cubicBezTo>
                        <a:cubicBezTo>
                          <a:pt x="18321" y="21600"/>
                          <a:pt x="18321" y="21600"/>
                          <a:pt x="18321" y="21600"/>
                        </a:cubicBezTo>
                        <a:cubicBezTo>
                          <a:pt x="19929" y="20407"/>
                          <a:pt x="21208" y="15991"/>
                          <a:pt x="21427" y="10502"/>
                        </a:cubicBezTo>
                        <a:cubicBezTo>
                          <a:pt x="21537" y="7518"/>
                          <a:pt x="21354" y="4654"/>
                          <a:pt x="20916" y="2267"/>
                        </a:cubicBezTo>
                        <a:cubicBezTo>
                          <a:pt x="20879" y="2148"/>
                          <a:pt x="20843" y="2029"/>
                          <a:pt x="20806" y="1909"/>
                        </a:cubicBezTo>
                        <a:cubicBezTo>
                          <a:pt x="20660" y="1551"/>
                          <a:pt x="20477" y="1074"/>
                          <a:pt x="20331" y="716"/>
                        </a:cubicBezTo>
                        <a:moveTo>
                          <a:pt x="1033" y="0"/>
                        </a:moveTo>
                        <a:cubicBezTo>
                          <a:pt x="960" y="239"/>
                          <a:pt x="887" y="477"/>
                          <a:pt x="814" y="597"/>
                        </a:cubicBezTo>
                        <a:cubicBezTo>
                          <a:pt x="814" y="716"/>
                          <a:pt x="814" y="716"/>
                          <a:pt x="814" y="716"/>
                        </a:cubicBezTo>
                        <a:cubicBezTo>
                          <a:pt x="266" y="3103"/>
                          <a:pt x="-63" y="6206"/>
                          <a:pt x="10" y="9547"/>
                        </a:cubicBezTo>
                        <a:cubicBezTo>
                          <a:pt x="83" y="15394"/>
                          <a:pt x="1399" y="20287"/>
                          <a:pt x="3117" y="21600"/>
                        </a:cubicBezTo>
                        <a:cubicBezTo>
                          <a:pt x="3117" y="20645"/>
                          <a:pt x="3117" y="20645"/>
                          <a:pt x="3117" y="20645"/>
                        </a:cubicBezTo>
                        <a:cubicBezTo>
                          <a:pt x="1472" y="19333"/>
                          <a:pt x="266" y="14440"/>
                          <a:pt x="266" y="8712"/>
                        </a:cubicBezTo>
                        <a:cubicBezTo>
                          <a:pt x="266" y="8712"/>
                          <a:pt x="266" y="8712"/>
                          <a:pt x="266" y="8712"/>
                        </a:cubicBezTo>
                        <a:cubicBezTo>
                          <a:pt x="266" y="5967"/>
                          <a:pt x="558" y="3461"/>
                          <a:pt x="1070" y="1313"/>
                        </a:cubicBezTo>
                        <a:cubicBezTo>
                          <a:pt x="1107" y="1074"/>
                          <a:pt x="1107" y="955"/>
                          <a:pt x="1107" y="716"/>
                        </a:cubicBezTo>
                        <a:cubicBezTo>
                          <a:pt x="1107" y="477"/>
                          <a:pt x="1107" y="239"/>
                          <a:pt x="1070" y="119"/>
                        </a:cubicBezTo>
                        <a:cubicBezTo>
                          <a:pt x="1033" y="119"/>
                          <a:pt x="1033" y="119"/>
                          <a:pt x="1033"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548" name="Shape 3548"/>
                  <p:cNvSpPr/>
                  <p:nvPr/>
                </p:nvSpPr>
                <p:spPr>
                  <a:xfrm>
                    <a:off x="81789" y="516890"/>
                    <a:ext cx="63430" cy="1268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725"/>
                          <a:pt x="0" y="10800"/>
                        </a:cubicBezTo>
                        <a:cubicBezTo>
                          <a:pt x="0" y="16650"/>
                          <a:pt x="9450" y="21600"/>
                          <a:pt x="21600" y="21600"/>
                        </a:cubicBezTo>
                        <a:lnTo>
                          <a:pt x="21600" y="0"/>
                        </a:lnTo>
                        <a:close/>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3549" name="Shape 3549"/>
                  <p:cNvSpPr/>
                  <p:nvPr/>
                </p:nvSpPr>
                <p:spPr>
                  <a:xfrm>
                    <a:off x="71218" y="506318"/>
                    <a:ext cx="84573" cy="1480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8" y="21600"/>
                          <a:pt x="0" y="16779"/>
                          <a:pt x="0" y="10800"/>
                        </a:cubicBezTo>
                        <a:cubicBezTo>
                          <a:pt x="0" y="4821"/>
                          <a:pt x="8438" y="0"/>
                          <a:pt x="18900" y="0"/>
                        </a:cubicBezTo>
                        <a:cubicBezTo>
                          <a:pt x="20250" y="0"/>
                          <a:pt x="21600" y="579"/>
                          <a:pt x="21600" y="1543"/>
                        </a:cubicBezTo>
                        <a:cubicBezTo>
                          <a:pt x="21600" y="20057"/>
                          <a:pt x="21600" y="20057"/>
                          <a:pt x="21600" y="20057"/>
                        </a:cubicBezTo>
                        <a:cubicBezTo>
                          <a:pt x="21600" y="20829"/>
                          <a:pt x="20250" y="21600"/>
                          <a:pt x="18900" y="21600"/>
                        </a:cubicBezTo>
                        <a:close/>
                        <a:moveTo>
                          <a:pt x="16200" y="3279"/>
                        </a:moveTo>
                        <a:cubicBezTo>
                          <a:pt x="10125" y="3857"/>
                          <a:pt x="5400" y="7136"/>
                          <a:pt x="5400" y="10800"/>
                        </a:cubicBezTo>
                        <a:cubicBezTo>
                          <a:pt x="5400" y="14464"/>
                          <a:pt x="10125" y="17550"/>
                          <a:pt x="16200" y="18321"/>
                        </a:cubicBezTo>
                        <a:lnTo>
                          <a:pt x="16200" y="327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550" name="Shape 3550"/>
                  <p:cNvSpPr/>
                  <p:nvPr/>
                </p:nvSpPr>
                <p:spPr>
                  <a:xfrm>
                    <a:off x="662665" y="516890"/>
                    <a:ext cx="63430" cy="1268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650"/>
                          <a:pt x="12150" y="21600"/>
                          <a:pt x="0" y="21600"/>
                        </a:cubicBezTo>
                        <a:lnTo>
                          <a:pt x="0" y="0"/>
                        </a:lnTo>
                        <a:close/>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3551" name="Shape 3551"/>
                  <p:cNvSpPr/>
                  <p:nvPr/>
                </p:nvSpPr>
                <p:spPr>
                  <a:xfrm>
                    <a:off x="652093" y="506318"/>
                    <a:ext cx="84573" cy="1480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579"/>
                          <a:pt x="1350" y="0"/>
                          <a:pt x="2700" y="0"/>
                        </a:cubicBezTo>
                        <a:cubicBezTo>
                          <a:pt x="13163" y="0"/>
                          <a:pt x="21600" y="4821"/>
                          <a:pt x="21600" y="10800"/>
                        </a:cubicBezTo>
                        <a:cubicBezTo>
                          <a:pt x="21600" y="16779"/>
                          <a:pt x="13163" y="21600"/>
                          <a:pt x="2700" y="21600"/>
                        </a:cubicBezTo>
                        <a:close/>
                        <a:moveTo>
                          <a:pt x="5400" y="3279"/>
                        </a:moveTo>
                        <a:cubicBezTo>
                          <a:pt x="5400" y="18321"/>
                          <a:pt x="5400" y="18321"/>
                          <a:pt x="5400" y="18321"/>
                        </a:cubicBezTo>
                        <a:cubicBezTo>
                          <a:pt x="11475" y="17550"/>
                          <a:pt x="16200" y="14464"/>
                          <a:pt x="16200" y="10800"/>
                        </a:cubicBezTo>
                        <a:cubicBezTo>
                          <a:pt x="16200" y="7136"/>
                          <a:pt x="11475" y="3857"/>
                          <a:pt x="5400" y="3279"/>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552" name="Shape 3552"/>
                  <p:cNvSpPr/>
                  <p:nvPr/>
                </p:nvSpPr>
                <p:spPr>
                  <a:xfrm>
                    <a:off x="134647" y="354979"/>
                    <a:ext cx="528019" cy="599981"/>
                  </a:xfrm>
                  <a:custGeom>
                    <a:avLst/>
                    <a:gdLst/>
                    <a:ahLst/>
                    <a:cxnLst>
                      <a:cxn ang="0">
                        <a:pos x="wd2" y="hd2"/>
                      </a:cxn>
                      <a:cxn ang="5400000">
                        <a:pos x="wd2" y="hd2"/>
                      </a:cxn>
                      <a:cxn ang="10800000">
                        <a:pos x="wd2" y="hd2"/>
                      </a:cxn>
                      <a:cxn ang="16200000">
                        <a:pos x="wd2" y="hd2"/>
                      </a:cxn>
                    </a:cxnLst>
                    <a:rect l="0" t="0" r="r" b="b"/>
                    <a:pathLst>
                      <a:path w="21600" h="21507" fill="norm" stroke="1" extrusionOk="0">
                        <a:moveTo>
                          <a:pt x="16200" y="2269"/>
                        </a:moveTo>
                        <a:cubicBezTo>
                          <a:pt x="12906" y="2269"/>
                          <a:pt x="11448" y="0"/>
                          <a:pt x="11448" y="0"/>
                        </a:cubicBezTo>
                        <a:cubicBezTo>
                          <a:pt x="11448" y="0"/>
                          <a:pt x="9666" y="1891"/>
                          <a:pt x="0" y="1891"/>
                        </a:cubicBezTo>
                        <a:cubicBezTo>
                          <a:pt x="0" y="11911"/>
                          <a:pt x="0" y="11911"/>
                          <a:pt x="0" y="11911"/>
                        </a:cubicBezTo>
                        <a:cubicBezTo>
                          <a:pt x="0" y="17063"/>
                          <a:pt x="4698" y="21411"/>
                          <a:pt x="10638" y="21505"/>
                        </a:cubicBezTo>
                        <a:cubicBezTo>
                          <a:pt x="16686" y="21600"/>
                          <a:pt x="21600" y="17299"/>
                          <a:pt x="21600" y="12053"/>
                        </a:cubicBezTo>
                        <a:cubicBezTo>
                          <a:pt x="21600" y="2316"/>
                          <a:pt x="21600" y="2316"/>
                          <a:pt x="21600" y="2316"/>
                        </a:cubicBezTo>
                        <a:cubicBezTo>
                          <a:pt x="21600" y="1607"/>
                          <a:pt x="20736" y="1134"/>
                          <a:pt x="20034" y="1465"/>
                        </a:cubicBezTo>
                        <a:cubicBezTo>
                          <a:pt x="19116" y="1891"/>
                          <a:pt x="17766" y="2269"/>
                          <a:pt x="16200" y="2269"/>
                        </a:cubicBezTo>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3553" name="Shape 3553"/>
                  <p:cNvSpPr/>
                  <p:nvPr/>
                </p:nvSpPr>
                <p:spPr>
                  <a:xfrm>
                    <a:off x="124075" y="344408"/>
                    <a:ext cx="549162" cy="6214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748" y="21600"/>
                          <a:pt x="10696" y="21600"/>
                          <a:pt x="10592" y="21600"/>
                        </a:cubicBezTo>
                        <a:cubicBezTo>
                          <a:pt x="4777" y="21508"/>
                          <a:pt x="0" y="17152"/>
                          <a:pt x="0" y="11924"/>
                        </a:cubicBezTo>
                        <a:cubicBezTo>
                          <a:pt x="0" y="2201"/>
                          <a:pt x="0" y="2201"/>
                          <a:pt x="0" y="2201"/>
                        </a:cubicBezTo>
                        <a:cubicBezTo>
                          <a:pt x="0" y="2018"/>
                          <a:pt x="208" y="1834"/>
                          <a:pt x="415" y="1834"/>
                        </a:cubicBezTo>
                        <a:cubicBezTo>
                          <a:pt x="9242" y="1834"/>
                          <a:pt x="11112" y="138"/>
                          <a:pt x="11112" y="138"/>
                        </a:cubicBezTo>
                        <a:cubicBezTo>
                          <a:pt x="11215" y="46"/>
                          <a:pt x="11319" y="0"/>
                          <a:pt x="11475" y="0"/>
                        </a:cubicBezTo>
                        <a:cubicBezTo>
                          <a:pt x="11631" y="0"/>
                          <a:pt x="11735" y="92"/>
                          <a:pt x="11787" y="183"/>
                        </a:cubicBezTo>
                        <a:cubicBezTo>
                          <a:pt x="11838" y="275"/>
                          <a:pt x="13137" y="2201"/>
                          <a:pt x="15992" y="2201"/>
                        </a:cubicBezTo>
                        <a:cubicBezTo>
                          <a:pt x="17187" y="2201"/>
                          <a:pt x="18381" y="1972"/>
                          <a:pt x="19471" y="1468"/>
                        </a:cubicBezTo>
                        <a:cubicBezTo>
                          <a:pt x="19679" y="1376"/>
                          <a:pt x="19938" y="1330"/>
                          <a:pt x="20146" y="1330"/>
                        </a:cubicBezTo>
                        <a:cubicBezTo>
                          <a:pt x="20925" y="1330"/>
                          <a:pt x="21600" y="1880"/>
                          <a:pt x="21600" y="2614"/>
                        </a:cubicBezTo>
                        <a:cubicBezTo>
                          <a:pt x="21600" y="12061"/>
                          <a:pt x="21600" y="12061"/>
                          <a:pt x="21600" y="12061"/>
                        </a:cubicBezTo>
                        <a:cubicBezTo>
                          <a:pt x="21600" y="17335"/>
                          <a:pt x="16771" y="21600"/>
                          <a:pt x="10800" y="21600"/>
                        </a:cubicBezTo>
                        <a:moveTo>
                          <a:pt x="831" y="2568"/>
                        </a:moveTo>
                        <a:cubicBezTo>
                          <a:pt x="831" y="11924"/>
                          <a:pt x="831" y="11924"/>
                          <a:pt x="831" y="11924"/>
                        </a:cubicBezTo>
                        <a:cubicBezTo>
                          <a:pt x="831" y="16739"/>
                          <a:pt x="5244" y="20775"/>
                          <a:pt x="10644" y="20866"/>
                        </a:cubicBezTo>
                        <a:cubicBezTo>
                          <a:pt x="10696" y="20866"/>
                          <a:pt x="10748" y="20866"/>
                          <a:pt x="10800" y="20866"/>
                        </a:cubicBezTo>
                        <a:cubicBezTo>
                          <a:pt x="16304" y="20866"/>
                          <a:pt x="20769" y="16922"/>
                          <a:pt x="20769" y="12061"/>
                        </a:cubicBezTo>
                        <a:cubicBezTo>
                          <a:pt x="20769" y="2614"/>
                          <a:pt x="20769" y="2614"/>
                          <a:pt x="20769" y="2614"/>
                        </a:cubicBezTo>
                        <a:cubicBezTo>
                          <a:pt x="20769" y="2247"/>
                          <a:pt x="20458" y="2064"/>
                          <a:pt x="20146" y="2064"/>
                        </a:cubicBezTo>
                        <a:cubicBezTo>
                          <a:pt x="20042" y="2064"/>
                          <a:pt x="19938" y="2064"/>
                          <a:pt x="19887" y="2110"/>
                        </a:cubicBezTo>
                        <a:cubicBezTo>
                          <a:pt x="18640" y="2660"/>
                          <a:pt x="17342" y="2935"/>
                          <a:pt x="15992" y="2935"/>
                        </a:cubicBezTo>
                        <a:cubicBezTo>
                          <a:pt x="13396" y="2935"/>
                          <a:pt x="11890" y="1559"/>
                          <a:pt x="11319" y="917"/>
                        </a:cubicBezTo>
                        <a:cubicBezTo>
                          <a:pt x="10437" y="1422"/>
                          <a:pt x="7737" y="2522"/>
                          <a:pt x="831" y="2568"/>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554" name="Shape 3554"/>
                  <p:cNvSpPr/>
                  <p:nvPr/>
                </p:nvSpPr>
                <p:spPr>
                  <a:xfrm>
                    <a:off x="346077" y="561958"/>
                    <a:ext cx="58978" cy="174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60" y="21600"/>
                        </a:moveTo>
                        <a:cubicBezTo>
                          <a:pt x="7680" y="21600"/>
                          <a:pt x="0" y="18818"/>
                          <a:pt x="0" y="15545"/>
                        </a:cubicBezTo>
                        <a:cubicBezTo>
                          <a:pt x="0" y="12764"/>
                          <a:pt x="5760" y="10309"/>
                          <a:pt x="13920" y="9818"/>
                        </a:cubicBezTo>
                        <a:cubicBezTo>
                          <a:pt x="13920" y="1309"/>
                          <a:pt x="13920" y="1309"/>
                          <a:pt x="13920" y="1309"/>
                        </a:cubicBezTo>
                        <a:cubicBezTo>
                          <a:pt x="13920" y="491"/>
                          <a:pt x="15360" y="0"/>
                          <a:pt x="17760" y="0"/>
                        </a:cubicBezTo>
                        <a:cubicBezTo>
                          <a:pt x="19680" y="0"/>
                          <a:pt x="21600" y="491"/>
                          <a:pt x="21600" y="1309"/>
                        </a:cubicBezTo>
                        <a:cubicBezTo>
                          <a:pt x="21600" y="10964"/>
                          <a:pt x="21600" y="10964"/>
                          <a:pt x="21600" y="10964"/>
                        </a:cubicBezTo>
                        <a:cubicBezTo>
                          <a:pt x="21600" y="11618"/>
                          <a:pt x="19680" y="12273"/>
                          <a:pt x="17760" y="12273"/>
                        </a:cubicBezTo>
                        <a:cubicBezTo>
                          <a:pt x="12000" y="12273"/>
                          <a:pt x="7680" y="13745"/>
                          <a:pt x="7680" y="15545"/>
                        </a:cubicBezTo>
                        <a:cubicBezTo>
                          <a:pt x="7680" y="17509"/>
                          <a:pt x="12000" y="18982"/>
                          <a:pt x="17760" y="18982"/>
                        </a:cubicBezTo>
                        <a:cubicBezTo>
                          <a:pt x="19680" y="18982"/>
                          <a:pt x="21600" y="19473"/>
                          <a:pt x="21600" y="20291"/>
                        </a:cubicBezTo>
                        <a:cubicBezTo>
                          <a:pt x="21600" y="20945"/>
                          <a:pt x="19680" y="21600"/>
                          <a:pt x="1776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555" name="Shape 3555"/>
                  <p:cNvSpPr/>
                  <p:nvPr/>
                </p:nvSpPr>
                <p:spPr>
                  <a:xfrm>
                    <a:off x="336623" y="772831"/>
                    <a:ext cx="124623" cy="63430"/>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556" name="Shape 3556"/>
                  <p:cNvSpPr/>
                  <p:nvPr/>
                </p:nvSpPr>
                <p:spPr>
                  <a:xfrm>
                    <a:off x="266512" y="540815"/>
                    <a:ext cx="52859" cy="52858"/>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557" name="Shape 3557"/>
                  <p:cNvSpPr/>
                  <p:nvPr/>
                </p:nvSpPr>
                <p:spPr>
                  <a:xfrm>
                    <a:off x="477942" y="540815"/>
                    <a:ext cx="52858" cy="52858"/>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558" name="Shape 3558"/>
                  <p:cNvSpPr/>
                  <p:nvPr/>
                </p:nvSpPr>
                <p:spPr>
                  <a:xfrm>
                    <a:off x="229790" y="472378"/>
                    <a:ext cx="105716" cy="52907"/>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19440" y="21073"/>
                        </a:moveTo>
                        <a:cubicBezTo>
                          <a:pt x="18360" y="21073"/>
                          <a:pt x="17280" y="19493"/>
                          <a:pt x="17280" y="17385"/>
                        </a:cubicBezTo>
                        <a:cubicBezTo>
                          <a:pt x="16740" y="12644"/>
                          <a:pt x="14040" y="8429"/>
                          <a:pt x="10800" y="8429"/>
                        </a:cubicBezTo>
                        <a:cubicBezTo>
                          <a:pt x="7830" y="8429"/>
                          <a:pt x="4860" y="12644"/>
                          <a:pt x="4320" y="17385"/>
                        </a:cubicBezTo>
                        <a:cubicBezTo>
                          <a:pt x="4050" y="20020"/>
                          <a:pt x="2970" y="21600"/>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9710" y="21073"/>
                          <a:pt x="19440" y="21073"/>
                          <a:pt x="1944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559" name="Shape 3559"/>
                  <p:cNvSpPr/>
                  <p:nvPr/>
                </p:nvSpPr>
                <p:spPr>
                  <a:xfrm>
                    <a:off x="462363" y="472378"/>
                    <a:ext cx="105159" cy="52907"/>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19440" y="21073"/>
                        </a:moveTo>
                        <a:cubicBezTo>
                          <a:pt x="18360" y="21073"/>
                          <a:pt x="17280" y="19493"/>
                          <a:pt x="17280" y="17385"/>
                        </a:cubicBezTo>
                        <a:cubicBezTo>
                          <a:pt x="16740" y="12644"/>
                          <a:pt x="14040" y="8429"/>
                          <a:pt x="10800" y="8429"/>
                        </a:cubicBezTo>
                        <a:cubicBezTo>
                          <a:pt x="7830" y="8429"/>
                          <a:pt x="4860" y="12644"/>
                          <a:pt x="4320" y="17385"/>
                        </a:cubicBezTo>
                        <a:cubicBezTo>
                          <a:pt x="4050" y="20020"/>
                          <a:pt x="2970" y="21600"/>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9710" y="21073"/>
                          <a:pt x="19440" y="21073"/>
                          <a:pt x="1944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560" name="Shape 3560"/>
                  <p:cNvSpPr/>
                  <p:nvPr/>
                </p:nvSpPr>
                <p:spPr>
                  <a:xfrm>
                    <a:off x="525235" y="720530"/>
                    <a:ext cx="125747" cy="1897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8189" y="0"/>
                          <a:pt x="18189" y="0"/>
                          <a:pt x="18189" y="0"/>
                        </a:cubicBezTo>
                        <a:cubicBezTo>
                          <a:pt x="8185" y="0"/>
                          <a:pt x="0" y="5400"/>
                          <a:pt x="0" y="12000"/>
                        </a:cubicBezTo>
                        <a:cubicBezTo>
                          <a:pt x="0" y="21600"/>
                          <a:pt x="0" y="21600"/>
                          <a:pt x="0" y="21600"/>
                        </a:cubicBezTo>
                        <a:cubicBezTo>
                          <a:pt x="11596" y="17100"/>
                          <a:pt x="20008" y="9300"/>
                          <a:pt x="21600" y="0"/>
                        </a:cubicBezTo>
                      </a:path>
                    </a:pathLst>
                  </a:custGeom>
                  <a:solidFill>
                    <a:srgbClr val="BA7E57"/>
                  </a:solidFill>
                  <a:ln w="12700" cap="flat">
                    <a:noFill/>
                    <a:miter lim="400000"/>
                  </a:ln>
                  <a:effectLst/>
                </p:spPr>
                <p:txBody>
                  <a:bodyPr wrap="square" lIns="71436" tIns="71436" rIns="71436" bIns="71436" numCol="1" anchor="t">
                    <a:noAutofit/>
                  </a:bodyPr>
                  <a:lstStyle/>
                  <a:p>
                    <a:pPr lvl="0"/>
                  </a:p>
                </p:txBody>
              </p:sp>
              <p:sp>
                <p:nvSpPr>
                  <p:cNvPr id="3561" name="Shape 3561"/>
                  <p:cNvSpPr/>
                  <p:nvPr/>
                </p:nvSpPr>
                <p:spPr>
                  <a:xfrm>
                    <a:off x="525235" y="720530"/>
                    <a:ext cx="136318" cy="2014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9922" y="0"/>
                          <a:pt x="19922" y="0"/>
                          <a:pt x="19922" y="0"/>
                        </a:cubicBezTo>
                        <a:cubicBezTo>
                          <a:pt x="18454" y="8753"/>
                          <a:pt x="10695" y="16094"/>
                          <a:pt x="0" y="20329"/>
                        </a:cubicBezTo>
                        <a:cubicBezTo>
                          <a:pt x="0" y="21600"/>
                          <a:pt x="0" y="21600"/>
                          <a:pt x="0" y="21600"/>
                        </a:cubicBezTo>
                        <a:cubicBezTo>
                          <a:pt x="11744" y="17365"/>
                          <a:pt x="19922" y="9318"/>
                          <a:pt x="216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562" name="Shape 3562"/>
                  <p:cNvSpPr/>
                  <p:nvPr/>
                </p:nvSpPr>
                <p:spPr>
                  <a:xfrm>
                    <a:off x="148000" y="720530"/>
                    <a:ext cx="124077" cy="1886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17" y="0"/>
                        </a:moveTo>
                        <a:cubicBezTo>
                          <a:pt x="0" y="0"/>
                          <a:pt x="0" y="0"/>
                          <a:pt x="0" y="0"/>
                        </a:cubicBezTo>
                        <a:cubicBezTo>
                          <a:pt x="1838" y="9214"/>
                          <a:pt x="10111" y="17220"/>
                          <a:pt x="21600" y="21600"/>
                        </a:cubicBezTo>
                        <a:cubicBezTo>
                          <a:pt x="21600" y="12084"/>
                          <a:pt x="21600" y="12084"/>
                          <a:pt x="21600" y="12084"/>
                        </a:cubicBezTo>
                        <a:cubicBezTo>
                          <a:pt x="21600" y="5438"/>
                          <a:pt x="13328" y="0"/>
                          <a:pt x="3217" y="0"/>
                        </a:cubicBezTo>
                      </a:path>
                    </a:pathLst>
                  </a:custGeom>
                  <a:solidFill>
                    <a:srgbClr val="BA7E57"/>
                  </a:solidFill>
                  <a:ln w="12700" cap="flat">
                    <a:noFill/>
                    <a:miter lim="400000"/>
                  </a:ln>
                  <a:effectLst/>
                </p:spPr>
                <p:txBody>
                  <a:bodyPr wrap="square" lIns="71436" tIns="71436" rIns="71436" bIns="71436" numCol="1" anchor="t">
                    <a:noAutofit/>
                  </a:bodyPr>
                  <a:lstStyle/>
                  <a:p>
                    <a:pPr lvl="0"/>
                  </a:p>
                </p:txBody>
              </p:sp>
              <p:sp>
                <p:nvSpPr>
                  <p:cNvPr id="3563" name="Shape 3563"/>
                  <p:cNvSpPr/>
                  <p:nvPr/>
                </p:nvSpPr>
                <p:spPr>
                  <a:xfrm>
                    <a:off x="137429" y="720530"/>
                    <a:ext cx="134648" cy="2014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94" y="0"/>
                        </a:moveTo>
                        <a:cubicBezTo>
                          <a:pt x="0" y="0"/>
                          <a:pt x="0" y="0"/>
                          <a:pt x="0" y="0"/>
                        </a:cubicBezTo>
                        <a:cubicBezTo>
                          <a:pt x="1694" y="9176"/>
                          <a:pt x="9953" y="17224"/>
                          <a:pt x="21600" y="21600"/>
                        </a:cubicBezTo>
                        <a:cubicBezTo>
                          <a:pt x="21600" y="20188"/>
                          <a:pt x="21600" y="20188"/>
                          <a:pt x="21600" y="20188"/>
                        </a:cubicBezTo>
                        <a:cubicBezTo>
                          <a:pt x="11012" y="16094"/>
                          <a:pt x="3388" y="8612"/>
                          <a:pt x="1694"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564" name="Shape 3564"/>
                  <p:cNvSpPr/>
                  <p:nvPr/>
                </p:nvSpPr>
                <p:spPr>
                  <a:xfrm>
                    <a:off x="356648" y="861298"/>
                    <a:ext cx="84573" cy="545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575" y="0"/>
                        </a:moveTo>
                        <a:cubicBezTo>
                          <a:pt x="17550" y="0"/>
                          <a:pt x="14513" y="2634"/>
                          <a:pt x="10800" y="2634"/>
                        </a:cubicBezTo>
                        <a:cubicBezTo>
                          <a:pt x="7088" y="2634"/>
                          <a:pt x="4050" y="0"/>
                          <a:pt x="2025" y="0"/>
                        </a:cubicBezTo>
                        <a:cubicBezTo>
                          <a:pt x="675" y="0"/>
                          <a:pt x="0" y="1054"/>
                          <a:pt x="0" y="4741"/>
                        </a:cubicBezTo>
                        <a:cubicBezTo>
                          <a:pt x="0" y="14224"/>
                          <a:pt x="4725" y="21600"/>
                          <a:pt x="10800" y="21600"/>
                        </a:cubicBezTo>
                        <a:cubicBezTo>
                          <a:pt x="16875" y="21600"/>
                          <a:pt x="21600" y="14224"/>
                          <a:pt x="21600" y="4741"/>
                        </a:cubicBezTo>
                        <a:cubicBezTo>
                          <a:pt x="21600" y="1054"/>
                          <a:pt x="20925" y="0"/>
                          <a:pt x="19575" y="0"/>
                        </a:cubicBezTo>
                      </a:path>
                    </a:pathLst>
                  </a:custGeom>
                  <a:solidFill>
                    <a:srgbClr val="BA7E57"/>
                  </a:solidFill>
                  <a:ln w="12700" cap="flat">
                    <a:noFill/>
                    <a:miter lim="400000"/>
                  </a:ln>
                  <a:effectLst/>
                </p:spPr>
                <p:txBody>
                  <a:bodyPr wrap="square" lIns="71436" tIns="71436" rIns="71436" bIns="71436" numCol="1" anchor="t">
                    <a:noAutofit/>
                  </a:bodyPr>
                  <a:lstStyle/>
                  <a:p>
                    <a:pPr lvl="0"/>
                  </a:p>
                </p:txBody>
              </p:sp>
            </p:grpSp>
            <p:grpSp>
              <p:nvGrpSpPr>
                <p:cNvPr id="3584" name="Group 3584"/>
                <p:cNvGrpSpPr/>
                <p:nvPr/>
              </p:nvGrpSpPr>
              <p:grpSpPr>
                <a:xfrm>
                  <a:off x="482545" y="308620"/>
                  <a:ext cx="731136" cy="1110221"/>
                  <a:chOff x="0" y="0"/>
                  <a:chExt cx="731134" cy="1110219"/>
                </a:xfrm>
              </p:grpSpPr>
              <p:sp>
                <p:nvSpPr>
                  <p:cNvPr id="3566" name="Shape 3566"/>
                  <p:cNvSpPr/>
                  <p:nvPr/>
                </p:nvSpPr>
                <p:spPr>
                  <a:xfrm>
                    <a:off x="178428" y="11414"/>
                    <a:ext cx="374280" cy="373078"/>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4E4A"/>
                  </a:solidFill>
                  <a:ln w="12700" cap="flat">
                    <a:noFill/>
                    <a:miter lim="400000"/>
                  </a:ln>
                  <a:effectLst/>
                </p:spPr>
                <p:txBody>
                  <a:bodyPr wrap="square" lIns="71436" tIns="71436" rIns="71436" bIns="71436" numCol="1" anchor="t">
                    <a:noAutofit/>
                  </a:bodyPr>
                  <a:lstStyle/>
                  <a:p>
                    <a:pPr lvl="0"/>
                  </a:p>
                </p:txBody>
              </p:sp>
              <p:sp>
                <p:nvSpPr>
                  <p:cNvPr id="3567" name="Shape 3567"/>
                  <p:cNvSpPr/>
                  <p:nvPr/>
                </p:nvSpPr>
                <p:spPr>
                  <a:xfrm>
                    <a:off x="167013" y="0"/>
                    <a:ext cx="397109" cy="3959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17" y="21600"/>
                          <a:pt x="0" y="16783"/>
                          <a:pt x="0" y="10800"/>
                        </a:cubicBezTo>
                        <a:cubicBezTo>
                          <a:pt x="0" y="4817"/>
                          <a:pt x="4817" y="0"/>
                          <a:pt x="10800" y="0"/>
                        </a:cubicBezTo>
                        <a:cubicBezTo>
                          <a:pt x="16783" y="0"/>
                          <a:pt x="21600" y="4817"/>
                          <a:pt x="21600" y="10800"/>
                        </a:cubicBezTo>
                        <a:cubicBezTo>
                          <a:pt x="21600" y="16783"/>
                          <a:pt x="16783" y="21600"/>
                          <a:pt x="10800" y="21600"/>
                        </a:cubicBezTo>
                        <a:moveTo>
                          <a:pt x="10800" y="1243"/>
                        </a:moveTo>
                        <a:cubicBezTo>
                          <a:pt x="5517" y="1243"/>
                          <a:pt x="1243" y="5517"/>
                          <a:pt x="1243" y="10800"/>
                        </a:cubicBezTo>
                        <a:cubicBezTo>
                          <a:pt x="1243" y="16083"/>
                          <a:pt x="5517" y="20357"/>
                          <a:pt x="10800" y="20357"/>
                        </a:cubicBezTo>
                        <a:cubicBezTo>
                          <a:pt x="16083" y="20357"/>
                          <a:pt x="20357" y="16083"/>
                          <a:pt x="20357" y="10800"/>
                        </a:cubicBezTo>
                        <a:cubicBezTo>
                          <a:pt x="20357" y="5517"/>
                          <a:pt x="16083" y="1243"/>
                          <a:pt x="10800" y="1243"/>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568" name="Shape 3568"/>
                  <p:cNvSpPr/>
                  <p:nvPr/>
                </p:nvSpPr>
                <p:spPr>
                  <a:xfrm>
                    <a:off x="31840" y="132769"/>
                    <a:ext cx="668056" cy="666854"/>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4E4A"/>
                  </a:solidFill>
                  <a:ln w="12700" cap="flat">
                    <a:noFill/>
                    <a:miter lim="400000"/>
                  </a:ln>
                  <a:effectLst/>
                </p:spPr>
                <p:txBody>
                  <a:bodyPr wrap="square" lIns="71436" tIns="71436" rIns="71436" bIns="71436" numCol="1" anchor="t">
                    <a:noAutofit/>
                  </a:bodyPr>
                  <a:lstStyle/>
                  <a:p>
                    <a:pPr lvl="0"/>
                  </a:p>
                </p:txBody>
              </p:sp>
              <p:sp>
                <p:nvSpPr>
                  <p:cNvPr id="3569" name="Shape 3569"/>
                  <p:cNvSpPr/>
                  <p:nvPr/>
                </p:nvSpPr>
                <p:spPr>
                  <a:xfrm>
                    <a:off x="20426" y="121355"/>
                    <a:ext cx="690884" cy="6896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64" y="21600"/>
                          <a:pt x="0" y="16780"/>
                          <a:pt x="0" y="10800"/>
                        </a:cubicBezTo>
                        <a:cubicBezTo>
                          <a:pt x="0" y="4864"/>
                          <a:pt x="4864" y="0"/>
                          <a:pt x="10800" y="0"/>
                        </a:cubicBezTo>
                        <a:cubicBezTo>
                          <a:pt x="16736" y="0"/>
                          <a:pt x="21600" y="4864"/>
                          <a:pt x="21600" y="10800"/>
                        </a:cubicBezTo>
                        <a:cubicBezTo>
                          <a:pt x="21600" y="16780"/>
                          <a:pt x="16736" y="21600"/>
                          <a:pt x="10800" y="21600"/>
                        </a:cubicBezTo>
                        <a:moveTo>
                          <a:pt x="10800" y="714"/>
                        </a:moveTo>
                        <a:cubicBezTo>
                          <a:pt x="5221" y="714"/>
                          <a:pt x="714" y="5266"/>
                          <a:pt x="714" y="10800"/>
                        </a:cubicBezTo>
                        <a:cubicBezTo>
                          <a:pt x="714" y="16379"/>
                          <a:pt x="5221" y="20886"/>
                          <a:pt x="10800" y="20886"/>
                        </a:cubicBezTo>
                        <a:cubicBezTo>
                          <a:pt x="16379" y="20886"/>
                          <a:pt x="20886" y="16379"/>
                          <a:pt x="20886" y="10800"/>
                        </a:cubicBezTo>
                        <a:cubicBezTo>
                          <a:pt x="20886" y="5266"/>
                          <a:pt x="16379" y="714"/>
                          <a:pt x="10800" y="714"/>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570" name="Shape 3570"/>
                  <p:cNvSpPr/>
                  <p:nvPr/>
                </p:nvSpPr>
                <p:spPr>
                  <a:xfrm>
                    <a:off x="43255" y="145385"/>
                    <a:ext cx="299784" cy="6410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566" y="384"/>
                          <a:pt x="0" y="5088"/>
                          <a:pt x="0" y="10800"/>
                        </a:cubicBezTo>
                        <a:cubicBezTo>
                          <a:pt x="0" y="16512"/>
                          <a:pt x="9566" y="21216"/>
                          <a:pt x="21600" y="21600"/>
                        </a:cubicBezTo>
                        <a:cubicBezTo>
                          <a:pt x="11417" y="20304"/>
                          <a:pt x="4011" y="15984"/>
                          <a:pt x="4011" y="10800"/>
                        </a:cubicBezTo>
                        <a:cubicBezTo>
                          <a:pt x="4011" y="5664"/>
                          <a:pt x="11417" y="1296"/>
                          <a:pt x="21600" y="0"/>
                        </a:cubicBezTo>
                      </a:path>
                    </a:pathLst>
                  </a:custGeom>
                  <a:solidFill>
                    <a:srgbClr val="D24E55"/>
                  </a:solidFill>
                  <a:ln w="12700" cap="flat">
                    <a:noFill/>
                    <a:miter lim="400000"/>
                  </a:ln>
                  <a:effectLst/>
                </p:spPr>
                <p:txBody>
                  <a:bodyPr wrap="square" lIns="71436" tIns="71436" rIns="71436" bIns="71436" numCol="1" anchor="t">
                    <a:noAutofit/>
                  </a:bodyPr>
                  <a:lstStyle/>
                  <a:p>
                    <a:pPr lvl="0"/>
                  </a:p>
                </p:txBody>
              </p:sp>
              <p:sp>
                <p:nvSpPr>
                  <p:cNvPr id="3571" name="Shape 3571"/>
                  <p:cNvSpPr/>
                  <p:nvPr/>
                </p:nvSpPr>
                <p:spPr>
                  <a:xfrm>
                    <a:off x="31840" y="132769"/>
                    <a:ext cx="366470" cy="6668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67" y="0"/>
                        </a:moveTo>
                        <a:cubicBezTo>
                          <a:pt x="8825" y="0"/>
                          <a:pt x="0" y="4846"/>
                          <a:pt x="0" y="10800"/>
                        </a:cubicBezTo>
                        <a:cubicBezTo>
                          <a:pt x="0" y="16754"/>
                          <a:pt x="8825" y="21600"/>
                          <a:pt x="19667" y="21600"/>
                        </a:cubicBezTo>
                        <a:cubicBezTo>
                          <a:pt x="20339" y="21600"/>
                          <a:pt x="21012" y="21600"/>
                          <a:pt x="21600" y="21554"/>
                        </a:cubicBezTo>
                        <a:cubicBezTo>
                          <a:pt x="20507" y="21462"/>
                          <a:pt x="19415" y="21369"/>
                          <a:pt x="18322" y="21185"/>
                        </a:cubicBezTo>
                        <a:cubicBezTo>
                          <a:pt x="8489" y="20815"/>
                          <a:pt x="672" y="16292"/>
                          <a:pt x="672" y="10800"/>
                        </a:cubicBezTo>
                        <a:cubicBezTo>
                          <a:pt x="672" y="5308"/>
                          <a:pt x="8489" y="785"/>
                          <a:pt x="18322" y="415"/>
                        </a:cubicBezTo>
                        <a:cubicBezTo>
                          <a:pt x="19415" y="231"/>
                          <a:pt x="20507" y="138"/>
                          <a:pt x="21600" y="92"/>
                        </a:cubicBezTo>
                        <a:cubicBezTo>
                          <a:pt x="21012" y="46"/>
                          <a:pt x="20339" y="0"/>
                          <a:pt x="19667"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572" name="Shape 3572"/>
                  <p:cNvSpPr/>
                  <p:nvPr/>
                </p:nvSpPr>
                <p:spPr>
                  <a:xfrm>
                    <a:off x="11414" y="625399"/>
                    <a:ext cx="68489" cy="1369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725"/>
                          <a:pt x="0" y="10800"/>
                        </a:cubicBezTo>
                        <a:cubicBezTo>
                          <a:pt x="0" y="16875"/>
                          <a:pt x="9450" y="21600"/>
                          <a:pt x="21600" y="21600"/>
                        </a:cubicBezTo>
                        <a:lnTo>
                          <a:pt x="2160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573" name="Shape 3573"/>
                  <p:cNvSpPr/>
                  <p:nvPr/>
                </p:nvSpPr>
                <p:spPr>
                  <a:xfrm>
                    <a:off x="0" y="613984"/>
                    <a:ext cx="91317" cy="1598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8" y="21600"/>
                          <a:pt x="0" y="16779"/>
                          <a:pt x="0" y="10800"/>
                        </a:cubicBezTo>
                        <a:cubicBezTo>
                          <a:pt x="0" y="4821"/>
                          <a:pt x="8438" y="0"/>
                          <a:pt x="18900" y="0"/>
                        </a:cubicBezTo>
                        <a:cubicBezTo>
                          <a:pt x="20250" y="0"/>
                          <a:pt x="21600" y="771"/>
                          <a:pt x="21600" y="1543"/>
                        </a:cubicBezTo>
                        <a:cubicBezTo>
                          <a:pt x="21600" y="20057"/>
                          <a:pt x="21600" y="20057"/>
                          <a:pt x="21600" y="20057"/>
                        </a:cubicBezTo>
                        <a:cubicBezTo>
                          <a:pt x="21600" y="20829"/>
                          <a:pt x="20250" y="21600"/>
                          <a:pt x="18900" y="21600"/>
                        </a:cubicBezTo>
                        <a:close/>
                        <a:moveTo>
                          <a:pt x="16200" y="3279"/>
                        </a:moveTo>
                        <a:cubicBezTo>
                          <a:pt x="10125" y="4050"/>
                          <a:pt x="5400" y="7136"/>
                          <a:pt x="5400" y="10800"/>
                        </a:cubicBezTo>
                        <a:cubicBezTo>
                          <a:pt x="5400" y="14464"/>
                          <a:pt x="10125" y="17550"/>
                          <a:pt x="16200" y="18321"/>
                        </a:cubicBezTo>
                        <a:lnTo>
                          <a:pt x="16200" y="327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574" name="Shape 3574"/>
                  <p:cNvSpPr/>
                  <p:nvPr/>
                </p:nvSpPr>
                <p:spPr>
                  <a:xfrm>
                    <a:off x="79902" y="400111"/>
                    <a:ext cx="571332" cy="698294"/>
                  </a:xfrm>
                  <a:custGeom>
                    <a:avLst/>
                    <a:gdLst/>
                    <a:ahLst/>
                    <a:cxnLst>
                      <a:cxn ang="0">
                        <a:pos x="wd2" y="hd2"/>
                      </a:cxn>
                      <a:cxn ang="5400000">
                        <a:pos x="wd2" y="hd2"/>
                      </a:cxn>
                      <a:cxn ang="10800000">
                        <a:pos x="wd2" y="hd2"/>
                      </a:cxn>
                      <a:cxn ang="16200000">
                        <a:pos x="wd2" y="hd2"/>
                      </a:cxn>
                    </a:cxnLst>
                    <a:rect l="0" t="0" r="r" b="b"/>
                    <a:pathLst>
                      <a:path w="21600" h="21514" fill="norm" stroke="1" extrusionOk="0">
                        <a:moveTo>
                          <a:pt x="13716" y="483"/>
                        </a:moveTo>
                        <a:cubicBezTo>
                          <a:pt x="13176" y="0"/>
                          <a:pt x="13176" y="0"/>
                          <a:pt x="13176" y="0"/>
                        </a:cubicBezTo>
                        <a:cubicBezTo>
                          <a:pt x="12636" y="483"/>
                          <a:pt x="12636" y="483"/>
                          <a:pt x="12636" y="483"/>
                        </a:cubicBezTo>
                        <a:cubicBezTo>
                          <a:pt x="11826" y="1229"/>
                          <a:pt x="10638" y="1668"/>
                          <a:pt x="9396" y="1668"/>
                        </a:cubicBezTo>
                        <a:cubicBezTo>
                          <a:pt x="0" y="1668"/>
                          <a:pt x="0" y="1668"/>
                          <a:pt x="0" y="1668"/>
                        </a:cubicBezTo>
                        <a:cubicBezTo>
                          <a:pt x="0" y="12600"/>
                          <a:pt x="0" y="12600"/>
                          <a:pt x="0" y="12600"/>
                        </a:cubicBezTo>
                        <a:cubicBezTo>
                          <a:pt x="0" y="17385"/>
                          <a:pt x="4698" y="21424"/>
                          <a:pt x="10638" y="21512"/>
                        </a:cubicBezTo>
                        <a:cubicBezTo>
                          <a:pt x="16686" y="21600"/>
                          <a:pt x="21600" y="17649"/>
                          <a:pt x="21600" y="12732"/>
                        </a:cubicBezTo>
                        <a:cubicBezTo>
                          <a:pt x="21600" y="1668"/>
                          <a:pt x="21600" y="1668"/>
                          <a:pt x="21600" y="1668"/>
                        </a:cubicBezTo>
                        <a:cubicBezTo>
                          <a:pt x="16956" y="1668"/>
                          <a:pt x="16956" y="1668"/>
                          <a:pt x="16956" y="1668"/>
                        </a:cubicBezTo>
                        <a:cubicBezTo>
                          <a:pt x="15714" y="1668"/>
                          <a:pt x="14526" y="1229"/>
                          <a:pt x="13716" y="483"/>
                        </a:cubicBez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575" name="Shape 3575"/>
                  <p:cNvSpPr/>
                  <p:nvPr/>
                </p:nvSpPr>
                <p:spPr>
                  <a:xfrm>
                    <a:off x="68487" y="388920"/>
                    <a:ext cx="594161" cy="721300"/>
                  </a:xfrm>
                  <a:custGeom>
                    <a:avLst/>
                    <a:gdLst/>
                    <a:ahLst/>
                    <a:cxnLst>
                      <a:cxn ang="0">
                        <a:pos x="wd2" y="hd2"/>
                      </a:cxn>
                      <a:cxn ang="5400000">
                        <a:pos x="wd2" y="hd2"/>
                      </a:cxn>
                      <a:cxn ang="10800000">
                        <a:pos x="wd2" y="hd2"/>
                      </a:cxn>
                      <a:cxn ang="16200000">
                        <a:pos x="wd2" y="hd2"/>
                      </a:cxn>
                    </a:cxnLst>
                    <a:rect l="0" t="0" r="r" b="b"/>
                    <a:pathLst>
                      <a:path w="21600" h="21557" fill="norm" stroke="1" extrusionOk="0">
                        <a:moveTo>
                          <a:pt x="10800" y="21557"/>
                        </a:moveTo>
                        <a:cubicBezTo>
                          <a:pt x="10748" y="21557"/>
                          <a:pt x="10696" y="21557"/>
                          <a:pt x="10592" y="21557"/>
                        </a:cubicBezTo>
                        <a:cubicBezTo>
                          <a:pt x="4777" y="21472"/>
                          <a:pt x="0" y="17424"/>
                          <a:pt x="0" y="12568"/>
                        </a:cubicBezTo>
                        <a:cubicBezTo>
                          <a:pt x="0" y="1959"/>
                          <a:pt x="0" y="1959"/>
                          <a:pt x="0" y="1959"/>
                        </a:cubicBezTo>
                        <a:cubicBezTo>
                          <a:pt x="0" y="1789"/>
                          <a:pt x="208" y="1619"/>
                          <a:pt x="415" y="1619"/>
                        </a:cubicBezTo>
                        <a:cubicBezTo>
                          <a:pt x="9450" y="1619"/>
                          <a:pt x="9450" y="1619"/>
                          <a:pt x="9450" y="1619"/>
                        </a:cubicBezTo>
                        <a:cubicBezTo>
                          <a:pt x="10540" y="1619"/>
                          <a:pt x="11527" y="1235"/>
                          <a:pt x="12254" y="596"/>
                        </a:cubicBezTo>
                        <a:cubicBezTo>
                          <a:pt x="12773" y="127"/>
                          <a:pt x="12773" y="127"/>
                          <a:pt x="12773" y="127"/>
                        </a:cubicBezTo>
                        <a:cubicBezTo>
                          <a:pt x="12929" y="-43"/>
                          <a:pt x="13240" y="-43"/>
                          <a:pt x="13396" y="127"/>
                        </a:cubicBezTo>
                        <a:cubicBezTo>
                          <a:pt x="13915" y="596"/>
                          <a:pt x="13915" y="596"/>
                          <a:pt x="13915" y="596"/>
                        </a:cubicBezTo>
                        <a:cubicBezTo>
                          <a:pt x="14642" y="1235"/>
                          <a:pt x="15629" y="1619"/>
                          <a:pt x="16719" y="1619"/>
                        </a:cubicBezTo>
                        <a:cubicBezTo>
                          <a:pt x="21185" y="1619"/>
                          <a:pt x="21185" y="1619"/>
                          <a:pt x="21185" y="1619"/>
                        </a:cubicBezTo>
                        <a:cubicBezTo>
                          <a:pt x="21392" y="1619"/>
                          <a:pt x="21600" y="1789"/>
                          <a:pt x="21600" y="1959"/>
                        </a:cubicBezTo>
                        <a:cubicBezTo>
                          <a:pt x="21600" y="12695"/>
                          <a:pt x="21600" y="12695"/>
                          <a:pt x="21600" y="12695"/>
                        </a:cubicBezTo>
                        <a:cubicBezTo>
                          <a:pt x="21600" y="15081"/>
                          <a:pt x="20458" y="17297"/>
                          <a:pt x="18433" y="18958"/>
                        </a:cubicBezTo>
                        <a:cubicBezTo>
                          <a:pt x="16408" y="20620"/>
                          <a:pt x="13708" y="21557"/>
                          <a:pt x="10800" y="21557"/>
                        </a:cubicBezTo>
                        <a:close/>
                        <a:moveTo>
                          <a:pt x="831" y="2300"/>
                        </a:moveTo>
                        <a:cubicBezTo>
                          <a:pt x="831" y="12568"/>
                          <a:pt x="831" y="12568"/>
                          <a:pt x="831" y="12568"/>
                        </a:cubicBezTo>
                        <a:cubicBezTo>
                          <a:pt x="831" y="17084"/>
                          <a:pt x="5244" y="20790"/>
                          <a:pt x="10644" y="20875"/>
                        </a:cubicBezTo>
                        <a:cubicBezTo>
                          <a:pt x="13344" y="20918"/>
                          <a:pt x="15940" y="20066"/>
                          <a:pt x="17862" y="18490"/>
                        </a:cubicBezTo>
                        <a:cubicBezTo>
                          <a:pt x="19731" y="16956"/>
                          <a:pt x="20769" y="14868"/>
                          <a:pt x="20769" y="12695"/>
                        </a:cubicBezTo>
                        <a:cubicBezTo>
                          <a:pt x="20769" y="2300"/>
                          <a:pt x="20769" y="2300"/>
                          <a:pt x="20769" y="2300"/>
                        </a:cubicBezTo>
                        <a:cubicBezTo>
                          <a:pt x="16719" y="2300"/>
                          <a:pt x="16719" y="2300"/>
                          <a:pt x="16719" y="2300"/>
                        </a:cubicBezTo>
                        <a:cubicBezTo>
                          <a:pt x="15421" y="2300"/>
                          <a:pt x="14175" y="1832"/>
                          <a:pt x="13292" y="1065"/>
                        </a:cubicBezTo>
                        <a:cubicBezTo>
                          <a:pt x="13085" y="852"/>
                          <a:pt x="13085" y="852"/>
                          <a:pt x="13085" y="852"/>
                        </a:cubicBezTo>
                        <a:cubicBezTo>
                          <a:pt x="12877" y="1065"/>
                          <a:pt x="12877" y="1065"/>
                          <a:pt x="12877" y="1065"/>
                        </a:cubicBezTo>
                        <a:cubicBezTo>
                          <a:pt x="11994" y="1832"/>
                          <a:pt x="10748" y="2300"/>
                          <a:pt x="9450" y="2300"/>
                        </a:cubicBezTo>
                        <a:lnTo>
                          <a:pt x="831" y="230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576" name="Shape 3576"/>
                  <p:cNvSpPr/>
                  <p:nvPr/>
                </p:nvSpPr>
                <p:spPr>
                  <a:xfrm>
                    <a:off x="651232" y="625399"/>
                    <a:ext cx="68489" cy="1369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875"/>
                          <a:pt x="12150" y="21600"/>
                          <a:pt x="0" y="21600"/>
                        </a:cubicBezTo>
                        <a:lnTo>
                          <a:pt x="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577" name="Shape 3577"/>
                  <p:cNvSpPr/>
                  <p:nvPr/>
                </p:nvSpPr>
                <p:spPr>
                  <a:xfrm>
                    <a:off x="639818" y="613984"/>
                    <a:ext cx="91317" cy="1598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771"/>
                          <a:pt x="1350" y="0"/>
                          <a:pt x="2700" y="0"/>
                        </a:cubicBezTo>
                        <a:cubicBezTo>
                          <a:pt x="13162" y="0"/>
                          <a:pt x="21600" y="4821"/>
                          <a:pt x="21600" y="10800"/>
                        </a:cubicBezTo>
                        <a:cubicBezTo>
                          <a:pt x="21600" y="16779"/>
                          <a:pt x="13162" y="21600"/>
                          <a:pt x="2700" y="21600"/>
                        </a:cubicBezTo>
                        <a:close/>
                        <a:moveTo>
                          <a:pt x="5400" y="3279"/>
                        </a:moveTo>
                        <a:cubicBezTo>
                          <a:pt x="5400" y="18321"/>
                          <a:pt x="5400" y="18321"/>
                          <a:pt x="5400" y="18321"/>
                        </a:cubicBezTo>
                        <a:cubicBezTo>
                          <a:pt x="11475" y="17550"/>
                          <a:pt x="16200" y="14464"/>
                          <a:pt x="16200" y="10800"/>
                        </a:cubicBezTo>
                        <a:cubicBezTo>
                          <a:pt x="16200" y="7136"/>
                          <a:pt x="11475" y="4050"/>
                          <a:pt x="5400" y="3279"/>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578" name="Shape 3578"/>
                  <p:cNvSpPr/>
                  <p:nvPr/>
                </p:nvSpPr>
                <p:spPr>
                  <a:xfrm>
                    <a:off x="211470" y="647027"/>
                    <a:ext cx="57074" cy="5707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579" name="Shape 3579"/>
                  <p:cNvSpPr/>
                  <p:nvPr/>
                </p:nvSpPr>
                <p:spPr>
                  <a:xfrm>
                    <a:off x="462591" y="647027"/>
                    <a:ext cx="57074" cy="5707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580" name="Shape 3580"/>
                  <p:cNvSpPr/>
                  <p:nvPr/>
                </p:nvSpPr>
                <p:spPr>
                  <a:xfrm>
                    <a:off x="183234" y="567124"/>
                    <a:ext cx="114147" cy="57127"/>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581" name="Shape 3581"/>
                  <p:cNvSpPr/>
                  <p:nvPr/>
                </p:nvSpPr>
                <p:spPr>
                  <a:xfrm>
                    <a:off x="434355" y="567124"/>
                    <a:ext cx="114147" cy="57127"/>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582" name="Shape 3582"/>
                  <p:cNvSpPr/>
                  <p:nvPr/>
                </p:nvSpPr>
                <p:spPr>
                  <a:xfrm>
                    <a:off x="298587" y="905957"/>
                    <a:ext cx="134562" cy="68489"/>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583" name="Shape 3583"/>
                  <p:cNvSpPr/>
                  <p:nvPr/>
                </p:nvSpPr>
                <p:spPr>
                  <a:xfrm>
                    <a:off x="320209" y="689681"/>
                    <a:ext cx="85310" cy="1423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20" y="21600"/>
                        </a:moveTo>
                        <a:cubicBezTo>
                          <a:pt x="2880" y="21600"/>
                          <a:pt x="2880" y="21600"/>
                          <a:pt x="2880" y="21600"/>
                        </a:cubicBezTo>
                        <a:cubicBezTo>
                          <a:pt x="1440" y="21600"/>
                          <a:pt x="0" y="20736"/>
                          <a:pt x="0" y="19872"/>
                        </a:cubicBezTo>
                        <a:cubicBezTo>
                          <a:pt x="0" y="1728"/>
                          <a:pt x="0" y="1728"/>
                          <a:pt x="0" y="1728"/>
                        </a:cubicBezTo>
                        <a:cubicBezTo>
                          <a:pt x="0" y="864"/>
                          <a:pt x="1440" y="0"/>
                          <a:pt x="2880" y="0"/>
                        </a:cubicBezTo>
                        <a:cubicBezTo>
                          <a:pt x="4320" y="0"/>
                          <a:pt x="5760" y="864"/>
                          <a:pt x="5760" y="1728"/>
                        </a:cubicBezTo>
                        <a:cubicBezTo>
                          <a:pt x="5760" y="18144"/>
                          <a:pt x="5760" y="18144"/>
                          <a:pt x="5760" y="18144"/>
                        </a:cubicBezTo>
                        <a:cubicBezTo>
                          <a:pt x="15840" y="18144"/>
                          <a:pt x="15840" y="18144"/>
                          <a:pt x="15840" y="18144"/>
                        </a:cubicBezTo>
                        <a:cubicBezTo>
                          <a:pt x="15840" y="14688"/>
                          <a:pt x="15840" y="14688"/>
                          <a:pt x="15840" y="14688"/>
                        </a:cubicBezTo>
                        <a:cubicBezTo>
                          <a:pt x="15840" y="13824"/>
                          <a:pt x="17280" y="12960"/>
                          <a:pt x="18720" y="12960"/>
                        </a:cubicBezTo>
                        <a:cubicBezTo>
                          <a:pt x="20160" y="12960"/>
                          <a:pt x="21600" y="13824"/>
                          <a:pt x="21600" y="14688"/>
                        </a:cubicBezTo>
                        <a:cubicBezTo>
                          <a:pt x="21600" y="19872"/>
                          <a:pt x="21600" y="19872"/>
                          <a:pt x="21600" y="19872"/>
                        </a:cubicBezTo>
                        <a:cubicBezTo>
                          <a:pt x="21600" y="20736"/>
                          <a:pt x="20160" y="21600"/>
                          <a:pt x="1872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grpSp>
        <p:pic>
          <p:nvPicPr>
            <p:cNvPr id="3587" name="pasted-image.tif"/>
            <p:cNvPicPr/>
            <p:nvPr/>
          </p:nvPicPr>
          <p:blipFill>
            <a:blip r:embed="rId8">
              <a:extLst/>
            </a:blip>
            <a:srcRect l="1003" t="0" r="1003" b="0"/>
            <a:stretch>
              <a:fillRect/>
            </a:stretch>
          </p:blipFill>
          <p:spPr>
            <a:xfrm>
              <a:off x="6451858" y="459706"/>
              <a:ext cx="1130500" cy="646051"/>
            </a:xfrm>
            <a:prstGeom prst="rect">
              <a:avLst/>
            </a:prstGeom>
            <a:ln w="12700" cap="flat">
              <a:noFill/>
              <a:miter lim="400000"/>
            </a:ln>
            <a:effectLst/>
          </p:spPr>
        </p:pic>
      </p:grpSp>
      <p:sp>
        <p:nvSpPr>
          <p:cNvPr id="3589" name="Shape 3589"/>
          <p:cNvSpPr/>
          <p:nvPr/>
        </p:nvSpPr>
        <p:spPr>
          <a:xfrm>
            <a:off x="755465" y="745026"/>
            <a:ext cx="20970876"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A deployment pipeline, at Atlassian</a:t>
            </a:r>
          </a:p>
        </p:txBody>
      </p:sp>
    </p:spTree>
  </p:cSld>
  <p:clrMapOvr>
    <a:masterClrMapping/>
  </p:clrMapOvr>
  <p:transition spd="slow"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35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12" grpId="1"/>
    </p:bldLst>
  </p:timing>
</p:sld>
</file>

<file path=ppt/slides/slide8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93" name="Shape 3593"/>
          <p:cNvSpPr/>
          <p:nvPr/>
        </p:nvSpPr>
        <p:spPr>
          <a:xfrm>
            <a:off x="1226441" y="3120180"/>
            <a:ext cx="1131114"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7100"/>
              </a:lnSpc>
              <a:defRPr b="1" sz="3200">
                <a:solidFill>
                  <a:srgbClr val="FFFFFF"/>
                </a:solidFill>
                <a:latin typeface="Helvetica Neue"/>
                <a:ea typeface="Helvetica Neue"/>
                <a:cs typeface="Helvetica Neue"/>
                <a:sym typeface="Helvetica Neue"/>
              </a:defRPr>
            </a:lvl1pPr>
          </a:lstStyle>
          <a:p>
            <a:pPr lvl="0">
              <a:defRPr b="0" sz="1800">
                <a:solidFill>
                  <a:srgbClr val="000000"/>
                </a:solidFill>
              </a:defRPr>
            </a:pPr>
            <a:r>
              <a:rPr b="1" sz="3200">
                <a:solidFill>
                  <a:srgbClr val="FFFFFF"/>
                </a:solidFill>
              </a:rPr>
              <a:t>09:00</a:t>
            </a:r>
          </a:p>
        </p:txBody>
      </p:sp>
      <p:grpSp>
        <p:nvGrpSpPr>
          <p:cNvPr id="3606" name="Group 3606"/>
          <p:cNvGrpSpPr/>
          <p:nvPr/>
        </p:nvGrpSpPr>
        <p:grpSpPr>
          <a:xfrm>
            <a:off x="4418211" y="2583834"/>
            <a:ext cx="19235503" cy="1657804"/>
            <a:chOff x="299569" y="0"/>
            <a:chExt cx="19235502" cy="1657803"/>
          </a:xfrm>
        </p:grpSpPr>
        <p:sp>
          <p:nvSpPr>
            <p:cNvPr id="3594" name="Shape 3594"/>
            <p:cNvSpPr/>
            <p:nvPr/>
          </p:nvSpPr>
          <p:spPr>
            <a:xfrm>
              <a:off x="299569" y="426767"/>
              <a:ext cx="891779" cy="8042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3846" sz="5200">
                  <a:solidFill>
                    <a:srgbClr val="58ADE1"/>
                  </a:solidFill>
                  <a:latin typeface="Atlassian-icons"/>
                  <a:ea typeface="Atlassian-icons"/>
                  <a:cs typeface="Atlassian-icons"/>
                  <a:sym typeface="Atlassian-icons"/>
                </a:defRPr>
              </a:lvl1pPr>
            </a:lstStyle>
            <a:p>
              <a:pPr lvl="0">
                <a:defRPr baseline="0" sz="1800">
                  <a:solidFill>
                    <a:srgbClr val="000000"/>
                  </a:solidFill>
                </a:defRPr>
              </a:pPr>
              <a:r>
                <a:rPr baseline="-3846" sz="5200">
                  <a:solidFill>
                    <a:srgbClr val="58ADE1"/>
                  </a:solidFill>
                </a:rPr>
                <a:t></a:t>
              </a:r>
            </a:p>
          </p:txBody>
        </p:sp>
        <p:grpSp>
          <p:nvGrpSpPr>
            <p:cNvPr id="3605" name="Group 3605"/>
            <p:cNvGrpSpPr/>
            <p:nvPr/>
          </p:nvGrpSpPr>
          <p:grpSpPr>
            <a:xfrm>
              <a:off x="1303287" y="0"/>
              <a:ext cx="18231786" cy="1657804"/>
              <a:chOff x="0" y="0"/>
              <a:chExt cx="18231785" cy="1657803"/>
            </a:xfrm>
          </p:grpSpPr>
          <p:sp>
            <p:nvSpPr>
              <p:cNvPr id="3595" name="Shape 3595"/>
              <p:cNvSpPr/>
              <p:nvPr/>
            </p:nvSpPr>
            <p:spPr>
              <a:xfrm>
                <a:off x="16902129" y="901500"/>
                <a:ext cx="1329657" cy="6391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6250" sz="32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6250" sz="3200">
                    <a:solidFill>
                      <a:srgbClr val="164F86"/>
                    </a:solidFill>
                  </a:rPr>
                  <a:t>dev</a:t>
                </a:r>
              </a:p>
            </p:txBody>
          </p:sp>
          <p:sp>
            <p:nvSpPr>
              <p:cNvPr id="3596" name="Shape 3596"/>
              <p:cNvSpPr/>
              <p:nvPr/>
            </p:nvSpPr>
            <p:spPr>
              <a:xfrm>
                <a:off x="7668569"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3597" name="Shape 3597"/>
              <p:cNvSpPr/>
              <p:nvPr/>
            </p:nvSpPr>
            <p:spPr>
              <a:xfrm>
                <a:off x="11690481"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3598" name="Shape 3598"/>
              <p:cNvSpPr/>
              <p:nvPr/>
            </p:nvSpPr>
            <p:spPr>
              <a:xfrm>
                <a:off x="15699692" y="0"/>
                <a:ext cx="1642289"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3599" name="Shape 3599"/>
              <p:cNvSpPr/>
              <p:nvPr/>
            </p:nvSpPr>
            <p:spPr>
              <a:xfrm>
                <a:off x="6043607" y="489416"/>
                <a:ext cx="822663"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pic>
            <p:nvPicPr>
              <p:cNvPr id="3600" name="pasted-image.tif"/>
              <p:cNvPicPr/>
              <p:nvPr/>
            </p:nvPicPr>
            <p:blipFill>
              <a:blip r:embed="rId3">
                <a:extLst/>
              </a:blip>
              <a:stretch>
                <a:fillRect/>
              </a:stretch>
            </p:blipFill>
            <p:spPr>
              <a:xfrm>
                <a:off x="0" y="320588"/>
                <a:ext cx="891779" cy="1016627"/>
              </a:xfrm>
              <a:prstGeom prst="rect">
                <a:avLst/>
              </a:prstGeom>
              <a:ln w="12700" cap="flat">
                <a:noFill/>
                <a:miter lim="400000"/>
              </a:ln>
              <a:effectLst/>
            </p:spPr>
          </p:pic>
          <p:sp>
            <p:nvSpPr>
              <p:cNvPr id="3601" name="Shape 3601"/>
              <p:cNvSpPr/>
              <p:nvPr/>
            </p:nvSpPr>
            <p:spPr>
              <a:xfrm>
                <a:off x="3630918"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3602" name="Shape 3602"/>
              <p:cNvSpPr/>
              <p:nvPr/>
            </p:nvSpPr>
            <p:spPr>
              <a:xfrm>
                <a:off x="2013541" y="489416"/>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603" name="Shape 3603"/>
              <p:cNvSpPr/>
              <p:nvPr/>
            </p:nvSpPr>
            <p:spPr>
              <a:xfrm>
                <a:off x="10072438" y="489416"/>
                <a:ext cx="822663"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604" name="Shape 3604"/>
              <p:cNvSpPr/>
              <p:nvPr/>
            </p:nvSpPr>
            <p:spPr>
              <a:xfrm>
                <a:off x="14099711" y="489416"/>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grpSp>
      <p:sp>
        <p:nvSpPr>
          <p:cNvPr id="3607" name="Shape 3607"/>
          <p:cNvSpPr/>
          <p:nvPr/>
        </p:nvSpPr>
        <p:spPr>
          <a:xfrm>
            <a:off x="1226441" y="4739861"/>
            <a:ext cx="1131114" cy="5851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7100"/>
              </a:lnSpc>
              <a:defRPr b="1" sz="3200">
                <a:solidFill>
                  <a:srgbClr val="FFFFFF"/>
                </a:solidFill>
                <a:latin typeface="Helvetica Neue"/>
                <a:ea typeface="Helvetica Neue"/>
                <a:cs typeface="Helvetica Neue"/>
                <a:sym typeface="Helvetica Neue"/>
              </a:defRPr>
            </a:lvl1pPr>
          </a:lstStyle>
          <a:p>
            <a:pPr lvl="0">
              <a:defRPr b="0" sz="1800">
                <a:solidFill>
                  <a:srgbClr val="000000"/>
                </a:solidFill>
              </a:defRPr>
            </a:pPr>
            <a:r>
              <a:rPr b="1" sz="3200">
                <a:solidFill>
                  <a:srgbClr val="FFFFFF"/>
                </a:solidFill>
              </a:rPr>
              <a:t>10:00</a:t>
            </a:r>
          </a:p>
        </p:txBody>
      </p:sp>
      <p:grpSp>
        <p:nvGrpSpPr>
          <p:cNvPr id="3620" name="Group 3620"/>
          <p:cNvGrpSpPr/>
          <p:nvPr/>
        </p:nvGrpSpPr>
        <p:grpSpPr>
          <a:xfrm>
            <a:off x="4418211" y="4203515"/>
            <a:ext cx="19235503" cy="1657804"/>
            <a:chOff x="299569" y="0"/>
            <a:chExt cx="19235502" cy="1657803"/>
          </a:xfrm>
        </p:grpSpPr>
        <p:sp>
          <p:nvSpPr>
            <p:cNvPr id="3608" name="Shape 3608"/>
            <p:cNvSpPr/>
            <p:nvPr/>
          </p:nvSpPr>
          <p:spPr>
            <a:xfrm>
              <a:off x="299569" y="426767"/>
              <a:ext cx="891779" cy="8042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3846" sz="5200">
                  <a:solidFill>
                    <a:srgbClr val="58ADE1"/>
                  </a:solidFill>
                  <a:latin typeface="Atlassian-icons"/>
                  <a:ea typeface="Atlassian-icons"/>
                  <a:cs typeface="Atlassian-icons"/>
                  <a:sym typeface="Atlassian-icons"/>
                </a:defRPr>
              </a:lvl1pPr>
            </a:lstStyle>
            <a:p>
              <a:pPr lvl="0">
                <a:defRPr baseline="0" sz="1800">
                  <a:solidFill>
                    <a:srgbClr val="000000"/>
                  </a:solidFill>
                </a:defRPr>
              </a:pPr>
              <a:r>
                <a:rPr baseline="-3846" sz="5200">
                  <a:solidFill>
                    <a:srgbClr val="58ADE1"/>
                  </a:solidFill>
                </a:rPr>
                <a:t></a:t>
              </a:r>
            </a:p>
          </p:txBody>
        </p:sp>
        <p:grpSp>
          <p:nvGrpSpPr>
            <p:cNvPr id="3619" name="Group 3619"/>
            <p:cNvGrpSpPr/>
            <p:nvPr/>
          </p:nvGrpSpPr>
          <p:grpSpPr>
            <a:xfrm>
              <a:off x="1303287" y="0"/>
              <a:ext cx="18231786" cy="1657804"/>
              <a:chOff x="0" y="0"/>
              <a:chExt cx="18231785" cy="1657803"/>
            </a:xfrm>
          </p:grpSpPr>
          <p:sp>
            <p:nvSpPr>
              <p:cNvPr id="3609" name="Shape 3609"/>
              <p:cNvSpPr/>
              <p:nvPr/>
            </p:nvSpPr>
            <p:spPr>
              <a:xfrm>
                <a:off x="16902129" y="901500"/>
                <a:ext cx="1329657" cy="6391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6250" sz="32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6250" sz="3200">
                    <a:solidFill>
                      <a:srgbClr val="164F86"/>
                    </a:solidFill>
                  </a:rPr>
                  <a:t>dev</a:t>
                </a:r>
              </a:p>
            </p:txBody>
          </p:sp>
          <p:sp>
            <p:nvSpPr>
              <p:cNvPr id="3610" name="Shape 3610"/>
              <p:cNvSpPr/>
              <p:nvPr/>
            </p:nvSpPr>
            <p:spPr>
              <a:xfrm>
                <a:off x="7668569"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58ADE1"/>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58ADE1"/>
                    </a:solidFill>
                  </a:rPr>
                  <a:t></a:t>
                </a:r>
              </a:p>
            </p:txBody>
          </p:sp>
          <p:sp>
            <p:nvSpPr>
              <p:cNvPr id="3611" name="Shape 3611"/>
              <p:cNvSpPr/>
              <p:nvPr/>
            </p:nvSpPr>
            <p:spPr>
              <a:xfrm>
                <a:off x="11690481"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3612" name="Shape 3612"/>
              <p:cNvSpPr/>
              <p:nvPr/>
            </p:nvSpPr>
            <p:spPr>
              <a:xfrm>
                <a:off x="15699692" y="0"/>
                <a:ext cx="1642289"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3613" name="Shape 3613"/>
              <p:cNvSpPr/>
              <p:nvPr/>
            </p:nvSpPr>
            <p:spPr>
              <a:xfrm>
                <a:off x="6043607" y="489416"/>
                <a:ext cx="822663"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pic>
            <p:nvPicPr>
              <p:cNvPr id="3614" name="pasted-image.tif"/>
              <p:cNvPicPr/>
              <p:nvPr/>
            </p:nvPicPr>
            <p:blipFill>
              <a:blip r:embed="rId3">
                <a:extLst/>
              </a:blip>
              <a:stretch>
                <a:fillRect/>
              </a:stretch>
            </p:blipFill>
            <p:spPr>
              <a:xfrm>
                <a:off x="0" y="320588"/>
                <a:ext cx="891779" cy="1016627"/>
              </a:xfrm>
              <a:prstGeom prst="rect">
                <a:avLst/>
              </a:prstGeom>
              <a:ln w="12700" cap="flat">
                <a:noFill/>
                <a:miter lim="400000"/>
              </a:ln>
              <a:effectLst/>
            </p:spPr>
          </p:pic>
          <p:sp>
            <p:nvSpPr>
              <p:cNvPr id="3615" name="Shape 3615"/>
              <p:cNvSpPr/>
              <p:nvPr/>
            </p:nvSpPr>
            <p:spPr>
              <a:xfrm>
                <a:off x="3630918"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58ADE1"/>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58ADE1"/>
                    </a:solidFill>
                  </a:rPr>
                  <a:t></a:t>
                </a:r>
              </a:p>
            </p:txBody>
          </p:sp>
          <p:sp>
            <p:nvSpPr>
              <p:cNvPr id="3616" name="Shape 3616"/>
              <p:cNvSpPr/>
              <p:nvPr/>
            </p:nvSpPr>
            <p:spPr>
              <a:xfrm>
                <a:off x="2013541" y="489416"/>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617" name="Shape 3617"/>
              <p:cNvSpPr/>
              <p:nvPr/>
            </p:nvSpPr>
            <p:spPr>
              <a:xfrm>
                <a:off x="10072438" y="489416"/>
                <a:ext cx="822663"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618" name="Shape 3618"/>
              <p:cNvSpPr/>
              <p:nvPr/>
            </p:nvSpPr>
            <p:spPr>
              <a:xfrm>
                <a:off x="14099711" y="489416"/>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grpSp>
      <p:grpSp>
        <p:nvGrpSpPr>
          <p:cNvPr id="3661" name="Group 3661"/>
          <p:cNvGrpSpPr/>
          <p:nvPr/>
        </p:nvGrpSpPr>
        <p:grpSpPr>
          <a:xfrm>
            <a:off x="3204052" y="4422551"/>
            <a:ext cx="881579" cy="1110220"/>
            <a:chOff x="0" y="0"/>
            <a:chExt cx="881577" cy="1110219"/>
          </a:xfrm>
        </p:grpSpPr>
        <p:sp>
          <p:nvSpPr>
            <p:cNvPr id="3621" name="Shape 3621"/>
            <p:cNvSpPr/>
            <p:nvPr/>
          </p:nvSpPr>
          <p:spPr>
            <a:xfrm>
              <a:off x="12100" y="10851"/>
              <a:ext cx="857377" cy="622592"/>
            </a:xfrm>
            <a:custGeom>
              <a:avLst/>
              <a:gdLst/>
              <a:ahLst/>
              <a:cxnLst>
                <a:cxn ang="0">
                  <a:pos x="wd2" y="hd2"/>
                </a:cxn>
                <a:cxn ang="5400000">
                  <a:pos x="wd2" y="hd2"/>
                </a:cxn>
                <a:cxn ang="10800000">
                  <a:pos x="wd2" y="hd2"/>
                </a:cxn>
                <a:cxn ang="16200000">
                  <a:pos x="wd2" y="hd2"/>
                </a:cxn>
              </a:cxnLst>
              <a:rect l="0" t="0" r="r" b="b"/>
              <a:pathLst>
                <a:path w="17965" h="21600" fill="norm" stroke="1" extrusionOk="0">
                  <a:moveTo>
                    <a:pt x="16981" y="21600"/>
                  </a:moveTo>
                  <a:cubicBezTo>
                    <a:pt x="983" y="21600"/>
                    <a:pt x="983" y="21600"/>
                    <a:pt x="983" y="21600"/>
                  </a:cubicBezTo>
                  <a:cubicBezTo>
                    <a:pt x="747" y="20707"/>
                    <a:pt x="747" y="20707"/>
                    <a:pt x="747" y="20707"/>
                  </a:cubicBezTo>
                  <a:cubicBezTo>
                    <a:pt x="-1818" y="10940"/>
                    <a:pt x="2536" y="0"/>
                    <a:pt x="8982" y="0"/>
                  </a:cubicBezTo>
                  <a:cubicBezTo>
                    <a:pt x="15428" y="0"/>
                    <a:pt x="19782" y="10940"/>
                    <a:pt x="17217" y="20707"/>
                  </a:cubicBezTo>
                  <a:cubicBezTo>
                    <a:pt x="16981" y="21600"/>
                    <a:pt x="16981" y="21600"/>
                    <a:pt x="16981" y="21600"/>
                  </a:cubicBezTo>
                </a:path>
              </a:pathLst>
            </a:custGeom>
            <a:solidFill>
              <a:srgbClr val="FF4E4A"/>
            </a:solidFill>
            <a:ln w="12700" cap="flat">
              <a:noFill/>
              <a:miter lim="400000"/>
            </a:ln>
            <a:effectLst/>
          </p:spPr>
          <p:txBody>
            <a:bodyPr wrap="square" lIns="71436" tIns="71436" rIns="71436" bIns="71436" numCol="1" anchor="t">
              <a:noAutofit/>
            </a:bodyPr>
            <a:lstStyle/>
            <a:p>
              <a:pPr lvl="0"/>
            </a:p>
          </p:txBody>
        </p:sp>
        <p:sp>
          <p:nvSpPr>
            <p:cNvPr id="3622" name="Shape 3622"/>
            <p:cNvSpPr/>
            <p:nvPr/>
          </p:nvSpPr>
          <p:spPr>
            <a:xfrm>
              <a:off x="0" y="0"/>
              <a:ext cx="881578" cy="646329"/>
            </a:xfrm>
            <a:custGeom>
              <a:avLst/>
              <a:gdLst/>
              <a:ahLst/>
              <a:cxnLst>
                <a:cxn ang="0">
                  <a:pos x="wd2" y="hd2"/>
                </a:cxn>
                <a:cxn ang="5400000">
                  <a:pos x="wd2" y="hd2"/>
                </a:cxn>
                <a:cxn ang="10800000">
                  <a:pos x="wd2" y="hd2"/>
                </a:cxn>
                <a:cxn ang="16200000">
                  <a:pos x="wd2" y="hd2"/>
                </a:cxn>
              </a:cxnLst>
              <a:rect l="0" t="0" r="r" b="b"/>
              <a:pathLst>
                <a:path w="20524" h="21600" fill="norm" stroke="1" extrusionOk="0">
                  <a:moveTo>
                    <a:pt x="19337" y="21600"/>
                  </a:moveTo>
                  <a:cubicBezTo>
                    <a:pt x="1187" y="21600"/>
                    <a:pt x="1187" y="21600"/>
                    <a:pt x="1187" y="21600"/>
                  </a:cubicBezTo>
                  <a:cubicBezTo>
                    <a:pt x="849" y="20472"/>
                    <a:pt x="849" y="20472"/>
                    <a:pt x="849" y="20472"/>
                  </a:cubicBezTo>
                  <a:cubicBezTo>
                    <a:pt x="-538" y="15958"/>
                    <a:pt x="-200" y="10746"/>
                    <a:pt x="1674" y="6609"/>
                  </a:cubicBezTo>
                  <a:cubicBezTo>
                    <a:pt x="3587" y="2472"/>
                    <a:pt x="6812" y="0"/>
                    <a:pt x="10262" y="0"/>
                  </a:cubicBezTo>
                  <a:cubicBezTo>
                    <a:pt x="13712" y="0"/>
                    <a:pt x="16937" y="2472"/>
                    <a:pt x="18850" y="6609"/>
                  </a:cubicBezTo>
                  <a:cubicBezTo>
                    <a:pt x="20724" y="10746"/>
                    <a:pt x="21062" y="15958"/>
                    <a:pt x="19675" y="20472"/>
                  </a:cubicBezTo>
                  <a:cubicBezTo>
                    <a:pt x="19337" y="21600"/>
                    <a:pt x="19337" y="21600"/>
                    <a:pt x="19337" y="21600"/>
                  </a:cubicBezTo>
                  <a:moveTo>
                    <a:pt x="1562" y="20740"/>
                  </a:moveTo>
                  <a:cubicBezTo>
                    <a:pt x="18962" y="20740"/>
                    <a:pt x="18962" y="20740"/>
                    <a:pt x="18962" y="20740"/>
                  </a:cubicBezTo>
                  <a:cubicBezTo>
                    <a:pt x="19150" y="20149"/>
                    <a:pt x="19150" y="20149"/>
                    <a:pt x="19150" y="20149"/>
                  </a:cubicBezTo>
                  <a:cubicBezTo>
                    <a:pt x="20424" y="15851"/>
                    <a:pt x="20124" y="10961"/>
                    <a:pt x="18325" y="7039"/>
                  </a:cubicBezTo>
                  <a:cubicBezTo>
                    <a:pt x="16525" y="3170"/>
                    <a:pt x="13524" y="860"/>
                    <a:pt x="10262" y="860"/>
                  </a:cubicBezTo>
                  <a:cubicBezTo>
                    <a:pt x="7000" y="860"/>
                    <a:pt x="3999" y="3170"/>
                    <a:pt x="2199" y="7039"/>
                  </a:cubicBezTo>
                  <a:cubicBezTo>
                    <a:pt x="400" y="10961"/>
                    <a:pt x="100" y="15851"/>
                    <a:pt x="1374" y="20149"/>
                  </a:cubicBezTo>
                  <a:cubicBezTo>
                    <a:pt x="1562" y="20740"/>
                    <a:pt x="1562" y="20740"/>
                    <a:pt x="1562" y="2074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623" name="Shape 3623"/>
            <p:cNvSpPr/>
            <p:nvPr/>
          </p:nvSpPr>
          <p:spPr>
            <a:xfrm>
              <a:off x="118641" y="282810"/>
              <a:ext cx="644295" cy="814072"/>
            </a:xfrm>
            <a:custGeom>
              <a:avLst/>
              <a:gdLst/>
              <a:ahLst/>
              <a:cxnLst>
                <a:cxn ang="0">
                  <a:pos x="wd2" y="hd2"/>
                </a:cxn>
                <a:cxn ang="5400000">
                  <a:pos x="wd2" y="hd2"/>
                </a:cxn>
                <a:cxn ang="10800000">
                  <a:pos x="wd2" y="hd2"/>
                </a:cxn>
                <a:cxn ang="16200000">
                  <a:pos x="wd2" y="hd2"/>
                </a:cxn>
              </a:cxnLst>
              <a:rect l="0" t="0" r="r" b="b"/>
              <a:pathLst>
                <a:path w="21600" h="21516" fill="norm" stroke="1" extrusionOk="0">
                  <a:moveTo>
                    <a:pt x="0" y="5187"/>
                  </a:moveTo>
                  <a:cubicBezTo>
                    <a:pt x="0" y="12883"/>
                    <a:pt x="0" y="12883"/>
                    <a:pt x="0" y="12883"/>
                  </a:cubicBezTo>
                  <a:cubicBezTo>
                    <a:pt x="0" y="17561"/>
                    <a:pt x="4698" y="21472"/>
                    <a:pt x="10638" y="21515"/>
                  </a:cubicBezTo>
                  <a:cubicBezTo>
                    <a:pt x="16686" y="21600"/>
                    <a:pt x="21600" y="17773"/>
                    <a:pt x="21600" y="13011"/>
                  </a:cubicBezTo>
                  <a:cubicBezTo>
                    <a:pt x="21600" y="4592"/>
                    <a:pt x="21600" y="4592"/>
                    <a:pt x="21600" y="4592"/>
                  </a:cubicBezTo>
                  <a:cubicBezTo>
                    <a:pt x="10152" y="0"/>
                    <a:pt x="10152" y="0"/>
                    <a:pt x="10152" y="0"/>
                  </a:cubicBezTo>
                  <a:cubicBezTo>
                    <a:pt x="756" y="4167"/>
                    <a:pt x="756" y="4167"/>
                    <a:pt x="756" y="4167"/>
                  </a:cubicBezTo>
                  <a:cubicBezTo>
                    <a:pt x="270" y="4380"/>
                    <a:pt x="0" y="4762"/>
                    <a:pt x="0" y="5187"/>
                  </a:cubicBezTo>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3624" name="Shape 3624"/>
            <p:cNvSpPr/>
            <p:nvPr/>
          </p:nvSpPr>
          <p:spPr>
            <a:xfrm>
              <a:off x="105756" y="269120"/>
              <a:ext cx="670066" cy="841100"/>
            </a:xfrm>
            <a:custGeom>
              <a:avLst/>
              <a:gdLst/>
              <a:ahLst/>
              <a:cxnLst>
                <a:cxn ang="0">
                  <a:pos x="wd2" y="hd2"/>
                </a:cxn>
                <a:cxn ang="5400000">
                  <a:pos x="wd2" y="hd2"/>
                </a:cxn>
                <a:cxn ang="10800000">
                  <a:pos x="wd2" y="hd2"/>
                </a:cxn>
                <a:cxn ang="16200000">
                  <a:pos x="wd2" y="hd2"/>
                </a:cxn>
              </a:cxnLst>
              <a:rect l="0" t="0" r="r" b="b"/>
              <a:pathLst>
                <a:path w="21600" h="21586" fill="norm" stroke="1" extrusionOk="0">
                  <a:moveTo>
                    <a:pt x="10800" y="21586"/>
                  </a:moveTo>
                  <a:cubicBezTo>
                    <a:pt x="10748" y="21586"/>
                    <a:pt x="10696" y="21586"/>
                    <a:pt x="10592" y="21586"/>
                  </a:cubicBezTo>
                  <a:cubicBezTo>
                    <a:pt x="4777" y="21545"/>
                    <a:pt x="0" y="17621"/>
                    <a:pt x="0" y="12872"/>
                  </a:cubicBezTo>
                  <a:cubicBezTo>
                    <a:pt x="0" y="5396"/>
                    <a:pt x="0" y="5396"/>
                    <a:pt x="0" y="5396"/>
                  </a:cubicBezTo>
                  <a:cubicBezTo>
                    <a:pt x="0" y="4859"/>
                    <a:pt x="363" y="4364"/>
                    <a:pt x="935" y="4116"/>
                  </a:cubicBezTo>
                  <a:cubicBezTo>
                    <a:pt x="9969" y="69"/>
                    <a:pt x="9969" y="69"/>
                    <a:pt x="9969" y="69"/>
                  </a:cubicBezTo>
                  <a:cubicBezTo>
                    <a:pt x="10073" y="-14"/>
                    <a:pt x="10229" y="-14"/>
                    <a:pt x="10385" y="27"/>
                  </a:cubicBezTo>
                  <a:cubicBezTo>
                    <a:pt x="21392" y="4488"/>
                    <a:pt x="21392" y="4488"/>
                    <a:pt x="21392" y="4488"/>
                  </a:cubicBezTo>
                  <a:cubicBezTo>
                    <a:pt x="21496" y="4570"/>
                    <a:pt x="21600" y="4653"/>
                    <a:pt x="21600" y="4818"/>
                  </a:cubicBezTo>
                  <a:cubicBezTo>
                    <a:pt x="21600" y="12996"/>
                    <a:pt x="21600" y="12996"/>
                    <a:pt x="21600" y="12996"/>
                  </a:cubicBezTo>
                  <a:cubicBezTo>
                    <a:pt x="21600" y="15308"/>
                    <a:pt x="20458" y="17456"/>
                    <a:pt x="18433" y="19108"/>
                  </a:cubicBezTo>
                  <a:cubicBezTo>
                    <a:pt x="16408" y="20719"/>
                    <a:pt x="13708" y="21586"/>
                    <a:pt x="10800" y="21586"/>
                  </a:cubicBezTo>
                  <a:moveTo>
                    <a:pt x="10177" y="729"/>
                  </a:moveTo>
                  <a:cubicBezTo>
                    <a:pt x="1350" y="4694"/>
                    <a:pt x="1350" y="4694"/>
                    <a:pt x="1350" y="4694"/>
                  </a:cubicBezTo>
                  <a:cubicBezTo>
                    <a:pt x="1038" y="4818"/>
                    <a:pt x="831" y="5107"/>
                    <a:pt x="831" y="5396"/>
                  </a:cubicBezTo>
                  <a:cubicBezTo>
                    <a:pt x="831" y="12872"/>
                    <a:pt x="831" y="12872"/>
                    <a:pt x="831" y="12872"/>
                  </a:cubicBezTo>
                  <a:cubicBezTo>
                    <a:pt x="831" y="17249"/>
                    <a:pt x="5244" y="20884"/>
                    <a:pt x="10644" y="20925"/>
                  </a:cubicBezTo>
                  <a:cubicBezTo>
                    <a:pt x="13344" y="20966"/>
                    <a:pt x="15940" y="20140"/>
                    <a:pt x="17862" y="18612"/>
                  </a:cubicBezTo>
                  <a:cubicBezTo>
                    <a:pt x="19731" y="17126"/>
                    <a:pt x="20769" y="15143"/>
                    <a:pt x="20769" y="12996"/>
                  </a:cubicBezTo>
                  <a:cubicBezTo>
                    <a:pt x="20769" y="4983"/>
                    <a:pt x="20769" y="4983"/>
                    <a:pt x="20769" y="4983"/>
                  </a:cubicBezTo>
                  <a:cubicBezTo>
                    <a:pt x="10177" y="729"/>
                    <a:pt x="10177" y="729"/>
                    <a:pt x="10177" y="72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625" name="Shape 3625"/>
            <p:cNvSpPr/>
            <p:nvPr/>
          </p:nvSpPr>
          <p:spPr>
            <a:xfrm>
              <a:off x="131527" y="587324"/>
              <a:ext cx="618523" cy="4971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700" y="280"/>
                    <a:pt x="20025" y="1258"/>
                    <a:pt x="20025" y="2447"/>
                  </a:cubicBezTo>
                  <a:cubicBezTo>
                    <a:pt x="20025" y="9717"/>
                    <a:pt x="20025" y="9717"/>
                    <a:pt x="20025" y="9717"/>
                  </a:cubicBezTo>
                  <a:cubicBezTo>
                    <a:pt x="20025" y="11674"/>
                    <a:pt x="18731" y="13351"/>
                    <a:pt x="17100" y="13351"/>
                  </a:cubicBezTo>
                  <a:cubicBezTo>
                    <a:pt x="17044" y="13351"/>
                    <a:pt x="16931" y="13282"/>
                    <a:pt x="16819" y="13282"/>
                  </a:cubicBezTo>
                  <a:cubicBezTo>
                    <a:pt x="15300" y="13142"/>
                    <a:pt x="13219" y="12093"/>
                    <a:pt x="10800" y="12093"/>
                  </a:cubicBezTo>
                  <a:cubicBezTo>
                    <a:pt x="8381" y="12093"/>
                    <a:pt x="6300" y="13142"/>
                    <a:pt x="4781" y="13282"/>
                  </a:cubicBezTo>
                  <a:cubicBezTo>
                    <a:pt x="4669" y="13282"/>
                    <a:pt x="4556" y="13351"/>
                    <a:pt x="4500" y="13351"/>
                  </a:cubicBezTo>
                  <a:cubicBezTo>
                    <a:pt x="2869" y="13351"/>
                    <a:pt x="1575" y="11674"/>
                    <a:pt x="1575" y="9717"/>
                  </a:cubicBezTo>
                  <a:cubicBezTo>
                    <a:pt x="1575" y="2447"/>
                    <a:pt x="1575" y="2447"/>
                    <a:pt x="1575" y="2447"/>
                  </a:cubicBezTo>
                  <a:cubicBezTo>
                    <a:pt x="1575" y="1258"/>
                    <a:pt x="900" y="280"/>
                    <a:pt x="0" y="0"/>
                  </a:cubicBezTo>
                  <a:cubicBezTo>
                    <a:pt x="0" y="7969"/>
                    <a:pt x="0" y="7969"/>
                    <a:pt x="0" y="7969"/>
                  </a:cubicBezTo>
                  <a:cubicBezTo>
                    <a:pt x="0" y="10066"/>
                    <a:pt x="394" y="12093"/>
                    <a:pt x="1069" y="13841"/>
                  </a:cubicBezTo>
                  <a:cubicBezTo>
                    <a:pt x="1519" y="14889"/>
                    <a:pt x="2025" y="15938"/>
                    <a:pt x="2587" y="16847"/>
                  </a:cubicBezTo>
                  <a:cubicBezTo>
                    <a:pt x="4556" y="19713"/>
                    <a:pt x="7425" y="21600"/>
                    <a:pt x="10631" y="21600"/>
                  </a:cubicBezTo>
                  <a:cubicBezTo>
                    <a:pt x="10687" y="21600"/>
                    <a:pt x="10744" y="21600"/>
                    <a:pt x="10800" y="21600"/>
                  </a:cubicBezTo>
                  <a:cubicBezTo>
                    <a:pt x="13669" y="21600"/>
                    <a:pt x="16369" y="20272"/>
                    <a:pt x="18394" y="17755"/>
                  </a:cubicBezTo>
                  <a:cubicBezTo>
                    <a:pt x="19350" y="16497"/>
                    <a:pt x="20138" y="15029"/>
                    <a:pt x="20756" y="13421"/>
                  </a:cubicBezTo>
                  <a:cubicBezTo>
                    <a:pt x="21319" y="11814"/>
                    <a:pt x="21600" y="10066"/>
                    <a:pt x="21600" y="8179"/>
                  </a:cubicBezTo>
                  <a:cubicBezTo>
                    <a:pt x="21600" y="0"/>
                    <a:pt x="21600" y="0"/>
                    <a:pt x="21600" y="0"/>
                  </a:cubicBezTo>
                </a:path>
              </a:pathLst>
            </a:custGeom>
            <a:solidFill>
              <a:srgbClr val="BA7E57"/>
            </a:solidFill>
            <a:ln w="12700" cap="flat">
              <a:noFill/>
              <a:miter lim="400000"/>
            </a:ln>
            <a:effectLst/>
          </p:spPr>
          <p:txBody>
            <a:bodyPr wrap="square" lIns="71436" tIns="71436" rIns="71436" bIns="71436" numCol="1" anchor="t">
              <a:noAutofit/>
            </a:bodyPr>
            <a:lstStyle/>
            <a:p>
              <a:pPr lvl="0"/>
            </a:p>
          </p:txBody>
        </p:sp>
        <p:sp>
          <p:nvSpPr>
            <p:cNvPr id="3626" name="Shape 3626"/>
            <p:cNvSpPr/>
            <p:nvPr/>
          </p:nvSpPr>
          <p:spPr>
            <a:xfrm>
              <a:off x="118641" y="587324"/>
              <a:ext cx="644295" cy="510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916" y="16421"/>
                  </a:moveTo>
                  <a:cubicBezTo>
                    <a:pt x="4860" y="19488"/>
                    <a:pt x="7560" y="21600"/>
                    <a:pt x="10638" y="21600"/>
                  </a:cubicBezTo>
                  <a:cubicBezTo>
                    <a:pt x="10638" y="21600"/>
                    <a:pt x="10692" y="21600"/>
                    <a:pt x="10746" y="21600"/>
                  </a:cubicBezTo>
                  <a:cubicBezTo>
                    <a:pt x="13608" y="21600"/>
                    <a:pt x="16200" y="19897"/>
                    <a:pt x="18090" y="17307"/>
                  </a:cubicBezTo>
                  <a:cubicBezTo>
                    <a:pt x="16146" y="19760"/>
                    <a:pt x="13554" y="21055"/>
                    <a:pt x="10800" y="21055"/>
                  </a:cubicBezTo>
                  <a:cubicBezTo>
                    <a:pt x="10746" y="21055"/>
                    <a:pt x="10692" y="21055"/>
                    <a:pt x="10638" y="21055"/>
                  </a:cubicBezTo>
                  <a:cubicBezTo>
                    <a:pt x="7560" y="21055"/>
                    <a:pt x="4806" y="19215"/>
                    <a:pt x="2916" y="16421"/>
                  </a:cubicBezTo>
                  <a:moveTo>
                    <a:pt x="0" y="0"/>
                  </a:moveTo>
                  <a:cubicBezTo>
                    <a:pt x="0" y="6201"/>
                    <a:pt x="0" y="6201"/>
                    <a:pt x="0" y="6201"/>
                  </a:cubicBezTo>
                  <a:cubicBezTo>
                    <a:pt x="0" y="8654"/>
                    <a:pt x="540" y="11243"/>
                    <a:pt x="1458" y="13491"/>
                  </a:cubicBezTo>
                  <a:cubicBezTo>
                    <a:pt x="810" y="11788"/>
                    <a:pt x="432" y="9812"/>
                    <a:pt x="432" y="7768"/>
                  </a:cubicBezTo>
                  <a:cubicBezTo>
                    <a:pt x="432" y="0"/>
                    <a:pt x="432" y="0"/>
                    <a:pt x="432" y="0"/>
                  </a:cubicBezTo>
                  <a:cubicBezTo>
                    <a:pt x="270" y="0"/>
                    <a:pt x="162" y="0"/>
                    <a:pt x="0" y="0"/>
                  </a:cubicBezTo>
                  <a:moveTo>
                    <a:pt x="21600" y="0"/>
                  </a:moveTo>
                  <a:cubicBezTo>
                    <a:pt x="21438" y="0"/>
                    <a:pt x="21330" y="0"/>
                    <a:pt x="21168" y="0"/>
                  </a:cubicBezTo>
                  <a:cubicBezTo>
                    <a:pt x="21168" y="7972"/>
                    <a:pt x="21168" y="7972"/>
                    <a:pt x="21168" y="7972"/>
                  </a:cubicBezTo>
                  <a:cubicBezTo>
                    <a:pt x="21168" y="9812"/>
                    <a:pt x="20898" y="11515"/>
                    <a:pt x="20358" y="13083"/>
                  </a:cubicBezTo>
                  <a:cubicBezTo>
                    <a:pt x="21168" y="10970"/>
                    <a:pt x="21600" y="8654"/>
                    <a:pt x="21600" y="6405"/>
                  </a:cubicBezTo>
                  <a:cubicBezTo>
                    <a:pt x="21600" y="0"/>
                    <a:pt x="21600" y="0"/>
                    <a:pt x="216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627" name="Shape 3627"/>
            <p:cNvSpPr/>
            <p:nvPr/>
          </p:nvSpPr>
          <p:spPr>
            <a:xfrm>
              <a:off x="241396" y="282810"/>
              <a:ext cx="386578" cy="127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225"/>
                  </a:moveTo>
                  <a:cubicBezTo>
                    <a:pt x="3150" y="19959"/>
                    <a:pt x="7020" y="21600"/>
                    <a:pt x="11160" y="21600"/>
                  </a:cubicBezTo>
                  <a:cubicBezTo>
                    <a:pt x="15030" y="21600"/>
                    <a:pt x="18630" y="20233"/>
                    <a:pt x="21600" y="17772"/>
                  </a:cubicBezTo>
                  <a:cubicBezTo>
                    <a:pt x="10080" y="0"/>
                    <a:pt x="10080" y="0"/>
                    <a:pt x="10080" y="0"/>
                  </a:cubicBezTo>
                  <a:cubicBezTo>
                    <a:pt x="0" y="17225"/>
                    <a:pt x="0" y="17225"/>
                    <a:pt x="0" y="17225"/>
                  </a:cubicBezTo>
                </a:path>
              </a:pathLst>
            </a:custGeom>
            <a:solidFill>
              <a:srgbClr val="3572B0"/>
            </a:solidFill>
            <a:ln w="12700" cap="flat">
              <a:noFill/>
              <a:miter lim="400000"/>
            </a:ln>
            <a:effectLst/>
          </p:spPr>
          <p:txBody>
            <a:bodyPr wrap="square" lIns="71436" tIns="71436" rIns="71436" bIns="71436" numCol="1" anchor="t">
              <a:noAutofit/>
            </a:bodyPr>
            <a:lstStyle/>
            <a:p>
              <a:pPr lvl="0"/>
            </a:p>
          </p:txBody>
        </p:sp>
        <p:sp>
          <p:nvSpPr>
            <p:cNvPr id="3628" name="Shape 3628"/>
            <p:cNvSpPr/>
            <p:nvPr/>
          </p:nvSpPr>
          <p:spPr>
            <a:xfrm>
              <a:off x="228510" y="269120"/>
              <a:ext cx="412515" cy="155436"/>
            </a:xfrm>
            <a:custGeom>
              <a:avLst/>
              <a:gdLst/>
              <a:ahLst/>
              <a:cxnLst>
                <a:cxn ang="0">
                  <a:pos x="wd2" y="hd2"/>
                </a:cxn>
                <a:cxn ang="5400000">
                  <a:pos x="wd2" y="hd2"/>
                </a:cxn>
                <a:cxn ang="10800000">
                  <a:pos x="wd2" y="hd2"/>
                </a:cxn>
                <a:cxn ang="16200000">
                  <a:pos x="wd2" y="hd2"/>
                </a:cxn>
              </a:cxnLst>
              <a:rect l="0" t="0" r="r" b="b"/>
              <a:pathLst>
                <a:path w="21538" h="21524" fill="norm" stroke="1" extrusionOk="0">
                  <a:moveTo>
                    <a:pt x="11094" y="21524"/>
                  </a:moveTo>
                  <a:cubicBezTo>
                    <a:pt x="7312" y="21524"/>
                    <a:pt x="3614" y="20188"/>
                    <a:pt x="504" y="17516"/>
                  </a:cubicBezTo>
                  <a:cubicBezTo>
                    <a:pt x="252" y="17516"/>
                    <a:pt x="0" y="16848"/>
                    <a:pt x="0" y="16180"/>
                  </a:cubicBezTo>
                  <a:cubicBezTo>
                    <a:pt x="0" y="15289"/>
                    <a:pt x="84" y="14621"/>
                    <a:pt x="336" y="14398"/>
                  </a:cubicBezTo>
                  <a:cubicBezTo>
                    <a:pt x="9749" y="369"/>
                    <a:pt x="9749" y="369"/>
                    <a:pt x="9749" y="369"/>
                  </a:cubicBezTo>
                  <a:cubicBezTo>
                    <a:pt x="9918" y="-76"/>
                    <a:pt x="10170" y="-76"/>
                    <a:pt x="10422" y="147"/>
                  </a:cubicBezTo>
                  <a:cubicBezTo>
                    <a:pt x="21180" y="14844"/>
                    <a:pt x="21180" y="14844"/>
                    <a:pt x="21180" y="14844"/>
                  </a:cubicBezTo>
                  <a:cubicBezTo>
                    <a:pt x="21432" y="15066"/>
                    <a:pt x="21600" y="15734"/>
                    <a:pt x="21516" y="16625"/>
                  </a:cubicBezTo>
                  <a:cubicBezTo>
                    <a:pt x="21516" y="17293"/>
                    <a:pt x="21348" y="17961"/>
                    <a:pt x="21096" y="18184"/>
                  </a:cubicBezTo>
                  <a:cubicBezTo>
                    <a:pt x="18070" y="20188"/>
                    <a:pt x="14624" y="21524"/>
                    <a:pt x="11094" y="21524"/>
                  </a:cubicBezTo>
                  <a:moveTo>
                    <a:pt x="2437" y="15289"/>
                  </a:moveTo>
                  <a:cubicBezTo>
                    <a:pt x="5043" y="17070"/>
                    <a:pt x="8068" y="17961"/>
                    <a:pt x="11094" y="17961"/>
                  </a:cubicBezTo>
                  <a:cubicBezTo>
                    <a:pt x="13868" y="17961"/>
                    <a:pt x="16557" y="17070"/>
                    <a:pt x="18995" y="15734"/>
                  </a:cubicBezTo>
                  <a:cubicBezTo>
                    <a:pt x="10086" y="3932"/>
                    <a:pt x="10086" y="3932"/>
                    <a:pt x="10086" y="3932"/>
                  </a:cubicBezTo>
                  <a:cubicBezTo>
                    <a:pt x="2437" y="15289"/>
                    <a:pt x="2437" y="15289"/>
                    <a:pt x="2437" y="1528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629" name="Shape 3629"/>
            <p:cNvSpPr/>
            <p:nvPr/>
          </p:nvSpPr>
          <p:spPr>
            <a:xfrm>
              <a:off x="241396" y="282810"/>
              <a:ext cx="386578" cy="127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225"/>
                  </a:moveTo>
                  <a:cubicBezTo>
                    <a:pt x="3150" y="19959"/>
                    <a:pt x="7020" y="21600"/>
                    <a:pt x="11160" y="21600"/>
                  </a:cubicBezTo>
                  <a:cubicBezTo>
                    <a:pt x="15030" y="21600"/>
                    <a:pt x="18630" y="20233"/>
                    <a:pt x="21600" y="17772"/>
                  </a:cubicBezTo>
                  <a:cubicBezTo>
                    <a:pt x="10080" y="0"/>
                    <a:pt x="10080" y="0"/>
                    <a:pt x="10080" y="0"/>
                  </a:cubicBezTo>
                  <a:cubicBezTo>
                    <a:pt x="0" y="17225"/>
                    <a:pt x="0" y="17225"/>
                    <a:pt x="0" y="17225"/>
                  </a:cubicBezTo>
                </a:path>
              </a:pathLst>
            </a:custGeom>
            <a:solidFill>
              <a:srgbClr val="3572B0"/>
            </a:solidFill>
            <a:ln w="12700" cap="flat">
              <a:noFill/>
              <a:miter lim="400000"/>
            </a:ln>
            <a:effectLst/>
          </p:spPr>
          <p:txBody>
            <a:bodyPr wrap="square" lIns="71436" tIns="71436" rIns="71436" bIns="71436" numCol="1" anchor="t">
              <a:noAutofit/>
            </a:bodyPr>
            <a:lstStyle/>
            <a:p>
              <a:pPr lvl="0"/>
            </a:p>
          </p:txBody>
        </p:sp>
        <p:sp>
          <p:nvSpPr>
            <p:cNvPr id="3630" name="Shape 3630"/>
            <p:cNvSpPr/>
            <p:nvPr/>
          </p:nvSpPr>
          <p:spPr>
            <a:xfrm>
              <a:off x="228510" y="269120"/>
              <a:ext cx="412515" cy="155436"/>
            </a:xfrm>
            <a:custGeom>
              <a:avLst/>
              <a:gdLst/>
              <a:ahLst/>
              <a:cxnLst>
                <a:cxn ang="0">
                  <a:pos x="wd2" y="hd2"/>
                </a:cxn>
                <a:cxn ang="5400000">
                  <a:pos x="wd2" y="hd2"/>
                </a:cxn>
                <a:cxn ang="10800000">
                  <a:pos x="wd2" y="hd2"/>
                </a:cxn>
                <a:cxn ang="16200000">
                  <a:pos x="wd2" y="hd2"/>
                </a:cxn>
              </a:cxnLst>
              <a:rect l="0" t="0" r="r" b="b"/>
              <a:pathLst>
                <a:path w="21538" h="21524" fill="norm" stroke="1" extrusionOk="0">
                  <a:moveTo>
                    <a:pt x="11094" y="21524"/>
                  </a:moveTo>
                  <a:cubicBezTo>
                    <a:pt x="7312" y="21524"/>
                    <a:pt x="3614" y="20188"/>
                    <a:pt x="504" y="17516"/>
                  </a:cubicBezTo>
                  <a:cubicBezTo>
                    <a:pt x="252" y="17516"/>
                    <a:pt x="0" y="16848"/>
                    <a:pt x="0" y="16180"/>
                  </a:cubicBezTo>
                  <a:cubicBezTo>
                    <a:pt x="0" y="15289"/>
                    <a:pt x="84" y="14621"/>
                    <a:pt x="336" y="14398"/>
                  </a:cubicBezTo>
                  <a:cubicBezTo>
                    <a:pt x="9749" y="369"/>
                    <a:pt x="9749" y="369"/>
                    <a:pt x="9749" y="369"/>
                  </a:cubicBezTo>
                  <a:cubicBezTo>
                    <a:pt x="9918" y="-76"/>
                    <a:pt x="10170" y="-76"/>
                    <a:pt x="10422" y="147"/>
                  </a:cubicBezTo>
                  <a:cubicBezTo>
                    <a:pt x="21180" y="14844"/>
                    <a:pt x="21180" y="14844"/>
                    <a:pt x="21180" y="14844"/>
                  </a:cubicBezTo>
                  <a:cubicBezTo>
                    <a:pt x="21432" y="15066"/>
                    <a:pt x="21600" y="15734"/>
                    <a:pt x="21516" y="16625"/>
                  </a:cubicBezTo>
                  <a:cubicBezTo>
                    <a:pt x="21516" y="17293"/>
                    <a:pt x="21348" y="17961"/>
                    <a:pt x="21096" y="18184"/>
                  </a:cubicBezTo>
                  <a:cubicBezTo>
                    <a:pt x="18070" y="20188"/>
                    <a:pt x="14624" y="21524"/>
                    <a:pt x="11094" y="21524"/>
                  </a:cubicBezTo>
                  <a:moveTo>
                    <a:pt x="2437" y="15289"/>
                  </a:moveTo>
                  <a:cubicBezTo>
                    <a:pt x="5043" y="17070"/>
                    <a:pt x="8068" y="17961"/>
                    <a:pt x="11094" y="17961"/>
                  </a:cubicBezTo>
                  <a:cubicBezTo>
                    <a:pt x="13868" y="17961"/>
                    <a:pt x="16557" y="17070"/>
                    <a:pt x="18995" y="15734"/>
                  </a:cubicBezTo>
                  <a:cubicBezTo>
                    <a:pt x="10086" y="3932"/>
                    <a:pt x="10086" y="3932"/>
                    <a:pt x="10086" y="3932"/>
                  </a:cubicBezTo>
                  <a:cubicBezTo>
                    <a:pt x="2437" y="15289"/>
                    <a:pt x="2437" y="15289"/>
                    <a:pt x="2437" y="1528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631" name="Shape 3631"/>
            <p:cNvSpPr/>
            <p:nvPr/>
          </p:nvSpPr>
          <p:spPr>
            <a:xfrm>
              <a:off x="350587" y="297053"/>
              <a:ext cx="156666" cy="454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798" y="0"/>
                  </a:moveTo>
                  <a:cubicBezTo>
                    <a:pt x="0" y="19286"/>
                    <a:pt x="0" y="19286"/>
                    <a:pt x="0" y="19286"/>
                  </a:cubicBezTo>
                  <a:cubicBezTo>
                    <a:pt x="4008" y="20829"/>
                    <a:pt x="8016" y="21600"/>
                    <a:pt x="12470" y="21600"/>
                  </a:cubicBezTo>
                  <a:cubicBezTo>
                    <a:pt x="15588" y="21600"/>
                    <a:pt x="18482" y="20829"/>
                    <a:pt x="21600" y="20057"/>
                  </a:cubicBezTo>
                  <a:cubicBezTo>
                    <a:pt x="9798" y="0"/>
                    <a:pt x="9798" y="0"/>
                    <a:pt x="9798" y="0"/>
                  </a:cubicBezTo>
                </a:path>
              </a:pathLst>
            </a:custGeom>
            <a:solidFill>
              <a:srgbClr val="2D649D"/>
            </a:solidFill>
            <a:ln w="12700" cap="flat">
              <a:noFill/>
              <a:miter lim="400000"/>
            </a:ln>
            <a:effectLst/>
          </p:spPr>
          <p:txBody>
            <a:bodyPr wrap="square" lIns="71436" tIns="71436" rIns="71436" bIns="71436" numCol="1" anchor="t">
              <a:noAutofit/>
            </a:bodyPr>
            <a:lstStyle/>
            <a:p>
              <a:pPr lvl="0"/>
            </a:p>
          </p:txBody>
        </p:sp>
        <p:sp>
          <p:nvSpPr>
            <p:cNvPr id="3632" name="Shape 3632"/>
            <p:cNvSpPr/>
            <p:nvPr/>
          </p:nvSpPr>
          <p:spPr>
            <a:xfrm>
              <a:off x="347196" y="287558"/>
              <a:ext cx="182438" cy="515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131" y="0"/>
                  </a:moveTo>
                  <a:cubicBezTo>
                    <a:pt x="0" y="20925"/>
                    <a:pt x="0" y="20925"/>
                    <a:pt x="0" y="20925"/>
                  </a:cubicBezTo>
                  <a:cubicBezTo>
                    <a:pt x="191" y="20925"/>
                    <a:pt x="191" y="20925"/>
                    <a:pt x="382" y="20925"/>
                  </a:cubicBezTo>
                  <a:cubicBezTo>
                    <a:pt x="8793" y="4050"/>
                    <a:pt x="8793" y="4050"/>
                    <a:pt x="8793" y="4050"/>
                  </a:cubicBezTo>
                  <a:cubicBezTo>
                    <a:pt x="18924" y="21600"/>
                    <a:pt x="18924" y="21600"/>
                    <a:pt x="18924" y="21600"/>
                  </a:cubicBezTo>
                  <a:cubicBezTo>
                    <a:pt x="19880" y="21600"/>
                    <a:pt x="20835" y="20925"/>
                    <a:pt x="21600" y="20925"/>
                  </a:cubicBezTo>
                  <a:cubicBezTo>
                    <a:pt x="10131" y="0"/>
                    <a:pt x="10131" y="0"/>
                    <a:pt x="10131"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633" name="Shape 3633"/>
            <p:cNvSpPr/>
            <p:nvPr/>
          </p:nvSpPr>
          <p:spPr>
            <a:xfrm>
              <a:off x="41326" y="567656"/>
              <a:ext cx="77316" cy="1546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725"/>
                    <a:pt x="0" y="10800"/>
                  </a:cubicBezTo>
                  <a:cubicBezTo>
                    <a:pt x="0" y="16650"/>
                    <a:pt x="9450" y="21600"/>
                    <a:pt x="21600" y="21600"/>
                  </a:cubicBezTo>
                  <a:lnTo>
                    <a:pt x="21600" y="0"/>
                  </a:lnTo>
                  <a:close/>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3634" name="Shape 3634"/>
            <p:cNvSpPr/>
            <p:nvPr/>
          </p:nvSpPr>
          <p:spPr>
            <a:xfrm>
              <a:off x="28440" y="554770"/>
              <a:ext cx="103088" cy="1804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8" y="21600"/>
                    <a:pt x="0" y="16586"/>
                    <a:pt x="0" y="10800"/>
                  </a:cubicBezTo>
                  <a:cubicBezTo>
                    <a:pt x="0" y="4821"/>
                    <a:pt x="8438" y="0"/>
                    <a:pt x="18900" y="0"/>
                  </a:cubicBezTo>
                  <a:cubicBezTo>
                    <a:pt x="20250" y="0"/>
                    <a:pt x="21600" y="579"/>
                    <a:pt x="21600" y="1543"/>
                  </a:cubicBezTo>
                  <a:cubicBezTo>
                    <a:pt x="21600" y="20057"/>
                    <a:pt x="21600" y="20057"/>
                    <a:pt x="21600" y="20057"/>
                  </a:cubicBezTo>
                  <a:cubicBezTo>
                    <a:pt x="21600" y="20829"/>
                    <a:pt x="20250" y="21600"/>
                    <a:pt x="18900" y="21600"/>
                  </a:cubicBezTo>
                  <a:close/>
                  <a:moveTo>
                    <a:pt x="16200" y="3086"/>
                  </a:moveTo>
                  <a:cubicBezTo>
                    <a:pt x="10125" y="3857"/>
                    <a:pt x="5400" y="6943"/>
                    <a:pt x="5400" y="10800"/>
                  </a:cubicBezTo>
                  <a:cubicBezTo>
                    <a:pt x="5400" y="14464"/>
                    <a:pt x="10125" y="17550"/>
                    <a:pt x="16200" y="18321"/>
                  </a:cubicBezTo>
                  <a:lnTo>
                    <a:pt x="16200" y="3086"/>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635" name="Shape 3635"/>
            <p:cNvSpPr/>
            <p:nvPr/>
          </p:nvSpPr>
          <p:spPr>
            <a:xfrm>
              <a:off x="762935" y="567656"/>
              <a:ext cx="77316" cy="1546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650"/>
                    <a:pt x="12150" y="21600"/>
                    <a:pt x="0" y="21600"/>
                  </a:cubicBezTo>
                  <a:lnTo>
                    <a:pt x="0" y="0"/>
                  </a:lnTo>
                  <a:close/>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3636" name="Shape 3636"/>
            <p:cNvSpPr/>
            <p:nvPr/>
          </p:nvSpPr>
          <p:spPr>
            <a:xfrm>
              <a:off x="750049" y="554770"/>
              <a:ext cx="103088" cy="1804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579"/>
                    <a:pt x="1350" y="0"/>
                    <a:pt x="2700" y="0"/>
                  </a:cubicBezTo>
                  <a:cubicBezTo>
                    <a:pt x="13162" y="0"/>
                    <a:pt x="21600" y="4821"/>
                    <a:pt x="21600" y="10800"/>
                  </a:cubicBezTo>
                  <a:cubicBezTo>
                    <a:pt x="21600" y="16586"/>
                    <a:pt x="13162" y="21600"/>
                    <a:pt x="2700" y="21600"/>
                  </a:cubicBezTo>
                  <a:close/>
                  <a:moveTo>
                    <a:pt x="5400" y="3086"/>
                  </a:moveTo>
                  <a:cubicBezTo>
                    <a:pt x="5400" y="18321"/>
                    <a:pt x="5400" y="18321"/>
                    <a:pt x="5400" y="18321"/>
                  </a:cubicBezTo>
                  <a:cubicBezTo>
                    <a:pt x="11475" y="17550"/>
                    <a:pt x="16200" y="14464"/>
                    <a:pt x="16200" y="10800"/>
                  </a:cubicBezTo>
                  <a:cubicBezTo>
                    <a:pt x="16200" y="6943"/>
                    <a:pt x="11475" y="3857"/>
                    <a:pt x="5400" y="3086"/>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637" name="Shape 3637"/>
            <p:cNvSpPr/>
            <p:nvPr/>
          </p:nvSpPr>
          <p:spPr>
            <a:xfrm>
              <a:off x="267168" y="611061"/>
              <a:ext cx="64430" cy="6443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638" name="Shape 3638"/>
            <p:cNvSpPr/>
            <p:nvPr/>
          </p:nvSpPr>
          <p:spPr>
            <a:xfrm>
              <a:off x="550657" y="611061"/>
              <a:ext cx="64430" cy="6443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639" name="Shape 3639"/>
            <p:cNvSpPr/>
            <p:nvPr/>
          </p:nvSpPr>
          <p:spPr>
            <a:xfrm>
              <a:off x="234614" y="520860"/>
              <a:ext cx="128860" cy="644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 y="21600"/>
                  </a:moveTo>
                  <a:cubicBezTo>
                    <a:pt x="2160" y="21600"/>
                    <a:pt x="1890" y="21060"/>
                    <a:pt x="1890" y="21060"/>
                  </a:cubicBezTo>
                  <a:cubicBezTo>
                    <a:pt x="810" y="21060"/>
                    <a:pt x="0" y="18900"/>
                    <a:pt x="0" y="16200"/>
                  </a:cubicBezTo>
                  <a:cubicBezTo>
                    <a:pt x="810" y="7020"/>
                    <a:pt x="5670" y="0"/>
                    <a:pt x="10800" y="0"/>
                  </a:cubicBezTo>
                  <a:cubicBezTo>
                    <a:pt x="15930" y="0"/>
                    <a:pt x="20790" y="7020"/>
                    <a:pt x="21600" y="16200"/>
                  </a:cubicBezTo>
                  <a:cubicBezTo>
                    <a:pt x="21600" y="18900"/>
                    <a:pt x="20790" y="21060"/>
                    <a:pt x="19710" y="21060"/>
                  </a:cubicBezTo>
                  <a:cubicBezTo>
                    <a:pt x="18630" y="21600"/>
                    <a:pt x="17550" y="19980"/>
                    <a:pt x="17280" y="17820"/>
                  </a:cubicBezTo>
                  <a:cubicBezTo>
                    <a:pt x="16740" y="12420"/>
                    <a:pt x="14040" y="8640"/>
                    <a:pt x="10800" y="8640"/>
                  </a:cubicBezTo>
                  <a:cubicBezTo>
                    <a:pt x="7830" y="8640"/>
                    <a:pt x="4860" y="12420"/>
                    <a:pt x="4320" y="17820"/>
                  </a:cubicBezTo>
                  <a:cubicBezTo>
                    <a:pt x="4320" y="19980"/>
                    <a:pt x="3240" y="21600"/>
                    <a:pt x="216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640" name="Shape 3640"/>
            <p:cNvSpPr/>
            <p:nvPr/>
          </p:nvSpPr>
          <p:spPr>
            <a:xfrm>
              <a:off x="518104" y="520860"/>
              <a:ext cx="128859" cy="644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 y="21600"/>
                  </a:moveTo>
                  <a:cubicBezTo>
                    <a:pt x="2160" y="21600"/>
                    <a:pt x="1890" y="21060"/>
                    <a:pt x="1890" y="21060"/>
                  </a:cubicBezTo>
                  <a:cubicBezTo>
                    <a:pt x="810" y="21060"/>
                    <a:pt x="0" y="18900"/>
                    <a:pt x="0" y="16200"/>
                  </a:cubicBezTo>
                  <a:cubicBezTo>
                    <a:pt x="810" y="7020"/>
                    <a:pt x="5670" y="0"/>
                    <a:pt x="10800" y="0"/>
                  </a:cubicBezTo>
                  <a:cubicBezTo>
                    <a:pt x="15930" y="0"/>
                    <a:pt x="20790" y="7020"/>
                    <a:pt x="21600" y="16200"/>
                  </a:cubicBezTo>
                  <a:cubicBezTo>
                    <a:pt x="21600" y="18900"/>
                    <a:pt x="20790" y="21060"/>
                    <a:pt x="19710" y="21060"/>
                  </a:cubicBezTo>
                  <a:cubicBezTo>
                    <a:pt x="18630" y="21600"/>
                    <a:pt x="17550" y="19980"/>
                    <a:pt x="17280" y="17820"/>
                  </a:cubicBezTo>
                  <a:cubicBezTo>
                    <a:pt x="16740" y="12420"/>
                    <a:pt x="14040" y="8640"/>
                    <a:pt x="10800" y="8640"/>
                  </a:cubicBezTo>
                  <a:cubicBezTo>
                    <a:pt x="7830" y="8640"/>
                    <a:pt x="4860" y="12420"/>
                    <a:pt x="4320" y="17820"/>
                  </a:cubicBezTo>
                  <a:cubicBezTo>
                    <a:pt x="4320" y="19980"/>
                    <a:pt x="3240" y="21600"/>
                    <a:pt x="216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641" name="Shape 3641"/>
            <p:cNvSpPr/>
            <p:nvPr/>
          </p:nvSpPr>
          <p:spPr>
            <a:xfrm>
              <a:off x="376359" y="675490"/>
              <a:ext cx="128860" cy="1525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60" y="21600"/>
                    <a:pt x="0" y="17507"/>
                    <a:pt x="0" y="12505"/>
                  </a:cubicBezTo>
                  <a:cubicBezTo>
                    <a:pt x="0" y="1819"/>
                    <a:pt x="0" y="1819"/>
                    <a:pt x="0" y="1819"/>
                  </a:cubicBezTo>
                  <a:cubicBezTo>
                    <a:pt x="0" y="682"/>
                    <a:pt x="1080" y="0"/>
                    <a:pt x="2160" y="0"/>
                  </a:cubicBezTo>
                  <a:cubicBezTo>
                    <a:pt x="3240" y="0"/>
                    <a:pt x="4320" y="682"/>
                    <a:pt x="4320" y="1819"/>
                  </a:cubicBezTo>
                  <a:cubicBezTo>
                    <a:pt x="4320" y="12505"/>
                    <a:pt x="4320" y="12505"/>
                    <a:pt x="4320" y="12505"/>
                  </a:cubicBezTo>
                  <a:cubicBezTo>
                    <a:pt x="4320" y="15461"/>
                    <a:pt x="7290" y="17962"/>
                    <a:pt x="10800" y="17962"/>
                  </a:cubicBezTo>
                  <a:cubicBezTo>
                    <a:pt x="14310" y="17962"/>
                    <a:pt x="17280" y="15461"/>
                    <a:pt x="17280" y="12505"/>
                  </a:cubicBezTo>
                  <a:cubicBezTo>
                    <a:pt x="17280" y="11368"/>
                    <a:pt x="18360" y="10686"/>
                    <a:pt x="19440" y="10686"/>
                  </a:cubicBezTo>
                  <a:cubicBezTo>
                    <a:pt x="20520" y="10686"/>
                    <a:pt x="21600" y="11368"/>
                    <a:pt x="21600" y="12505"/>
                  </a:cubicBezTo>
                  <a:cubicBezTo>
                    <a:pt x="21600" y="17507"/>
                    <a:pt x="16740" y="21600"/>
                    <a:pt x="1080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642" name="Shape 3642"/>
            <p:cNvSpPr/>
            <p:nvPr/>
          </p:nvSpPr>
          <p:spPr>
            <a:xfrm>
              <a:off x="364835" y="914896"/>
              <a:ext cx="151907" cy="77316"/>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643" name="Shape 3643"/>
            <p:cNvSpPr/>
            <p:nvPr/>
          </p:nvSpPr>
          <p:spPr>
            <a:xfrm>
              <a:off x="292940" y="104443"/>
              <a:ext cx="425235" cy="2570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55" y="21600"/>
                  </a:moveTo>
                  <a:lnTo>
                    <a:pt x="0" y="19719"/>
                  </a:lnTo>
                  <a:lnTo>
                    <a:pt x="20945" y="0"/>
                  </a:lnTo>
                  <a:lnTo>
                    <a:pt x="21600" y="1767"/>
                  </a:lnTo>
                  <a:lnTo>
                    <a:pt x="655" y="2160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644" name="Shape 3644"/>
            <p:cNvSpPr/>
            <p:nvPr/>
          </p:nvSpPr>
          <p:spPr>
            <a:xfrm>
              <a:off x="9451" y="27128"/>
              <a:ext cx="573083" cy="3424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86" y="21600"/>
                  </a:moveTo>
                  <a:lnTo>
                    <a:pt x="0" y="20274"/>
                  </a:lnTo>
                  <a:lnTo>
                    <a:pt x="21114" y="0"/>
                  </a:lnTo>
                  <a:lnTo>
                    <a:pt x="21600" y="1326"/>
                  </a:lnTo>
                  <a:lnTo>
                    <a:pt x="486" y="2160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645" name="Shape 3645"/>
            <p:cNvSpPr/>
            <p:nvPr/>
          </p:nvSpPr>
          <p:spPr>
            <a:xfrm>
              <a:off x="39970" y="25771"/>
              <a:ext cx="508654" cy="3051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20" y="0"/>
                  </a:moveTo>
                  <a:cubicBezTo>
                    <a:pt x="11073" y="0"/>
                    <a:pt x="5605" y="4888"/>
                    <a:pt x="2324" y="13074"/>
                  </a:cubicBezTo>
                  <a:cubicBezTo>
                    <a:pt x="1299" y="15802"/>
                    <a:pt x="478" y="18644"/>
                    <a:pt x="0" y="21600"/>
                  </a:cubicBezTo>
                  <a:cubicBezTo>
                    <a:pt x="21600" y="909"/>
                    <a:pt x="21600" y="909"/>
                    <a:pt x="21600" y="909"/>
                  </a:cubicBezTo>
                  <a:cubicBezTo>
                    <a:pt x="20096" y="227"/>
                    <a:pt x="18592" y="0"/>
                    <a:pt x="17020" y="0"/>
                  </a:cubicBezTo>
                </a:path>
              </a:pathLst>
            </a:custGeom>
            <a:solidFill>
              <a:srgbClr val="E84E50"/>
            </a:solidFill>
            <a:ln w="12700" cap="flat">
              <a:noFill/>
              <a:miter lim="400000"/>
            </a:ln>
            <a:effectLst/>
          </p:spPr>
          <p:txBody>
            <a:bodyPr wrap="square" lIns="71436" tIns="71436" rIns="71436" bIns="71436" numCol="1" anchor="t">
              <a:noAutofit/>
            </a:bodyPr>
            <a:lstStyle/>
            <a:p>
              <a:pPr lvl="0"/>
            </a:p>
          </p:txBody>
        </p:sp>
        <p:sp>
          <p:nvSpPr>
            <p:cNvPr id="3646" name="Shape 3646"/>
            <p:cNvSpPr/>
            <p:nvPr/>
          </p:nvSpPr>
          <p:spPr>
            <a:xfrm>
              <a:off x="23693" y="10851"/>
              <a:ext cx="557484" cy="3282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88" y="1376"/>
                  </a:moveTo>
                  <a:cubicBezTo>
                    <a:pt x="21413" y="1800"/>
                    <a:pt x="21413" y="1800"/>
                    <a:pt x="21413" y="1800"/>
                  </a:cubicBezTo>
                  <a:cubicBezTo>
                    <a:pt x="21600" y="1588"/>
                    <a:pt x="21600" y="1588"/>
                    <a:pt x="21600" y="1588"/>
                  </a:cubicBezTo>
                  <a:cubicBezTo>
                    <a:pt x="21475" y="1482"/>
                    <a:pt x="21413" y="1482"/>
                    <a:pt x="21288" y="1376"/>
                  </a:cubicBezTo>
                  <a:moveTo>
                    <a:pt x="16169" y="0"/>
                  </a:moveTo>
                  <a:cubicBezTo>
                    <a:pt x="16169" y="0"/>
                    <a:pt x="16169" y="0"/>
                    <a:pt x="16169" y="0"/>
                  </a:cubicBezTo>
                  <a:cubicBezTo>
                    <a:pt x="8053" y="0"/>
                    <a:pt x="1748" y="9635"/>
                    <a:pt x="0" y="21600"/>
                  </a:cubicBezTo>
                  <a:cubicBezTo>
                    <a:pt x="624" y="21071"/>
                    <a:pt x="624" y="21071"/>
                    <a:pt x="624" y="21071"/>
                  </a:cubicBezTo>
                  <a:cubicBezTo>
                    <a:pt x="1061" y="18318"/>
                    <a:pt x="1810" y="15671"/>
                    <a:pt x="2747" y="13129"/>
                  </a:cubicBezTo>
                  <a:cubicBezTo>
                    <a:pt x="5743" y="5506"/>
                    <a:pt x="10738" y="953"/>
                    <a:pt x="16169" y="953"/>
                  </a:cubicBezTo>
                  <a:cubicBezTo>
                    <a:pt x="17605" y="953"/>
                    <a:pt x="18978" y="1165"/>
                    <a:pt x="20351" y="1800"/>
                  </a:cubicBezTo>
                  <a:cubicBezTo>
                    <a:pt x="20976" y="1271"/>
                    <a:pt x="20976" y="1271"/>
                    <a:pt x="20976" y="1271"/>
                  </a:cubicBezTo>
                  <a:cubicBezTo>
                    <a:pt x="19477" y="424"/>
                    <a:pt x="17854" y="0"/>
                    <a:pt x="16169"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647" name="Shape 3647"/>
            <p:cNvSpPr/>
            <p:nvPr/>
          </p:nvSpPr>
          <p:spPr>
            <a:xfrm>
              <a:off x="20302" y="30519"/>
              <a:ext cx="556128" cy="323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62" y="0"/>
                  </a:moveTo>
                  <a:cubicBezTo>
                    <a:pt x="20536" y="537"/>
                    <a:pt x="20536" y="537"/>
                    <a:pt x="20536" y="537"/>
                  </a:cubicBezTo>
                  <a:cubicBezTo>
                    <a:pt x="751" y="20096"/>
                    <a:pt x="751" y="20096"/>
                    <a:pt x="751" y="20096"/>
                  </a:cubicBezTo>
                  <a:cubicBezTo>
                    <a:pt x="125" y="20633"/>
                    <a:pt x="125" y="20633"/>
                    <a:pt x="125" y="20633"/>
                  </a:cubicBezTo>
                  <a:cubicBezTo>
                    <a:pt x="125" y="20955"/>
                    <a:pt x="63" y="21278"/>
                    <a:pt x="0" y="21600"/>
                  </a:cubicBezTo>
                  <a:cubicBezTo>
                    <a:pt x="21600" y="537"/>
                    <a:pt x="21600" y="537"/>
                    <a:pt x="21600" y="537"/>
                  </a:cubicBezTo>
                  <a:cubicBezTo>
                    <a:pt x="21475" y="107"/>
                    <a:pt x="21475" y="107"/>
                    <a:pt x="21475" y="107"/>
                  </a:cubicBezTo>
                  <a:cubicBezTo>
                    <a:pt x="21350" y="107"/>
                    <a:pt x="21224" y="0"/>
                    <a:pt x="21162"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648" name="Shape 3648"/>
            <p:cNvSpPr/>
            <p:nvPr/>
          </p:nvSpPr>
          <p:spPr>
            <a:xfrm>
              <a:off x="756831" y="443545"/>
              <a:ext cx="115974" cy="759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00" y="21600"/>
                  </a:moveTo>
                  <a:lnTo>
                    <a:pt x="0" y="6943"/>
                  </a:lnTo>
                  <a:lnTo>
                    <a:pt x="2400" y="0"/>
                  </a:lnTo>
                  <a:lnTo>
                    <a:pt x="21600" y="14657"/>
                  </a:lnTo>
                  <a:lnTo>
                    <a:pt x="19200" y="2160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649" name="Shape 3649"/>
            <p:cNvSpPr/>
            <p:nvPr/>
          </p:nvSpPr>
          <p:spPr>
            <a:xfrm>
              <a:off x="499114" y="238049"/>
              <a:ext cx="356659" cy="248902"/>
            </a:xfrm>
            <a:custGeom>
              <a:avLst/>
              <a:gdLst/>
              <a:ahLst/>
              <a:cxnLst>
                <a:cxn ang="0">
                  <a:pos x="wd2" y="hd2"/>
                </a:cxn>
                <a:cxn ang="5400000">
                  <a:pos x="wd2" y="hd2"/>
                </a:cxn>
                <a:cxn ang="10800000">
                  <a:pos x="wd2" y="hd2"/>
                </a:cxn>
                <a:cxn ang="16200000">
                  <a:pos x="wd2" y="hd2"/>
                </a:cxn>
              </a:cxnLst>
              <a:rect l="0" t="0" r="r" b="b"/>
              <a:pathLst>
                <a:path w="21473" h="21600" fill="norm" stroke="1" extrusionOk="0">
                  <a:moveTo>
                    <a:pt x="7652" y="0"/>
                  </a:moveTo>
                  <a:cubicBezTo>
                    <a:pt x="0" y="5992"/>
                    <a:pt x="0" y="5992"/>
                    <a:pt x="0" y="5992"/>
                  </a:cubicBezTo>
                  <a:cubicBezTo>
                    <a:pt x="8136" y="11985"/>
                    <a:pt x="8136" y="11985"/>
                    <a:pt x="8136" y="11985"/>
                  </a:cubicBezTo>
                  <a:cubicBezTo>
                    <a:pt x="8136" y="11985"/>
                    <a:pt x="8136" y="11985"/>
                    <a:pt x="8136" y="11985"/>
                  </a:cubicBezTo>
                  <a:cubicBezTo>
                    <a:pt x="16273" y="17837"/>
                    <a:pt x="16273" y="17837"/>
                    <a:pt x="16273" y="17837"/>
                  </a:cubicBezTo>
                  <a:cubicBezTo>
                    <a:pt x="21309" y="21600"/>
                    <a:pt x="21309" y="21600"/>
                    <a:pt x="21309" y="21600"/>
                  </a:cubicBezTo>
                  <a:cubicBezTo>
                    <a:pt x="21600" y="17837"/>
                    <a:pt x="21503" y="13935"/>
                    <a:pt x="21019" y="10312"/>
                  </a:cubicBezTo>
                  <a:cubicBezTo>
                    <a:pt x="7652" y="0"/>
                    <a:pt x="7652" y="0"/>
                    <a:pt x="7652" y="0"/>
                  </a:cubicBezTo>
                </a:path>
              </a:pathLst>
            </a:custGeom>
            <a:solidFill>
              <a:srgbClr val="E84E50"/>
            </a:solidFill>
            <a:ln w="12700" cap="flat">
              <a:noFill/>
              <a:miter lim="400000"/>
            </a:ln>
            <a:effectLst/>
          </p:spPr>
          <p:txBody>
            <a:bodyPr wrap="square" lIns="71436" tIns="71436" rIns="71436" bIns="71436" numCol="1" anchor="t">
              <a:noAutofit/>
            </a:bodyPr>
            <a:lstStyle/>
            <a:p>
              <a:pPr lvl="0"/>
            </a:p>
          </p:txBody>
        </p:sp>
        <p:sp>
          <p:nvSpPr>
            <p:cNvPr id="3650" name="Shape 3650"/>
            <p:cNvSpPr/>
            <p:nvPr/>
          </p:nvSpPr>
          <p:spPr>
            <a:xfrm>
              <a:off x="848389" y="356735"/>
              <a:ext cx="20374" cy="135641"/>
            </a:xfrm>
            <a:custGeom>
              <a:avLst/>
              <a:gdLst/>
              <a:ahLst/>
              <a:cxnLst>
                <a:cxn ang="0">
                  <a:pos x="wd2" y="hd2"/>
                </a:cxn>
                <a:cxn ang="5400000">
                  <a:pos x="wd2" y="hd2"/>
                </a:cxn>
                <a:cxn ang="10800000">
                  <a:pos x="wd2" y="hd2"/>
                </a:cxn>
                <a:cxn ang="16200000">
                  <a:pos x="wd2" y="hd2"/>
                </a:cxn>
              </a:cxnLst>
              <a:rect l="0" t="0" r="r" b="b"/>
              <a:pathLst>
                <a:path w="19663" h="21600" fill="norm" stroke="1" extrusionOk="0">
                  <a:moveTo>
                    <a:pt x="0" y="0"/>
                  </a:moveTo>
                  <a:cubicBezTo>
                    <a:pt x="7714" y="6686"/>
                    <a:pt x="9257" y="13886"/>
                    <a:pt x="4629" y="20829"/>
                  </a:cubicBezTo>
                  <a:cubicBezTo>
                    <a:pt x="16971" y="21600"/>
                    <a:pt x="16971" y="21600"/>
                    <a:pt x="16971" y="21600"/>
                  </a:cubicBezTo>
                  <a:cubicBezTo>
                    <a:pt x="21600" y="14657"/>
                    <a:pt x="20057" y="7971"/>
                    <a:pt x="13886" y="1286"/>
                  </a:cubicBezTo>
                  <a:cubicBezTo>
                    <a:pt x="0" y="0"/>
                    <a:pt x="0" y="0"/>
                    <a:pt x="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651" name="Shape 3651"/>
            <p:cNvSpPr/>
            <p:nvPr/>
          </p:nvSpPr>
          <p:spPr>
            <a:xfrm>
              <a:off x="634076" y="376403"/>
              <a:ext cx="135642" cy="786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71" y="441"/>
                    <a:pt x="1029" y="1763"/>
                    <a:pt x="1029" y="3086"/>
                  </a:cubicBezTo>
                  <a:cubicBezTo>
                    <a:pt x="1029" y="3086"/>
                    <a:pt x="1029" y="3086"/>
                    <a:pt x="1029" y="3527"/>
                  </a:cubicBezTo>
                  <a:cubicBezTo>
                    <a:pt x="1029" y="3967"/>
                    <a:pt x="1029" y="3967"/>
                    <a:pt x="1029" y="4408"/>
                  </a:cubicBezTo>
                  <a:cubicBezTo>
                    <a:pt x="20571" y="21600"/>
                    <a:pt x="20571" y="21600"/>
                    <a:pt x="20571" y="21600"/>
                  </a:cubicBezTo>
                  <a:cubicBezTo>
                    <a:pt x="21600" y="18514"/>
                    <a:pt x="21600" y="18514"/>
                    <a:pt x="21600" y="18514"/>
                  </a:cubicBezTo>
                  <a:cubicBezTo>
                    <a:pt x="21600" y="18514"/>
                    <a:pt x="21600" y="18514"/>
                    <a:pt x="21600" y="18514"/>
                  </a:cubicBezTo>
                  <a:cubicBezTo>
                    <a:pt x="0" y="0"/>
                    <a:pt x="0" y="0"/>
                    <a:pt x="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652" name="Shape 3652"/>
            <p:cNvSpPr/>
            <p:nvPr/>
          </p:nvSpPr>
          <p:spPr>
            <a:xfrm>
              <a:off x="432650" y="284845"/>
              <a:ext cx="208209" cy="1071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37" y="0"/>
                  </a:moveTo>
                  <a:cubicBezTo>
                    <a:pt x="0" y="645"/>
                    <a:pt x="0" y="645"/>
                    <a:pt x="0" y="645"/>
                  </a:cubicBezTo>
                  <a:cubicBezTo>
                    <a:pt x="21600" y="21600"/>
                    <a:pt x="21600" y="21600"/>
                    <a:pt x="21600" y="21600"/>
                  </a:cubicBezTo>
                  <a:cubicBezTo>
                    <a:pt x="21600" y="21278"/>
                    <a:pt x="21600" y="21278"/>
                    <a:pt x="21600" y="20955"/>
                  </a:cubicBezTo>
                  <a:cubicBezTo>
                    <a:pt x="21600" y="20633"/>
                    <a:pt x="21600" y="20633"/>
                    <a:pt x="21600" y="20633"/>
                  </a:cubicBezTo>
                  <a:cubicBezTo>
                    <a:pt x="21600" y="19666"/>
                    <a:pt x="21433" y="18699"/>
                    <a:pt x="20930" y="18376"/>
                  </a:cubicBezTo>
                  <a:cubicBezTo>
                    <a:pt x="20930" y="18376"/>
                    <a:pt x="20930" y="18376"/>
                    <a:pt x="20930" y="18376"/>
                  </a:cubicBezTo>
                  <a:cubicBezTo>
                    <a:pt x="6865" y="4513"/>
                    <a:pt x="6865" y="4513"/>
                    <a:pt x="6865" y="4513"/>
                  </a:cubicBezTo>
                  <a:cubicBezTo>
                    <a:pt x="5526" y="5803"/>
                    <a:pt x="5526" y="5803"/>
                    <a:pt x="5526" y="5803"/>
                  </a:cubicBezTo>
                  <a:cubicBezTo>
                    <a:pt x="837" y="0"/>
                    <a:pt x="837" y="0"/>
                    <a:pt x="837"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653" name="Shape 3653"/>
            <p:cNvSpPr/>
            <p:nvPr/>
          </p:nvSpPr>
          <p:spPr>
            <a:xfrm>
              <a:off x="421799" y="278063"/>
              <a:ext cx="18990" cy="94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257" y="0"/>
                  </a:moveTo>
                  <a:lnTo>
                    <a:pt x="0" y="10800"/>
                  </a:lnTo>
                  <a:lnTo>
                    <a:pt x="12343" y="21600"/>
                  </a:lnTo>
                  <a:lnTo>
                    <a:pt x="21600" y="15429"/>
                  </a:lnTo>
                  <a:lnTo>
                    <a:pt x="9257" y="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654" name="Shape 3654"/>
            <p:cNvSpPr/>
            <p:nvPr/>
          </p:nvSpPr>
          <p:spPr>
            <a:xfrm>
              <a:off x="762935" y="443545"/>
              <a:ext cx="103088" cy="630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50" y="0"/>
                  </a:moveTo>
                  <a:cubicBezTo>
                    <a:pt x="0" y="3877"/>
                    <a:pt x="0" y="3877"/>
                    <a:pt x="0" y="3877"/>
                  </a:cubicBezTo>
                  <a:cubicBezTo>
                    <a:pt x="21262" y="21600"/>
                    <a:pt x="21262" y="21600"/>
                    <a:pt x="21262" y="21600"/>
                  </a:cubicBezTo>
                  <a:cubicBezTo>
                    <a:pt x="21262" y="19938"/>
                    <a:pt x="21262" y="18277"/>
                    <a:pt x="21600" y="16615"/>
                  </a:cubicBezTo>
                  <a:cubicBezTo>
                    <a:pt x="18900" y="14954"/>
                    <a:pt x="18900" y="14954"/>
                    <a:pt x="18900" y="14954"/>
                  </a:cubicBezTo>
                  <a:cubicBezTo>
                    <a:pt x="1350" y="0"/>
                    <a:pt x="1350" y="0"/>
                    <a:pt x="1350" y="0"/>
                  </a:cubicBezTo>
                  <a:cubicBezTo>
                    <a:pt x="1350" y="0"/>
                    <a:pt x="1350" y="0"/>
                    <a:pt x="135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655" name="Shape 3655"/>
            <p:cNvSpPr/>
            <p:nvPr/>
          </p:nvSpPr>
          <p:spPr>
            <a:xfrm>
              <a:off x="571682" y="128180"/>
              <a:ext cx="183116" cy="1098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863" y="0"/>
                  </a:moveTo>
                  <a:cubicBezTo>
                    <a:pt x="0" y="15882"/>
                    <a:pt x="0" y="15882"/>
                    <a:pt x="0" y="15882"/>
                  </a:cubicBezTo>
                  <a:cubicBezTo>
                    <a:pt x="6442" y="21600"/>
                    <a:pt x="6442" y="21600"/>
                    <a:pt x="6442" y="21600"/>
                  </a:cubicBezTo>
                  <a:cubicBezTo>
                    <a:pt x="21600" y="7624"/>
                    <a:pt x="21600" y="7624"/>
                    <a:pt x="21600" y="7624"/>
                  </a:cubicBezTo>
                  <a:cubicBezTo>
                    <a:pt x="20084" y="5082"/>
                    <a:pt x="18568" y="2224"/>
                    <a:pt x="16863" y="0"/>
                  </a:cubicBezTo>
                </a:path>
              </a:pathLst>
            </a:custGeom>
            <a:solidFill>
              <a:srgbClr val="D24E55"/>
            </a:solidFill>
            <a:ln w="12700" cap="flat">
              <a:noFill/>
              <a:miter lim="400000"/>
            </a:ln>
            <a:effectLst/>
          </p:spPr>
          <p:txBody>
            <a:bodyPr wrap="square" lIns="71436" tIns="71436" rIns="71436" bIns="71436" numCol="1" anchor="t">
              <a:noAutofit/>
            </a:bodyPr>
            <a:lstStyle/>
            <a:p>
              <a:pPr lvl="0"/>
            </a:p>
          </p:txBody>
        </p:sp>
        <p:sp>
          <p:nvSpPr>
            <p:cNvPr id="3656" name="Shape 3656"/>
            <p:cNvSpPr/>
            <p:nvPr/>
          </p:nvSpPr>
          <p:spPr>
            <a:xfrm>
              <a:off x="710035" y="110547"/>
              <a:ext cx="56292" cy="562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51" y="0"/>
                  </a:moveTo>
                  <a:cubicBezTo>
                    <a:pt x="0" y="617"/>
                    <a:pt x="0" y="617"/>
                    <a:pt x="0" y="617"/>
                  </a:cubicBezTo>
                  <a:cubicBezTo>
                    <a:pt x="3086" y="5554"/>
                    <a:pt x="3086" y="5554"/>
                    <a:pt x="3086" y="5554"/>
                  </a:cubicBezTo>
                  <a:cubicBezTo>
                    <a:pt x="1851" y="6789"/>
                    <a:pt x="1851" y="6789"/>
                    <a:pt x="1851" y="6789"/>
                  </a:cubicBezTo>
                  <a:cubicBezTo>
                    <a:pt x="7406" y="11109"/>
                    <a:pt x="12343" y="16663"/>
                    <a:pt x="17280" y="21600"/>
                  </a:cubicBezTo>
                  <a:cubicBezTo>
                    <a:pt x="21600" y="19749"/>
                    <a:pt x="21600" y="19749"/>
                    <a:pt x="21600" y="19749"/>
                  </a:cubicBezTo>
                  <a:cubicBezTo>
                    <a:pt x="15429" y="12343"/>
                    <a:pt x="8640" y="5554"/>
                    <a:pt x="1851"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657" name="Shape 3657"/>
            <p:cNvSpPr/>
            <p:nvPr/>
          </p:nvSpPr>
          <p:spPr>
            <a:xfrm>
              <a:off x="427902" y="112581"/>
              <a:ext cx="290273" cy="1654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94" y="0"/>
                  </a:moveTo>
                  <a:lnTo>
                    <a:pt x="0" y="21423"/>
                  </a:lnTo>
                  <a:lnTo>
                    <a:pt x="151" y="21600"/>
                  </a:lnTo>
                  <a:lnTo>
                    <a:pt x="10093" y="12128"/>
                  </a:lnTo>
                  <a:lnTo>
                    <a:pt x="10699" y="12570"/>
                  </a:lnTo>
                  <a:lnTo>
                    <a:pt x="21348" y="2036"/>
                  </a:lnTo>
                  <a:lnTo>
                    <a:pt x="21600" y="1682"/>
                  </a:lnTo>
                  <a:lnTo>
                    <a:pt x="20994" y="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658" name="Shape 3658"/>
            <p:cNvSpPr/>
            <p:nvPr/>
          </p:nvSpPr>
          <p:spPr>
            <a:xfrm>
              <a:off x="447570" y="208886"/>
              <a:ext cx="178369" cy="983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30" y="0"/>
                  </a:moveTo>
                  <a:lnTo>
                    <a:pt x="0" y="15939"/>
                  </a:lnTo>
                  <a:lnTo>
                    <a:pt x="6242" y="21600"/>
                  </a:lnTo>
                  <a:lnTo>
                    <a:pt x="21600" y="6406"/>
                  </a:lnTo>
                  <a:lnTo>
                    <a:pt x="15030" y="0"/>
                  </a:lnTo>
                  <a:close/>
                </a:path>
              </a:pathLst>
            </a:custGeom>
            <a:solidFill>
              <a:srgbClr val="C04E5A"/>
            </a:solidFill>
            <a:ln w="12700" cap="flat">
              <a:noFill/>
              <a:miter lim="400000"/>
            </a:ln>
            <a:effectLst/>
          </p:spPr>
          <p:txBody>
            <a:bodyPr wrap="square" lIns="71436" tIns="71436" rIns="71436" bIns="71436" numCol="1" anchor="t">
              <a:noAutofit/>
            </a:bodyPr>
            <a:lstStyle/>
            <a:p>
              <a:pPr lvl="0"/>
            </a:p>
          </p:txBody>
        </p:sp>
        <p:sp>
          <p:nvSpPr>
            <p:cNvPr id="3659" name="Shape 3659"/>
            <p:cNvSpPr/>
            <p:nvPr/>
          </p:nvSpPr>
          <p:spPr>
            <a:xfrm>
              <a:off x="440788" y="281454"/>
              <a:ext cx="58327" cy="318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512" y="0"/>
                  </a:moveTo>
                  <a:lnTo>
                    <a:pt x="0" y="2298"/>
                  </a:lnTo>
                  <a:lnTo>
                    <a:pt x="16828" y="21600"/>
                  </a:lnTo>
                  <a:lnTo>
                    <a:pt x="21600" y="17464"/>
                  </a:lnTo>
                  <a:lnTo>
                    <a:pt x="2512" y="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660" name="Shape 3660"/>
            <p:cNvSpPr/>
            <p:nvPr/>
          </p:nvSpPr>
          <p:spPr>
            <a:xfrm>
              <a:off x="429937" y="205495"/>
              <a:ext cx="141746" cy="79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60" y="0"/>
                  </a:moveTo>
                  <a:lnTo>
                    <a:pt x="0" y="19754"/>
                  </a:lnTo>
                  <a:lnTo>
                    <a:pt x="1654" y="21600"/>
                  </a:lnTo>
                  <a:lnTo>
                    <a:pt x="2687" y="20677"/>
                  </a:lnTo>
                  <a:lnTo>
                    <a:pt x="21600" y="923"/>
                  </a:lnTo>
                  <a:lnTo>
                    <a:pt x="20360" y="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nvGrpSpPr>
          <p:cNvPr id="3680" name="Group 3680"/>
          <p:cNvGrpSpPr/>
          <p:nvPr/>
        </p:nvGrpSpPr>
        <p:grpSpPr>
          <a:xfrm>
            <a:off x="3177203" y="2892455"/>
            <a:ext cx="942782" cy="1040562"/>
            <a:chOff x="0" y="0"/>
            <a:chExt cx="942780" cy="1040561"/>
          </a:xfrm>
        </p:grpSpPr>
        <p:sp>
          <p:nvSpPr>
            <p:cNvPr id="3662" name="Shape 3662"/>
            <p:cNvSpPr/>
            <p:nvPr/>
          </p:nvSpPr>
          <p:spPr>
            <a:xfrm>
              <a:off x="13864" y="13864"/>
              <a:ext cx="873459" cy="5472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714" y="3008"/>
                  </a:moveTo>
                  <a:cubicBezTo>
                    <a:pt x="13714" y="2734"/>
                    <a:pt x="13714" y="2734"/>
                    <a:pt x="13714" y="2734"/>
                  </a:cubicBezTo>
                  <a:cubicBezTo>
                    <a:pt x="13714" y="1230"/>
                    <a:pt x="12943" y="0"/>
                    <a:pt x="12000" y="0"/>
                  </a:cubicBezTo>
                  <a:cubicBezTo>
                    <a:pt x="12000" y="0"/>
                    <a:pt x="3729" y="0"/>
                    <a:pt x="0" y="0"/>
                  </a:cubicBezTo>
                  <a:cubicBezTo>
                    <a:pt x="0" y="5127"/>
                    <a:pt x="2400" y="6015"/>
                    <a:pt x="2400" y="6015"/>
                  </a:cubicBezTo>
                  <a:cubicBezTo>
                    <a:pt x="2400" y="21600"/>
                    <a:pt x="2400" y="21600"/>
                    <a:pt x="2400" y="21600"/>
                  </a:cubicBezTo>
                  <a:cubicBezTo>
                    <a:pt x="21600" y="21600"/>
                    <a:pt x="21600" y="21600"/>
                    <a:pt x="21600" y="21600"/>
                  </a:cubicBezTo>
                  <a:cubicBezTo>
                    <a:pt x="21600" y="7109"/>
                    <a:pt x="21600" y="7109"/>
                    <a:pt x="21600" y="7109"/>
                  </a:cubicBezTo>
                  <a:cubicBezTo>
                    <a:pt x="21600" y="4853"/>
                    <a:pt x="20443" y="3008"/>
                    <a:pt x="19029" y="3008"/>
                  </a:cubicBezTo>
                  <a:cubicBezTo>
                    <a:pt x="13714" y="3008"/>
                    <a:pt x="13714" y="3008"/>
                    <a:pt x="13714" y="3008"/>
                  </a:cubicBezTo>
                </a:path>
              </a:pathLst>
            </a:custGeom>
            <a:solidFill>
              <a:srgbClr val="E89920"/>
            </a:solidFill>
            <a:ln w="12700" cap="flat">
              <a:noFill/>
              <a:miter lim="400000"/>
            </a:ln>
            <a:effectLst/>
          </p:spPr>
          <p:txBody>
            <a:bodyPr wrap="square" lIns="71436" tIns="71436" rIns="71436" bIns="71436" numCol="1" anchor="t">
              <a:noAutofit/>
            </a:bodyPr>
            <a:lstStyle/>
            <a:p>
              <a:pPr lvl="0"/>
            </a:p>
          </p:txBody>
        </p:sp>
        <p:sp>
          <p:nvSpPr>
            <p:cNvPr id="3663" name="Shape 3663"/>
            <p:cNvSpPr/>
            <p:nvPr/>
          </p:nvSpPr>
          <p:spPr>
            <a:xfrm>
              <a:off x="0" y="-1"/>
              <a:ext cx="901188" cy="575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68" y="21600"/>
                  </a:moveTo>
                  <a:cubicBezTo>
                    <a:pt x="2658" y="21600"/>
                    <a:pt x="2658" y="21600"/>
                    <a:pt x="2658" y="21600"/>
                  </a:cubicBezTo>
                  <a:cubicBezTo>
                    <a:pt x="2492" y="21600"/>
                    <a:pt x="2326" y="21340"/>
                    <a:pt x="2326" y="21080"/>
                  </a:cubicBezTo>
                  <a:cubicBezTo>
                    <a:pt x="2326" y="6636"/>
                    <a:pt x="2326" y="6636"/>
                    <a:pt x="2326" y="6636"/>
                  </a:cubicBezTo>
                  <a:cubicBezTo>
                    <a:pt x="1662" y="6181"/>
                    <a:pt x="0" y="4749"/>
                    <a:pt x="0" y="520"/>
                  </a:cubicBezTo>
                  <a:cubicBezTo>
                    <a:pt x="0" y="260"/>
                    <a:pt x="166" y="0"/>
                    <a:pt x="332" y="0"/>
                  </a:cubicBezTo>
                  <a:cubicBezTo>
                    <a:pt x="11963" y="0"/>
                    <a:pt x="11963" y="0"/>
                    <a:pt x="11963" y="0"/>
                  </a:cubicBezTo>
                  <a:cubicBezTo>
                    <a:pt x="13002" y="0"/>
                    <a:pt x="13874" y="1236"/>
                    <a:pt x="13957" y="2863"/>
                  </a:cubicBezTo>
                  <a:cubicBezTo>
                    <a:pt x="18775" y="2863"/>
                    <a:pt x="18775" y="2863"/>
                    <a:pt x="18775" y="2863"/>
                  </a:cubicBezTo>
                  <a:cubicBezTo>
                    <a:pt x="20312" y="2863"/>
                    <a:pt x="21600" y="4880"/>
                    <a:pt x="21600" y="7287"/>
                  </a:cubicBezTo>
                  <a:cubicBezTo>
                    <a:pt x="21600" y="21080"/>
                    <a:pt x="21600" y="21080"/>
                    <a:pt x="21600" y="21080"/>
                  </a:cubicBezTo>
                  <a:cubicBezTo>
                    <a:pt x="21600" y="21340"/>
                    <a:pt x="21434" y="21600"/>
                    <a:pt x="21268" y="21600"/>
                  </a:cubicBezTo>
                  <a:moveTo>
                    <a:pt x="2991" y="20559"/>
                  </a:moveTo>
                  <a:cubicBezTo>
                    <a:pt x="20935" y="20559"/>
                    <a:pt x="20935" y="20559"/>
                    <a:pt x="20935" y="20559"/>
                  </a:cubicBezTo>
                  <a:cubicBezTo>
                    <a:pt x="20935" y="7287"/>
                    <a:pt x="20935" y="7287"/>
                    <a:pt x="20935" y="7287"/>
                  </a:cubicBezTo>
                  <a:cubicBezTo>
                    <a:pt x="20935" y="5400"/>
                    <a:pt x="19980" y="3904"/>
                    <a:pt x="18775" y="3904"/>
                  </a:cubicBezTo>
                  <a:cubicBezTo>
                    <a:pt x="13625" y="3904"/>
                    <a:pt x="13625" y="3904"/>
                    <a:pt x="13625" y="3904"/>
                  </a:cubicBezTo>
                  <a:cubicBezTo>
                    <a:pt x="13458" y="3904"/>
                    <a:pt x="13292" y="3643"/>
                    <a:pt x="13292" y="3383"/>
                  </a:cubicBezTo>
                  <a:cubicBezTo>
                    <a:pt x="13292" y="3123"/>
                    <a:pt x="13292" y="3123"/>
                    <a:pt x="13292" y="3123"/>
                  </a:cubicBezTo>
                  <a:cubicBezTo>
                    <a:pt x="13292" y="1952"/>
                    <a:pt x="12711" y="1041"/>
                    <a:pt x="11963" y="1041"/>
                  </a:cubicBezTo>
                  <a:cubicBezTo>
                    <a:pt x="665" y="1041"/>
                    <a:pt x="665" y="1041"/>
                    <a:pt x="665" y="1041"/>
                  </a:cubicBezTo>
                  <a:cubicBezTo>
                    <a:pt x="831" y="4945"/>
                    <a:pt x="2658" y="5725"/>
                    <a:pt x="2742" y="5725"/>
                  </a:cubicBezTo>
                  <a:cubicBezTo>
                    <a:pt x="2866" y="5790"/>
                    <a:pt x="2991" y="5986"/>
                    <a:pt x="2991" y="6246"/>
                  </a:cubicBezTo>
                  <a:cubicBezTo>
                    <a:pt x="2991" y="20559"/>
                    <a:pt x="2991" y="20559"/>
                    <a:pt x="2991" y="2055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664" name="Shape 3664"/>
            <p:cNvSpPr/>
            <p:nvPr/>
          </p:nvSpPr>
          <p:spPr>
            <a:xfrm>
              <a:off x="124779" y="200669"/>
              <a:ext cx="748680" cy="3466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00" y="0"/>
                  </a:moveTo>
                  <a:cubicBezTo>
                    <a:pt x="1250" y="0"/>
                    <a:pt x="600" y="432"/>
                    <a:pt x="0" y="1188"/>
                  </a:cubicBezTo>
                  <a:cubicBezTo>
                    <a:pt x="0" y="21600"/>
                    <a:pt x="0" y="21600"/>
                    <a:pt x="0" y="21600"/>
                  </a:cubicBezTo>
                  <a:cubicBezTo>
                    <a:pt x="21600" y="21600"/>
                    <a:pt x="21600" y="21600"/>
                    <a:pt x="21600" y="21600"/>
                  </a:cubicBezTo>
                  <a:cubicBezTo>
                    <a:pt x="21600" y="1188"/>
                    <a:pt x="21600" y="1188"/>
                    <a:pt x="21600" y="1188"/>
                  </a:cubicBezTo>
                  <a:cubicBezTo>
                    <a:pt x="21000" y="432"/>
                    <a:pt x="20350" y="0"/>
                    <a:pt x="19600" y="0"/>
                  </a:cubicBezTo>
                  <a:cubicBezTo>
                    <a:pt x="19300" y="0"/>
                    <a:pt x="18950" y="0"/>
                    <a:pt x="18650" y="216"/>
                  </a:cubicBezTo>
                  <a:cubicBezTo>
                    <a:pt x="17050" y="1080"/>
                    <a:pt x="13850" y="2592"/>
                    <a:pt x="10800" y="2592"/>
                  </a:cubicBezTo>
                  <a:cubicBezTo>
                    <a:pt x="7750" y="2592"/>
                    <a:pt x="4550" y="1080"/>
                    <a:pt x="2950" y="216"/>
                  </a:cubicBezTo>
                  <a:cubicBezTo>
                    <a:pt x="2650" y="0"/>
                    <a:pt x="2300" y="0"/>
                    <a:pt x="2000" y="0"/>
                  </a:cubicBezTo>
                </a:path>
              </a:pathLst>
            </a:custGeom>
            <a:solidFill>
              <a:srgbClr val="CA8E2E"/>
            </a:solidFill>
            <a:ln w="12700" cap="flat">
              <a:noFill/>
              <a:miter lim="400000"/>
            </a:ln>
            <a:effectLst/>
          </p:spPr>
          <p:txBody>
            <a:bodyPr wrap="square" lIns="71436" tIns="71436" rIns="71436" bIns="71436" numCol="1" anchor="t">
              <a:noAutofit/>
            </a:bodyPr>
            <a:lstStyle/>
            <a:p>
              <a:pPr lvl="0"/>
            </a:p>
          </p:txBody>
        </p:sp>
        <p:sp>
          <p:nvSpPr>
            <p:cNvPr id="3665" name="Shape 3665"/>
            <p:cNvSpPr/>
            <p:nvPr/>
          </p:nvSpPr>
          <p:spPr>
            <a:xfrm>
              <a:off x="110915" y="219641"/>
              <a:ext cx="776408" cy="341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86" y="0"/>
                  </a:moveTo>
                  <a:cubicBezTo>
                    <a:pt x="241" y="219"/>
                    <a:pt x="145" y="439"/>
                    <a:pt x="0" y="658"/>
                  </a:cubicBezTo>
                  <a:cubicBezTo>
                    <a:pt x="0" y="21600"/>
                    <a:pt x="0" y="21600"/>
                    <a:pt x="0" y="21600"/>
                  </a:cubicBezTo>
                  <a:cubicBezTo>
                    <a:pt x="21600" y="21600"/>
                    <a:pt x="21600" y="21600"/>
                    <a:pt x="21600" y="21600"/>
                  </a:cubicBezTo>
                  <a:cubicBezTo>
                    <a:pt x="21600" y="658"/>
                    <a:pt x="21600" y="658"/>
                    <a:pt x="21600" y="658"/>
                  </a:cubicBezTo>
                  <a:cubicBezTo>
                    <a:pt x="21455" y="439"/>
                    <a:pt x="21359" y="219"/>
                    <a:pt x="21214" y="0"/>
                  </a:cubicBezTo>
                  <a:cubicBezTo>
                    <a:pt x="21214" y="20723"/>
                    <a:pt x="21214" y="20723"/>
                    <a:pt x="21214" y="20723"/>
                  </a:cubicBezTo>
                  <a:cubicBezTo>
                    <a:pt x="386" y="20723"/>
                    <a:pt x="386" y="20723"/>
                    <a:pt x="386" y="20723"/>
                  </a:cubicBezTo>
                  <a:cubicBezTo>
                    <a:pt x="386" y="0"/>
                    <a:pt x="386" y="0"/>
                    <a:pt x="386"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666" name="Shape 3666"/>
            <p:cNvSpPr/>
            <p:nvPr/>
          </p:nvSpPr>
          <p:spPr>
            <a:xfrm>
              <a:off x="152508" y="289440"/>
              <a:ext cx="693222" cy="737498"/>
            </a:xfrm>
            <a:custGeom>
              <a:avLst/>
              <a:gdLst/>
              <a:ahLst/>
              <a:cxnLst>
                <a:cxn ang="0">
                  <a:pos x="wd2" y="hd2"/>
                </a:cxn>
                <a:cxn ang="5400000">
                  <a:pos x="wd2" y="hd2"/>
                </a:cxn>
                <a:cxn ang="10800000">
                  <a:pos x="wd2" y="hd2"/>
                </a:cxn>
                <a:cxn ang="16200000">
                  <a:pos x="wd2" y="hd2"/>
                </a:cxn>
              </a:cxnLst>
              <a:rect l="0" t="0" r="r" b="b"/>
              <a:pathLst>
                <a:path w="21600" h="21340" fill="norm" stroke="1" extrusionOk="0">
                  <a:moveTo>
                    <a:pt x="1620" y="38"/>
                  </a:moveTo>
                  <a:cubicBezTo>
                    <a:pt x="810" y="-162"/>
                    <a:pt x="0" y="439"/>
                    <a:pt x="0" y="1241"/>
                  </a:cubicBezTo>
                  <a:cubicBezTo>
                    <a:pt x="0" y="3998"/>
                    <a:pt x="0" y="8007"/>
                    <a:pt x="0" y="11164"/>
                  </a:cubicBezTo>
                  <a:cubicBezTo>
                    <a:pt x="0" y="16677"/>
                    <a:pt x="4698" y="21238"/>
                    <a:pt x="10638" y="21338"/>
                  </a:cubicBezTo>
                  <a:cubicBezTo>
                    <a:pt x="16686" y="21438"/>
                    <a:pt x="21600" y="16928"/>
                    <a:pt x="21600" y="11315"/>
                  </a:cubicBezTo>
                  <a:cubicBezTo>
                    <a:pt x="21600" y="1241"/>
                    <a:pt x="21600" y="1241"/>
                    <a:pt x="21600" y="1241"/>
                  </a:cubicBezTo>
                  <a:cubicBezTo>
                    <a:pt x="21600" y="439"/>
                    <a:pt x="20790" y="-162"/>
                    <a:pt x="19980" y="38"/>
                  </a:cubicBezTo>
                  <a:cubicBezTo>
                    <a:pt x="17982" y="540"/>
                    <a:pt x="14364" y="1241"/>
                    <a:pt x="10800" y="1241"/>
                  </a:cubicBezTo>
                  <a:cubicBezTo>
                    <a:pt x="7236" y="1241"/>
                    <a:pt x="3618" y="540"/>
                    <a:pt x="1620" y="38"/>
                  </a:cubicBez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667" name="Shape 3667"/>
            <p:cNvSpPr/>
            <p:nvPr/>
          </p:nvSpPr>
          <p:spPr>
            <a:xfrm>
              <a:off x="138644" y="276558"/>
              <a:ext cx="720950" cy="7640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748" y="21600"/>
                    <a:pt x="10696" y="21600"/>
                    <a:pt x="10592" y="21600"/>
                  </a:cubicBezTo>
                  <a:cubicBezTo>
                    <a:pt x="4777" y="21502"/>
                    <a:pt x="0" y="16898"/>
                    <a:pt x="0" y="11265"/>
                  </a:cubicBezTo>
                  <a:cubicBezTo>
                    <a:pt x="0" y="1567"/>
                    <a:pt x="0" y="1567"/>
                    <a:pt x="0" y="1567"/>
                  </a:cubicBezTo>
                  <a:cubicBezTo>
                    <a:pt x="0" y="686"/>
                    <a:pt x="727" y="0"/>
                    <a:pt x="1662" y="0"/>
                  </a:cubicBezTo>
                  <a:cubicBezTo>
                    <a:pt x="1817" y="0"/>
                    <a:pt x="1921" y="0"/>
                    <a:pt x="2077" y="49"/>
                  </a:cubicBezTo>
                  <a:cubicBezTo>
                    <a:pt x="3842" y="441"/>
                    <a:pt x="7373" y="1176"/>
                    <a:pt x="10800" y="1176"/>
                  </a:cubicBezTo>
                  <a:cubicBezTo>
                    <a:pt x="14227" y="1176"/>
                    <a:pt x="17758" y="441"/>
                    <a:pt x="19523" y="49"/>
                  </a:cubicBezTo>
                  <a:cubicBezTo>
                    <a:pt x="19679" y="0"/>
                    <a:pt x="19783" y="0"/>
                    <a:pt x="19938" y="0"/>
                  </a:cubicBezTo>
                  <a:cubicBezTo>
                    <a:pt x="20873" y="0"/>
                    <a:pt x="21600" y="686"/>
                    <a:pt x="21600" y="1567"/>
                  </a:cubicBezTo>
                  <a:cubicBezTo>
                    <a:pt x="21600" y="11412"/>
                    <a:pt x="21600" y="11412"/>
                    <a:pt x="21600" y="11412"/>
                  </a:cubicBezTo>
                  <a:cubicBezTo>
                    <a:pt x="21600" y="17045"/>
                    <a:pt x="16771" y="21600"/>
                    <a:pt x="10800" y="21600"/>
                  </a:cubicBezTo>
                  <a:close/>
                  <a:moveTo>
                    <a:pt x="1662" y="784"/>
                  </a:moveTo>
                  <a:cubicBezTo>
                    <a:pt x="1194" y="784"/>
                    <a:pt x="831" y="1127"/>
                    <a:pt x="831" y="1567"/>
                  </a:cubicBezTo>
                  <a:cubicBezTo>
                    <a:pt x="831" y="11265"/>
                    <a:pt x="831" y="11265"/>
                    <a:pt x="831" y="11265"/>
                  </a:cubicBezTo>
                  <a:cubicBezTo>
                    <a:pt x="831" y="16457"/>
                    <a:pt x="5244" y="20767"/>
                    <a:pt x="10644" y="20816"/>
                  </a:cubicBezTo>
                  <a:cubicBezTo>
                    <a:pt x="16200" y="20914"/>
                    <a:pt x="20769" y="16653"/>
                    <a:pt x="20769" y="11412"/>
                  </a:cubicBezTo>
                  <a:cubicBezTo>
                    <a:pt x="20769" y="1567"/>
                    <a:pt x="20769" y="1567"/>
                    <a:pt x="20769" y="1567"/>
                  </a:cubicBezTo>
                  <a:cubicBezTo>
                    <a:pt x="20769" y="1127"/>
                    <a:pt x="20406" y="784"/>
                    <a:pt x="19938" y="784"/>
                  </a:cubicBezTo>
                  <a:cubicBezTo>
                    <a:pt x="19887" y="784"/>
                    <a:pt x="19783" y="784"/>
                    <a:pt x="19731" y="784"/>
                  </a:cubicBezTo>
                  <a:cubicBezTo>
                    <a:pt x="17913" y="1224"/>
                    <a:pt x="14331" y="1959"/>
                    <a:pt x="10800" y="1959"/>
                  </a:cubicBezTo>
                  <a:cubicBezTo>
                    <a:pt x="7269" y="1959"/>
                    <a:pt x="3687" y="1224"/>
                    <a:pt x="1869" y="784"/>
                  </a:cubicBezTo>
                  <a:cubicBezTo>
                    <a:pt x="1817" y="784"/>
                    <a:pt x="1713" y="784"/>
                    <a:pt x="1662" y="784"/>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668" name="Shape 3668"/>
            <p:cNvSpPr/>
            <p:nvPr/>
          </p:nvSpPr>
          <p:spPr>
            <a:xfrm>
              <a:off x="311584" y="519550"/>
              <a:ext cx="69323" cy="6932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669" name="Shape 3669"/>
            <p:cNvSpPr/>
            <p:nvPr/>
          </p:nvSpPr>
          <p:spPr>
            <a:xfrm>
              <a:off x="616601" y="519550"/>
              <a:ext cx="69323" cy="6932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670" name="Shape 3670"/>
            <p:cNvSpPr/>
            <p:nvPr/>
          </p:nvSpPr>
          <p:spPr>
            <a:xfrm>
              <a:off x="277288" y="422499"/>
              <a:ext cx="138645" cy="69387"/>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671" name="Shape 3671"/>
            <p:cNvSpPr/>
            <p:nvPr/>
          </p:nvSpPr>
          <p:spPr>
            <a:xfrm>
              <a:off x="582305" y="422499"/>
              <a:ext cx="138645" cy="69387"/>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672" name="Shape 3672"/>
            <p:cNvSpPr/>
            <p:nvPr/>
          </p:nvSpPr>
          <p:spPr>
            <a:xfrm>
              <a:off x="417398" y="834783"/>
              <a:ext cx="163442" cy="83188"/>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673" name="Shape 3673"/>
            <p:cNvSpPr/>
            <p:nvPr/>
          </p:nvSpPr>
          <p:spPr>
            <a:xfrm>
              <a:off x="443661" y="571359"/>
              <a:ext cx="103619" cy="1729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20" y="21600"/>
                  </a:moveTo>
                  <a:cubicBezTo>
                    <a:pt x="2880" y="21600"/>
                    <a:pt x="2880" y="21600"/>
                    <a:pt x="2880" y="21600"/>
                  </a:cubicBezTo>
                  <a:cubicBezTo>
                    <a:pt x="1440" y="21600"/>
                    <a:pt x="0" y="20736"/>
                    <a:pt x="0" y="19872"/>
                  </a:cubicBezTo>
                  <a:cubicBezTo>
                    <a:pt x="0" y="1728"/>
                    <a:pt x="0" y="1728"/>
                    <a:pt x="0" y="1728"/>
                  </a:cubicBezTo>
                  <a:cubicBezTo>
                    <a:pt x="0" y="864"/>
                    <a:pt x="1440" y="0"/>
                    <a:pt x="2880" y="0"/>
                  </a:cubicBezTo>
                  <a:cubicBezTo>
                    <a:pt x="4320" y="0"/>
                    <a:pt x="5760" y="864"/>
                    <a:pt x="5760" y="1728"/>
                  </a:cubicBezTo>
                  <a:cubicBezTo>
                    <a:pt x="5760" y="18144"/>
                    <a:pt x="5760" y="18144"/>
                    <a:pt x="5760" y="18144"/>
                  </a:cubicBezTo>
                  <a:cubicBezTo>
                    <a:pt x="15840" y="18144"/>
                    <a:pt x="15840" y="18144"/>
                    <a:pt x="15840" y="18144"/>
                  </a:cubicBezTo>
                  <a:cubicBezTo>
                    <a:pt x="15840" y="14688"/>
                    <a:pt x="15840" y="14688"/>
                    <a:pt x="15840" y="14688"/>
                  </a:cubicBezTo>
                  <a:cubicBezTo>
                    <a:pt x="15840" y="13824"/>
                    <a:pt x="17280" y="12960"/>
                    <a:pt x="18720" y="12960"/>
                  </a:cubicBezTo>
                  <a:cubicBezTo>
                    <a:pt x="20160" y="12960"/>
                    <a:pt x="21600" y="13824"/>
                    <a:pt x="21600" y="14688"/>
                  </a:cubicBezTo>
                  <a:cubicBezTo>
                    <a:pt x="21600" y="19872"/>
                    <a:pt x="21600" y="19872"/>
                    <a:pt x="21600" y="19872"/>
                  </a:cubicBezTo>
                  <a:cubicBezTo>
                    <a:pt x="21600" y="20736"/>
                    <a:pt x="20160" y="21600"/>
                    <a:pt x="1872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674" name="Shape 3674"/>
            <p:cNvSpPr/>
            <p:nvPr/>
          </p:nvSpPr>
          <p:spPr>
            <a:xfrm>
              <a:off x="69322" y="464093"/>
              <a:ext cx="83187" cy="1663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725"/>
                    <a:pt x="0" y="10800"/>
                  </a:cubicBezTo>
                  <a:cubicBezTo>
                    <a:pt x="0" y="16875"/>
                    <a:pt x="9450" y="21600"/>
                    <a:pt x="21600" y="21600"/>
                  </a:cubicBezTo>
                  <a:lnTo>
                    <a:pt x="2160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675" name="Shape 3675"/>
            <p:cNvSpPr/>
            <p:nvPr/>
          </p:nvSpPr>
          <p:spPr>
            <a:xfrm>
              <a:off x="55457" y="450228"/>
              <a:ext cx="110917" cy="1941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7" y="21600"/>
                    <a:pt x="0" y="16779"/>
                    <a:pt x="0" y="10800"/>
                  </a:cubicBezTo>
                  <a:cubicBezTo>
                    <a:pt x="0" y="4821"/>
                    <a:pt x="8437" y="0"/>
                    <a:pt x="18900" y="0"/>
                  </a:cubicBezTo>
                  <a:cubicBezTo>
                    <a:pt x="20250" y="0"/>
                    <a:pt x="21600" y="771"/>
                    <a:pt x="21600" y="1543"/>
                  </a:cubicBezTo>
                  <a:cubicBezTo>
                    <a:pt x="21600" y="20057"/>
                    <a:pt x="21600" y="20057"/>
                    <a:pt x="21600" y="20057"/>
                  </a:cubicBezTo>
                  <a:cubicBezTo>
                    <a:pt x="21600" y="20829"/>
                    <a:pt x="20250" y="21600"/>
                    <a:pt x="18900" y="21600"/>
                  </a:cubicBezTo>
                  <a:close/>
                  <a:moveTo>
                    <a:pt x="16200" y="3279"/>
                  </a:moveTo>
                  <a:cubicBezTo>
                    <a:pt x="10125" y="4050"/>
                    <a:pt x="5400" y="7136"/>
                    <a:pt x="5400" y="10800"/>
                  </a:cubicBezTo>
                  <a:cubicBezTo>
                    <a:pt x="5400" y="14464"/>
                    <a:pt x="10125" y="17550"/>
                    <a:pt x="16200" y="18321"/>
                  </a:cubicBezTo>
                  <a:lnTo>
                    <a:pt x="16200" y="327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676" name="Shape 3676"/>
            <p:cNvSpPr/>
            <p:nvPr/>
          </p:nvSpPr>
          <p:spPr>
            <a:xfrm>
              <a:off x="845729" y="464093"/>
              <a:ext cx="83187" cy="1663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875"/>
                    <a:pt x="12150" y="21600"/>
                    <a:pt x="0" y="21600"/>
                  </a:cubicBezTo>
                  <a:lnTo>
                    <a:pt x="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677" name="Shape 3677"/>
            <p:cNvSpPr/>
            <p:nvPr/>
          </p:nvSpPr>
          <p:spPr>
            <a:xfrm>
              <a:off x="831865" y="450228"/>
              <a:ext cx="110916" cy="1941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771"/>
                    <a:pt x="1350" y="0"/>
                    <a:pt x="2700" y="0"/>
                  </a:cubicBezTo>
                  <a:cubicBezTo>
                    <a:pt x="13163" y="0"/>
                    <a:pt x="21600" y="4821"/>
                    <a:pt x="21600" y="10800"/>
                  </a:cubicBezTo>
                  <a:cubicBezTo>
                    <a:pt x="21600" y="16779"/>
                    <a:pt x="13163" y="21600"/>
                    <a:pt x="2700" y="21600"/>
                  </a:cubicBezTo>
                  <a:close/>
                  <a:moveTo>
                    <a:pt x="5400" y="3279"/>
                  </a:moveTo>
                  <a:cubicBezTo>
                    <a:pt x="5400" y="18321"/>
                    <a:pt x="5400" y="18321"/>
                    <a:pt x="5400" y="18321"/>
                  </a:cubicBezTo>
                  <a:cubicBezTo>
                    <a:pt x="11475" y="17550"/>
                    <a:pt x="16200" y="14464"/>
                    <a:pt x="16200" y="10800"/>
                  </a:cubicBezTo>
                  <a:cubicBezTo>
                    <a:pt x="16200" y="7136"/>
                    <a:pt x="11475" y="4050"/>
                    <a:pt x="5400" y="3279"/>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678" name="Shape 3678"/>
            <p:cNvSpPr/>
            <p:nvPr/>
          </p:nvSpPr>
          <p:spPr>
            <a:xfrm>
              <a:off x="13864" y="13864"/>
              <a:ext cx="549470" cy="415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21123" y="9000"/>
                    <a:pt x="20169" y="0"/>
                    <a:pt x="19079" y="0"/>
                  </a:cubicBezTo>
                  <a:cubicBezTo>
                    <a:pt x="19079" y="0"/>
                    <a:pt x="5928" y="0"/>
                    <a:pt x="0" y="0"/>
                  </a:cubicBezTo>
                  <a:cubicBezTo>
                    <a:pt x="0" y="8100"/>
                    <a:pt x="68" y="15300"/>
                    <a:pt x="136" y="21600"/>
                  </a:cubicBezTo>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3679" name="Shape 3679"/>
            <p:cNvSpPr/>
            <p:nvPr/>
          </p:nvSpPr>
          <p:spPr>
            <a:xfrm>
              <a:off x="0" y="-1"/>
              <a:ext cx="576552" cy="69391"/>
            </a:xfrm>
            <a:custGeom>
              <a:avLst/>
              <a:gdLst/>
              <a:ahLst/>
              <a:cxnLst>
                <a:cxn ang="0">
                  <a:pos x="wd2" y="hd2"/>
                </a:cxn>
                <a:cxn ang="5400000">
                  <a:pos x="wd2" y="hd2"/>
                </a:cxn>
                <a:cxn ang="10800000">
                  <a:pos x="wd2" y="hd2"/>
                </a:cxn>
                <a:cxn ang="16200000">
                  <a:pos x="wd2" y="hd2"/>
                </a:cxn>
              </a:cxnLst>
              <a:rect l="0" t="0" r="r" b="b"/>
              <a:pathLst>
                <a:path w="21521" h="21175" fill="norm" stroke="1" extrusionOk="0">
                  <a:moveTo>
                    <a:pt x="21018" y="21073"/>
                  </a:moveTo>
                  <a:cubicBezTo>
                    <a:pt x="20824" y="21073"/>
                    <a:pt x="20630" y="20020"/>
                    <a:pt x="20501" y="18439"/>
                  </a:cubicBezTo>
                  <a:cubicBezTo>
                    <a:pt x="20177" y="12644"/>
                    <a:pt x="19466" y="8429"/>
                    <a:pt x="18625" y="8429"/>
                  </a:cubicBezTo>
                  <a:cubicBezTo>
                    <a:pt x="1035" y="8429"/>
                    <a:pt x="1035" y="8429"/>
                    <a:pt x="1035" y="8429"/>
                  </a:cubicBezTo>
                  <a:cubicBezTo>
                    <a:pt x="1099" y="11063"/>
                    <a:pt x="1099" y="13698"/>
                    <a:pt x="1164" y="15805"/>
                  </a:cubicBezTo>
                  <a:cubicBezTo>
                    <a:pt x="1229" y="18439"/>
                    <a:pt x="1035" y="20546"/>
                    <a:pt x="776" y="21073"/>
                  </a:cubicBezTo>
                  <a:cubicBezTo>
                    <a:pt x="453" y="21600"/>
                    <a:pt x="194" y="20020"/>
                    <a:pt x="129" y="17912"/>
                  </a:cubicBezTo>
                  <a:cubicBezTo>
                    <a:pt x="65" y="13171"/>
                    <a:pt x="0" y="8956"/>
                    <a:pt x="0" y="4215"/>
                  </a:cubicBezTo>
                  <a:cubicBezTo>
                    <a:pt x="0" y="2107"/>
                    <a:pt x="259" y="0"/>
                    <a:pt x="517" y="0"/>
                  </a:cubicBezTo>
                  <a:cubicBezTo>
                    <a:pt x="18625" y="0"/>
                    <a:pt x="18625" y="0"/>
                    <a:pt x="18625" y="0"/>
                  </a:cubicBezTo>
                  <a:cubicBezTo>
                    <a:pt x="19854" y="0"/>
                    <a:pt x="20953" y="5795"/>
                    <a:pt x="21471" y="15278"/>
                  </a:cubicBezTo>
                  <a:cubicBezTo>
                    <a:pt x="21600" y="17385"/>
                    <a:pt x="21471" y="20020"/>
                    <a:pt x="21212" y="20546"/>
                  </a:cubicBezTo>
                  <a:cubicBezTo>
                    <a:pt x="21147" y="21073"/>
                    <a:pt x="21083" y="21073"/>
                    <a:pt x="21018"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nvGrpSpPr>
          <p:cNvPr id="3706" name="Group 3706"/>
          <p:cNvGrpSpPr/>
          <p:nvPr/>
        </p:nvGrpSpPr>
        <p:grpSpPr>
          <a:xfrm>
            <a:off x="3173451" y="7386227"/>
            <a:ext cx="15486901" cy="1714456"/>
            <a:chOff x="0" y="201303"/>
            <a:chExt cx="15486900" cy="1714454"/>
          </a:xfrm>
        </p:grpSpPr>
        <p:pic>
          <p:nvPicPr>
            <p:cNvPr id="3681" name="pasted-image.pdf"/>
            <p:cNvPicPr/>
            <p:nvPr/>
          </p:nvPicPr>
          <p:blipFill>
            <a:blip r:embed="rId4">
              <a:extLst/>
            </a:blip>
            <a:srcRect l="0" t="0" r="0" b="0"/>
            <a:stretch>
              <a:fillRect/>
            </a:stretch>
          </p:blipFill>
          <p:spPr>
            <a:xfrm>
              <a:off x="6319742" y="201303"/>
              <a:ext cx="778319" cy="1503197"/>
            </a:xfrm>
            <a:prstGeom prst="rect">
              <a:avLst/>
            </a:prstGeom>
            <a:ln w="12700" cap="flat">
              <a:noFill/>
              <a:miter lim="400000"/>
            </a:ln>
            <a:effectLst/>
          </p:spPr>
        </p:pic>
        <p:pic>
          <p:nvPicPr>
            <p:cNvPr id="3682" name="pasted-image.png"/>
            <p:cNvPicPr/>
            <p:nvPr/>
          </p:nvPicPr>
          <p:blipFill>
            <a:blip r:embed="rId5">
              <a:extLst/>
            </a:blip>
            <a:srcRect l="0" t="0" r="0" b="0"/>
            <a:stretch>
              <a:fillRect/>
            </a:stretch>
          </p:blipFill>
          <p:spPr>
            <a:xfrm>
              <a:off x="13929723" y="308187"/>
              <a:ext cx="1557178" cy="1557178"/>
            </a:xfrm>
            <a:prstGeom prst="rect">
              <a:avLst/>
            </a:prstGeom>
            <a:ln w="12700" cap="flat">
              <a:noFill/>
              <a:miter lim="400000"/>
            </a:ln>
            <a:effectLst/>
          </p:spPr>
        </p:pic>
        <p:sp>
          <p:nvSpPr>
            <p:cNvPr id="3683" name="Shape 3683"/>
            <p:cNvSpPr/>
            <p:nvPr/>
          </p:nvSpPr>
          <p:spPr>
            <a:xfrm>
              <a:off x="9874251" y="257954"/>
              <a:ext cx="1642288" cy="16578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58ADE1"/>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58ADE1"/>
                  </a:solidFill>
                </a:rPr>
                <a:t></a:t>
              </a:r>
            </a:p>
          </p:txBody>
        </p:sp>
        <p:sp>
          <p:nvSpPr>
            <p:cNvPr id="3684" name="Shape 3684"/>
            <p:cNvSpPr/>
            <p:nvPr/>
          </p:nvSpPr>
          <p:spPr>
            <a:xfrm>
              <a:off x="8253699" y="747371"/>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685" name="Shape 3685"/>
            <p:cNvSpPr/>
            <p:nvPr/>
          </p:nvSpPr>
          <p:spPr>
            <a:xfrm>
              <a:off x="12278120" y="747371"/>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686" name="Shape 3686"/>
            <p:cNvSpPr/>
            <p:nvPr/>
          </p:nvSpPr>
          <p:spPr>
            <a:xfrm>
              <a:off x="4219223" y="747371"/>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nvGrpSpPr>
            <p:cNvPr id="3705" name="Group 3705"/>
            <p:cNvGrpSpPr/>
            <p:nvPr/>
          </p:nvGrpSpPr>
          <p:grpSpPr>
            <a:xfrm>
              <a:off x="-1" y="606131"/>
              <a:ext cx="942782" cy="961450"/>
              <a:chOff x="0" y="0"/>
              <a:chExt cx="942780" cy="961449"/>
            </a:xfrm>
          </p:grpSpPr>
          <p:sp>
            <p:nvSpPr>
              <p:cNvPr id="3687" name="Shape 3687"/>
              <p:cNvSpPr/>
              <p:nvPr/>
            </p:nvSpPr>
            <p:spPr>
              <a:xfrm>
                <a:off x="11942" y="11823"/>
                <a:ext cx="919015" cy="828158"/>
              </a:xfrm>
              <a:custGeom>
                <a:avLst/>
                <a:gdLst/>
                <a:ahLst/>
                <a:cxnLst>
                  <a:cxn ang="0">
                    <a:pos x="wd2" y="hd2"/>
                  </a:cxn>
                  <a:cxn ang="5400000">
                    <a:pos x="wd2" y="hd2"/>
                  </a:cxn>
                  <a:cxn ang="10800000">
                    <a:pos x="wd2" y="hd2"/>
                  </a:cxn>
                  <a:cxn ang="16200000">
                    <a:pos x="wd2" y="hd2"/>
                  </a:cxn>
                </a:cxnLst>
                <a:rect l="0" t="0" r="r" b="b"/>
                <a:pathLst>
                  <a:path w="18731" h="19253" fill="norm" stroke="1" extrusionOk="0">
                    <a:moveTo>
                      <a:pt x="16532" y="5254"/>
                    </a:moveTo>
                    <a:cubicBezTo>
                      <a:pt x="15990" y="2541"/>
                      <a:pt x="13851" y="0"/>
                      <a:pt x="10266" y="0"/>
                    </a:cubicBezTo>
                    <a:cubicBezTo>
                      <a:pt x="4180" y="0"/>
                      <a:pt x="4873" y="3983"/>
                      <a:pt x="3759" y="3983"/>
                    </a:cubicBezTo>
                    <a:cubicBezTo>
                      <a:pt x="445" y="3983"/>
                      <a:pt x="-2869" y="18715"/>
                      <a:pt x="4120" y="18715"/>
                    </a:cubicBezTo>
                    <a:cubicBezTo>
                      <a:pt x="11079" y="18715"/>
                      <a:pt x="18731" y="21600"/>
                      <a:pt x="18731" y="14011"/>
                    </a:cubicBezTo>
                    <a:cubicBezTo>
                      <a:pt x="18731" y="10783"/>
                      <a:pt x="16863" y="6937"/>
                      <a:pt x="16532" y="5254"/>
                    </a:cubicBezTo>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3688" name="Shape 3688"/>
              <p:cNvSpPr/>
              <p:nvPr/>
            </p:nvSpPr>
            <p:spPr>
              <a:xfrm>
                <a:off x="0" y="0"/>
                <a:ext cx="942781" cy="8525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727" y="21600"/>
                    </a:moveTo>
                    <a:cubicBezTo>
                      <a:pt x="14727" y="21600"/>
                      <a:pt x="14727" y="21600"/>
                      <a:pt x="14727" y="21600"/>
                    </a:cubicBezTo>
                    <a:cubicBezTo>
                      <a:pt x="13305" y="21600"/>
                      <a:pt x="11782" y="21450"/>
                      <a:pt x="10157" y="21301"/>
                    </a:cubicBezTo>
                    <a:cubicBezTo>
                      <a:pt x="8430" y="21151"/>
                      <a:pt x="6670" y="21001"/>
                      <a:pt x="4909" y="21001"/>
                    </a:cubicBezTo>
                    <a:cubicBezTo>
                      <a:pt x="3216" y="21001"/>
                      <a:pt x="1964" y="20290"/>
                      <a:pt x="1083" y="18942"/>
                    </a:cubicBezTo>
                    <a:cubicBezTo>
                      <a:pt x="372" y="17782"/>
                      <a:pt x="0" y="16172"/>
                      <a:pt x="0" y="14263"/>
                    </a:cubicBezTo>
                    <a:cubicBezTo>
                      <a:pt x="0" y="9883"/>
                      <a:pt x="2133" y="4342"/>
                      <a:pt x="4503" y="4342"/>
                    </a:cubicBezTo>
                    <a:cubicBezTo>
                      <a:pt x="4706" y="4342"/>
                      <a:pt x="4875" y="4080"/>
                      <a:pt x="5112" y="3556"/>
                    </a:cubicBezTo>
                    <a:cubicBezTo>
                      <a:pt x="5789" y="2209"/>
                      <a:pt x="6873" y="0"/>
                      <a:pt x="11816" y="0"/>
                    </a:cubicBezTo>
                    <a:cubicBezTo>
                      <a:pt x="16048" y="0"/>
                      <a:pt x="18519" y="2995"/>
                      <a:pt x="19129" y="5952"/>
                    </a:cubicBezTo>
                    <a:cubicBezTo>
                      <a:pt x="19230" y="6514"/>
                      <a:pt x="19535" y="7375"/>
                      <a:pt x="19907" y="8348"/>
                    </a:cubicBezTo>
                    <a:cubicBezTo>
                      <a:pt x="20652" y="10482"/>
                      <a:pt x="21600" y="13140"/>
                      <a:pt x="21600" y="15573"/>
                    </a:cubicBezTo>
                    <a:cubicBezTo>
                      <a:pt x="21600" y="17894"/>
                      <a:pt x="20957" y="19466"/>
                      <a:pt x="19636" y="20440"/>
                    </a:cubicBezTo>
                    <a:cubicBezTo>
                      <a:pt x="18519" y="21226"/>
                      <a:pt x="16962" y="21600"/>
                      <a:pt x="14727" y="21600"/>
                    </a:cubicBezTo>
                    <a:moveTo>
                      <a:pt x="11816" y="599"/>
                    </a:moveTo>
                    <a:cubicBezTo>
                      <a:pt x="7211" y="599"/>
                      <a:pt x="6196" y="2620"/>
                      <a:pt x="5586" y="3856"/>
                    </a:cubicBezTo>
                    <a:cubicBezTo>
                      <a:pt x="5315" y="4417"/>
                      <a:pt x="5045" y="4941"/>
                      <a:pt x="4503" y="4941"/>
                    </a:cubicBezTo>
                    <a:cubicBezTo>
                      <a:pt x="2607" y="4941"/>
                      <a:pt x="542" y="9845"/>
                      <a:pt x="542" y="14263"/>
                    </a:cubicBezTo>
                    <a:cubicBezTo>
                      <a:pt x="542" y="16060"/>
                      <a:pt x="880" y="17557"/>
                      <a:pt x="1557" y="18605"/>
                    </a:cubicBezTo>
                    <a:cubicBezTo>
                      <a:pt x="2302" y="19803"/>
                      <a:pt x="3419" y="20402"/>
                      <a:pt x="4909" y="20402"/>
                    </a:cubicBezTo>
                    <a:cubicBezTo>
                      <a:pt x="6670" y="20402"/>
                      <a:pt x="8464" y="20552"/>
                      <a:pt x="10191" y="20702"/>
                    </a:cubicBezTo>
                    <a:cubicBezTo>
                      <a:pt x="11816" y="20851"/>
                      <a:pt x="13339" y="21001"/>
                      <a:pt x="14727" y="21001"/>
                    </a:cubicBezTo>
                    <a:cubicBezTo>
                      <a:pt x="14727" y="21001"/>
                      <a:pt x="14727" y="21001"/>
                      <a:pt x="14727" y="21001"/>
                    </a:cubicBezTo>
                    <a:cubicBezTo>
                      <a:pt x="16860" y="21001"/>
                      <a:pt x="18316" y="20664"/>
                      <a:pt x="19332" y="19953"/>
                    </a:cubicBezTo>
                    <a:cubicBezTo>
                      <a:pt x="20517" y="19092"/>
                      <a:pt x="21058" y="17669"/>
                      <a:pt x="21058" y="15573"/>
                    </a:cubicBezTo>
                    <a:cubicBezTo>
                      <a:pt x="21058" y="13252"/>
                      <a:pt x="20144" y="10632"/>
                      <a:pt x="19399" y="8535"/>
                    </a:cubicBezTo>
                    <a:cubicBezTo>
                      <a:pt x="19027" y="7562"/>
                      <a:pt x="18722" y="6701"/>
                      <a:pt x="18587" y="6064"/>
                    </a:cubicBezTo>
                    <a:cubicBezTo>
                      <a:pt x="18045" y="3332"/>
                      <a:pt x="15743" y="599"/>
                      <a:pt x="11816" y="59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689" name="Shape 3689"/>
              <p:cNvSpPr/>
              <p:nvPr/>
            </p:nvSpPr>
            <p:spPr>
              <a:xfrm>
                <a:off x="51650" y="23647"/>
                <a:ext cx="833257" cy="4181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45" y="13967"/>
                    </a:moveTo>
                    <a:cubicBezTo>
                      <a:pt x="20451" y="15876"/>
                      <a:pt x="21064" y="18623"/>
                      <a:pt x="21600" y="21600"/>
                    </a:cubicBezTo>
                    <a:cubicBezTo>
                      <a:pt x="21294" y="19692"/>
                      <a:pt x="20911" y="17860"/>
                      <a:pt x="20604" y="16181"/>
                    </a:cubicBezTo>
                    <a:cubicBezTo>
                      <a:pt x="20413" y="15418"/>
                      <a:pt x="20298" y="14654"/>
                      <a:pt x="20145" y="13967"/>
                    </a:cubicBezTo>
                    <a:moveTo>
                      <a:pt x="12026" y="0"/>
                    </a:moveTo>
                    <a:cubicBezTo>
                      <a:pt x="6817" y="0"/>
                      <a:pt x="5668" y="4122"/>
                      <a:pt x="4979" y="6640"/>
                    </a:cubicBezTo>
                    <a:cubicBezTo>
                      <a:pt x="4672" y="7785"/>
                      <a:pt x="4366" y="8854"/>
                      <a:pt x="3753" y="8854"/>
                    </a:cubicBezTo>
                    <a:cubicBezTo>
                      <a:pt x="2374" y="8854"/>
                      <a:pt x="881" y="13128"/>
                      <a:pt x="0" y="18700"/>
                    </a:cubicBezTo>
                    <a:cubicBezTo>
                      <a:pt x="919" y="13739"/>
                      <a:pt x="2336" y="10075"/>
                      <a:pt x="3753" y="10075"/>
                    </a:cubicBezTo>
                    <a:cubicBezTo>
                      <a:pt x="5170" y="10075"/>
                      <a:pt x="4289" y="1221"/>
                      <a:pt x="12026" y="1221"/>
                    </a:cubicBezTo>
                    <a:cubicBezTo>
                      <a:pt x="15970" y="1221"/>
                      <a:pt x="18536" y="5419"/>
                      <a:pt x="19609" y="10457"/>
                    </a:cubicBezTo>
                    <a:cubicBezTo>
                      <a:pt x="18843" y="5114"/>
                      <a:pt x="16277" y="0"/>
                      <a:pt x="12026" y="0"/>
                    </a:cubicBezTo>
                  </a:path>
                </a:pathLst>
              </a:custGeom>
              <a:solidFill>
                <a:srgbClr val="FFD774"/>
              </a:solidFill>
              <a:ln w="12700" cap="flat">
                <a:noFill/>
                <a:miter lim="400000"/>
              </a:ln>
              <a:effectLst/>
            </p:spPr>
            <p:txBody>
              <a:bodyPr wrap="square" lIns="71436" tIns="71436" rIns="71436" bIns="71436" numCol="1" anchor="t">
                <a:noAutofit/>
              </a:bodyPr>
              <a:lstStyle/>
              <a:p>
                <a:pPr lvl="0"/>
              </a:p>
            </p:txBody>
          </p:sp>
          <p:sp>
            <p:nvSpPr>
              <p:cNvPr id="3690" name="Shape 3690"/>
              <p:cNvSpPr/>
              <p:nvPr/>
            </p:nvSpPr>
            <p:spPr>
              <a:xfrm>
                <a:off x="0" y="0"/>
                <a:ext cx="942781" cy="8525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727" y="21600"/>
                    </a:moveTo>
                    <a:cubicBezTo>
                      <a:pt x="14727" y="21600"/>
                      <a:pt x="14727" y="21600"/>
                      <a:pt x="14727" y="21600"/>
                    </a:cubicBezTo>
                    <a:cubicBezTo>
                      <a:pt x="13305" y="21600"/>
                      <a:pt x="11782" y="21450"/>
                      <a:pt x="10157" y="21301"/>
                    </a:cubicBezTo>
                    <a:cubicBezTo>
                      <a:pt x="8430" y="21151"/>
                      <a:pt x="6670" y="21001"/>
                      <a:pt x="4909" y="21001"/>
                    </a:cubicBezTo>
                    <a:cubicBezTo>
                      <a:pt x="3216" y="21001"/>
                      <a:pt x="1964" y="20290"/>
                      <a:pt x="1083" y="18942"/>
                    </a:cubicBezTo>
                    <a:cubicBezTo>
                      <a:pt x="372" y="17782"/>
                      <a:pt x="0" y="16172"/>
                      <a:pt x="0" y="14263"/>
                    </a:cubicBezTo>
                    <a:cubicBezTo>
                      <a:pt x="0" y="9883"/>
                      <a:pt x="2133" y="4342"/>
                      <a:pt x="4503" y="4342"/>
                    </a:cubicBezTo>
                    <a:cubicBezTo>
                      <a:pt x="4706" y="4342"/>
                      <a:pt x="4875" y="4080"/>
                      <a:pt x="5112" y="3556"/>
                    </a:cubicBezTo>
                    <a:cubicBezTo>
                      <a:pt x="5789" y="2209"/>
                      <a:pt x="6873" y="0"/>
                      <a:pt x="11816" y="0"/>
                    </a:cubicBezTo>
                    <a:cubicBezTo>
                      <a:pt x="16048" y="0"/>
                      <a:pt x="18519" y="2995"/>
                      <a:pt x="19129" y="5952"/>
                    </a:cubicBezTo>
                    <a:cubicBezTo>
                      <a:pt x="19230" y="6514"/>
                      <a:pt x="19535" y="7375"/>
                      <a:pt x="19907" y="8348"/>
                    </a:cubicBezTo>
                    <a:cubicBezTo>
                      <a:pt x="20652" y="10482"/>
                      <a:pt x="21600" y="13140"/>
                      <a:pt x="21600" y="15573"/>
                    </a:cubicBezTo>
                    <a:cubicBezTo>
                      <a:pt x="21600" y="17894"/>
                      <a:pt x="20957" y="19466"/>
                      <a:pt x="19636" y="20440"/>
                    </a:cubicBezTo>
                    <a:cubicBezTo>
                      <a:pt x="18519" y="21226"/>
                      <a:pt x="16962" y="21600"/>
                      <a:pt x="14727" y="21600"/>
                    </a:cubicBezTo>
                    <a:moveTo>
                      <a:pt x="11816" y="599"/>
                    </a:moveTo>
                    <a:cubicBezTo>
                      <a:pt x="7211" y="599"/>
                      <a:pt x="6196" y="2620"/>
                      <a:pt x="5586" y="3856"/>
                    </a:cubicBezTo>
                    <a:cubicBezTo>
                      <a:pt x="5315" y="4417"/>
                      <a:pt x="5045" y="4941"/>
                      <a:pt x="4503" y="4941"/>
                    </a:cubicBezTo>
                    <a:cubicBezTo>
                      <a:pt x="2607" y="4941"/>
                      <a:pt x="542" y="9845"/>
                      <a:pt x="542" y="14263"/>
                    </a:cubicBezTo>
                    <a:cubicBezTo>
                      <a:pt x="542" y="16060"/>
                      <a:pt x="880" y="17557"/>
                      <a:pt x="1557" y="18605"/>
                    </a:cubicBezTo>
                    <a:cubicBezTo>
                      <a:pt x="2302" y="19803"/>
                      <a:pt x="3419" y="20402"/>
                      <a:pt x="4909" y="20402"/>
                    </a:cubicBezTo>
                    <a:cubicBezTo>
                      <a:pt x="6670" y="20402"/>
                      <a:pt x="8464" y="20552"/>
                      <a:pt x="10191" y="20702"/>
                    </a:cubicBezTo>
                    <a:cubicBezTo>
                      <a:pt x="11816" y="20851"/>
                      <a:pt x="13339" y="21001"/>
                      <a:pt x="14727" y="21001"/>
                    </a:cubicBezTo>
                    <a:cubicBezTo>
                      <a:pt x="14727" y="21001"/>
                      <a:pt x="14727" y="21001"/>
                      <a:pt x="14727" y="21001"/>
                    </a:cubicBezTo>
                    <a:cubicBezTo>
                      <a:pt x="16860" y="21001"/>
                      <a:pt x="18316" y="20664"/>
                      <a:pt x="19332" y="19953"/>
                    </a:cubicBezTo>
                    <a:cubicBezTo>
                      <a:pt x="20517" y="19092"/>
                      <a:pt x="21058" y="17669"/>
                      <a:pt x="21058" y="15573"/>
                    </a:cubicBezTo>
                    <a:cubicBezTo>
                      <a:pt x="21058" y="13252"/>
                      <a:pt x="20144" y="10632"/>
                      <a:pt x="19399" y="8535"/>
                    </a:cubicBezTo>
                    <a:cubicBezTo>
                      <a:pt x="19027" y="7562"/>
                      <a:pt x="18722" y="6701"/>
                      <a:pt x="18587" y="6064"/>
                    </a:cubicBezTo>
                    <a:cubicBezTo>
                      <a:pt x="18045" y="3332"/>
                      <a:pt x="15743" y="599"/>
                      <a:pt x="11816" y="59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691" name="Shape 3691"/>
              <p:cNvSpPr/>
              <p:nvPr/>
            </p:nvSpPr>
            <p:spPr>
              <a:xfrm>
                <a:off x="23647" y="576247"/>
                <a:ext cx="895487" cy="2526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1" y="5558"/>
                      <a:pt x="428" y="10232"/>
                      <a:pt x="1069" y="13516"/>
                    </a:cubicBezTo>
                    <a:cubicBezTo>
                      <a:pt x="1853" y="17558"/>
                      <a:pt x="3030" y="19579"/>
                      <a:pt x="4598" y="19579"/>
                    </a:cubicBezTo>
                    <a:cubicBezTo>
                      <a:pt x="6451" y="19579"/>
                      <a:pt x="8341" y="20084"/>
                      <a:pt x="10158" y="20589"/>
                    </a:cubicBezTo>
                    <a:cubicBezTo>
                      <a:pt x="11869" y="21095"/>
                      <a:pt x="13473" y="21600"/>
                      <a:pt x="14935" y="21600"/>
                    </a:cubicBezTo>
                    <a:cubicBezTo>
                      <a:pt x="14935" y="21600"/>
                      <a:pt x="14935" y="21600"/>
                      <a:pt x="14935" y="21600"/>
                    </a:cubicBezTo>
                    <a:cubicBezTo>
                      <a:pt x="17180" y="21600"/>
                      <a:pt x="18713" y="20463"/>
                      <a:pt x="19782" y="18063"/>
                    </a:cubicBezTo>
                    <a:cubicBezTo>
                      <a:pt x="21030" y="15158"/>
                      <a:pt x="21600" y="10358"/>
                      <a:pt x="21600" y="3284"/>
                    </a:cubicBezTo>
                    <a:cubicBezTo>
                      <a:pt x="21600" y="3284"/>
                      <a:pt x="21600" y="3284"/>
                      <a:pt x="21600" y="3158"/>
                    </a:cubicBezTo>
                    <a:cubicBezTo>
                      <a:pt x="20780" y="12758"/>
                      <a:pt x="18214" y="15032"/>
                      <a:pt x="14935" y="15032"/>
                    </a:cubicBezTo>
                    <a:cubicBezTo>
                      <a:pt x="11869" y="15032"/>
                      <a:pt x="8162" y="13011"/>
                      <a:pt x="4598" y="13011"/>
                    </a:cubicBezTo>
                    <a:cubicBezTo>
                      <a:pt x="1960" y="13011"/>
                      <a:pt x="570" y="7453"/>
                      <a:pt x="0" y="0"/>
                    </a:cubicBezTo>
                  </a:path>
                </a:pathLst>
              </a:custGeom>
              <a:solidFill>
                <a:srgbClr val="DEAD27"/>
              </a:solidFill>
              <a:ln w="12700" cap="flat">
                <a:noFill/>
                <a:miter lim="400000"/>
              </a:ln>
              <a:effectLst/>
            </p:spPr>
            <p:txBody>
              <a:bodyPr wrap="square" lIns="71436" tIns="71436" rIns="71436" bIns="71436" numCol="1" anchor="t">
                <a:noAutofit/>
              </a:bodyPr>
              <a:lstStyle/>
              <a:p>
                <a:pPr lvl="0"/>
              </a:p>
            </p:txBody>
          </p:sp>
          <p:sp>
            <p:nvSpPr>
              <p:cNvPr id="3692" name="Shape 3692"/>
              <p:cNvSpPr/>
              <p:nvPr/>
            </p:nvSpPr>
            <p:spPr>
              <a:xfrm>
                <a:off x="12428" y="518373"/>
                <a:ext cx="918529" cy="322351"/>
              </a:xfrm>
              <a:custGeom>
                <a:avLst/>
                <a:gdLst/>
                <a:ahLst/>
                <a:cxnLst>
                  <a:cxn ang="0">
                    <a:pos x="wd2" y="hd2"/>
                  </a:cxn>
                  <a:cxn ang="5400000">
                    <a:pos x="wd2" y="hd2"/>
                  </a:cxn>
                  <a:cxn ang="10800000">
                    <a:pos x="wd2" y="hd2"/>
                  </a:cxn>
                  <a:cxn ang="16200000">
                    <a:pos x="wd2" y="hd2"/>
                  </a:cxn>
                </a:cxnLst>
                <a:rect l="0" t="0" r="r" b="b"/>
                <a:pathLst>
                  <a:path w="21340" h="21600" fill="norm" stroke="1" extrusionOk="0">
                    <a:moveTo>
                      <a:pt x="49" y="0"/>
                    </a:moveTo>
                    <a:cubicBezTo>
                      <a:pt x="-260" y="10206"/>
                      <a:pt x="839" y="20015"/>
                      <a:pt x="4685" y="20015"/>
                    </a:cubicBezTo>
                    <a:cubicBezTo>
                      <a:pt x="8119" y="20015"/>
                      <a:pt x="11690" y="21600"/>
                      <a:pt x="14644" y="21600"/>
                    </a:cubicBezTo>
                    <a:cubicBezTo>
                      <a:pt x="18524" y="21600"/>
                      <a:pt x="21340" y="18925"/>
                      <a:pt x="21340" y="6440"/>
                    </a:cubicBezTo>
                    <a:cubicBezTo>
                      <a:pt x="21340" y="5450"/>
                      <a:pt x="21340" y="4459"/>
                      <a:pt x="21306" y="3468"/>
                    </a:cubicBezTo>
                    <a:cubicBezTo>
                      <a:pt x="21237" y="4558"/>
                      <a:pt x="21168" y="5549"/>
                      <a:pt x="21065" y="6341"/>
                    </a:cubicBezTo>
                    <a:cubicBezTo>
                      <a:pt x="21065" y="6440"/>
                      <a:pt x="21065" y="6440"/>
                      <a:pt x="21065" y="6440"/>
                    </a:cubicBezTo>
                    <a:cubicBezTo>
                      <a:pt x="21065" y="6440"/>
                      <a:pt x="21065" y="6440"/>
                      <a:pt x="21065" y="6440"/>
                    </a:cubicBezTo>
                    <a:cubicBezTo>
                      <a:pt x="21065" y="11989"/>
                      <a:pt x="20516" y="15754"/>
                      <a:pt x="19314" y="18033"/>
                    </a:cubicBezTo>
                    <a:cubicBezTo>
                      <a:pt x="18284" y="19916"/>
                      <a:pt x="16807" y="20807"/>
                      <a:pt x="14644" y="20807"/>
                    </a:cubicBezTo>
                    <a:cubicBezTo>
                      <a:pt x="14644" y="20807"/>
                      <a:pt x="14644" y="20807"/>
                      <a:pt x="14644" y="20807"/>
                    </a:cubicBezTo>
                    <a:cubicBezTo>
                      <a:pt x="13236" y="20807"/>
                      <a:pt x="11690" y="20411"/>
                      <a:pt x="10042" y="20015"/>
                    </a:cubicBezTo>
                    <a:cubicBezTo>
                      <a:pt x="8291" y="19618"/>
                      <a:pt x="6471" y="19222"/>
                      <a:pt x="4685" y="19222"/>
                    </a:cubicBezTo>
                    <a:cubicBezTo>
                      <a:pt x="3174" y="19222"/>
                      <a:pt x="2041" y="17637"/>
                      <a:pt x="1285" y="14466"/>
                    </a:cubicBezTo>
                    <a:cubicBezTo>
                      <a:pt x="667" y="11890"/>
                      <a:pt x="324" y="8224"/>
                      <a:pt x="255" y="3864"/>
                    </a:cubicBezTo>
                    <a:cubicBezTo>
                      <a:pt x="152" y="2576"/>
                      <a:pt x="83" y="1288"/>
                      <a:pt x="49"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693" name="Shape 3693"/>
              <p:cNvSpPr/>
              <p:nvPr/>
            </p:nvSpPr>
            <p:spPr>
              <a:xfrm>
                <a:off x="181710" y="277721"/>
                <a:ext cx="591184" cy="672112"/>
              </a:xfrm>
              <a:custGeom>
                <a:avLst/>
                <a:gdLst/>
                <a:ahLst/>
                <a:cxnLst>
                  <a:cxn ang="0">
                    <a:pos x="wd2" y="hd2"/>
                  </a:cxn>
                  <a:cxn ang="5400000">
                    <a:pos x="wd2" y="hd2"/>
                  </a:cxn>
                  <a:cxn ang="10800000">
                    <a:pos x="wd2" y="hd2"/>
                  </a:cxn>
                  <a:cxn ang="16200000">
                    <a:pos x="wd2" y="hd2"/>
                  </a:cxn>
                </a:cxnLst>
                <a:rect l="0" t="0" r="r" b="b"/>
                <a:pathLst>
                  <a:path w="21600" h="20482" fill="norm" stroke="1" extrusionOk="0">
                    <a:moveTo>
                      <a:pt x="0" y="4281"/>
                    </a:moveTo>
                    <a:cubicBezTo>
                      <a:pt x="0" y="11346"/>
                      <a:pt x="0" y="11346"/>
                      <a:pt x="0" y="11346"/>
                    </a:cubicBezTo>
                    <a:cubicBezTo>
                      <a:pt x="0" y="16251"/>
                      <a:pt x="4698" y="20391"/>
                      <a:pt x="10638" y="20481"/>
                    </a:cubicBezTo>
                    <a:cubicBezTo>
                      <a:pt x="16686" y="20571"/>
                      <a:pt x="21600" y="16521"/>
                      <a:pt x="21600" y="11481"/>
                    </a:cubicBezTo>
                    <a:cubicBezTo>
                      <a:pt x="21600" y="3291"/>
                      <a:pt x="21600" y="3291"/>
                      <a:pt x="21600" y="3291"/>
                    </a:cubicBezTo>
                    <a:cubicBezTo>
                      <a:pt x="21600" y="2526"/>
                      <a:pt x="20790" y="1941"/>
                      <a:pt x="19872" y="2031"/>
                    </a:cubicBezTo>
                    <a:cubicBezTo>
                      <a:pt x="17226" y="2391"/>
                      <a:pt x="12150" y="2661"/>
                      <a:pt x="7560" y="546"/>
                    </a:cubicBezTo>
                    <a:cubicBezTo>
                      <a:pt x="4158" y="-1029"/>
                      <a:pt x="0" y="996"/>
                      <a:pt x="0" y="4191"/>
                    </a:cubicBezTo>
                    <a:cubicBezTo>
                      <a:pt x="0" y="4236"/>
                      <a:pt x="0" y="4236"/>
                      <a:pt x="0" y="4281"/>
                    </a:cubicBez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694" name="Shape 3694"/>
              <p:cNvSpPr/>
              <p:nvPr/>
            </p:nvSpPr>
            <p:spPr>
              <a:xfrm>
                <a:off x="169887" y="266343"/>
                <a:ext cx="614830" cy="6951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748" y="21600"/>
                      <a:pt x="10696" y="21600"/>
                      <a:pt x="10592" y="21600"/>
                    </a:cubicBezTo>
                    <a:cubicBezTo>
                      <a:pt x="4777" y="21508"/>
                      <a:pt x="0" y="17152"/>
                      <a:pt x="0" y="11924"/>
                    </a:cubicBezTo>
                    <a:cubicBezTo>
                      <a:pt x="0" y="4632"/>
                      <a:pt x="0" y="4632"/>
                      <a:pt x="0" y="4632"/>
                    </a:cubicBezTo>
                    <a:cubicBezTo>
                      <a:pt x="0" y="2064"/>
                      <a:pt x="2388" y="0"/>
                      <a:pt x="5296" y="0"/>
                    </a:cubicBezTo>
                    <a:cubicBezTo>
                      <a:pt x="6231" y="0"/>
                      <a:pt x="7062" y="183"/>
                      <a:pt x="7892" y="596"/>
                    </a:cubicBezTo>
                    <a:cubicBezTo>
                      <a:pt x="10229" y="1743"/>
                      <a:pt x="12981" y="2339"/>
                      <a:pt x="16044" y="2339"/>
                    </a:cubicBezTo>
                    <a:cubicBezTo>
                      <a:pt x="17187" y="2339"/>
                      <a:pt x="18329" y="2247"/>
                      <a:pt x="19419" y="2064"/>
                    </a:cubicBezTo>
                    <a:cubicBezTo>
                      <a:pt x="19523" y="2064"/>
                      <a:pt x="19627" y="2064"/>
                      <a:pt x="19731" y="2064"/>
                    </a:cubicBezTo>
                    <a:cubicBezTo>
                      <a:pt x="20769" y="2064"/>
                      <a:pt x="21600" y="2797"/>
                      <a:pt x="21600" y="3715"/>
                    </a:cubicBezTo>
                    <a:cubicBezTo>
                      <a:pt x="21600" y="12061"/>
                      <a:pt x="21600" y="12061"/>
                      <a:pt x="21600" y="12061"/>
                    </a:cubicBezTo>
                    <a:cubicBezTo>
                      <a:pt x="21600" y="14629"/>
                      <a:pt x="20458" y="17014"/>
                      <a:pt x="18433" y="18803"/>
                    </a:cubicBezTo>
                    <a:cubicBezTo>
                      <a:pt x="16408" y="20591"/>
                      <a:pt x="13708" y="21600"/>
                      <a:pt x="10800" y="21600"/>
                    </a:cubicBezTo>
                    <a:close/>
                    <a:moveTo>
                      <a:pt x="5296" y="734"/>
                    </a:moveTo>
                    <a:cubicBezTo>
                      <a:pt x="2856" y="734"/>
                      <a:pt x="831" y="2476"/>
                      <a:pt x="831" y="4632"/>
                    </a:cubicBezTo>
                    <a:cubicBezTo>
                      <a:pt x="831" y="11924"/>
                      <a:pt x="831" y="11924"/>
                      <a:pt x="831" y="11924"/>
                    </a:cubicBezTo>
                    <a:cubicBezTo>
                      <a:pt x="831" y="16785"/>
                      <a:pt x="5244" y="20775"/>
                      <a:pt x="10644" y="20866"/>
                    </a:cubicBezTo>
                    <a:cubicBezTo>
                      <a:pt x="13344" y="20912"/>
                      <a:pt x="15940" y="19995"/>
                      <a:pt x="17862" y="18298"/>
                    </a:cubicBezTo>
                    <a:cubicBezTo>
                      <a:pt x="19731" y="16647"/>
                      <a:pt x="20769" y="14400"/>
                      <a:pt x="20769" y="12061"/>
                    </a:cubicBezTo>
                    <a:cubicBezTo>
                      <a:pt x="20769" y="3715"/>
                      <a:pt x="20769" y="3715"/>
                      <a:pt x="20769" y="3715"/>
                    </a:cubicBezTo>
                    <a:cubicBezTo>
                      <a:pt x="20769" y="3210"/>
                      <a:pt x="20302" y="2797"/>
                      <a:pt x="19731" y="2797"/>
                    </a:cubicBezTo>
                    <a:cubicBezTo>
                      <a:pt x="19679" y="2797"/>
                      <a:pt x="19627" y="2797"/>
                      <a:pt x="19575" y="2797"/>
                    </a:cubicBezTo>
                    <a:cubicBezTo>
                      <a:pt x="18433" y="2981"/>
                      <a:pt x="17238" y="3073"/>
                      <a:pt x="16044" y="3073"/>
                    </a:cubicBezTo>
                    <a:cubicBezTo>
                      <a:pt x="12825" y="3073"/>
                      <a:pt x="9969" y="2431"/>
                      <a:pt x="7477" y="1238"/>
                    </a:cubicBezTo>
                    <a:cubicBezTo>
                      <a:pt x="6802" y="917"/>
                      <a:pt x="6075" y="734"/>
                      <a:pt x="5296" y="734"/>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695" name="Shape 3695"/>
              <p:cNvSpPr/>
              <p:nvPr/>
            </p:nvSpPr>
            <p:spPr>
              <a:xfrm>
                <a:off x="110768" y="459255"/>
                <a:ext cx="70943" cy="1418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725"/>
                      <a:pt x="0" y="10800"/>
                    </a:cubicBezTo>
                    <a:cubicBezTo>
                      <a:pt x="0" y="16875"/>
                      <a:pt x="9450" y="21600"/>
                      <a:pt x="21600" y="21600"/>
                    </a:cubicBezTo>
                    <a:lnTo>
                      <a:pt x="2160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696" name="Shape 3696"/>
              <p:cNvSpPr/>
              <p:nvPr/>
            </p:nvSpPr>
            <p:spPr>
              <a:xfrm>
                <a:off x="98945" y="447431"/>
                <a:ext cx="94590" cy="1655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7" y="21600"/>
                      <a:pt x="0" y="16779"/>
                      <a:pt x="0" y="10800"/>
                    </a:cubicBezTo>
                    <a:cubicBezTo>
                      <a:pt x="0" y="4821"/>
                      <a:pt x="8437" y="0"/>
                      <a:pt x="18900" y="0"/>
                    </a:cubicBezTo>
                    <a:cubicBezTo>
                      <a:pt x="20250" y="0"/>
                      <a:pt x="21600" y="771"/>
                      <a:pt x="21600" y="1543"/>
                    </a:cubicBezTo>
                    <a:cubicBezTo>
                      <a:pt x="21600" y="20057"/>
                      <a:pt x="21600" y="20057"/>
                      <a:pt x="21600" y="20057"/>
                    </a:cubicBezTo>
                    <a:cubicBezTo>
                      <a:pt x="21600" y="20829"/>
                      <a:pt x="20250" y="21600"/>
                      <a:pt x="18900" y="21600"/>
                    </a:cubicBezTo>
                    <a:close/>
                    <a:moveTo>
                      <a:pt x="16200" y="3279"/>
                    </a:moveTo>
                    <a:cubicBezTo>
                      <a:pt x="10125" y="4050"/>
                      <a:pt x="5400" y="7136"/>
                      <a:pt x="5400" y="10800"/>
                    </a:cubicBezTo>
                    <a:cubicBezTo>
                      <a:pt x="5400" y="14464"/>
                      <a:pt x="10125" y="17550"/>
                      <a:pt x="16200" y="18321"/>
                    </a:cubicBezTo>
                    <a:lnTo>
                      <a:pt x="16200" y="327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697" name="Shape 3697"/>
              <p:cNvSpPr/>
              <p:nvPr/>
            </p:nvSpPr>
            <p:spPr>
              <a:xfrm>
                <a:off x="772893" y="459255"/>
                <a:ext cx="70943" cy="1418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875"/>
                      <a:pt x="12150" y="21600"/>
                      <a:pt x="0" y="21600"/>
                    </a:cubicBezTo>
                    <a:lnTo>
                      <a:pt x="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698" name="Shape 3698"/>
              <p:cNvSpPr/>
              <p:nvPr/>
            </p:nvSpPr>
            <p:spPr>
              <a:xfrm>
                <a:off x="761069" y="447431"/>
                <a:ext cx="94590" cy="1655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771"/>
                      <a:pt x="1350" y="0"/>
                      <a:pt x="2700" y="0"/>
                    </a:cubicBezTo>
                    <a:cubicBezTo>
                      <a:pt x="13163" y="0"/>
                      <a:pt x="21600" y="4821"/>
                      <a:pt x="21600" y="10800"/>
                    </a:cubicBezTo>
                    <a:cubicBezTo>
                      <a:pt x="21600" y="16779"/>
                      <a:pt x="13163" y="21600"/>
                      <a:pt x="2700" y="21600"/>
                    </a:cubicBezTo>
                    <a:close/>
                    <a:moveTo>
                      <a:pt x="5400" y="3279"/>
                    </a:moveTo>
                    <a:cubicBezTo>
                      <a:pt x="5400" y="18321"/>
                      <a:pt x="5400" y="18321"/>
                      <a:pt x="5400" y="18321"/>
                    </a:cubicBezTo>
                    <a:cubicBezTo>
                      <a:pt x="11475" y="17550"/>
                      <a:pt x="16200" y="14464"/>
                      <a:pt x="16200" y="10800"/>
                    </a:cubicBezTo>
                    <a:cubicBezTo>
                      <a:pt x="16200" y="7136"/>
                      <a:pt x="11475" y="4050"/>
                      <a:pt x="5400" y="3279"/>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699" name="Shape 3699"/>
              <p:cNvSpPr/>
              <p:nvPr/>
            </p:nvSpPr>
            <p:spPr>
              <a:xfrm>
                <a:off x="317371" y="512772"/>
                <a:ext cx="59119" cy="5911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700" name="Shape 3700"/>
              <p:cNvSpPr/>
              <p:nvPr/>
            </p:nvSpPr>
            <p:spPr>
              <a:xfrm>
                <a:off x="577491" y="512772"/>
                <a:ext cx="59119" cy="5911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701" name="Shape 3701"/>
              <p:cNvSpPr/>
              <p:nvPr/>
            </p:nvSpPr>
            <p:spPr>
              <a:xfrm>
                <a:off x="288123" y="430007"/>
                <a:ext cx="118238" cy="59174"/>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702" name="Shape 3702"/>
              <p:cNvSpPr/>
              <p:nvPr/>
            </p:nvSpPr>
            <p:spPr>
              <a:xfrm>
                <a:off x="548243" y="430007"/>
                <a:ext cx="118238" cy="59174"/>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703" name="Shape 3703"/>
              <p:cNvSpPr/>
              <p:nvPr/>
            </p:nvSpPr>
            <p:spPr>
              <a:xfrm>
                <a:off x="418183" y="631009"/>
                <a:ext cx="118238" cy="709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60" y="21600"/>
                      <a:pt x="0" y="13500"/>
                      <a:pt x="0" y="3600"/>
                    </a:cubicBezTo>
                    <a:cubicBezTo>
                      <a:pt x="0" y="1800"/>
                      <a:pt x="1080" y="0"/>
                      <a:pt x="2160" y="0"/>
                    </a:cubicBezTo>
                    <a:cubicBezTo>
                      <a:pt x="3240" y="0"/>
                      <a:pt x="4320" y="1800"/>
                      <a:pt x="4320" y="3600"/>
                    </a:cubicBezTo>
                    <a:cubicBezTo>
                      <a:pt x="4320" y="9450"/>
                      <a:pt x="7290" y="14400"/>
                      <a:pt x="10800" y="14400"/>
                    </a:cubicBezTo>
                    <a:cubicBezTo>
                      <a:pt x="14310" y="14400"/>
                      <a:pt x="17280" y="9450"/>
                      <a:pt x="17280" y="3600"/>
                    </a:cubicBezTo>
                    <a:cubicBezTo>
                      <a:pt x="17280" y="1800"/>
                      <a:pt x="18360" y="0"/>
                      <a:pt x="19440" y="0"/>
                    </a:cubicBezTo>
                    <a:cubicBezTo>
                      <a:pt x="20520" y="0"/>
                      <a:pt x="21600" y="1800"/>
                      <a:pt x="21600" y="3600"/>
                    </a:cubicBezTo>
                    <a:cubicBezTo>
                      <a:pt x="21600" y="13500"/>
                      <a:pt x="16740" y="21600"/>
                      <a:pt x="1080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704" name="Shape 3704"/>
              <p:cNvSpPr/>
              <p:nvPr/>
            </p:nvSpPr>
            <p:spPr>
              <a:xfrm>
                <a:off x="407610" y="781605"/>
                <a:ext cx="139384" cy="70943"/>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sp>
        <p:nvSpPr>
          <p:cNvPr id="3707" name="Shape 3707"/>
          <p:cNvSpPr/>
          <p:nvPr/>
        </p:nvSpPr>
        <p:spPr>
          <a:xfrm>
            <a:off x="1013461" y="11007971"/>
            <a:ext cx="1557074" cy="1883584"/>
          </a:xfrm>
          <a:prstGeom prst="rect">
            <a:avLst/>
          </a:prstGeom>
          <a:solidFill>
            <a:srgbClr val="00882B"/>
          </a:solidFill>
          <a:ln w="12700">
            <a:miter lim="400000"/>
          </a:ln>
          <a:effectLst>
            <a:outerShdw sx="100000" sy="100000" kx="0" ky="0" algn="b" rotWithShape="0" blurRad="38100" dist="25400" dir="5400000">
              <a:srgbClr val="000000">
                <a:alpha val="50000"/>
              </a:srgbClr>
            </a:outerShdw>
          </a:effectLst>
        </p:spPr>
        <p:txBody>
          <a:bodyPr lIns="0" tIns="0" rIns="0" bIns="0" anchor="ct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708" name="Shape 3708"/>
          <p:cNvSpPr/>
          <p:nvPr/>
        </p:nvSpPr>
        <p:spPr>
          <a:xfrm>
            <a:off x="1013461" y="2233089"/>
            <a:ext cx="1557074" cy="8679704"/>
          </a:xfrm>
          <a:prstGeom prst="rect">
            <a:avLst/>
          </a:prstGeom>
          <a:solidFill>
            <a:srgbClr val="00882B"/>
          </a:solidFill>
          <a:ln w="12700">
            <a:miter lim="400000"/>
          </a:ln>
          <a:effectLst>
            <a:outerShdw sx="100000" sy="100000" kx="0" ky="0" algn="b" rotWithShape="0" blurRad="38100" dist="25400" dir="5400000">
              <a:srgbClr val="000000">
                <a:alpha val="14876"/>
              </a:srgbClr>
            </a:outerShdw>
          </a:effectLst>
        </p:spPr>
        <p:txBody>
          <a:bodyPr lIns="0" tIns="0" rIns="0" bIns="0" anchor="ct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709" name="Shape 3709"/>
          <p:cNvSpPr/>
          <p:nvPr/>
        </p:nvSpPr>
        <p:spPr>
          <a:xfrm>
            <a:off x="1086741" y="3058153"/>
            <a:ext cx="1385317"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8100"/>
              </a:lnSpc>
              <a:defRPr b="1" sz="4000">
                <a:solidFill>
                  <a:srgbClr val="FFFFFF"/>
                </a:solidFill>
                <a:latin typeface="Helvetica Neue"/>
                <a:ea typeface="Helvetica Neue"/>
                <a:cs typeface="Helvetica Neue"/>
                <a:sym typeface="Helvetica Neue"/>
              </a:defRPr>
            </a:lvl1pPr>
          </a:lstStyle>
          <a:p>
            <a:pPr lvl="0">
              <a:defRPr b="0" sz="1800">
                <a:solidFill>
                  <a:srgbClr val="000000"/>
                </a:solidFill>
              </a:defRPr>
            </a:pPr>
            <a:r>
              <a:rPr b="1" sz="4000">
                <a:solidFill>
                  <a:srgbClr val="FFFFFF"/>
                </a:solidFill>
              </a:rPr>
              <a:t>09:00</a:t>
            </a:r>
          </a:p>
        </p:txBody>
      </p:sp>
      <p:sp>
        <p:nvSpPr>
          <p:cNvPr id="3710" name="Shape 3710"/>
          <p:cNvSpPr/>
          <p:nvPr/>
        </p:nvSpPr>
        <p:spPr>
          <a:xfrm>
            <a:off x="1086741" y="4677835"/>
            <a:ext cx="1385317"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8100"/>
              </a:lnSpc>
              <a:defRPr b="1" sz="4000">
                <a:solidFill>
                  <a:srgbClr val="FFFFFF"/>
                </a:solidFill>
                <a:latin typeface="Helvetica Neue"/>
                <a:ea typeface="Helvetica Neue"/>
                <a:cs typeface="Helvetica Neue"/>
                <a:sym typeface="Helvetica Neue"/>
              </a:defRPr>
            </a:lvl1pPr>
          </a:lstStyle>
          <a:p>
            <a:pPr lvl="0">
              <a:defRPr b="0" sz="1800">
                <a:solidFill>
                  <a:srgbClr val="000000"/>
                </a:solidFill>
              </a:defRPr>
            </a:pPr>
            <a:r>
              <a:rPr b="1" sz="4000">
                <a:solidFill>
                  <a:srgbClr val="FFFFFF"/>
                </a:solidFill>
              </a:rPr>
              <a:t>10:00</a:t>
            </a:r>
          </a:p>
        </p:txBody>
      </p:sp>
      <p:sp>
        <p:nvSpPr>
          <p:cNvPr id="3711" name="Shape 3711"/>
          <p:cNvSpPr/>
          <p:nvPr/>
        </p:nvSpPr>
        <p:spPr>
          <a:xfrm>
            <a:off x="1086741" y="7917198"/>
            <a:ext cx="1385317"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8100"/>
              </a:lnSpc>
              <a:defRPr b="1" sz="4000">
                <a:solidFill>
                  <a:srgbClr val="FFFFFF"/>
                </a:solidFill>
                <a:latin typeface="Helvetica Neue"/>
                <a:ea typeface="Helvetica Neue"/>
                <a:cs typeface="Helvetica Neue"/>
                <a:sym typeface="Helvetica Neue"/>
              </a:defRPr>
            </a:lvl1pPr>
          </a:lstStyle>
          <a:p>
            <a:pPr lvl="0">
              <a:defRPr b="0" sz="1800">
                <a:solidFill>
                  <a:srgbClr val="000000"/>
                </a:solidFill>
              </a:defRPr>
            </a:pPr>
            <a:r>
              <a:rPr b="1" sz="4000">
                <a:solidFill>
                  <a:srgbClr val="FFFFFF"/>
                </a:solidFill>
              </a:rPr>
              <a:t>16:15</a:t>
            </a:r>
          </a:p>
        </p:txBody>
      </p:sp>
      <p:sp>
        <p:nvSpPr>
          <p:cNvPr id="3712" name="Shape 3712"/>
          <p:cNvSpPr/>
          <p:nvPr/>
        </p:nvSpPr>
        <p:spPr>
          <a:xfrm>
            <a:off x="1086741" y="6297517"/>
            <a:ext cx="1385317"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8100"/>
              </a:lnSpc>
              <a:defRPr b="1" sz="4000">
                <a:solidFill>
                  <a:srgbClr val="FFFFFF"/>
                </a:solidFill>
                <a:latin typeface="Helvetica Neue"/>
                <a:ea typeface="Helvetica Neue"/>
                <a:cs typeface="Helvetica Neue"/>
                <a:sym typeface="Helvetica Neue"/>
              </a:defRPr>
            </a:lvl1pPr>
          </a:lstStyle>
          <a:p>
            <a:pPr lvl="0">
              <a:defRPr b="0" sz="1800">
                <a:solidFill>
                  <a:srgbClr val="000000"/>
                </a:solidFill>
              </a:defRPr>
            </a:pPr>
            <a:r>
              <a:rPr b="1" sz="4000">
                <a:solidFill>
                  <a:srgbClr val="FFFFFF"/>
                </a:solidFill>
              </a:rPr>
              <a:t>16:00</a:t>
            </a:r>
          </a:p>
        </p:txBody>
      </p:sp>
      <p:grpSp>
        <p:nvGrpSpPr>
          <p:cNvPr id="3716" name="Group 3716"/>
          <p:cNvGrpSpPr/>
          <p:nvPr/>
        </p:nvGrpSpPr>
        <p:grpSpPr>
          <a:xfrm>
            <a:off x="7435470" y="5823197"/>
            <a:ext cx="4212683" cy="1657804"/>
            <a:chOff x="0" y="0"/>
            <a:chExt cx="4212682" cy="1657803"/>
          </a:xfrm>
        </p:grpSpPr>
        <p:sp>
          <p:nvSpPr>
            <p:cNvPr id="3713" name="Shape 3713"/>
            <p:cNvSpPr/>
            <p:nvPr/>
          </p:nvSpPr>
          <p:spPr>
            <a:xfrm>
              <a:off x="1617377"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58ADE1"/>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58ADE1"/>
                  </a:solidFill>
                </a:rPr>
                <a:t></a:t>
              </a:r>
            </a:p>
          </p:txBody>
        </p:sp>
        <p:sp>
          <p:nvSpPr>
            <p:cNvPr id="3714" name="Shape 3714"/>
            <p:cNvSpPr/>
            <p:nvPr/>
          </p:nvSpPr>
          <p:spPr>
            <a:xfrm>
              <a:off x="0" y="489416"/>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715" name="Shape 3715"/>
            <p:cNvSpPr/>
            <p:nvPr/>
          </p:nvSpPr>
          <p:spPr>
            <a:xfrm>
              <a:off x="2883026" y="846184"/>
              <a:ext cx="1329657" cy="6391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6250" sz="3200">
                  <a:solidFill>
                    <a:srgbClr val="58ADE1"/>
                  </a:solidFill>
                  <a:latin typeface="Atlassian-icons"/>
                  <a:ea typeface="Atlassian-icons"/>
                  <a:cs typeface="Atlassian-icons"/>
                  <a:sym typeface="Atlassian-icons"/>
                </a:defRPr>
              </a:lvl1pPr>
            </a:lstStyle>
            <a:p>
              <a:pPr lvl="0">
                <a:defRPr baseline="0" sz="1800">
                  <a:solidFill>
                    <a:srgbClr val="000000"/>
                  </a:solidFill>
                </a:defRPr>
              </a:pPr>
              <a:r>
                <a:rPr baseline="-6250" sz="3200">
                  <a:solidFill>
                    <a:srgbClr val="58ADE1"/>
                  </a:solidFill>
                </a:rPr>
                <a:t>stg</a:t>
              </a:r>
            </a:p>
          </p:txBody>
        </p:sp>
      </p:grpSp>
      <p:grpSp>
        <p:nvGrpSpPr>
          <p:cNvPr id="3735" name="Group 3735"/>
          <p:cNvGrpSpPr/>
          <p:nvPr/>
        </p:nvGrpSpPr>
        <p:grpSpPr>
          <a:xfrm>
            <a:off x="3173451" y="6171374"/>
            <a:ext cx="942781" cy="961450"/>
            <a:chOff x="0" y="0"/>
            <a:chExt cx="942780" cy="961449"/>
          </a:xfrm>
        </p:grpSpPr>
        <p:sp>
          <p:nvSpPr>
            <p:cNvPr id="3717" name="Shape 3717"/>
            <p:cNvSpPr/>
            <p:nvPr/>
          </p:nvSpPr>
          <p:spPr>
            <a:xfrm>
              <a:off x="11942" y="11823"/>
              <a:ext cx="919015" cy="828158"/>
            </a:xfrm>
            <a:custGeom>
              <a:avLst/>
              <a:gdLst/>
              <a:ahLst/>
              <a:cxnLst>
                <a:cxn ang="0">
                  <a:pos x="wd2" y="hd2"/>
                </a:cxn>
                <a:cxn ang="5400000">
                  <a:pos x="wd2" y="hd2"/>
                </a:cxn>
                <a:cxn ang="10800000">
                  <a:pos x="wd2" y="hd2"/>
                </a:cxn>
                <a:cxn ang="16200000">
                  <a:pos x="wd2" y="hd2"/>
                </a:cxn>
              </a:cxnLst>
              <a:rect l="0" t="0" r="r" b="b"/>
              <a:pathLst>
                <a:path w="18731" h="19253" fill="norm" stroke="1" extrusionOk="0">
                  <a:moveTo>
                    <a:pt x="16532" y="5254"/>
                  </a:moveTo>
                  <a:cubicBezTo>
                    <a:pt x="15990" y="2541"/>
                    <a:pt x="13851" y="0"/>
                    <a:pt x="10266" y="0"/>
                  </a:cubicBezTo>
                  <a:cubicBezTo>
                    <a:pt x="4180" y="0"/>
                    <a:pt x="4873" y="3983"/>
                    <a:pt x="3759" y="3983"/>
                  </a:cubicBezTo>
                  <a:cubicBezTo>
                    <a:pt x="445" y="3983"/>
                    <a:pt x="-2869" y="18715"/>
                    <a:pt x="4120" y="18715"/>
                  </a:cubicBezTo>
                  <a:cubicBezTo>
                    <a:pt x="11079" y="18715"/>
                    <a:pt x="18731" y="21600"/>
                    <a:pt x="18731" y="14011"/>
                  </a:cubicBezTo>
                  <a:cubicBezTo>
                    <a:pt x="18731" y="10783"/>
                    <a:pt x="16863" y="6937"/>
                    <a:pt x="16532" y="5254"/>
                  </a:cubicBezTo>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3718" name="Shape 3718"/>
            <p:cNvSpPr/>
            <p:nvPr/>
          </p:nvSpPr>
          <p:spPr>
            <a:xfrm>
              <a:off x="0" y="0"/>
              <a:ext cx="942781" cy="8525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727" y="21600"/>
                  </a:moveTo>
                  <a:cubicBezTo>
                    <a:pt x="14727" y="21600"/>
                    <a:pt x="14727" y="21600"/>
                    <a:pt x="14727" y="21600"/>
                  </a:cubicBezTo>
                  <a:cubicBezTo>
                    <a:pt x="13305" y="21600"/>
                    <a:pt x="11782" y="21450"/>
                    <a:pt x="10157" y="21301"/>
                  </a:cubicBezTo>
                  <a:cubicBezTo>
                    <a:pt x="8430" y="21151"/>
                    <a:pt x="6670" y="21001"/>
                    <a:pt x="4909" y="21001"/>
                  </a:cubicBezTo>
                  <a:cubicBezTo>
                    <a:pt x="3216" y="21001"/>
                    <a:pt x="1964" y="20290"/>
                    <a:pt x="1083" y="18942"/>
                  </a:cubicBezTo>
                  <a:cubicBezTo>
                    <a:pt x="372" y="17782"/>
                    <a:pt x="0" y="16172"/>
                    <a:pt x="0" y="14263"/>
                  </a:cubicBezTo>
                  <a:cubicBezTo>
                    <a:pt x="0" y="9883"/>
                    <a:pt x="2133" y="4342"/>
                    <a:pt x="4503" y="4342"/>
                  </a:cubicBezTo>
                  <a:cubicBezTo>
                    <a:pt x="4706" y="4342"/>
                    <a:pt x="4875" y="4080"/>
                    <a:pt x="5112" y="3556"/>
                  </a:cubicBezTo>
                  <a:cubicBezTo>
                    <a:pt x="5789" y="2209"/>
                    <a:pt x="6873" y="0"/>
                    <a:pt x="11816" y="0"/>
                  </a:cubicBezTo>
                  <a:cubicBezTo>
                    <a:pt x="16048" y="0"/>
                    <a:pt x="18519" y="2995"/>
                    <a:pt x="19129" y="5952"/>
                  </a:cubicBezTo>
                  <a:cubicBezTo>
                    <a:pt x="19230" y="6514"/>
                    <a:pt x="19535" y="7375"/>
                    <a:pt x="19907" y="8348"/>
                  </a:cubicBezTo>
                  <a:cubicBezTo>
                    <a:pt x="20652" y="10482"/>
                    <a:pt x="21600" y="13140"/>
                    <a:pt x="21600" y="15573"/>
                  </a:cubicBezTo>
                  <a:cubicBezTo>
                    <a:pt x="21600" y="17894"/>
                    <a:pt x="20957" y="19466"/>
                    <a:pt x="19636" y="20440"/>
                  </a:cubicBezTo>
                  <a:cubicBezTo>
                    <a:pt x="18519" y="21226"/>
                    <a:pt x="16962" y="21600"/>
                    <a:pt x="14727" y="21600"/>
                  </a:cubicBezTo>
                  <a:moveTo>
                    <a:pt x="11816" y="599"/>
                  </a:moveTo>
                  <a:cubicBezTo>
                    <a:pt x="7211" y="599"/>
                    <a:pt x="6196" y="2620"/>
                    <a:pt x="5586" y="3856"/>
                  </a:cubicBezTo>
                  <a:cubicBezTo>
                    <a:pt x="5315" y="4417"/>
                    <a:pt x="5045" y="4941"/>
                    <a:pt x="4503" y="4941"/>
                  </a:cubicBezTo>
                  <a:cubicBezTo>
                    <a:pt x="2607" y="4941"/>
                    <a:pt x="542" y="9845"/>
                    <a:pt x="542" y="14263"/>
                  </a:cubicBezTo>
                  <a:cubicBezTo>
                    <a:pt x="542" y="16060"/>
                    <a:pt x="880" y="17557"/>
                    <a:pt x="1557" y="18605"/>
                  </a:cubicBezTo>
                  <a:cubicBezTo>
                    <a:pt x="2302" y="19803"/>
                    <a:pt x="3419" y="20402"/>
                    <a:pt x="4909" y="20402"/>
                  </a:cubicBezTo>
                  <a:cubicBezTo>
                    <a:pt x="6670" y="20402"/>
                    <a:pt x="8464" y="20552"/>
                    <a:pt x="10191" y="20702"/>
                  </a:cubicBezTo>
                  <a:cubicBezTo>
                    <a:pt x="11816" y="20851"/>
                    <a:pt x="13339" y="21001"/>
                    <a:pt x="14727" y="21001"/>
                  </a:cubicBezTo>
                  <a:cubicBezTo>
                    <a:pt x="14727" y="21001"/>
                    <a:pt x="14727" y="21001"/>
                    <a:pt x="14727" y="21001"/>
                  </a:cubicBezTo>
                  <a:cubicBezTo>
                    <a:pt x="16860" y="21001"/>
                    <a:pt x="18316" y="20664"/>
                    <a:pt x="19332" y="19953"/>
                  </a:cubicBezTo>
                  <a:cubicBezTo>
                    <a:pt x="20517" y="19092"/>
                    <a:pt x="21058" y="17669"/>
                    <a:pt x="21058" y="15573"/>
                  </a:cubicBezTo>
                  <a:cubicBezTo>
                    <a:pt x="21058" y="13252"/>
                    <a:pt x="20144" y="10632"/>
                    <a:pt x="19399" y="8535"/>
                  </a:cubicBezTo>
                  <a:cubicBezTo>
                    <a:pt x="19027" y="7562"/>
                    <a:pt x="18722" y="6701"/>
                    <a:pt x="18587" y="6064"/>
                  </a:cubicBezTo>
                  <a:cubicBezTo>
                    <a:pt x="18045" y="3332"/>
                    <a:pt x="15743" y="599"/>
                    <a:pt x="11816" y="59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719" name="Shape 3719"/>
            <p:cNvSpPr/>
            <p:nvPr/>
          </p:nvSpPr>
          <p:spPr>
            <a:xfrm>
              <a:off x="51650" y="23647"/>
              <a:ext cx="833257" cy="4181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45" y="13967"/>
                  </a:moveTo>
                  <a:cubicBezTo>
                    <a:pt x="20451" y="15876"/>
                    <a:pt x="21064" y="18623"/>
                    <a:pt x="21600" y="21600"/>
                  </a:cubicBezTo>
                  <a:cubicBezTo>
                    <a:pt x="21294" y="19692"/>
                    <a:pt x="20911" y="17860"/>
                    <a:pt x="20604" y="16181"/>
                  </a:cubicBezTo>
                  <a:cubicBezTo>
                    <a:pt x="20413" y="15418"/>
                    <a:pt x="20298" y="14654"/>
                    <a:pt x="20145" y="13967"/>
                  </a:cubicBezTo>
                  <a:moveTo>
                    <a:pt x="12026" y="0"/>
                  </a:moveTo>
                  <a:cubicBezTo>
                    <a:pt x="6817" y="0"/>
                    <a:pt x="5668" y="4122"/>
                    <a:pt x="4979" y="6640"/>
                  </a:cubicBezTo>
                  <a:cubicBezTo>
                    <a:pt x="4672" y="7785"/>
                    <a:pt x="4366" y="8854"/>
                    <a:pt x="3753" y="8854"/>
                  </a:cubicBezTo>
                  <a:cubicBezTo>
                    <a:pt x="2374" y="8854"/>
                    <a:pt x="881" y="13128"/>
                    <a:pt x="0" y="18700"/>
                  </a:cubicBezTo>
                  <a:cubicBezTo>
                    <a:pt x="919" y="13739"/>
                    <a:pt x="2336" y="10075"/>
                    <a:pt x="3753" y="10075"/>
                  </a:cubicBezTo>
                  <a:cubicBezTo>
                    <a:pt x="5170" y="10075"/>
                    <a:pt x="4289" y="1221"/>
                    <a:pt x="12026" y="1221"/>
                  </a:cubicBezTo>
                  <a:cubicBezTo>
                    <a:pt x="15970" y="1221"/>
                    <a:pt x="18536" y="5419"/>
                    <a:pt x="19609" y="10457"/>
                  </a:cubicBezTo>
                  <a:cubicBezTo>
                    <a:pt x="18843" y="5114"/>
                    <a:pt x="16277" y="0"/>
                    <a:pt x="12026" y="0"/>
                  </a:cubicBezTo>
                </a:path>
              </a:pathLst>
            </a:custGeom>
            <a:solidFill>
              <a:srgbClr val="FFD774"/>
            </a:solidFill>
            <a:ln w="12700" cap="flat">
              <a:noFill/>
              <a:miter lim="400000"/>
            </a:ln>
            <a:effectLst/>
          </p:spPr>
          <p:txBody>
            <a:bodyPr wrap="square" lIns="71436" tIns="71436" rIns="71436" bIns="71436" numCol="1" anchor="t">
              <a:noAutofit/>
            </a:bodyPr>
            <a:lstStyle/>
            <a:p>
              <a:pPr lvl="0"/>
            </a:p>
          </p:txBody>
        </p:sp>
        <p:sp>
          <p:nvSpPr>
            <p:cNvPr id="3720" name="Shape 3720"/>
            <p:cNvSpPr/>
            <p:nvPr/>
          </p:nvSpPr>
          <p:spPr>
            <a:xfrm>
              <a:off x="0" y="0"/>
              <a:ext cx="942781" cy="8525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727" y="21600"/>
                  </a:moveTo>
                  <a:cubicBezTo>
                    <a:pt x="14727" y="21600"/>
                    <a:pt x="14727" y="21600"/>
                    <a:pt x="14727" y="21600"/>
                  </a:cubicBezTo>
                  <a:cubicBezTo>
                    <a:pt x="13305" y="21600"/>
                    <a:pt x="11782" y="21450"/>
                    <a:pt x="10157" y="21301"/>
                  </a:cubicBezTo>
                  <a:cubicBezTo>
                    <a:pt x="8430" y="21151"/>
                    <a:pt x="6670" y="21001"/>
                    <a:pt x="4909" y="21001"/>
                  </a:cubicBezTo>
                  <a:cubicBezTo>
                    <a:pt x="3216" y="21001"/>
                    <a:pt x="1964" y="20290"/>
                    <a:pt x="1083" y="18942"/>
                  </a:cubicBezTo>
                  <a:cubicBezTo>
                    <a:pt x="372" y="17782"/>
                    <a:pt x="0" y="16172"/>
                    <a:pt x="0" y="14263"/>
                  </a:cubicBezTo>
                  <a:cubicBezTo>
                    <a:pt x="0" y="9883"/>
                    <a:pt x="2133" y="4342"/>
                    <a:pt x="4503" y="4342"/>
                  </a:cubicBezTo>
                  <a:cubicBezTo>
                    <a:pt x="4706" y="4342"/>
                    <a:pt x="4875" y="4080"/>
                    <a:pt x="5112" y="3556"/>
                  </a:cubicBezTo>
                  <a:cubicBezTo>
                    <a:pt x="5789" y="2209"/>
                    <a:pt x="6873" y="0"/>
                    <a:pt x="11816" y="0"/>
                  </a:cubicBezTo>
                  <a:cubicBezTo>
                    <a:pt x="16048" y="0"/>
                    <a:pt x="18519" y="2995"/>
                    <a:pt x="19129" y="5952"/>
                  </a:cubicBezTo>
                  <a:cubicBezTo>
                    <a:pt x="19230" y="6514"/>
                    <a:pt x="19535" y="7375"/>
                    <a:pt x="19907" y="8348"/>
                  </a:cubicBezTo>
                  <a:cubicBezTo>
                    <a:pt x="20652" y="10482"/>
                    <a:pt x="21600" y="13140"/>
                    <a:pt x="21600" y="15573"/>
                  </a:cubicBezTo>
                  <a:cubicBezTo>
                    <a:pt x="21600" y="17894"/>
                    <a:pt x="20957" y="19466"/>
                    <a:pt x="19636" y="20440"/>
                  </a:cubicBezTo>
                  <a:cubicBezTo>
                    <a:pt x="18519" y="21226"/>
                    <a:pt x="16962" y="21600"/>
                    <a:pt x="14727" y="21600"/>
                  </a:cubicBezTo>
                  <a:moveTo>
                    <a:pt x="11816" y="599"/>
                  </a:moveTo>
                  <a:cubicBezTo>
                    <a:pt x="7211" y="599"/>
                    <a:pt x="6196" y="2620"/>
                    <a:pt x="5586" y="3856"/>
                  </a:cubicBezTo>
                  <a:cubicBezTo>
                    <a:pt x="5315" y="4417"/>
                    <a:pt x="5045" y="4941"/>
                    <a:pt x="4503" y="4941"/>
                  </a:cubicBezTo>
                  <a:cubicBezTo>
                    <a:pt x="2607" y="4941"/>
                    <a:pt x="542" y="9845"/>
                    <a:pt x="542" y="14263"/>
                  </a:cubicBezTo>
                  <a:cubicBezTo>
                    <a:pt x="542" y="16060"/>
                    <a:pt x="880" y="17557"/>
                    <a:pt x="1557" y="18605"/>
                  </a:cubicBezTo>
                  <a:cubicBezTo>
                    <a:pt x="2302" y="19803"/>
                    <a:pt x="3419" y="20402"/>
                    <a:pt x="4909" y="20402"/>
                  </a:cubicBezTo>
                  <a:cubicBezTo>
                    <a:pt x="6670" y="20402"/>
                    <a:pt x="8464" y="20552"/>
                    <a:pt x="10191" y="20702"/>
                  </a:cubicBezTo>
                  <a:cubicBezTo>
                    <a:pt x="11816" y="20851"/>
                    <a:pt x="13339" y="21001"/>
                    <a:pt x="14727" y="21001"/>
                  </a:cubicBezTo>
                  <a:cubicBezTo>
                    <a:pt x="14727" y="21001"/>
                    <a:pt x="14727" y="21001"/>
                    <a:pt x="14727" y="21001"/>
                  </a:cubicBezTo>
                  <a:cubicBezTo>
                    <a:pt x="16860" y="21001"/>
                    <a:pt x="18316" y="20664"/>
                    <a:pt x="19332" y="19953"/>
                  </a:cubicBezTo>
                  <a:cubicBezTo>
                    <a:pt x="20517" y="19092"/>
                    <a:pt x="21058" y="17669"/>
                    <a:pt x="21058" y="15573"/>
                  </a:cubicBezTo>
                  <a:cubicBezTo>
                    <a:pt x="21058" y="13252"/>
                    <a:pt x="20144" y="10632"/>
                    <a:pt x="19399" y="8535"/>
                  </a:cubicBezTo>
                  <a:cubicBezTo>
                    <a:pt x="19027" y="7562"/>
                    <a:pt x="18722" y="6701"/>
                    <a:pt x="18587" y="6064"/>
                  </a:cubicBezTo>
                  <a:cubicBezTo>
                    <a:pt x="18045" y="3332"/>
                    <a:pt x="15743" y="599"/>
                    <a:pt x="11816" y="59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721" name="Shape 3721"/>
            <p:cNvSpPr/>
            <p:nvPr/>
          </p:nvSpPr>
          <p:spPr>
            <a:xfrm>
              <a:off x="23647" y="576247"/>
              <a:ext cx="895487" cy="2526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1" y="5558"/>
                    <a:pt x="428" y="10232"/>
                    <a:pt x="1069" y="13516"/>
                  </a:cubicBezTo>
                  <a:cubicBezTo>
                    <a:pt x="1853" y="17558"/>
                    <a:pt x="3030" y="19579"/>
                    <a:pt x="4598" y="19579"/>
                  </a:cubicBezTo>
                  <a:cubicBezTo>
                    <a:pt x="6451" y="19579"/>
                    <a:pt x="8341" y="20084"/>
                    <a:pt x="10158" y="20589"/>
                  </a:cubicBezTo>
                  <a:cubicBezTo>
                    <a:pt x="11869" y="21095"/>
                    <a:pt x="13473" y="21600"/>
                    <a:pt x="14935" y="21600"/>
                  </a:cubicBezTo>
                  <a:cubicBezTo>
                    <a:pt x="14935" y="21600"/>
                    <a:pt x="14935" y="21600"/>
                    <a:pt x="14935" y="21600"/>
                  </a:cubicBezTo>
                  <a:cubicBezTo>
                    <a:pt x="17180" y="21600"/>
                    <a:pt x="18713" y="20463"/>
                    <a:pt x="19782" y="18063"/>
                  </a:cubicBezTo>
                  <a:cubicBezTo>
                    <a:pt x="21030" y="15158"/>
                    <a:pt x="21600" y="10358"/>
                    <a:pt x="21600" y="3284"/>
                  </a:cubicBezTo>
                  <a:cubicBezTo>
                    <a:pt x="21600" y="3284"/>
                    <a:pt x="21600" y="3284"/>
                    <a:pt x="21600" y="3158"/>
                  </a:cubicBezTo>
                  <a:cubicBezTo>
                    <a:pt x="20780" y="12758"/>
                    <a:pt x="18214" y="15032"/>
                    <a:pt x="14935" y="15032"/>
                  </a:cubicBezTo>
                  <a:cubicBezTo>
                    <a:pt x="11869" y="15032"/>
                    <a:pt x="8162" y="13011"/>
                    <a:pt x="4598" y="13011"/>
                  </a:cubicBezTo>
                  <a:cubicBezTo>
                    <a:pt x="1960" y="13011"/>
                    <a:pt x="570" y="7453"/>
                    <a:pt x="0" y="0"/>
                  </a:cubicBezTo>
                </a:path>
              </a:pathLst>
            </a:custGeom>
            <a:solidFill>
              <a:srgbClr val="DEAD27"/>
            </a:solidFill>
            <a:ln w="12700" cap="flat">
              <a:noFill/>
              <a:miter lim="400000"/>
            </a:ln>
            <a:effectLst/>
          </p:spPr>
          <p:txBody>
            <a:bodyPr wrap="square" lIns="71436" tIns="71436" rIns="71436" bIns="71436" numCol="1" anchor="t">
              <a:noAutofit/>
            </a:bodyPr>
            <a:lstStyle/>
            <a:p>
              <a:pPr lvl="0"/>
            </a:p>
          </p:txBody>
        </p:sp>
        <p:sp>
          <p:nvSpPr>
            <p:cNvPr id="3722" name="Shape 3722"/>
            <p:cNvSpPr/>
            <p:nvPr/>
          </p:nvSpPr>
          <p:spPr>
            <a:xfrm>
              <a:off x="12428" y="518373"/>
              <a:ext cx="918529" cy="322351"/>
            </a:xfrm>
            <a:custGeom>
              <a:avLst/>
              <a:gdLst/>
              <a:ahLst/>
              <a:cxnLst>
                <a:cxn ang="0">
                  <a:pos x="wd2" y="hd2"/>
                </a:cxn>
                <a:cxn ang="5400000">
                  <a:pos x="wd2" y="hd2"/>
                </a:cxn>
                <a:cxn ang="10800000">
                  <a:pos x="wd2" y="hd2"/>
                </a:cxn>
                <a:cxn ang="16200000">
                  <a:pos x="wd2" y="hd2"/>
                </a:cxn>
              </a:cxnLst>
              <a:rect l="0" t="0" r="r" b="b"/>
              <a:pathLst>
                <a:path w="21340" h="21600" fill="norm" stroke="1" extrusionOk="0">
                  <a:moveTo>
                    <a:pt x="49" y="0"/>
                  </a:moveTo>
                  <a:cubicBezTo>
                    <a:pt x="-260" y="10206"/>
                    <a:pt x="839" y="20015"/>
                    <a:pt x="4685" y="20015"/>
                  </a:cubicBezTo>
                  <a:cubicBezTo>
                    <a:pt x="8119" y="20015"/>
                    <a:pt x="11690" y="21600"/>
                    <a:pt x="14644" y="21600"/>
                  </a:cubicBezTo>
                  <a:cubicBezTo>
                    <a:pt x="18524" y="21600"/>
                    <a:pt x="21340" y="18925"/>
                    <a:pt x="21340" y="6440"/>
                  </a:cubicBezTo>
                  <a:cubicBezTo>
                    <a:pt x="21340" y="5450"/>
                    <a:pt x="21340" y="4459"/>
                    <a:pt x="21306" y="3468"/>
                  </a:cubicBezTo>
                  <a:cubicBezTo>
                    <a:pt x="21237" y="4558"/>
                    <a:pt x="21168" y="5549"/>
                    <a:pt x="21065" y="6341"/>
                  </a:cubicBezTo>
                  <a:cubicBezTo>
                    <a:pt x="21065" y="6440"/>
                    <a:pt x="21065" y="6440"/>
                    <a:pt x="21065" y="6440"/>
                  </a:cubicBezTo>
                  <a:cubicBezTo>
                    <a:pt x="21065" y="6440"/>
                    <a:pt x="21065" y="6440"/>
                    <a:pt x="21065" y="6440"/>
                  </a:cubicBezTo>
                  <a:cubicBezTo>
                    <a:pt x="21065" y="11989"/>
                    <a:pt x="20516" y="15754"/>
                    <a:pt x="19314" y="18033"/>
                  </a:cubicBezTo>
                  <a:cubicBezTo>
                    <a:pt x="18284" y="19916"/>
                    <a:pt x="16807" y="20807"/>
                    <a:pt x="14644" y="20807"/>
                  </a:cubicBezTo>
                  <a:cubicBezTo>
                    <a:pt x="14644" y="20807"/>
                    <a:pt x="14644" y="20807"/>
                    <a:pt x="14644" y="20807"/>
                  </a:cubicBezTo>
                  <a:cubicBezTo>
                    <a:pt x="13236" y="20807"/>
                    <a:pt x="11690" y="20411"/>
                    <a:pt x="10042" y="20015"/>
                  </a:cubicBezTo>
                  <a:cubicBezTo>
                    <a:pt x="8291" y="19618"/>
                    <a:pt x="6471" y="19222"/>
                    <a:pt x="4685" y="19222"/>
                  </a:cubicBezTo>
                  <a:cubicBezTo>
                    <a:pt x="3174" y="19222"/>
                    <a:pt x="2041" y="17637"/>
                    <a:pt x="1285" y="14466"/>
                  </a:cubicBezTo>
                  <a:cubicBezTo>
                    <a:pt x="667" y="11890"/>
                    <a:pt x="324" y="8224"/>
                    <a:pt x="255" y="3864"/>
                  </a:cubicBezTo>
                  <a:cubicBezTo>
                    <a:pt x="152" y="2576"/>
                    <a:pt x="83" y="1288"/>
                    <a:pt x="49"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723" name="Shape 3723"/>
            <p:cNvSpPr/>
            <p:nvPr/>
          </p:nvSpPr>
          <p:spPr>
            <a:xfrm>
              <a:off x="181710" y="277721"/>
              <a:ext cx="591184" cy="672112"/>
            </a:xfrm>
            <a:custGeom>
              <a:avLst/>
              <a:gdLst/>
              <a:ahLst/>
              <a:cxnLst>
                <a:cxn ang="0">
                  <a:pos x="wd2" y="hd2"/>
                </a:cxn>
                <a:cxn ang="5400000">
                  <a:pos x="wd2" y="hd2"/>
                </a:cxn>
                <a:cxn ang="10800000">
                  <a:pos x="wd2" y="hd2"/>
                </a:cxn>
                <a:cxn ang="16200000">
                  <a:pos x="wd2" y="hd2"/>
                </a:cxn>
              </a:cxnLst>
              <a:rect l="0" t="0" r="r" b="b"/>
              <a:pathLst>
                <a:path w="21600" h="20482" fill="norm" stroke="1" extrusionOk="0">
                  <a:moveTo>
                    <a:pt x="0" y="4281"/>
                  </a:moveTo>
                  <a:cubicBezTo>
                    <a:pt x="0" y="11346"/>
                    <a:pt x="0" y="11346"/>
                    <a:pt x="0" y="11346"/>
                  </a:cubicBezTo>
                  <a:cubicBezTo>
                    <a:pt x="0" y="16251"/>
                    <a:pt x="4698" y="20391"/>
                    <a:pt x="10638" y="20481"/>
                  </a:cubicBezTo>
                  <a:cubicBezTo>
                    <a:pt x="16686" y="20571"/>
                    <a:pt x="21600" y="16521"/>
                    <a:pt x="21600" y="11481"/>
                  </a:cubicBezTo>
                  <a:cubicBezTo>
                    <a:pt x="21600" y="3291"/>
                    <a:pt x="21600" y="3291"/>
                    <a:pt x="21600" y="3291"/>
                  </a:cubicBezTo>
                  <a:cubicBezTo>
                    <a:pt x="21600" y="2526"/>
                    <a:pt x="20790" y="1941"/>
                    <a:pt x="19872" y="2031"/>
                  </a:cubicBezTo>
                  <a:cubicBezTo>
                    <a:pt x="17226" y="2391"/>
                    <a:pt x="12150" y="2661"/>
                    <a:pt x="7560" y="546"/>
                  </a:cubicBezTo>
                  <a:cubicBezTo>
                    <a:pt x="4158" y="-1029"/>
                    <a:pt x="0" y="996"/>
                    <a:pt x="0" y="4191"/>
                  </a:cubicBezTo>
                  <a:cubicBezTo>
                    <a:pt x="0" y="4236"/>
                    <a:pt x="0" y="4236"/>
                    <a:pt x="0" y="4281"/>
                  </a:cubicBez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724" name="Shape 3724"/>
            <p:cNvSpPr/>
            <p:nvPr/>
          </p:nvSpPr>
          <p:spPr>
            <a:xfrm>
              <a:off x="169887" y="266343"/>
              <a:ext cx="614830" cy="6951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748" y="21600"/>
                    <a:pt x="10696" y="21600"/>
                    <a:pt x="10592" y="21600"/>
                  </a:cubicBezTo>
                  <a:cubicBezTo>
                    <a:pt x="4777" y="21508"/>
                    <a:pt x="0" y="17152"/>
                    <a:pt x="0" y="11924"/>
                  </a:cubicBezTo>
                  <a:cubicBezTo>
                    <a:pt x="0" y="4632"/>
                    <a:pt x="0" y="4632"/>
                    <a:pt x="0" y="4632"/>
                  </a:cubicBezTo>
                  <a:cubicBezTo>
                    <a:pt x="0" y="2064"/>
                    <a:pt x="2388" y="0"/>
                    <a:pt x="5296" y="0"/>
                  </a:cubicBezTo>
                  <a:cubicBezTo>
                    <a:pt x="6231" y="0"/>
                    <a:pt x="7062" y="183"/>
                    <a:pt x="7892" y="596"/>
                  </a:cubicBezTo>
                  <a:cubicBezTo>
                    <a:pt x="10229" y="1743"/>
                    <a:pt x="12981" y="2339"/>
                    <a:pt x="16044" y="2339"/>
                  </a:cubicBezTo>
                  <a:cubicBezTo>
                    <a:pt x="17187" y="2339"/>
                    <a:pt x="18329" y="2247"/>
                    <a:pt x="19419" y="2064"/>
                  </a:cubicBezTo>
                  <a:cubicBezTo>
                    <a:pt x="19523" y="2064"/>
                    <a:pt x="19627" y="2064"/>
                    <a:pt x="19731" y="2064"/>
                  </a:cubicBezTo>
                  <a:cubicBezTo>
                    <a:pt x="20769" y="2064"/>
                    <a:pt x="21600" y="2797"/>
                    <a:pt x="21600" y="3715"/>
                  </a:cubicBezTo>
                  <a:cubicBezTo>
                    <a:pt x="21600" y="12061"/>
                    <a:pt x="21600" y="12061"/>
                    <a:pt x="21600" y="12061"/>
                  </a:cubicBezTo>
                  <a:cubicBezTo>
                    <a:pt x="21600" y="14629"/>
                    <a:pt x="20458" y="17014"/>
                    <a:pt x="18433" y="18803"/>
                  </a:cubicBezTo>
                  <a:cubicBezTo>
                    <a:pt x="16408" y="20591"/>
                    <a:pt x="13708" y="21600"/>
                    <a:pt x="10800" y="21600"/>
                  </a:cubicBezTo>
                  <a:close/>
                  <a:moveTo>
                    <a:pt x="5296" y="734"/>
                  </a:moveTo>
                  <a:cubicBezTo>
                    <a:pt x="2856" y="734"/>
                    <a:pt x="831" y="2476"/>
                    <a:pt x="831" y="4632"/>
                  </a:cubicBezTo>
                  <a:cubicBezTo>
                    <a:pt x="831" y="11924"/>
                    <a:pt x="831" y="11924"/>
                    <a:pt x="831" y="11924"/>
                  </a:cubicBezTo>
                  <a:cubicBezTo>
                    <a:pt x="831" y="16785"/>
                    <a:pt x="5244" y="20775"/>
                    <a:pt x="10644" y="20866"/>
                  </a:cubicBezTo>
                  <a:cubicBezTo>
                    <a:pt x="13344" y="20912"/>
                    <a:pt x="15940" y="19995"/>
                    <a:pt x="17862" y="18298"/>
                  </a:cubicBezTo>
                  <a:cubicBezTo>
                    <a:pt x="19731" y="16647"/>
                    <a:pt x="20769" y="14400"/>
                    <a:pt x="20769" y="12061"/>
                  </a:cubicBezTo>
                  <a:cubicBezTo>
                    <a:pt x="20769" y="3715"/>
                    <a:pt x="20769" y="3715"/>
                    <a:pt x="20769" y="3715"/>
                  </a:cubicBezTo>
                  <a:cubicBezTo>
                    <a:pt x="20769" y="3210"/>
                    <a:pt x="20302" y="2797"/>
                    <a:pt x="19731" y="2797"/>
                  </a:cubicBezTo>
                  <a:cubicBezTo>
                    <a:pt x="19679" y="2797"/>
                    <a:pt x="19627" y="2797"/>
                    <a:pt x="19575" y="2797"/>
                  </a:cubicBezTo>
                  <a:cubicBezTo>
                    <a:pt x="18433" y="2981"/>
                    <a:pt x="17238" y="3073"/>
                    <a:pt x="16044" y="3073"/>
                  </a:cubicBezTo>
                  <a:cubicBezTo>
                    <a:pt x="12825" y="3073"/>
                    <a:pt x="9969" y="2431"/>
                    <a:pt x="7477" y="1238"/>
                  </a:cubicBezTo>
                  <a:cubicBezTo>
                    <a:pt x="6802" y="917"/>
                    <a:pt x="6075" y="734"/>
                    <a:pt x="5296" y="734"/>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725" name="Shape 3725"/>
            <p:cNvSpPr/>
            <p:nvPr/>
          </p:nvSpPr>
          <p:spPr>
            <a:xfrm>
              <a:off x="110768" y="459255"/>
              <a:ext cx="70943" cy="1418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725"/>
                    <a:pt x="0" y="10800"/>
                  </a:cubicBezTo>
                  <a:cubicBezTo>
                    <a:pt x="0" y="16875"/>
                    <a:pt x="9450" y="21600"/>
                    <a:pt x="21600" y="21600"/>
                  </a:cubicBezTo>
                  <a:lnTo>
                    <a:pt x="2160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726" name="Shape 3726"/>
            <p:cNvSpPr/>
            <p:nvPr/>
          </p:nvSpPr>
          <p:spPr>
            <a:xfrm>
              <a:off x="98945" y="447431"/>
              <a:ext cx="94590" cy="1655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7" y="21600"/>
                    <a:pt x="0" y="16779"/>
                    <a:pt x="0" y="10800"/>
                  </a:cubicBezTo>
                  <a:cubicBezTo>
                    <a:pt x="0" y="4821"/>
                    <a:pt x="8437" y="0"/>
                    <a:pt x="18900" y="0"/>
                  </a:cubicBezTo>
                  <a:cubicBezTo>
                    <a:pt x="20250" y="0"/>
                    <a:pt x="21600" y="771"/>
                    <a:pt x="21600" y="1543"/>
                  </a:cubicBezTo>
                  <a:cubicBezTo>
                    <a:pt x="21600" y="20057"/>
                    <a:pt x="21600" y="20057"/>
                    <a:pt x="21600" y="20057"/>
                  </a:cubicBezTo>
                  <a:cubicBezTo>
                    <a:pt x="21600" y="20829"/>
                    <a:pt x="20250" y="21600"/>
                    <a:pt x="18900" y="21600"/>
                  </a:cubicBezTo>
                  <a:close/>
                  <a:moveTo>
                    <a:pt x="16200" y="3279"/>
                  </a:moveTo>
                  <a:cubicBezTo>
                    <a:pt x="10125" y="4050"/>
                    <a:pt x="5400" y="7136"/>
                    <a:pt x="5400" y="10800"/>
                  </a:cubicBezTo>
                  <a:cubicBezTo>
                    <a:pt x="5400" y="14464"/>
                    <a:pt x="10125" y="17550"/>
                    <a:pt x="16200" y="18321"/>
                  </a:cubicBezTo>
                  <a:lnTo>
                    <a:pt x="16200" y="327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727" name="Shape 3727"/>
            <p:cNvSpPr/>
            <p:nvPr/>
          </p:nvSpPr>
          <p:spPr>
            <a:xfrm>
              <a:off x="772893" y="459255"/>
              <a:ext cx="70943" cy="1418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875"/>
                    <a:pt x="12150" y="21600"/>
                    <a:pt x="0" y="21600"/>
                  </a:cubicBezTo>
                  <a:lnTo>
                    <a:pt x="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728" name="Shape 3728"/>
            <p:cNvSpPr/>
            <p:nvPr/>
          </p:nvSpPr>
          <p:spPr>
            <a:xfrm>
              <a:off x="761069" y="447431"/>
              <a:ext cx="94590" cy="1655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771"/>
                    <a:pt x="1350" y="0"/>
                    <a:pt x="2700" y="0"/>
                  </a:cubicBezTo>
                  <a:cubicBezTo>
                    <a:pt x="13163" y="0"/>
                    <a:pt x="21600" y="4821"/>
                    <a:pt x="21600" y="10800"/>
                  </a:cubicBezTo>
                  <a:cubicBezTo>
                    <a:pt x="21600" y="16779"/>
                    <a:pt x="13163" y="21600"/>
                    <a:pt x="2700" y="21600"/>
                  </a:cubicBezTo>
                  <a:close/>
                  <a:moveTo>
                    <a:pt x="5400" y="3279"/>
                  </a:moveTo>
                  <a:cubicBezTo>
                    <a:pt x="5400" y="18321"/>
                    <a:pt x="5400" y="18321"/>
                    <a:pt x="5400" y="18321"/>
                  </a:cubicBezTo>
                  <a:cubicBezTo>
                    <a:pt x="11475" y="17550"/>
                    <a:pt x="16200" y="14464"/>
                    <a:pt x="16200" y="10800"/>
                  </a:cubicBezTo>
                  <a:cubicBezTo>
                    <a:pt x="16200" y="7136"/>
                    <a:pt x="11475" y="4050"/>
                    <a:pt x="5400" y="3279"/>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729" name="Shape 3729"/>
            <p:cNvSpPr/>
            <p:nvPr/>
          </p:nvSpPr>
          <p:spPr>
            <a:xfrm>
              <a:off x="317371" y="512772"/>
              <a:ext cx="59119" cy="5911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730" name="Shape 3730"/>
            <p:cNvSpPr/>
            <p:nvPr/>
          </p:nvSpPr>
          <p:spPr>
            <a:xfrm>
              <a:off x="577491" y="512772"/>
              <a:ext cx="59119" cy="5911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731" name="Shape 3731"/>
            <p:cNvSpPr/>
            <p:nvPr/>
          </p:nvSpPr>
          <p:spPr>
            <a:xfrm>
              <a:off x="288123" y="430007"/>
              <a:ext cx="118238" cy="59174"/>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732" name="Shape 3732"/>
            <p:cNvSpPr/>
            <p:nvPr/>
          </p:nvSpPr>
          <p:spPr>
            <a:xfrm>
              <a:off x="548243" y="430007"/>
              <a:ext cx="118238" cy="59174"/>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733" name="Shape 3733"/>
            <p:cNvSpPr/>
            <p:nvPr/>
          </p:nvSpPr>
          <p:spPr>
            <a:xfrm>
              <a:off x="418183" y="631009"/>
              <a:ext cx="118238" cy="709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60" y="21600"/>
                    <a:pt x="0" y="13500"/>
                    <a:pt x="0" y="3600"/>
                  </a:cubicBezTo>
                  <a:cubicBezTo>
                    <a:pt x="0" y="1800"/>
                    <a:pt x="1080" y="0"/>
                    <a:pt x="2160" y="0"/>
                  </a:cubicBezTo>
                  <a:cubicBezTo>
                    <a:pt x="3240" y="0"/>
                    <a:pt x="4320" y="1800"/>
                    <a:pt x="4320" y="3600"/>
                  </a:cubicBezTo>
                  <a:cubicBezTo>
                    <a:pt x="4320" y="9450"/>
                    <a:pt x="7290" y="14400"/>
                    <a:pt x="10800" y="14400"/>
                  </a:cubicBezTo>
                  <a:cubicBezTo>
                    <a:pt x="14310" y="14400"/>
                    <a:pt x="17280" y="9450"/>
                    <a:pt x="17280" y="3600"/>
                  </a:cubicBezTo>
                  <a:cubicBezTo>
                    <a:pt x="17280" y="1800"/>
                    <a:pt x="18360" y="0"/>
                    <a:pt x="19440" y="0"/>
                  </a:cubicBezTo>
                  <a:cubicBezTo>
                    <a:pt x="20520" y="0"/>
                    <a:pt x="21600" y="1800"/>
                    <a:pt x="21600" y="3600"/>
                  </a:cubicBezTo>
                  <a:cubicBezTo>
                    <a:pt x="21600" y="13500"/>
                    <a:pt x="16740" y="21600"/>
                    <a:pt x="1080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734" name="Shape 3734"/>
            <p:cNvSpPr/>
            <p:nvPr/>
          </p:nvSpPr>
          <p:spPr>
            <a:xfrm>
              <a:off x="407610" y="781605"/>
              <a:ext cx="139384" cy="70943"/>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nvGrpSpPr>
          <p:cNvPr id="3810" name="Group 3810"/>
          <p:cNvGrpSpPr/>
          <p:nvPr/>
        </p:nvGrpSpPr>
        <p:grpSpPr>
          <a:xfrm>
            <a:off x="2847786" y="9265760"/>
            <a:ext cx="15832575" cy="1565528"/>
            <a:chOff x="0" y="0"/>
            <a:chExt cx="15832573" cy="1565526"/>
          </a:xfrm>
        </p:grpSpPr>
        <p:pic>
          <p:nvPicPr>
            <p:cNvPr id="3736" name="pasted-image.png"/>
            <p:cNvPicPr/>
            <p:nvPr/>
          </p:nvPicPr>
          <p:blipFill>
            <a:blip r:embed="rId6">
              <a:extLst/>
            </a:blip>
            <a:stretch>
              <a:fillRect/>
            </a:stretch>
          </p:blipFill>
          <p:spPr>
            <a:xfrm>
              <a:off x="6443001" y="451399"/>
              <a:ext cx="1183085" cy="676023"/>
            </a:xfrm>
            <a:prstGeom prst="rect">
              <a:avLst/>
            </a:prstGeom>
            <a:ln w="12700" cap="flat">
              <a:noFill/>
              <a:miter lim="400000"/>
            </a:ln>
            <a:effectLst/>
          </p:spPr>
        </p:pic>
        <p:pic>
          <p:nvPicPr>
            <p:cNvPr id="3737" name="pasted-image.png"/>
            <p:cNvPicPr/>
            <p:nvPr/>
          </p:nvPicPr>
          <p:blipFill>
            <a:blip r:embed="rId5">
              <a:extLst/>
            </a:blip>
            <a:srcRect l="0" t="0" r="0" b="0"/>
            <a:stretch>
              <a:fillRect/>
            </a:stretch>
          </p:blipFill>
          <p:spPr>
            <a:xfrm>
              <a:off x="14275396" y="8349"/>
              <a:ext cx="1557178" cy="1557178"/>
            </a:xfrm>
            <a:prstGeom prst="rect">
              <a:avLst/>
            </a:prstGeom>
            <a:ln w="12700" cap="flat">
              <a:noFill/>
              <a:miter lim="400000"/>
            </a:ln>
            <a:effectLst/>
          </p:spPr>
        </p:pic>
        <p:sp>
          <p:nvSpPr>
            <p:cNvPr id="3738" name="Shape 3738"/>
            <p:cNvSpPr/>
            <p:nvPr/>
          </p:nvSpPr>
          <p:spPr>
            <a:xfrm>
              <a:off x="8599375" y="447533"/>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739" name="Shape 3739"/>
            <p:cNvSpPr/>
            <p:nvPr/>
          </p:nvSpPr>
          <p:spPr>
            <a:xfrm>
              <a:off x="12623796" y="447533"/>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740" name="Shape 3740"/>
            <p:cNvSpPr/>
            <p:nvPr/>
          </p:nvSpPr>
          <p:spPr>
            <a:xfrm>
              <a:off x="4564898" y="447533"/>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pic>
          <p:nvPicPr>
            <p:cNvPr id="3741" name="1328807872794247151facebook-like-button-big-hi.png"/>
            <p:cNvPicPr/>
            <p:nvPr/>
          </p:nvPicPr>
          <p:blipFill>
            <a:blip r:embed="rId7">
              <a:extLst/>
            </a:blip>
            <a:stretch>
              <a:fillRect/>
            </a:stretch>
          </p:blipFill>
          <p:spPr>
            <a:xfrm>
              <a:off x="10533197" y="291257"/>
              <a:ext cx="962494" cy="996308"/>
            </a:xfrm>
            <a:prstGeom prst="rect">
              <a:avLst/>
            </a:prstGeom>
            <a:ln w="12700" cap="flat">
              <a:noFill/>
              <a:miter lim="400000"/>
            </a:ln>
            <a:effectLst/>
          </p:spPr>
        </p:pic>
        <p:grpSp>
          <p:nvGrpSpPr>
            <p:cNvPr id="3809" name="Group 3809"/>
            <p:cNvGrpSpPr/>
            <p:nvPr/>
          </p:nvGrpSpPr>
          <p:grpSpPr>
            <a:xfrm>
              <a:off x="-1" y="-1"/>
              <a:ext cx="1707564" cy="1418842"/>
              <a:chOff x="0" y="0"/>
              <a:chExt cx="1707562" cy="1418840"/>
            </a:xfrm>
          </p:grpSpPr>
          <p:grpSp>
            <p:nvGrpSpPr>
              <p:cNvPr id="3765" name="Group 3765"/>
              <p:cNvGrpSpPr/>
              <p:nvPr/>
            </p:nvGrpSpPr>
            <p:grpSpPr>
              <a:xfrm>
                <a:off x="-1" y="0"/>
                <a:ext cx="797314" cy="972238"/>
                <a:chOff x="0" y="0"/>
                <a:chExt cx="797312" cy="972237"/>
              </a:xfrm>
            </p:grpSpPr>
            <p:sp>
              <p:nvSpPr>
                <p:cNvPr id="3742" name="Shape 3742"/>
                <p:cNvSpPr/>
                <p:nvPr/>
              </p:nvSpPr>
              <p:spPr>
                <a:xfrm>
                  <a:off x="53066" y="12456"/>
                  <a:ext cx="697732" cy="5474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21" y="0"/>
                        <a:pt x="0" y="6136"/>
                        <a:pt x="0" y="13745"/>
                      </a:cubicBezTo>
                      <a:cubicBezTo>
                        <a:pt x="0" y="21600"/>
                        <a:pt x="0" y="21600"/>
                        <a:pt x="0" y="21600"/>
                      </a:cubicBezTo>
                      <a:cubicBezTo>
                        <a:pt x="21600" y="21600"/>
                        <a:pt x="21600" y="21600"/>
                        <a:pt x="21600" y="21600"/>
                      </a:cubicBezTo>
                      <a:cubicBezTo>
                        <a:pt x="21600" y="13745"/>
                        <a:pt x="21600" y="13745"/>
                        <a:pt x="21600" y="13745"/>
                      </a:cubicBezTo>
                      <a:cubicBezTo>
                        <a:pt x="21600" y="6136"/>
                        <a:pt x="16779" y="0"/>
                        <a:pt x="10800" y="0"/>
                      </a:cubicBezTo>
                    </a:path>
                  </a:pathLst>
                </a:custGeom>
                <a:solidFill>
                  <a:srgbClr val="A36D41"/>
                </a:solidFill>
                <a:ln w="12700" cap="flat">
                  <a:noFill/>
                  <a:miter lim="400000"/>
                </a:ln>
                <a:effectLst/>
              </p:spPr>
              <p:txBody>
                <a:bodyPr wrap="square" lIns="71436" tIns="71436" rIns="71436" bIns="71436" numCol="1" anchor="t">
                  <a:noAutofit/>
                </a:bodyPr>
                <a:lstStyle/>
                <a:p>
                  <a:pPr lvl="0"/>
                </a:p>
              </p:txBody>
            </p:sp>
            <p:sp>
              <p:nvSpPr>
                <p:cNvPr id="3743" name="Shape 3743"/>
                <p:cNvSpPr/>
                <p:nvPr/>
              </p:nvSpPr>
              <p:spPr>
                <a:xfrm>
                  <a:off x="40619" y="-1"/>
                  <a:ext cx="722627" cy="5723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28" y="21600"/>
                      </a:moveTo>
                      <a:cubicBezTo>
                        <a:pt x="372" y="21600"/>
                        <a:pt x="372" y="21600"/>
                        <a:pt x="372" y="21600"/>
                      </a:cubicBezTo>
                      <a:cubicBezTo>
                        <a:pt x="186" y="21600"/>
                        <a:pt x="0" y="21365"/>
                        <a:pt x="0" y="21130"/>
                      </a:cubicBezTo>
                      <a:cubicBezTo>
                        <a:pt x="0" y="13617"/>
                        <a:pt x="0" y="13617"/>
                        <a:pt x="0" y="13617"/>
                      </a:cubicBezTo>
                      <a:cubicBezTo>
                        <a:pt x="0" y="6104"/>
                        <a:pt x="4841" y="0"/>
                        <a:pt x="10800" y="0"/>
                      </a:cubicBezTo>
                      <a:cubicBezTo>
                        <a:pt x="16759" y="0"/>
                        <a:pt x="21600" y="6104"/>
                        <a:pt x="21600" y="13617"/>
                      </a:cubicBezTo>
                      <a:cubicBezTo>
                        <a:pt x="21600" y="21130"/>
                        <a:pt x="21600" y="21130"/>
                        <a:pt x="21600" y="21130"/>
                      </a:cubicBezTo>
                      <a:cubicBezTo>
                        <a:pt x="21600" y="21365"/>
                        <a:pt x="21414" y="21600"/>
                        <a:pt x="21228" y="21600"/>
                      </a:cubicBezTo>
                      <a:moveTo>
                        <a:pt x="745" y="20661"/>
                      </a:moveTo>
                      <a:cubicBezTo>
                        <a:pt x="20855" y="20661"/>
                        <a:pt x="20855" y="20661"/>
                        <a:pt x="20855" y="20661"/>
                      </a:cubicBezTo>
                      <a:cubicBezTo>
                        <a:pt x="20855" y="13617"/>
                        <a:pt x="20855" y="13617"/>
                        <a:pt x="20855" y="13617"/>
                      </a:cubicBezTo>
                      <a:cubicBezTo>
                        <a:pt x="20855" y="6633"/>
                        <a:pt x="16340" y="939"/>
                        <a:pt x="10800" y="939"/>
                      </a:cubicBezTo>
                      <a:cubicBezTo>
                        <a:pt x="5260" y="939"/>
                        <a:pt x="745" y="6633"/>
                        <a:pt x="745" y="13617"/>
                      </a:cubicBezTo>
                      <a:cubicBezTo>
                        <a:pt x="745" y="20661"/>
                        <a:pt x="745" y="20661"/>
                        <a:pt x="745" y="20661"/>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744" name="Shape 3744"/>
                <p:cNvSpPr/>
                <p:nvPr/>
              </p:nvSpPr>
              <p:spPr>
                <a:xfrm>
                  <a:off x="60928" y="12456"/>
                  <a:ext cx="356400" cy="5474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61"/>
                      </a:moveTo>
                      <a:cubicBezTo>
                        <a:pt x="21317" y="0"/>
                        <a:pt x="21034" y="0"/>
                        <a:pt x="20751" y="0"/>
                      </a:cubicBezTo>
                      <a:cubicBezTo>
                        <a:pt x="9244" y="184"/>
                        <a:pt x="0" y="6259"/>
                        <a:pt x="0" y="13745"/>
                      </a:cubicBezTo>
                      <a:cubicBezTo>
                        <a:pt x="0" y="21600"/>
                        <a:pt x="0" y="21600"/>
                        <a:pt x="0" y="21600"/>
                      </a:cubicBezTo>
                      <a:cubicBezTo>
                        <a:pt x="1886" y="21600"/>
                        <a:pt x="1886" y="21600"/>
                        <a:pt x="1886" y="21600"/>
                      </a:cubicBezTo>
                      <a:cubicBezTo>
                        <a:pt x="1886" y="13745"/>
                        <a:pt x="1886" y="13745"/>
                        <a:pt x="1886" y="13745"/>
                      </a:cubicBezTo>
                      <a:cubicBezTo>
                        <a:pt x="1886" y="6443"/>
                        <a:pt x="10564" y="491"/>
                        <a:pt x="21600" y="61"/>
                      </a:cubicBezTo>
                      <a:close/>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3745" name="Shape 3745"/>
                <p:cNvSpPr/>
                <p:nvPr/>
              </p:nvSpPr>
              <p:spPr>
                <a:xfrm>
                  <a:off x="40619" y="-1"/>
                  <a:ext cx="722627" cy="5723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28" y="21600"/>
                      </a:moveTo>
                      <a:cubicBezTo>
                        <a:pt x="372" y="21600"/>
                        <a:pt x="372" y="21600"/>
                        <a:pt x="372" y="21600"/>
                      </a:cubicBezTo>
                      <a:cubicBezTo>
                        <a:pt x="186" y="21600"/>
                        <a:pt x="0" y="21365"/>
                        <a:pt x="0" y="21130"/>
                      </a:cubicBezTo>
                      <a:cubicBezTo>
                        <a:pt x="0" y="13617"/>
                        <a:pt x="0" y="13617"/>
                        <a:pt x="0" y="13617"/>
                      </a:cubicBezTo>
                      <a:cubicBezTo>
                        <a:pt x="0" y="6104"/>
                        <a:pt x="4841" y="0"/>
                        <a:pt x="10800" y="0"/>
                      </a:cubicBezTo>
                      <a:cubicBezTo>
                        <a:pt x="16759" y="0"/>
                        <a:pt x="21600" y="6104"/>
                        <a:pt x="21600" y="13617"/>
                      </a:cubicBezTo>
                      <a:cubicBezTo>
                        <a:pt x="21600" y="21130"/>
                        <a:pt x="21600" y="21130"/>
                        <a:pt x="21600" y="21130"/>
                      </a:cubicBezTo>
                      <a:cubicBezTo>
                        <a:pt x="21600" y="21365"/>
                        <a:pt x="21414" y="21600"/>
                        <a:pt x="21228" y="21600"/>
                      </a:cubicBezTo>
                      <a:moveTo>
                        <a:pt x="745" y="20661"/>
                      </a:moveTo>
                      <a:cubicBezTo>
                        <a:pt x="20855" y="20661"/>
                        <a:pt x="20855" y="20661"/>
                        <a:pt x="20855" y="20661"/>
                      </a:cubicBezTo>
                      <a:cubicBezTo>
                        <a:pt x="20855" y="13617"/>
                        <a:pt x="20855" y="13617"/>
                        <a:pt x="20855" y="13617"/>
                      </a:cubicBezTo>
                      <a:cubicBezTo>
                        <a:pt x="20855" y="6633"/>
                        <a:pt x="16340" y="939"/>
                        <a:pt x="10800" y="939"/>
                      </a:cubicBezTo>
                      <a:cubicBezTo>
                        <a:pt x="5260" y="939"/>
                        <a:pt x="745" y="6633"/>
                        <a:pt x="745" y="13617"/>
                      </a:cubicBezTo>
                      <a:cubicBezTo>
                        <a:pt x="745" y="20661"/>
                        <a:pt x="745" y="20661"/>
                        <a:pt x="745" y="20661"/>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746" name="Shape 3746"/>
                <p:cNvSpPr/>
                <p:nvPr/>
              </p:nvSpPr>
              <p:spPr>
                <a:xfrm>
                  <a:off x="12447" y="460487"/>
                  <a:ext cx="74688" cy="143310"/>
                </a:xfrm>
                <a:custGeom>
                  <a:avLst/>
                  <a:gdLst/>
                  <a:ahLst/>
                  <a:cxnLst>
                    <a:cxn ang="0">
                      <a:pos x="wd2" y="hd2"/>
                    </a:cxn>
                    <a:cxn ang="5400000">
                      <a:pos x="wd2" y="hd2"/>
                    </a:cxn>
                    <a:cxn ang="10800000">
                      <a:pos x="wd2" y="hd2"/>
                    </a:cxn>
                    <a:cxn ang="16200000">
                      <a:pos x="wd2" y="hd2"/>
                    </a:cxn>
                  </a:cxnLst>
                  <a:rect l="0" t="0" r="r" b="b"/>
                  <a:pathLst>
                    <a:path w="21600" h="20709" fill="norm" stroke="1" extrusionOk="0">
                      <a:moveTo>
                        <a:pt x="21600" y="3609"/>
                      </a:moveTo>
                      <a:cubicBezTo>
                        <a:pt x="21600" y="909"/>
                        <a:pt x="15750" y="-891"/>
                        <a:pt x="10800" y="459"/>
                      </a:cubicBezTo>
                      <a:cubicBezTo>
                        <a:pt x="4500" y="2259"/>
                        <a:pt x="0" y="5859"/>
                        <a:pt x="0" y="9909"/>
                      </a:cubicBezTo>
                      <a:cubicBezTo>
                        <a:pt x="0" y="15984"/>
                        <a:pt x="9450" y="20709"/>
                        <a:pt x="21600" y="20709"/>
                      </a:cubicBezTo>
                      <a:lnTo>
                        <a:pt x="21600" y="3609"/>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747" name="Shape 3747"/>
                <p:cNvSpPr/>
                <p:nvPr/>
              </p:nvSpPr>
              <p:spPr>
                <a:xfrm>
                  <a:off x="-1" y="447766"/>
                  <a:ext cx="100239" cy="1684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7" y="21600"/>
                        <a:pt x="0" y="16600"/>
                        <a:pt x="0" y="10400"/>
                      </a:cubicBezTo>
                      <a:cubicBezTo>
                        <a:pt x="0" y="6400"/>
                        <a:pt x="3712" y="2600"/>
                        <a:pt x="9450" y="600"/>
                      </a:cubicBezTo>
                      <a:cubicBezTo>
                        <a:pt x="10800" y="200"/>
                        <a:pt x="12150" y="0"/>
                        <a:pt x="13500" y="0"/>
                      </a:cubicBezTo>
                      <a:cubicBezTo>
                        <a:pt x="17888" y="0"/>
                        <a:pt x="21600" y="2200"/>
                        <a:pt x="21600" y="4800"/>
                      </a:cubicBezTo>
                      <a:cubicBezTo>
                        <a:pt x="21600" y="20000"/>
                        <a:pt x="21600" y="20000"/>
                        <a:pt x="21600" y="20000"/>
                      </a:cubicBezTo>
                      <a:cubicBezTo>
                        <a:pt x="21600" y="20800"/>
                        <a:pt x="20250" y="21600"/>
                        <a:pt x="18900" y="21600"/>
                      </a:cubicBezTo>
                      <a:close/>
                      <a:moveTo>
                        <a:pt x="13500" y="3200"/>
                      </a:moveTo>
                      <a:cubicBezTo>
                        <a:pt x="13162" y="3200"/>
                        <a:pt x="12487" y="3400"/>
                        <a:pt x="12150" y="3400"/>
                      </a:cubicBezTo>
                      <a:cubicBezTo>
                        <a:pt x="8100" y="4800"/>
                        <a:pt x="5400" y="7600"/>
                        <a:pt x="5400" y="10400"/>
                      </a:cubicBezTo>
                      <a:cubicBezTo>
                        <a:pt x="5400" y="14200"/>
                        <a:pt x="10125" y="17400"/>
                        <a:pt x="16200" y="18200"/>
                      </a:cubicBezTo>
                      <a:cubicBezTo>
                        <a:pt x="16200" y="4800"/>
                        <a:pt x="16200" y="4800"/>
                        <a:pt x="16200" y="4800"/>
                      </a:cubicBezTo>
                      <a:cubicBezTo>
                        <a:pt x="16200" y="3800"/>
                        <a:pt x="14850" y="3200"/>
                        <a:pt x="13500" y="32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748" name="Shape 3748"/>
                <p:cNvSpPr/>
                <p:nvPr/>
              </p:nvSpPr>
              <p:spPr>
                <a:xfrm>
                  <a:off x="87134" y="292192"/>
                  <a:ext cx="623045" cy="667805"/>
                </a:xfrm>
                <a:custGeom>
                  <a:avLst/>
                  <a:gdLst/>
                  <a:ahLst/>
                  <a:cxnLst>
                    <a:cxn ang="0">
                      <a:pos x="wd2" y="hd2"/>
                    </a:cxn>
                    <a:cxn ang="5400000">
                      <a:pos x="wd2" y="hd2"/>
                    </a:cxn>
                    <a:cxn ang="10800000">
                      <a:pos x="wd2" y="hd2"/>
                    </a:cxn>
                    <a:cxn ang="16200000">
                      <a:pos x="wd2" y="hd2"/>
                    </a:cxn>
                  </a:cxnLst>
                  <a:rect l="0" t="0" r="r" b="b"/>
                  <a:pathLst>
                    <a:path w="21600" h="20777" fill="norm" stroke="1" extrusionOk="0">
                      <a:moveTo>
                        <a:pt x="20088" y="6779"/>
                      </a:moveTo>
                      <a:cubicBezTo>
                        <a:pt x="20088" y="2904"/>
                        <a:pt x="20088" y="2904"/>
                        <a:pt x="20088" y="2904"/>
                      </a:cubicBezTo>
                      <a:cubicBezTo>
                        <a:pt x="20088" y="434"/>
                        <a:pt x="17874" y="-728"/>
                        <a:pt x="16362" y="483"/>
                      </a:cubicBezTo>
                      <a:cubicBezTo>
                        <a:pt x="15120" y="1451"/>
                        <a:pt x="14094" y="3485"/>
                        <a:pt x="5616" y="3485"/>
                      </a:cubicBezTo>
                      <a:cubicBezTo>
                        <a:pt x="5616" y="2517"/>
                        <a:pt x="4860" y="1161"/>
                        <a:pt x="3240" y="1161"/>
                      </a:cubicBezTo>
                      <a:cubicBezTo>
                        <a:pt x="3564" y="1161"/>
                        <a:pt x="3564" y="1161"/>
                        <a:pt x="3564" y="1161"/>
                      </a:cubicBezTo>
                      <a:cubicBezTo>
                        <a:pt x="2430" y="1161"/>
                        <a:pt x="1512" y="1984"/>
                        <a:pt x="1512" y="3001"/>
                      </a:cubicBezTo>
                      <a:cubicBezTo>
                        <a:pt x="1512" y="6779"/>
                        <a:pt x="1512" y="6779"/>
                        <a:pt x="1512" y="6779"/>
                      </a:cubicBezTo>
                      <a:cubicBezTo>
                        <a:pt x="1512" y="7505"/>
                        <a:pt x="810" y="8135"/>
                        <a:pt x="0" y="8135"/>
                      </a:cubicBezTo>
                      <a:cubicBezTo>
                        <a:pt x="0" y="10944"/>
                        <a:pt x="0" y="10944"/>
                        <a:pt x="0" y="10944"/>
                      </a:cubicBezTo>
                      <a:cubicBezTo>
                        <a:pt x="0" y="16271"/>
                        <a:pt x="4698" y="20678"/>
                        <a:pt x="10638" y="20775"/>
                      </a:cubicBezTo>
                      <a:cubicBezTo>
                        <a:pt x="16686" y="20872"/>
                        <a:pt x="21600" y="16513"/>
                        <a:pt x="21600" y="11089"/>
                      </a:cubicBezTo>
                      <a:cubicBezTo>
                        <a:pt x="21600" y="8135"/>
                        <a:pt x="21600" y="8135"/>
                        <a:pt x="21600" y="8135"/>
                      </a:cubicBezTo>
                      <a:cubicBezTo>
                        <a:pt x="20790" y="8135"/>
                        <a:pt x="20088" y="7505"/>
                        <a:pt x="20088" y="6779"/>
                      </a:cubicBezTo>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749" name="Shape 3749"/>
                <p:cNvSpPr/>
                <p:nvPr/>
              </p:nvSpPr>
              <p:spPr>
                <a:xfrm>
                  <a:off x="74686" y="279935"/>
                  <a:ext cx="647941" cy="6923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800" y="21600"/>
                        <a:pt x="10800" y="21600"/>
                        <a:pt x="10800" y="21600"/>
                      </a:cubicBezTo>
                      <a:cubicBezTo>
                        <a:pt x="10748" y="21600"/>
                        <a:pt x="10696" y="21600"/>
                        <a:pt x="10592" y="21600"/>
                      </a:cubicBezTo>
                      <a:cubicBezTo>
                        <a:pt x="4777" y="21503"/>
                        <a:pt x="0" y="16940"/>
                        <a:pt x="0" y="11358"/>
                      </a:cubicBezTo>
                      <a:cubicBezTo>
                        <a:pt x="0" y="8543"/>
                        <a:pt x="0" y="8543"/>
                        <a:pt x="0" y="8543"/>
                      </a:cubicBezTo>
                      <a:cubicBezTo>
                        <a:pt x="0" y="8349"/>
                        <a:pt x="208" y="8155"/>
                        <a:pt x="415" y="8155"/>
                      </a:cubicBezTo>
                      <a:cubicBezTo>
                        <a:pt x="987" y="8155"/>
                        <a:pt x="1454" y="7718"/>
                        <a:pt x="1454" y="7184"/>
                      </a:cubicBezTo>
                      <a:cubicBezTo>
                        <a:pt x="1454" y="3398"/>
                        <a:pt x="1454" y="3398"/>
                        <a:pt x="1454" y="3398"/>
                      </a:cubicBezTo>
                      <a:cubicBezTo>
                        <a:pt x="1454" y="2330"/>
                        <a:pt x="2233" y="1456"/>
                        <a:pt x="3323" y="1213"/>
                      </a:cubicBezTo>
                      <a:cubicBezTo>
                        <a:pt x="3375" y="1165"/>
                        <a:pt x="3479" y="1165"/>
                        <a:pt x="3531" y="1165"/>
                      </a:cubicBezTo>
                      <a:cubicBezTo>
                        <a:pt x="3842" y="1165"/>
                        <a:pt x="3842" y="1165"/>
                        <a:pt x="3842" y="1165"/>
                      </a:cubicBezTo>
                      <a:cubicBezTo>
                        <a:pt x="3894" y="1165"/>
                        <a:pt x="3998" y="1165"/>
                        <a:pt x="4050" y="1213"/>
                      </a:cubicBezTo>
                      <a:cubicBezTo>
                        <a:pt x="5348" y="1456"/>
                        <a:pt x="6023" y="2573"/>
                        <a:pt x="6179" y="3495"/>
                      </a:cubicBezTo>
                      <a:cubicBezTo>
                        <a:pt x="12825" y="3446"/>
                        <a:pt x="14383" y="1990"/>
                        <a:pt x="15369" y="1019"/>
                      </a:cubicBezTo>
                      <a:cubicBezTo>
                        <a:pt x="15577" y="825"/>
                        <a:pt x="15733" y="680"/>
                        <a:pt x="15888" y="582"/>
                      </a:cubicBezTo>
                      <a:cubicBezTo>
                        <a:pt x="16304" y="194"/>
                        <a:pt x="16875" y="0"/>
                        <a:pt x="17394" y="0"/>
                      </a:cubicBezTo>
                      <a:cubicBezTo>
                        <a:pt x="18744" y="0"/>
                        <a:pt x="20146" y="1165"/>
                        <a:pt x="20146" y="3301"/>
                      </a:cubicBezTo>
                      <a:cubicBezTo>
                        <a:pt x="20146" y="7184"/>
                        <a:pt x="20146" y="7184"/>
                        <a:pt x="20146" y="7184"/>
                      </a:cubicBezTo>
                      <a:cubicBezTo>
                        <a:pt x="20146" y="7718"/>
                        <a:pt x="20613" y="8155"/>
                        <a:pt x="21185" y="8155"/>
                      </a:cubicBezTo>
                      <a:cubicBezTo>
                        <a:pt x="21392" y="8155"/>
                        <a:pt x="21600" y="8349"/>
                        <a:pt x="21600" y="8543"/>
                      </a:cubicBezTo>
                      <a:cubicBezTo>
                        <a:pt x="21600" y="11504"/>
                        <a:pt x="21600" y="11504"/>
                        <a:pt x="21600" y="11504"/>
                      </a:cubicBezTo>
                      <a:cubicBezTo>
                        <a:pt x="21600" y="14222"/>
                        <a:pt x="20458" y="16746"/>
                        <a:pt x="18433" y="18639"/>
                      </a:cubicBezTo>
                      <a:cubicBezTo>
                        <a:pt x="16408" y="20581"/>
                        <a:pt x="13708" y="21600"/>
                        <a:pt x="10800" y="21600"/>
                      </a:cubicBezTo>
                      <a:moveTo>
                        <a:pt x="831" y="8883"/>
                      </a:moveTo>
                      <a:cubicBezTo>
                        <a:pt x="831" y="11358"/>
                        <a:pt x="831" y="11358"/>
                        <a:pt x="831" y="11358"/>
                      </a:cubicBezTo>
                      <a:cubicBezTo>
                        <a:pt x="831" y="16503"/>
                        <a:pt x="5244" y="20775"/>
                        <a:pt x="10644" y="20823"/>
                      </a:cubicBezTo>
                      <a:cubicBezTo>
                        <a:pt x="10644" y="20823"/>
                        <a:pt x="10696" y="20823"/>
                        <a:pt x="10696" y="20823"/>
                      </a:cubicBezTo>
                      <a:cubicBezTo>
                        <a:pt x="10748" y="20823"/>
                        <a:pt x="10748" y="20823"/>
                        <a:pt x="10800" y="20823"/>
                      </a:cubicBezTo>
                      <a:cubicBezTo>
                        <a:pt x="13448" y="20823"/>
                        <a:pt x="15992" y="19853"/>
                        <a:pt x="17862" y="18105"/>
                      </a:cubicBezTo>
                      <a:cubicBezTo>
                        <a:pt x="19731" y="16358"/>
                        <a:pt x="20769" y="14028"/>
                        <a:pt x="20769" y="11504"/>
                      </a:cubicBezTo>
                      <a:cubicBezTo>
                        <a:pt x="20769" y="8883"/>
                        <a:pt x="20769" y="8883"/>
                        <a:pt x="20769" y="8883"/>
                      </a:cubicBezTo>
                      <a:cubicBezTo>
                        <a:pt x="19938" y="8689"/>
                        <a:pt x="19315" y="8009"/>
                        <a:pt x="19315" y="7184"/>
                      </a:cubicBezTo>
                      <a:cubicBezTo>
                        <a:pt x="19315" y="3301"/>
                        <a:pt x="19315" y="3301"/>
                        <a:pt x="19315" y="3301"/>
                      </a:cubicBezTo>
                      <a:cubicBezTo>
                        <a:pt x="19315" y="1699"/>
                        <a:pt x="18329" y="777"/>
                        <a:pt x="17394" y="777"/>
                      </a:cubicBezTo>
                      <a:cubicBezTo>
                        <a:pt x="17083" y="777"/>
                        <a:pt x="16719" y="922"/>
                        <a:pt x="16408" y="1165"/>
                      </a:cubicBezTo>
                      <a:cubicBezTo>
                        <a:pt x="16304" y="1262"/>
                        <a:pt x="16148" y="1408"/>
                        <a:pt x="15992" y="1553"/>
                      </a:cubicBezTo>
                      <a:cubicBezTo>
                        <a:pt x="14850" y="2621"/>
                        <a:pt x="13137" y="4271"/>
                        <a:pt x="5815" y="4271"/>
                      </a:cubicBezTo>
                      <a:cubicBezTo>
                        <a:pt x="5608" y="4271"/>
                        <a:pt x="5400" y="4077"/>
                        <a:pt x="5400" y="3883"/>
                      </a:cubicBezTo>
                      <a:cubicBezTo>
                        <a:pt x="5400" y="3107"/>
                        <a:pt x="4881" y="2039"/>
                        <a:pt x="3687" y="1942"/>
                      </a:cubicBezTo>
                      <a:cubicBezTo>
                        <a:pt x="2908" y="2039"/>
                        <a:pt x="2285" y="2670"/>
                        <a:pt x="2285" y="3398"/>
                      </a:cubicBezTo>
                      <a:cubicBezTo>
                        <a:pt x="2285" y="7184"/>
                        <a:pt x="2285" y="7184"/>
                        <a:pt x="2285" y="7184"/>
                      </a:cubicBezTo>
                      <a:cubicBezTo>
                        <a:pt x="2285" y="8009"/>
                        <a:pt x="1662" y="8689"/>
                        <a:pt x="831" y="8883"/>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750" name="Shape 3750"/>
                <p:cNvSpPr/>
                <p:nvPr/>
              </p:nvSpPr>
              <p:spPr>
                <a:xfrm>
                  <a:off x="230611" y="504147"/>
                  <a:ext cx="62240" cy="6228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751" name="Shape 3751"/>
                <p:cNvSpPr/>
                <p:nvPr/>
              </p:nvSpPr>
              <p:spPr>
                <a:xfrm>
                  <a:off x="504462" y="504147"/>
                  <a:ext cx="62240" cy="6228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752" name="Shape 3752"/>
                <p:cNvSpPr/>
                <p:nvPr/>
              </p:nvSpPr>
              <p:spPr>
                <a:xfrm>
                  <a:off x="222749" y="114727"/>
                  <a:ext cx="515601" cy="4326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97" y="0"/>
                      </a:moveTo>
                      <a:cubicBezTo>
                        <a:pt x="16118" y="5050"/>
                        <a:pt x="10572" y="10101"/>
                        <a:pt x="0" y="10722"/>
                      </a:cubicBezTo>
                      <a:cubicBezTo>
                        <a:pt x="914" y="11422"/>
                        <a:pt x="1436" y="12665"/>
                        <a:pt x="1566" y="13830"/>
                      </a:cubicBezTo>
                      <a:cubicBezTo>
                        <a:pt x="9919" y="13753"/>
                        <a:pt x="11877" y="11422"/>
                        <a:pt x="13117" y="9868"/>
                      </a:cubicBezTo>
                      <a:cubicBezTo>
                        <a:pt x="13378" y="9557"/>
                        <a:pt x="13573" y="9324"/>
                        <a:pt x="13769" y="9168"/>
                      </a:cubicBezTo>
                      <a:cubicBezTo>
                        <a:pt x="14291" y="8547"/>
                        <a:pt x="15009" y="8236"/>
                        <a:pt x="15662" y="8236"/>
                      </a:cubicBezTo>
                      <a:cubicBezTo>
                        <a:pt x="17358" y="8236"/>
                        <a:pt x="19120" y="10101"/>
                        <a:pt x="19120" y="13519"/>
                      </a:cubicBezTo>
                      <a:cubicBezTo>
                        <a:pt x="19120" y="19735"/>
                        <a:pt x="19120" y="19735"/>
                        <a:pt x="19120" y="19735"/>
                      </a:cubicBezTo>
                      <a:cubicBezTo>
                        <a:pt x="19120" y="20590"/>
                        <a:pt x="19708" y="21289"/>
                        <a:pt x="20425" y="21289"/>
                      </a:cubicBezTo>
                      <a:cubicBezTo>
                        <a:pt x="20621" y="21289"/>
                        <a:pt x="20817" y="21445"/>
                        <a:pt x="20882" y="21600"/>
                      </a:cubicBezTo>
                      <a:cubicBezTo>
                        <a:pt x="21600" y="21600"/>
                        <a:pt x="21600" y="21600"/>
                        <a:pt x="21600" y="21600"/>
                      </a:cubicBezTo>
                      <a:cubicBezTo>
                        <a:pt x="21600" y="12276"/>
                        <a:pt x="21600" y="12276"/>
                        <a:pt x="21600" y="12276"/>
                      </a:cubicBezTo>
                      <a:cubicBezTo>
                        <a:pt x="21600" y="7459"/>
                        <a:pt x="19903" y="3108"/>
                        <a:pt x="17097" y="0"/>
                      </a:cubicBezTo>
                    </a:path>
                  </a:pathLst>
                </a:custGeom>
                <a:solidFill>
                  <a:srgbClr val="8F694B"/>
                </a:solidFill>
                <a:ln w="12700" cap="flat">
                  <a:noFill/>
                  <a:miter lim="400000"/>
                </a:ln>
                <a:effectLst/>
              </p:spPr>
              <p:txBody>
                <a:bodyPr wrap="square" lIns="71436" tIns="71436" rIns="71436" bIns="71436" numCol="1" anchor="t">
                  <a:noAutofit/>
                </a:bodyPr>
                <a:lstStyle/>
                <a:p>
                  <a:pPr lvl="0"/>
                </a:p>
              </p:txBody>
            </p:sp>
            <p:sp>
              <p:nvSpPr>
                <p:cNvPr id="3753" name="Shape 3753"/>
                <p:cNvSpPr/>
                <p:nvPr/>
              </p:nvSpPr>
              <p:spPr>
                <a:xfrm>
                  <a:off x="630905" y="100960"/>
                  <a:ext cx="119893" cy="4510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61" y="0"/>
                      </a:moveTo>
                      <a:cubicBezTo>
                        <a:pt x="561" y="223"/>
                        <a:pt x="281" y="447"/>
                        <a:pt x="0" y="670"/>
                      </a:cubicBezTo>
                      <a:cubicBezTo>
                        <a:pt x="12062" y="3650"/>
                        <a:pt x="19356" y="7821"/>
                        <a:pt x="19356" y="12439"/>
                      </a:cubicBezTo>
                      <a:cubicBezTo>
                        <a:pt x="19356" y="21377"/>
                        <a:pt x="19356" y="21377"/>
                        <a:pt x="19356" y="21377"/>
                      </a:cubicBezTo>
                      <a:cubicBezTo>
                        <a:pt x="16270" y="21377"/>
                        <a:pt x="16270" y="21377"/>
                        <a:pt x="16270" y="21377"/>
                      </a:cubicBezTo>
                      <a:cubicBezTo>
                        <a:pt x="16551" y="21451"/>
                        <a:pt x="16551" y="21526"/>
                        <a:pt x="16551" y="21600"/>
                      </a:cubicBezTo>
                      <a:cubicBezTo>
                        <a:pt x="21600" y="21451"/>
                        <a:pt x="21600" y="21451"/>
                        <a:pt x="21600" y="21451"/>
                      </a:cubicBezTo>
                      <a:cubicBezTo>
                        <a:pt x="21600" y="12439"/>
                        <a:pt x="21600" y="12439"/>
                        <a:pt x="21600" y="12439"/>
                      </a:cubicBezTo>
                      <a:cubicBezTo>
                        <a:pt x="21600" y="7523"/>
                        <a:pt x="13465" y="3054"/>
                        <a:pt x="561"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754" name="Shape 3754"/>
                <p:cNvSpPr/>
                <p:nvPr/>
              </p:nvSpPr>
              <p:spPr>
                <a:xfrm>
                  <a:off x="205715" y="279936"/>
                  <a:ext cx="516912" cy="2753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330" y="0"/>
                      </a:moveTo>
                      <a:cubicBezTo>
                        <a:pt x="15680" y="0"/>
                        <a:pt x="14964" y="488"/>
                        <a:pt x="14443" y="1464"/>
                      </a:cubicBezTo>
                      <a:cubicBezTo>
                        <a:pt x="14248" y="1708"/>
                        <a:pt x="14053" y="2075"/>
                        <a:pt x="13793" y="2563"/>
                      </a:cubicBezTo>
                      <a:cubicBezTo>
                        <a:pt x="12557" y="5003"/>
                        <a:pt x="10605" y="8664"/>
                        <a:pt x="2277" y="8786"/>
                      </a:cubicBezTo>
                      <a:cubicBezTo>
                        <a:pt x="2147" y="6956"/>
                        <a:pt x="1627" y="5003"/>
                        <a:pt x="716" y="3905"/>
                      </a:cubicBezTo>
                      <a:cubicBezTo>
                        <a:pt x="455" y="3905"/>
                        <a:pt x="260" y="3905"/>
                        <a:pt x="0" y="3905"/>
                      </a:cubicBezTo>
                      <a:cubicBezTo>
                        <a:pt x="846" y="5125"/>
                        <a:pt x="1822" y="8054"/>
                        <a:pt x="1822" y="9763"/>
                      </a:cubicBezTo>
                      <a:cubicBezTo>
                        <a:pt x="12036" y="9763"/>
                        <a:pt x="13272" y="4637"/>
                        <a:pt x="14769" y="2197"/>
                      </a:cubicBezTo>
                      <a:cubicBezTo>
                        <a:pt x="15289" y="1342"/>
                        <a:pt x="15810" y="976"/>
                        <a:pt x="16330" y="976"/>
                      </a:cubicBezTo>
                      <a:cubicBezTo>
                        <a:pt x="17827" y="976"/>
                        <a:pt x="19258" y="3783"/>
                        <a:pt x="19258" y="8298"/>
                      </a:cubicBezTo>
                      <a:cubicBezTo>
                        <a:pt x="19258" y="18061"/>
                        <a:pt x="19258" y="18061"/>
                        <a:pt x="19258" y="18061"/>
                      </a:cubicBezTo>
                      <a:cubicBezTo>
                        <a:pt x="19258" y="19892"/>
                        <a:pt x="20104" y="21478"/>
                        <a:pt x="21080" y="21478"/>
                      </a:cubicBezTo>
                      <a:cubicBezTo>
                        <a:pt x="21080" y="21600"/>
                        <a:pt x="21080" y="21600"/>
                        <a:pt x="21080" y="21600"/>
                      </a:cubicBezTo>
                      <a:cubicBezTo>
                        <a:pt x="21600" y="21356"/>
                        <a:pt x="21600" y="21356"/>
                        <a:pt x="21600" y="21356"/>
                      </a:cubicBezTo>
                      <a:cubicBezTo>
                        <a:pt x="21600" y="21234"/>
                        <a:pt x="21600" y="21112"/>
                        <a:pt x="21535" y="20990"/>
                      </a:cubicBezTo>
                      <a:cubicBezTo>
                        <a:pt x="21470" y="20746"/>
                        <a:pt x="21275" y="20502"/>
                        <a:pt x="21080" y="20502"/>
                      </a:cubicBezTo>
                      <a:cubicBezTo>
                        <a:pt x="20364" y="20502"/>
                        <a:pt x="19778" y="19403"/>
                        <a:pt x="19778" y="18061"/>
                      </a:cubicBezTo>
                      <a:cubicBezTo>
                        <a:pt x="19778" y="8298"/>
                        <a:pt x="19778" y="8298"/>
                        <a:pt x="19778" y="8298"/>
                      </a:cubicBezTo>
                      <a:cubicBezTo>
                        <a:pt x="19778" y="2929"/>
                        <a:pt x="18022" y="0"/>
                        <a:pt x="1633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755" name="Shape 3755"/>
                <p:cNvSpPr/>
                <p:nvPr/>
              </p:nvSpPr>
              <p:spPr>
                <a:xfrm>
                  <a:off x="710178" y="460487"/>
                  <a:ext cx="74687" cy="143310"/>
                </a:xfrm>
                <a:custGeom>
                  <a:avLst/>
                  <a:gdLst/>
                  <a:ahLst/>
                  <a:cxnLst>
                    <a:cxn ang="0">
                      <a:pos x="wd2" y="hd2"/>
                    </a:cxn>
                    <a:cxn ang="5400000">
                      <a:pos x="wd2" y="hd2"/>
                    </a:cxn>
                    <a:cxn ang="10800000">
                      <a:pos x="wd2" y="hd2"/>
                    </a:cxn>
                    <a:cxn ang="16200000">
                      <a:pos x="wd2" y="hd2"/>
                    </a:cxn>
                  </a:cxnLst>
                  <a:rect l="0" t="0" r="r" b="b"/>
                  <a:pathLst>
                    <a:path w="21600" h="20709" fill="norm" stroke="1" extrusionOk="0">
                      <a:moveTo>
                        <a:pt x="0" y="3609"/>
                      </a:moveTo>
                      <a:cubicBezTo>
                        <a:pt x="0" y="909"/>
                        <a:pt x="5850" y="-891"/>
                        <a:pt x="10800" y="459"/>
                      </a:cubicBezTo>
                      <a:cubicBezTo>
                        <a:pt x="17100" y="2259"/>
                        <a:pt x="21600" y="5859"/>
                        <a:pt x="21600" y="9909"/>
                      </a:cubicBezTo>
                      <a:cubicBezTo>
                        <a:pt x="21600" y="15984"/>
                        <a:pt x="12150" y="20709"/>
                        <a:pt x="0" y="20709"/>
                      </a:cubicBezTo>
                      <a:lnTo>
                        <a:pt x="0" y="3609"/>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756" name="Shape 3756"/>
                <p:cNvSpPr/>
                <p:nvPr/>
              </p:nvSpPr>
              <p:spPr>
                <a:xfrm>
                  <a:off x="697730" y="447766"/>
                  <a:ext cx="99583" cy="1684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00"/>
                        <a:pt x="0" y="20000"/>
                      </a:cubicBezTo>
                      <a:cubicBezTo>
                        <a:pt x="0" y="4800"/>
                        <a:pt x="0" y="4800"/>
                        <a:pt x="0" y="4800"/>
                      </a:cubicBezTo>
                      <a:cubicBezTo>
                        <a:pt x="0" y="2200"/>
                        <a:pt x="3712" y="0"/>
                        <a:pt x="8100" y="0"/>
                      </a:cubicBezTo>
                      <a:cubicBezTo>
                        <a:pt x="9450" y="0"/>
                        <a:pt x="10800" y="200"/>
                        <a:pt x="12150" y="600"/>
                      </a:cubicBezTo>
                      <a:cubicBezTo>
                        <a:pt x="17888" y="2600"/>
                        <a:pt x="21600" y="6400"/>
                        <a:pt x="21600" y="10400"/>
                      </a:cubicBezTo>
                      <a:cubicBezTo>
                        <a:pt x="21600" y="16600"/>
                        <a:pt x="13162" y="21600"/>
                        <a:pt x="2700" y="21600"/>
                      </a:cubicBezTo>
                      <a:close/>
                      <a:moveTo>
                        <a:pt x="8100" y="3200"/>
                      </a:moveTo>
                      <a:cubicBezTo>
                        <a:pt x="6750" y="3200"/>
                        <a:pt x="5400" y="3800"/>
                        <a:pt x="5400" y="4800"/>
                      </a:cubicBezTo>
                      <a:cubicBezTo>
                        <a:pt x="5400" y="18200"/>
                        <a:pt x="5400" y="18200"/>
                        <a:pt x="5400" y="18200"/>
                      </a:cubicBezTo>
                      <a:cubicBezTo>
                        <a:pt x="11475" y="17400"/>
                        <a:pt x="16200" y="14200"/>
                        <a:pt x="16200" y="10400"/>
                      </a:cubicBezTo>
                      <a:cubicBezTo>
                        <a:pt x="16200" y="7600"/>
                        <a:pt x="13500" y="4800"/>
                        <a:pt x="9450" y="3400"/>
                      </a:cubicBezTo>
                      <a:cubicBezTo>
                        <a:pt x="9112" y="3400"/>
                        <a:pt x="8437" y="3200"/>
                        <a:pt x="8100" y="32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757" name="Shape 3757"/>
                <p:cNvSpPr/>
                <p:nvPr/>
              </p:nvSpPr>
              <p:spPr>
                <a:xfrm>
                  <a:off x="325613" y="762448"/>
                  <a:ext cx="146742" cy="74738"/>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758" name="Shape 3758"/>
                <p:cNvSpPr/>
                <p:nvPr/>
              </p:nvSpPr>
              <p:spPr>
                <a:xfrm>
                  <a:off x="243059" y="706068"/>
                  <a:ext cx="311195" cy="812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80" y="0"/>
                      </a:moveTo>
                      <a:cubicBezTo>
                        <a:pt x="11448" y="0"/>
                        <a:pt x="11448" y="0"/>
                        <a:pt x="11448" y="0"/>
                      </a:cubicBezTo>
                      <a:cubicBezTo>
                        <a:pt x="10152" y="0"/>
                        <a:pt x="10152" y="0"/>
                        <a:pt x="10152" y="0"/>
                      </a:cubicBezTo>
                      <a:cubicBezTo>
                        <a:pt x="4320" y="0"/>
                        <a:pt x="4320" y="0"/>
                        <a:pt x="4320" y="0"/>
                      </a:cubicBezTo>
                      <a:cubicBezTo>
                        <a:pt x="1944" y="0"/>
                        <a:pt x="0" y="7477"/>
                        <a:pt x="0" y="16615"/>
                      </a:cubicBezTo>
                      <a:cubicBezTo>
                        <a:pt x="0" y="21600"/>
                        <a:pt x="0" y="21600"/>
                        <a:pt x="0" y="21600"/>
                      </a:cubicBezTo>
                      <a:cubicBezTo>
                        <a:pt x="7128" y="21600"/>
                        <a:pt x="7128" y="21600"/>
                        <a:pt x="7128" y="21600"/>
                      </a:cubicBezTo>
                      <a:cubicBezTo>
                        <a:pt x="8640" y="21600"/>
                        <a:pt x="10044" y="18277"/>
                        <a:pt x="10800" y="13708"/>
                      </a:cubicBezTo>
                      <a:cubicBezTo>
                        <a:pt x="11556" y="18277"/>
                        <a:pt x="12960" y="21600"/>
                        <a:pt x="14472" y="21600"/>
                      </a:cubicBezTo>
                      <a:cubicBezTo>
                        <a:pt x="21600" y="21600"/>
                        <a:pt x="21600" y="21600"/>
                        <a:pt x="21600" y="21600"/>
                      </a:cubicBezTo>
                      <a:cubicBezTo>
                        <a:pt x="21600" y="16615"/>
                        <a:pt x="21600" y="16615"/>
                        <a:pt x="21600" y="16615"/>
                      </a:cubicBezTo>
                      <a:cubicBezTo>
                        <a:pt x="21600" y="7477"/>
                        <a:pt x="19656" y="0"/>
                        <a:pt x="17280" y="0"/>
                      </a:cubicBezTo>
                    </a:path>
                  </a:pathLst>
                </a:custGeom>
                <a:solidFill>
                  <a:srgbClr val="A36D41"/>
                </a:solidFill>
                <a:ln w="12700" cap="flat">
                  <a:noFill/>
                  <a:miter lim="400000"/>
                </a:ln>
                <a:effectLst/>
              </p:spPr>
              <p:txBody>
                <a:bodyPr wrap="square" lIns="71436" tIns="71436" rIns="71436" bIns="71436" numCol="1" anchor="t">
                  <a:noAutofit/>
                </a:bodyPr>
                <a:lstStyle/>
                <a:p>
                  <a:pPr lvl="0"/>
                </a:p>
              </p:txBody>
            </p:sp>
            <p:sp>
              <p:nvSpPr>
                <p:cNvPr id="3759" name="Shape 3759"/>
                <p:cNvSpPr/>
                <p:nvPr/>
              </p:nvSpPr>
              <p:spPr>
                <a:xfrm>
                  <a:off x="230611" y="693612"/>
                  <a:ext cx="336091" cy="1062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00" y="21600"/>
                      </a:moveTo>
                      <a:cubicBezTo>
                        <a:pt x="14200" y="21600"/>
                        <a:pt x="14200" y="21600"/>
                        <a:pt x="14200" y="21600"/>
                      </a:cubicBezTo>
                      <a:cubicBezTo>
                        <a:pt x="12900" y="21600"/>
                        <a:pt x="11700" y="20012"/>
                        <a:pt x="10800" y="17153"/>
                      </a:cubicBezTo>
                      <a:cubicBezTo>
                        <a:pt x="9900" y="20012"/>
                        <a:pt x="8700" y="21600"/>
                        <a:pt x="7400" y="21600"/>
                      </a:cubicBezTo>
                      <a:cubicBezTo>
                        <a:pt x="800" y="21600"/>
                        <a:pt x="800" y="21600"/>
                        <a:pt x="800" y="21600"/>
                      </a:cubicBezTo>
                      <a:cubicBezTo>
                        <a:pt x="400" y="21600"/>
                        <a:pt x="0" y="20329"/>
                        <a:pt x="0" y="19059"/>
                      </a:cubicBezTo>
                      <a:cubicBezTo>
                        <a:pt x="0" y="15247"/>
                        <a:pt x="0" y="15247"/>
                        <a:pt x="0" y="15247"/>
                      </a:cubicBezTo>
                      <a:cubicBezTo>
                        <a:pt x="0" y="6988"/>
                        <a:pt x="2200" y="0"/>
                        <a:pt x="4800" y="0"/>
                      </a:cubicBezTo>
                      <a:cubicBezTo>
                        <a:pt x="16800" y="0"/>
                        <a:pt x="16800" y="0"/>
                        <a:pt x="16800" y="0"/>
                      </a:cubicBezTo>
                      <a:cubicBezTo>
                        <a:pt x="19400" y="0"/>
                        <a:pt x="21600" y="6988"/>
                        <a:pt x="21600" y="15247"/>
                      </a:cubicBezTo>
                      <a:cubicBezTo>
                        <a:pt x="21600" y="19059"/>
                        <a:pt x="21600" y="19059"/>
                        <a:pt x="21600" y="19059"/>
                      </a:cubicBezTo>
                      <a:cubicBezTo>
                        <a:pt x="21600" y="20329"/>
                        <a:pt x="21200" y="21600"/>
                        <a:pt x="20800" y="21600"/>
                      </a:cubicBezTo>
                      <a:moveTo>
                        <a:pt x="10800" y="10482"/>
                      </a:moveTo>
                      <a:cubicBezTo>
                        <a:pt x="11100" y="10482"/>
                        <a:pt x="11300" y="10800"/>
                        <a:pt x="11500" y="11753"/>
                      </a:cubicBezTo>
                      <a:cubicBezTo>
                        <a:pt x="12100" y="14612"/>
                        <a:pt x="13100" y="16518"/>
                        <a:pt x="14200" y="16518"/>
                      </a:cubicBezTo>
                      <a:cubicBezTo>
                        <a:pt x="20000" y="16518"/>
                        <a:pt x="20000" y="16518"/>
                        <a:pt x="20000" y="16518"/>
                      </a:cubicBezTo>
                      <a:cubicBezTo>
                        <a:pt x="20000" y="15247"/>
                        <a:pt x="20000" y="15247"/>
                        <a:pt x="20000" y="15247"/>
                      </a:cubicBezTo>
                      <a:cubicBezTo>
                        <a:pt x="20000" y="9529"/>
                        <a:pt x="18600" y="5082"/>
                        <a:pt x="16800" y="5082"/>
                      </a:cubicBezTo>
                      <a:cubicBezTo>
                        <a:pt x="4800" y="5082"/>
                        <a:pt x="4800" y="5082"/>
                        <a:pt x="4800" y="5082"/>
                      </a:cubicBezTo>
                      <a:cubicBezTo>
                        <a:pt x="3000" y="5082"/>
                        <a:pt x="1600" y="9529"/>
                        <a:pt x="1600" y="15247"/>
                      </a:cubicBezTo>
                      <a:cubicBezTo>
                        <a:pt x="1600" y="16518"/>
                        <a:pt x="1600" y="16518"/>
                        <a:pt x="1600" y="16518"/>
                      </a:cubicBezTo>
                      <a:cubicBezTo>
                        <a:pt x="7400" y="16518"/>
                        <a:pt x="7400" y="16518"/>
                        <a:pt x="7400" y="16518"/>
                      </a:cubicBezTo>
                      <a:cubicBezTo>
                        <a:pt x="8500" y="16518"/>
                        <a:pt x="9500" y="14612"/>
                        <a:pt x="10100" y="11753"/>
                      </a:cubicBezTo>
                      <a:cubicBezTo>
                        <a:pt x="10300" y="10800"/>
                        <a:pt x="10500" y="10482"/>
                        <a:pt x="10800" y="10482"/>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760" name="Shape 3760"/>
                <p:cNvSpPr/>
                <p:nvPr/>
              </p:nvSpPr>
              <p:spPr>
                <a:xfrm>
                  <a:off x="237162" y="797850"/>
                  <a:ext cx="323643" cy="1494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496" y="225"/>
                        <a:pt x="21288" y="225"/>
                        <a:pt x="21185" y="225"/>
                      </a:cubicBezTo>
                      <a:cubicBezTo>
                        <a:pt x="15162" y="225"/>
                        <a:pt x="15162" y="225"/>
                        <a:pt x="15162" y="225"/>
                      </a:cubicBezTo>
                      <a:cubicBezTo>
                        <a:pt x="14227" y="3375"/>
                        <a:pt x="12669" y="5625"/>
                        <a:pt x="10800" y="5625"/>
                      </a:cubicBezTo>
                      <a:cubicBezTo>
                        <a:pt x="8931" y="5625"/>
                        <a:pt x="7373" y="3375"/>
                        <a:pt x="6438" y="225"/>
                      </a:cubicBezTo>
                      <a:cubicBezTo>
                        <a:pt x="415" y="225"/>
                        <a:pt x="415" y="225"/>
                        <a:pt x="415" y="225"/>
                      </a:cubicBezTo>
                      <a:cubicBezTo>
                        <a:pt x="312" y="225"/>
                        <a:pt x="104" y="225"/>
                        <a:pt x="0" y="0"/>
                      </a:cubicBezTo>
                      <a:cubicBezTo>
                        <a:pt x="0" y="14625"/>
                        <a:pt x="0" y="14625"/>
                        <a:pt x="0" y="14625"/>
                      </a:cubicBezTo>
                      <a:cubicBezTo>
                        <a:pt x="3012" y="18900"/>
                        <a:pt x="6646" y="21600"/>
                        <a:pt x="10488" y="21600"/>
                      </a:cubicBezTo>
                      <a:cubicBezTo>
                        <a:pt x="10488" y="21600"/>
                        <a:pt x="10488" y="21600"/>
                        <a:pt x="10592" y="21600"/>
                      </a:cubicBezTo>
                      <a:cubicBezTo>
                        <a:pt x="10592" y="21600"/>
                        <a:pt x="10592" y="21600"/>
                        <a:pt x="10592" y="21600"/>
                      </a:cubicBezTo>
                      <a:cubicBezTo>
                        <a:pt x="10592" y="21600"/>
                        <a:pt x="10592" y="21600"/>
                        <a:pt x="10696" y="21600"/>
                      </a:cubicBezTo>
                      <a:cubicBezTo>
                        <a:pt x="10696" y="21600"/>
                        <a:pt x="10800" y="21600"/>
                        <a:pt x="10800" y="21600"/>
                      </a:cubicBezTo>
                      <a:cubicBezTo>
                        <a:pt x="14642" y="21600"/>
                        <a:pt x="18381" y="19350"/>
                        <a:pt x="21600" y="14850"/>
                      </a:cubicBezTo>
                      <a:cubicBezTo>
                        <a:pt x="21600" y="0"/>
                        <a:pt x="21600" y="0"/>
                        <a:pt x="21600" y="0"/>
                      </a:cubicBezTo>
                    </a:path>
                  </a:pathLst>
                </a:custGeom>
                <a:solidFill>
                  <a:srgbClr val="F4DAA2"/>
                </a:solidFill>
                <a:ln w="12700" cap="flat">
                  <a:noFill/>
                  <a:miter lim="400000"/>
                </a:ln>
                <a:effectLst/>
              </p:spPr>
              <p:txBody>
                <a:bodyPr wrap="square" lIns="71436" tIns="71436" rIns="71436" bIns="71436" numCol="1" anchor="t">
                  <a:noAutofit/>
                </a:bodyPr>
                <a:lstStyle/>
                <a:p>
                  <a:pPr lvl="0"/>
                </a:p>
              </p:txBody>
            </p:sp>
            <p:sp>
              <p:nvSpPr>
                <p:cNvPr id="3761" name="Shape 3761"/>
                <p:cNvSpPr/>
                <p:nvPr/>
              </p:nvSpPr>
              <p:spPr>
                <a:xfrm>
                  <a:off x="237162" y="899466"/>
                  <a:ext cx="323643" cy="603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5538"/>
                        <a:pt x="0" y="5538"/>
                        <a:pt x="0" y="5538"/>
                      </a:cubicBezTo>
                      <a:cubicBezTo>
                        <a:pt x="3012" y="15508"/>
                        <a:pt x="6646" y="21600"/>
                        <a:pt x="10488" y="21600"/>
                      </a:cubicBezTo>
                      <a:cubicBezTo>
                        <a:pt x="10592" y="21600"/>
                        <a:pt x="10696" y="21600"/>
                        <a:pt x="10800" y="21600"/>
                      </a:cubicBezTo>
                      <a:cubicBezTo>
                        <a:pt x="14746" y="21600"/>
                        <a:pt x="18485" y="16062"/>
                        <a:pt x="21600" y="5538"/>
                      </a:cubicBezTo>
                      <a:cubicBezTo>
                        <a:pt x="21600" y="554"/>
                        <a:pt x="21600" y="554"/>
                        <a:pt x="21600" y="554"/>
                      </a:cubicBezTo>
                      <a:cubicBezTo>
                        <a:pt x="18381" y="11631"/>
                        <a:pt x="14642" y="17169"/>
                        <a:pt x="10800" y="17169"/>
                      </a:cubicBezTo>
                      <a:cubicBezTo>
                        <a:pt x="10800" y="17169"/>
                        <a:pt x="10696" y="17169"/>
                        <a:pt x="10696" y="17169"/>
                      </a:cubicBezTo>
                      <a:cubicBezTo>
                        <a:pt x="10592" y="17169"/>
                        <a:pt x="10592" y="17169"/>
                        <a:pt x="10592" y="17169"/>
                      </a:cubicBezTo>
                      <a:cubicBezTo>
                        <a:pt x="10592" y="17169"/>
                        <a:pt x="10592" y="17169"/>
                        <a:pt x="10592" y="17169"/>
                      </a:cubicBezTo>
                      <a:cubicBezTo>
                        <a:pt x="10488" y="17169"/>
                        <a:pt x="10488" y="17169"/>
                        <a:pt x="10488" y="17169"/>
                      </a:cubicBezTo>
                      <a:cubicBezTo>
                        <a:pt x="6646" y="17169"/>
                        <a:pt x="3012" y="10523"/>
                        <a:pt x="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762" name="Shape 3762"/>
                <p:cNvSpPr/>
                <p:nvPr/>
              </p:nvSpPr>
              <p:spPr>
                <a:xfrm>
                  <a:off x="333469" y="777527"/>
                  <a:ext cx="131030" cy="596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8486" y="5116"/>
                        <a:pt x="5400" y="7958"/>
                        <a:pt x="2057" y="7958"/>
                      </a:cubicBezTo>
                      <a:cubicBezTo>
                        <a:pt x="0" y="7958"/>
                        <a:pt x="0" y="7958"/>
                        <a:pt x="0" y="7958"/>
                      </a:cubicBezTo>
                      <a:cubicBezTo>
                        <a:pt x="2314" y="15916"/>
                        <a:pt x="6171" y="21600"/>
                        <a:pt x="10800" y="21600"/>
                      </a:cubicBezTo>
                      <a:cubicBezTo>
                        <a:pt x="15429" y="21600"/>
                        <a:pt x="19286" y="15916"/>
                        <a:pt x="21600" y="7958"/>
                      </a:cubicBezTo>
                      <a:cubicBezTo>
                        <a:pt x="19543" y="7958"/>
                        <a:pt x="19543" y="7958"/>
                        <a:pt x="19543" y="7958"/>
                      </a:cubicBezTo>
                      <a:cubicBezTo>
                        <a:pt x="16200" y="7958"/>
                        <a:pt x="13114" y="5116"/>
                        <a:pt x="108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763" name="Shape 3763"/>
                <p:cNvSpPr/>
                <p:nvPr/>
              </p:nvSpPr>
              <p:spPr>
                <a:xfrm>
                  <a:off x="237162" y="774905"/>
                  <a:ext cx="323643" cy="2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354" y="0"/>
                        <a:pt x="20354" y="0"/>
                        <a:pt x="20354" y="0"/>
                      </a:cubicBezTo>
                      <a:cubicBezTo>
                        <a:pt x="14331" y="0"/>
                        <a:pt x="14331" y="0"/>
                        <a:pt x="14331" y="0"/>
                      </a:cubicBezTo>
                      <a:cubicBezTo>
                        <a:pt x="14331" y="0"/>
                        <a:pt x="14331" y="0"/>
                        <a:pt x="14331" y="0"/>
                      </a:cubicBezTo>
                      <a:cubicBezTo>
                        <a:pt x="7269" y="0"/>
                        <a:pt x="7269" y="0"/>
                        <a:pt x="7269" y="0"/>
                      </a:cubicBezTo>
                      <a:cubicBezTo>
                        <a:pt x="7269" y="0"/>
                        <a:pt x="7269" y="0"/>
                        <a:pt x="7269" y="0"/>
                      </a:cubicBezTo>
                      <a:cubicBezTo>
                        <a:pt x="1246" y="0"/>
                        <a:pt x="1246" y="0"/>
                        <a:pt x="1246" y="0"/>
                      </a:cubicBezTo>
                      <a:cubicBezTo>
                        <a:pt x="0" y="0"/>
                        <a:pt x="0" y="0"/>
                        <a:pt x="0" y="0"/>
                      </a:cubicBezTo>
                      <a:cubicBezTo>
                        <a:pt x="0" y="20250"/>
                        <a:pt x="0" y="20250"/>
                        <a:pt x="0" y="20250"/>
                      </a:cubicBezTo>
                      <a:cubicBezTo>
                        <a:pt x="104" y="21600"/>
                        <a:pt x="312" y="21600"/>
                        <a:pt x="415" y="21600"/>
                      </a:cubicBezTo>
                      <a:cubicBezTo>
                        <a:pt x="6438" y="21600"/>
                        <a:pt x="6438" y="21600"/>
                        <a:pt x="6438" y="21600"/>
                      </a:cubicBezTo>
                      <a:cubicBezTo>
                        <a:pt x="7269" y="21600"/>
                        <a:pt x="7269" y="21600"/>
                        <a:pt x="7269" y="21600"/>
                      </a:cubicBezTo>
                      <a:cubicBezTo>
                        <a:pt x="8619" y="21600"/>
                        <a:pt x="9865" y="14850"/>
                        <a:pt x="10800" y="2700"/>
                      </a:cubicBezTo>
                      <a:cubicBezTo>
                        <a:pt x="11735" y="14850"/>
                        <a:pt x="12981" y="21600"/>
                        <a:pt x="14331" y="21600"/>
                      </a:cubicBezTo>
                      <a:cubicBezTo>
                        <a:pt x="15162" y="21600"/>
                        <a:pt x="15162" y="21600"/>
                        <a:pt x="15162" y="21600"/>
                      </a:cubicBezTo>
                      <a:cubicBezTo>
                        <a:pt x="21185" y="21600"/>
                        <a:pt x="21185" y="21600"/>
                        <a:pt x="21185" y="21600"/>
                      </a:cubicBezTo>
                      <a:cubicBezTo>
                        <a:pt x="21288" y="21600"/>
                        <a:pt x="21496" y="21600"/>
                        <a:pt x="21600" y="20250"/>
                      </a:cubicBezTo>
                      <a:cubicBezTo>
                        <a:pt x="21600" y="0"/>
                        <a:pt x="21600" y="0"/>
                        <a:pt x="216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764" name="Shape 3764"/>
                <p:cNvSpPr/>
                <p:nvPr/>
              </p:nvSpPr>
              <p:spPr>
                <a:xfrm>
                  <a:off x="349192" y="588062"/>
                  <a:ext cx="93032" cy="747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20" y="21600"/>
                      </a:moveTo>
                      <a:cubicBezTo>
                        <a:pt x="2880" y="21600"/>
                        <a:pt x="2880" y="21600"/>
                        <a:pt x="2880" y="21600"/>
                      </a:cubicBezTo>
                      <a:cubicBezTo>
                        <a:pt x="1440" y="21600"/>
                        <a:pt x="0" y="19800"/>
                        <a:pt x="0" y="18000"/>
                      </a:cubicBezTo>
                      <a:cubicBezTo>
                        <a:pt x="0" y="3600"/>
                        <a:pt x="0" y="3600"/>
                        <a:pt x="0" y="3600"/>
                      </a:cubicBezTo>
                      <a:cubicBezTo>
                        <a:pt x="0" y="1800"/>
                        <a:pt x="1440" y="0"/>
                        <a:pt x="2880" y="0"/>
                      </a:cubicBezTo>
                      <a:cubicBezTo>
                        <a:pt x="4320" y="0"/>
                        <a:pt x="5760" y="1800"/>
                        <a:pt x="5760" y="3600"/>
                      </a:cubicBezTo>
                      <a:cubicBezTo>
                        <a:pt x="5760" y="14400"/>
                        <a:pt x="5760" y="14400"/>
                        <a:pt x="5760" y="14400"/>
                      </a:cubicBezTo>
                      <a:cubicBezTo>
                        <a:pt x="18720" y="14400"/>
                        <a:pt x="18720" y="14400"/>
                        <a:pt x="18720" y="14400"/>
                      </a:cubicBezTo>
                      <a:cubicBezTo>
                        <a:pt x="20160" y="14400"/>
                        <a:pt x="21600" y="16200"/>
                        <a:pt x="21600" y="18000"/>
                      </a:cubicBezTo>
                      <a:cubicBezTo>
                        <a:pt x="21600" y="19800"/>
                        <a:pt x="20160" y="21600"/>
                        <a:pt x="1872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nvGrpSpPr>
              <p:cNvPr id="3789" name="Group 3789"/>
              <p:cNvGrpSpPr/>
              <p:nvPr/>
            </p:nvGrpSpPr>
            <p:grpSpPr>
              <a:xfrm>
                <a:off x="910249" y="0"/>
                <a:ext cx="797314" cy="965901"/>
                <a:chOff x="0" y="0"/>
                <a:chExt cx="797312" cy="965900"/>
              </a:xfrm>
            </p:grpSpPr>
            <p:sp>
              <p:nvSpPr>
                <p:cNvPr id="3766" name="Shape 3766"/>
                <p:cNvSpPr/>
                <p:nvPr/>
              </p:nvSpPr>
              <p:spPr>
                <a:xfrm>
                  <a:off x="10571" y="10571"/>
                  <a:ext cx="776171" cy="5881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35"/>
                      </a:moveTo>
                      <a:cubicBezTo>
                        <a:pt x="21600" y="6732"/>
                        <a:pt x="19763" y="4359"/>
                        <a:pt x="17522" y="4359"/>
                      </a:cubicBezTo>
                      <a:cubicBezTo>
                        <a:pt x="17449" y="4359"/>
                        <a:pt x="17376" y="4359"/>
                        <a:pt x="17339" y="4359"/>
                      </a:cubicBezTo>
                      <a:cubicBezTo>
                        <a:pt x="16971" y="1889"/>
                        <a:pt x="15318" y="0"/>
                        <a:pt x="13335" y="0"/>
                      </a:cubicBezTo>
                      <a:cubicBezTo>
                        <a:pt x="12306" y="0"/>
                        <a:pt x="11388" y="484"/>
                        <a:pt x="10690" y="1308"/>
                      </a:cubicBezTo>
                      <a:cubicBezTo>
                        <a:pt x="9955" y="484"/>
                        <a:pt x="9037" y="0"/>
                        <a:pt x="8008" y="0"/>
                      </a:cubicBezTo>
                      <a:cubicBezTo>
                        <a:pt x="6024" y="0"/>
                        <a:pt x="4371" y="1889"/>
                        <a:pt x="4004" y="4359"/>
                      </a:cubicBezTo>
                      <a:cubicBezTo>
                        <a:pt x="1800" y="4407"/>
                        <a:pt x="0" y="6780"/>
                        <a:pt x="0" y="9735"/>
                      </a:cubicBezTo>
                      <a:cubicBezTo>
                        <a:pt x="0" y="10945"/>
                        <a:pt x="331" y="12059"/>
                        <a:pt x="845" y="12979"/>
                      </a:cubicBezTo>
                      <a:cubicBezTo>
                        <a:pt x="331" y="13900"/>
                        <a:pt x="0" y="15013"/>
                        <a:pt x="0" y="16224"/>
                      </a:cubicBezTo>
                      <a:cubicBezTo>
                        <a:pt x="0" y="19178"/>
                        <a:pt x="1837" y="21600"/>
                        <a:pt x="4078" y="21600"/>
                      </a:cubicBezTo>
                      <a:cubicBezTo>
                        <a:pt x="6098" y="21600"/>
                        <a:pt x="7788" y="19614"/>
                        <a:pt x="8082" y="17096"/>
                      </a:cubicBezTo>
                      <a:cubicBezTo>
                        <a:pt x="13518" y="17096"/>
                        <a:pt x="13518" y="17096"/>
                        <a:pt x="13518" y="17096"/>
                      </a:cubicBezTo>
                      <a:cubicBezTo>
                        <a:pt x="13812" y="19614"/>
                        <a:pt x="15502" y="21600"/>
                        <a:pt x="17522" y="21600"/>
                      </a:cubicBezTo>
                      <a:cubicBezTo>
                        <a:pt x="19763" y="21600"/>
                        <a:pt x="21600" y="19178"/>
                        <a:pt x="21600" y="16224"/>
                      </a:cubicBezTo>
                      <a:cubicBezTo>
                        <a:pt x="21600" y="15013"/>
                        <a:pt x="21269" y="13900"/>
                        <a:pt x="20755" y="12979"/>
                      </a:cubicBezTo>
                      <a:cubicBezTo>
                        <a:pt x="21269" y="12059"/>
                        <a:pt x="21600" y="10945"/>
                        <a:pt x="21600" y="9735"/>
                      </a:cubicBezTo>
                    </a:path>
                  </a:pathLst>
                </a:custGeom>
                <a:solidFill>
                  <a:srgbClr val="3572B0"/>
                </a:solidFill>
                <a:ln w="12700" cap="flat">
                  <a:noFill/>
                  <a:miter lim="400000"/>
                </a:ln>
                <a:effectLst/>
              </p:spPr>
              <p:txBody>
                <a:bodyPr wrap="square" lIns="71436" tIns="71436" rIns="71436" bIns="71436" numCol="1" anchor="t">
                  <a:noAutofit/>
                </a:bodyPr>
                <a:lstStyle/>
                <a:p>
                  <a:pPr lvl="0"/>
                </a:p>
              </p:txBody>
            </p:sp>
            <p:sp>
              <p:nvSpPr>
                <p:cNvPr id="3767" name="Shape 3767"/>
                <p:cNvSpPr/>
                <p:nvPr/>
              </p:nvSpPr>
              <p:spPr>
                <a:xfrm>
                  <a:off x="0" y="-1"/>
                  <a:ext cx="797313" cy="6092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344" y="21600"/>
                      </a:moveTo>
                      <a:cubicBezTo>
                        <a:pt x="15342" y="21600"/>
                        <a:pt x="13625" y="19777"/>
                        <a:pt x="13196" y="17252"/>
                      </a:cubicBezTo>
                      <a:cubicBezTo>
                        <a:pt x="8404" y="17252"/>
                        <a:pt x="8404" y="17252"/>
                        <a:pt x="8404" y="17252"/>
                      </a:cubicBezTo>
                      <a:cubicBezTo>
                        <a:pt x="7975" y="19777"/>
                        <a:pt x="6258" y="21600"/>
                        <a:pt x="4256" y="21600"/>
                      </a:cubicBezTo>
                      <a:cubicBezTo>
                        <a:pt x="1931" y="21600"/>
                        <a:pt x="0" y="19122"/>
                        <a:pt x="0" y="16036"/>
                      </a:cubicBezTo>
                      <a:cubicBezTo>
                        <a:pt x="0" y="14914"/>
                        <a:pt x="286" y="13839"/>
                        <a:pt x="751" y="12904"/>
                      </a:cubicBezTo>
                      <a:cubicBezTo>
                        <a:pt x="286" y="11969"/>
                        <a:pt x="0" y="10894"/>
                        <a:pt x="0" y="9771"/>
                      </a:cubicBezTo>
                      <a:cubicBezTo>
                        <a:pt x="0" y="6826"/>
                        <a:pt x="1752" y="4395"/>
                        <a:pt x="3970" y="4208"/>
                      </a:cubicBezTo>
                      <a:cubicBezTo>
                        <a:pt x="4434" y="1777"/>
                        <a:pt x="6115" y="0"/>
                        <a:pt x="8082" y="0"/>
                      </a:cubicBezTo>
                      <a:cubicBezTo>
                        <a:pt x="9012" y="0"/>
                        <a:pt x="9942" y="421"/>
                        <a:pt x="10693" y="1169"/>
                      </a:cubicBezTo>
                      <a:cubicBezTo>
                        <a:pt x="11408" y="421"/>
                        <a:pt x="12338" y="0"/>
                        <a:pt x="13268" y="0"/>
                      </a:cubicBezTo>
                      <a:cubicBezTo>
                        <a:pt x="15234" y="0"/>
                        <a:pt x="16915" y="1777"/>
                        <a:pt x="17380" y="4208"/>
                      </a:cubicBezTo>
                      <a:cubicBezTo>
                        <a:pt x="19705" y="4255"/>
                        <a:pt x="21600" y="6732"/>
                        <a:pt x="21600" y="9771"/>
                      </a:cubicBezTo>
                      <a:cubicBezTo>
                        <a:pt x="21600" y="10894"/>
                        <a:pt x="21314" y="11969"/>
                        <a:pt x="20849" y="12904"/>
                      </a:cubicBezTo>
                      <a:cubicBezTo>
                        <a:pt x="21314" y="13839"/>
                        <a:pt x="21600" y="14914"/>
                        <a:pt x="21600" y="16036"/>
                      </a:cubicBezTo>
                      <a:cubicBezTo>
                        <a:pt x="21600" y="19122"/>
                        <a:pt x="19669" y="21600"/>
                        <a:pt x="17344" y="21600"/>
                      </a:cubicBezTo>
                      <a:moveTo>
                        <a:pt x="8154" y="16504"/>
                      </a:moveTo>
                      <a:cubicBezTo>
                        <a:pt x="13446" y="16504"/>
                        <a:pt x="13446" y="16504"/>
                        <a:pt x="13446" y="16504"/>
                      </a:cubicBezTo>
                      <a:cubicBezTo>
                        <a:pt x="13589" y="16504"/>
                        <a:pt x="13697" y="16597"/>
                        <a:pt x="13732" y="16784"/>
                      </a:cubicBezTo>
                      <a:cubicBezTo>
                        <a:pt x="14019" y="19122"/>
                        <a:pt x="15521" y="20852"/>
                        <a:pt x="17344" y="20852"/>
                      </a:cubicBezTo>
                      <a:cubicBezTo>
                        <a:pt x="19383" y="20852"/>
                        <a:pt x="21028" y="18701"/>
                        <a:pt x="21028" y="16036"/>
                      </a:cubicBezTo>
                      <a:cubicBezTo>
                        <a:pt x="21028" y="14961"/>
                        <a:pt x="20742" y="13979"/>
                        <a:pt x="20241" y="13138"/>
                      </a:cubicBezTo>
                      <a:cubicBezTo>
                        <a:pt x="20170" y="12997"/>
                        <a:pt x="20170" y="12810"/>
                        <a:pt x="20241" y="12670"/>
                      </a:cubicBezTo>
                      <a:cubicBezTo>
                        <a:pt x="20742" y="11829"/>
                        <a:pt x="21028" y="10800"/>
                        <a:pt x="21028" y="9771"/>
                      </a:cubicBezTo>
                      <a:cubicBezTo>
                        <a:pt x="21028" y="7106"/>
                        <a:pt x="19383" y="4956"/>
                        <a:pt x="17344" y="4956"/>
                      </a:cubicBezTo>
                      <a:cubicBezTo>
                        <a:pt x="17273" y="4956"/>
                        <a:pt x="17237" y="4956"/>
                        <a:pt x="17166" y="4956"/>
                      </a:cubicBezTo>
                      <a:cubicBezTo>
                        <a:pt x="17023" y="4956"/>
                        <a:pt x="16915" y="4862"/>
                        <a:pt x="16879" y="4675"/>
                      </a:cubicBezTo>
                      <a:cubicBezTo>
                        <a:pt x="16558" y="2384"/>
                        <a:pt x="15020" y="748"/>
                        <a:pt x="13268" y="748"/>
                      </a:cubicBezTo>
                      <a:cubicBezTo>
                        <a:pt x="12374" y="748"/>
                        <a:pt x="11515" y="1169"/>
                        <a:pt x="10872" y="1917"/>
                      </a:cubicBezTo>
                      <a:cubicBezTo>
                        <a:pt x="10764" y="2057"/>
                        <a:pt x="10585" y="2057"/>
                        <a:pt x="10478" y="1917"/>
                      </a:cubicBezTo>
                      <a:cubicBezTo>
                        <a:pt x="9834" y="1169"/>
                        <a:pt x="8976" y="748"/>
                        <a:pt x="8082" y="748"/>
                      </a:cubicBezTo>
                      <a:cubicBezTo>
                        <a:pt x="6330" y="748"/>
                        <a:pt x="4792" y="2384"/>
                        <a:pt x="4470" y="4675"/>
                      </a:cubicBezTo>
                      <a:cubicBezTo>
                        <a:pt x="4470" y="4816"/>
                        <a:pt x="4327" y="4956"/>
                        <a:pt x="4220" y="4956"/>
                      </a:cubicBezTo>
                      <a:cubicBezTo>
                        <a:pt x="2217" y="5003"/>
                        <a:pt x="572" y="7153"/>
                        <a:pt x="572" y="9771"/>
                      </a:cubicBezTo>
                      <a:cubicBezTo>
                        <a:pt x="572" y="10800"/>
                        <a:pt x="858" y="11829"/>
                        <a:pt x="1359" y="12670"/>
                      </a:cubicBezTo>
                      <a:cubicBezTo>
                        <a:pt x="1430" y="12810"/>
                        <a:pt x="1430" y="12997"/>
                        <a:pt x="1359" y="13138"/>
                      </a:cubicBezTo>
                      <a:cubicBezTo>
                        <a:pt x="858" y="13979"/>
                        <a:pt x="572" y="14961"/>
                        <a:pt x="572" y="16036"/>
                      </a:cubicBezTo>
                      <a:cubicBezTo>
                        <a:pt x="572" y="18701"/>
                        <a:pt x="2217" y="20852"/>
                        <a:pt x="4256" y="20852"/>
                      </a:cubicBezTo>
                      <a:cubicBezTo>
                        <a:pt x="6079" y="20852"/>
                        <a:pt x="7581" y="19122"/>
                        <a:pt x="7868" y="16784"/>
                      </a:cubicBezTo>
                      <a:cubicBezTo>
                        <a:pt x="7903" y="16597"/>
                        <a:pt x="8011" y="16504"/>
                        <a:pt x="8154" y="16504"/>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768" name="Shape 3768"/>
                <p:cNvSpPr/>
                <p:nvPr/>
              </p:nvSpPr>
              <p:spPr>
                <a:xfrm>
                  <a:off x="174151" y="21142"/>
                  <a:ext cx="437327" cy="817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96" y="0"/>
                      </a:moveTo>
                      <a:cubicBezTo>
                        <a:pt x="13965" y="0"/>
                        <a:pt x="12399" y="3135"/>
                        <a:pt x="11224" y="8710"/>
                      </a:cubicBezTo>
                      <a:cubicBezTo>
                        <a:pt x="11094" y="9406"/>
                        <a:pt x="10963" y="9406"/>
                        <a:pt x="10898" y="9406"/>
                      </a:cubicBezTo>
                      <a:cubicBezTo>
                        <a:pt x="10767" y="9406"/>
                        <a:pt x="10637" y="9406"/>
                        <a:pt x="10506" y="8710"/>
                      </a:cubicBezTo>
                      <a:cubicBezTo>
                        <a:pt x="9332" y="3135"/>
                        <a:pt x="7766" y="0"/>
                        <a:pt x="6134" y="0"/>
                      </a:cubicBezTo>
                      <a:cubicBezTo>
                        <a:pt x="3459" y="0"/>
                        <a:pt x="1044" y="8710"/>
                        <a:pt x="0" y="21600"/>
                      </a:cubicBezTo>
                      <a:cubicBezTo>
                        <a:pt x="1631" y="10452"/>
                        <a:pt x="3198" y="5574"/>
                        <a:pt x="6134" y="5574"/>
                      </a:cubicBezTo>
                      <a:cubicBezTo>
                        <a:pt x="7961" y="5574"/>
                        <a:pt x="9593" y="9406"/>
                        <a:pt x="10898" y="15329"/>
                      </a:cubicBezTo>
                      <a:cubicBezTo>
                        <a:pt x="12138" y="9406"/>
                        <a:pt x="13769" y="5574"/>
                        <a:pt x="15596" y="5574"/>
                      </a:cubicBezTo>
                      <a:cubicBezTo>
                        <a:pt x="18468" y="5574"/>
                        <a:pt x="19773" y="9755"/>
                        <a:pt x="21600" y="19858"/>
                      </a:cubicBezTo>
                      <a:cubicBezTo>
                        <a:pt x="20491" y="8013"/>
                        <a:pt x="18207" y="0"/>
                        <a:pt x="15596" y="0"/>
                      </a:cubicBezTo>
                    </a:path>
                  </a:pathLst>
                </a:custGeom>
                <a:solidFill>
                  <a:srgbClr val="4B97CD"/>
                </a:solidFill>
                <a:ln w="12700" cap="flat">
                  <a:noFill/>
                  <a:miter lim="400000"/>
                </a:ln>
                <a:effectLst/>
              </p:spPr>
              <p:txBody>
                <a:bodyPr wrap="square" lIns="71436" tIns="71436" rIns="71436" bIns="71436" numCol="1" anchor="t">
                  <a:noAutofit/>
                </a:bodyPr>
                <a:lstStyle/>
                <a:p>
                  <a:pPr lvl="0"/>
                </a:p>
              </p:txBody>
            </p:sp>
            <p:sp>
              <p:nvSpPr>
                <p:cNvPr id="3769" name="Shape 3769"/>
                <p:cNvSpPr/>
                <p:nvPr/>
              </p:nvSpPr>
              <p:spPr>
                <a:xfrm>
                  <a:off x="0" y="-1"/>
                  <a:ext cx="797313" cy="6092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344" y="21600"/>
                      </a:moveTo>
                      <a:cubicBezTo>
                        <a:pt x="15342" y="21600"/>
                        <a:pt x="13625" y="19777"/>
                        <a:pt x="13196" y="17252"/>
                      </a:cubicBezTo>
                      <a:cubicBezTo>
                        <a:pt x="8404" y="17252"/>
                        <a:pt x="8404" y="17252"/>
                        <a:pt x="8404" y="17252"/>
                      </a:cubicBezTo>
                      <a:cubicBezTo>
                        <a:pt x="7975" y="19777"/>
                        <a:pt x="6258" y="21600"/>
                        <a:pt x="4256" y="21600"/>
                      </a:cubicBezTo>
                      <a:cubicBezTo>
                        <a:pt x="1931" y="21600"/>
                        <a:pt x="0" y="19122"/>
                        <a:pt x="0" y="16036"/>
                      </a:cubicBezTo>
                      <a:cubicBezTo>
                        <a:pt x="0" y="14914"/>
                        <a:pt x="286" y="13839"/>
                        <a:pt x="751" y="12904"/>
                      </a:cubicBezTo>
                      <a:cubicBezTo>
                        <a:pt x="286" y="11969"/>
                        <a:pt x="0" y="10894"/>
                        <a:pt x="0" y="9771"/>
                      </a:cubicBezTo>
                      <a:cubicBezTo>
                        <a:pt x="0" y="6826"/>
                        <a:pt x="1752" y="4395"/>
                        <a:pt x="3970" y="4208"/>
                      </a:cubicBezTo>
                      <a:cubicBezTo>
                        <a:pt x="4434" y="1777"/>
                        <a:pt x="6115" y="0"/>
                        <a:pt x="8082" y="0"/>
                      </a:cubicBezTo>
                      <a:cubicBezTo>
                        <a:pt x="9012" y="0"/>
                        <a:pt x="9942" y="421"/>
                        <a:pt x="10693" y="1169"/>
                      </a:cubicBezTo>
                      <a:cubicBezTo>
                        <a:pt x="11408" y="421"/>
                        <a:pt x="12338" y="0"/>
                        <a:pt x="13268" y="0"/>
                      </a:cubicBezTo>
                      <a:cubicBezTo>
                        <a:pt x="15234" y="0"/>
                        <a:pt x="16915" y="1777"/>
                        <a:pt x="17380" y="4208"/>
                      </a:cubicBezTo>
                      <a:cubicBezTo>
                        <a:pt x="19705" y="4255"/>
                        <a:pt x="21600" y="6732"/>
                        <a:pt x="21600" y="9771"/>
                      </a:cubicBezTo>
                      <a:cubicBezTo>
                        <a:pt x="21600" y="10894"/>
                        <a:pt x="21314" y="11969"/>
                        <a:pt x="20849" y="12904"/>
                      </a:cubicBezTo>
                      <a:cubicBezTo>
                        <a:pt x="21314" y="13839"/>
                        <a:pt x="21600" y="14914"/>
                        <a:pt x="21600" y="16036"/>
                      </a:cubicBezTo>
                      <a:cubicBezTo>
                        <a:pt x="21600" y="19122"/>
                        <a:pt x="19669" y="21600"/>
                        <a:pt x="17344" y="21600"/>
                      </a:cubicBezTo>
                      <a:moveTo>
                        <a:pt x="8154" y="16504"/>
                      </a:moveTo>
                      <a:cubicBezTo>
                        <a:pt x="13446" y="16504"/>
                        <a:pt x="13446" y="16504"/>
                        <a:pt x="13446" y="16504"/>
                      </a:cubicBezTo>
                      <a:cubicBezTo>
                        <a:pt x="13589" y="16504"/>
                        <a:pt x="13697" y="16597"/>
                        <a:pt x="13732" y="16784"/>
                      </a:cubicBezTo>
                      <a:cubicBezTo>
                        <a:pt x="14019" y="19122"/>
                        <a:pt x="15521" y="20852"/>
                        <a:pt x="17344" y="20852"/>
                      </a:cubicBezTo>
                      <a:cubicBezTo>
                        <a:pt x="19383" y="20852"/>
                        <a:pt x="21028" y="18701"/>
                        <a:pt x="21028" y="16036"/>
                      </a:cubicBezTo>
                      <a:cubicBezTo>
                        <a:pt x="21028" y="14961"/>
                        <a:pt x="20742" y="13979"/>
                        <a:pt x="20241" y="13138"/>
                      </a:cubicBezTo>
                      <a:cubicBezTo>
                        <a:pt x="20170" y="12997"/>
                        <a:pt x="20170" y="12810"/>
                        <a:pt x="20241" y="12670"/>
                      </a:cubicBezTo>
                      <a:cubicBezTo>
                        <a:pt x="20742" y="11829"/>
                        <a:pt x="21028" y="10800"/>
                        <a:pt x="21028" y="9771"/>
                      </a:cubicBezTo>
                      <a:cubicBezTo>
                        <a:pt x="21028" y="7106"/>
                        <a:pt x="19383" y="4956"/>
                        <a:pt x="17344" y="4956"/>
                      </a:cubicBezTo>
                      <a:cubicBezTo>
                        <a:pt x="17273" y="4956"/>
                        <a:pt x="17237" y="4956"/>
                        <a:pt x="17166" y="4956"/>
                      </a:cubicBezTo>
                      <a:cubicBezTo>
                        <a:pt x="17023" y="4956"/>
                        <a:pt x="16915" y="4862"/>
                        <a:pt x="16879" y="4675"/>
                      </a:cubicBezTo>
                      <a:cubicBezTo>
                        <a:pt x="16558" y="2384"/>
                        <a:pt x="15020" y="748"/>
                        <a:pt x="13268" y="748"/>
                      </a:cubicBezTo>
                      <a:cubicBezTo>
                        <a:pt x="12374" y="748"/>
                        <a:pt x="11515" y="1169"/>
                        <a:pt x="10872" y="1917"/>
                      </a:cubicBezTo>
                      <a:cubicBezTo>
                        <a:pt x="10764" y="2057"/>
                        <a:pt x="10585" y="2057"/>
                        <a:pt x="10478" y="1917"/>
                      </a:cubicBezTo>
                      <a:cubicBezTo>
                        <a:pt x="9834" y="1169"/>
                        <a:pt x="8976" y="748"/>
                        <a:pt x="8082" y="748"/>
                      </a:cubicBezTo>
                      <a:cubicBezTo>
                        <a:pt x="6330" y="748"/>
                        <a:pt x="4792" y="2384"/>
                        <a:pt x="4470" y="4675"/>
                      </a:cubicBezTo>
                      <a:cubicBezTo>
                        <a:pt x="4470" y="4816"/>
                        <a:pt x="4327" y="4956"/>
                        <a:pt x="4220" y="4956"/>
                      </a:cubicBezTo>
                      <a:cubicBezTo>
                        <a:pt x="2217" y="5003"/>
                        <a:pt x="572" y="7153"/>
                        <a:pt x="572" y="9771"/>
                      </a:cubicBezTo>
                      <a:cubicBezTo>
                        <a:pt x="572" y="10800"/>
                        <a:pt x="858" y="11829"/>
                        <a:pt x="1359" y="12670"/>
                      </a:cubicBezTo>
                      <a:cubicBezTo>
                        <a:pt x="1430" y="12810"/>
                        <a:pt x="1430" y="12997"/>
                        <a:pt x="1359" y="13138"/>
                      </a:cubicBezTo>
                      <a:cubicBezTo>
                        <a:pt x="858" y="13979"/>
                        <a:pt x="572" y="14961"/>
                        <a:pt x="572" y="16036"/>
                      </a:cubicBezTo>
                      <a:cubicBezTo>
                        <a:pt x="572" y="18701"/>
                        <a:pt x="2217" y="20852"/>
                        <a:pt x="4256" y="20852"/>
                      </a:cubicBezTo>
                      <a:cubicBezTo>
                        <a:pt x="6079" y="20852"/>
                        <a:pt x="7581" y="19122"/>
                        <a:pt x="7868" y="16784"/>
                      </a:cubicBezTo>
                      <a:cubicBezTo>
                        <a:pt x="7903" y="16597"/>
                        <a:pt x="8011" y="16504"/>
                        <a:pt x="8154" y="16504"/>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770" name="Shape 3770"/>
                <p:cNvSpPr/>
                <p:nvPr/>
              </p:nvSpPr>
              <p:spPr>
                <a:xfrm>
                  <a:off x="21142" y="245369"/>
                  <a:ext cx="755028" cy="3388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043" y="0"/>
                      </a:moveTo>
                      <a:cubicBezTo>
                        <a:pt x="7175" y="0"/>
                        <a:pt x="6306" y="336"/>
                        <a:pt x="5438" y="1009"/>
                      </a:cubicBezTo>
                      <a:cubicBezTo>
                        <a:pt x="3625" y="2521"/>
                        <a:pt x="2077" y="4875"/>
                        <a:pt x="793" y="7060"/>
                      </a:cubicBezTo>
                      <a:cubicBezTo>
                        <a:pt x="793" y="7144"/>
                        <a:pt x="793" y="7144"/>
                        <a:pt x="831" y="7144"/>
                      </a:cubicBezTo>
                      <a:cubicBezTo>
                        <a:pt x="869" y="7228"/>
                        <a:pt x="869" y="7396"/>
                        <a:pt x="869" y="7564"/>
                      </a:cubicBezTo>
                      <a:cubicBezTo>
                        <a:pt x="869" y="7732"/>
                        <a:pt x="869" y="7816"/>
                        <a:pt x="831" y="7984"/>
                      </a:cubicBezTo>
                      <a:cubicBezTo>
                        <a:pt x="302" y="9497"/>
                        <a:pt x="0" y="11262"/>
                        <a:pt x="0" y="13195"/>
                      </a:cubicBezTo>
                      <a:cubicBezTo>
                        <a:pt x="0" y="17230"/>
                        <a:pt x="1246" y="20675"/>
                        <a:pt x="2945" y="21600"/>
                      </a:cubicBezTo>
                      <a:cubicBezTo>
                        <a:pt x="2945" y="10338"/>
                        <a:pt x="2945" y="10338"/>
                        <a:pt x="2945" y="10338"/>
                      </a:cubicBezTo>
                      <a:cubicBezTo>
                        <a:pt x="2945" y="10002"/>
                        <a:pt x="3097" y="9665"/>
                        <a:pt x="3248" y="9665"/>
                      </a:cubicBezTo>
                      <a:cubicBezTo>
                        <a:pt x="9667" y="9665"/>
                        <a:pt x="11027" y="6556"/>
                        <a:pt x="11027" y="6556"/>
                      </a:cubicBezTo>
                      <a:cubicBezTo>
                        <a:pt x="11102" y="6388"/>
                        <a:pt x="11178" y="6304"/>
                        <a:pt x="11253" y="6304"/>
                      </a:cubicBezTo>
                      <a:cubicBezTo>
                        <a:pt x="11253" y="6304"/>
                        <a:pt x="11291" y="6304"/>
                        <a:pt x="11291" y="6304"/>
                      </a:cubicBezTo>
                      <a:cubicBezTo>
                        <a:pt x="11404" y="6304"/>
                        <a:pt x="11480" y="6472"/>
                        <a:pt x="11517" y="6640"/>
                      </a:cubicBezTo>
                      <a:cubicBezTo>
                        <a:pt x="11555" y="6808"/>
                        <a:pt x="12499" y="10338"/>
                        <a:pt x="14576" y="10338"/>
                      </a:cubicBezTo>
                      <a:cubicBezTo>
                        <a:pt x="15445" y="10338"/>
                        <a:pt x="16313" y="9918"/>
                        <a:pt x="17106" y="8993"/>
                      </a:cubicBezTo>
                      <a:cubicBezTo>
                        <a:pt x="17257" y="8825"/>
                        <a:pt x="17446" y="8741"/>
                        <a:pt x="17597" y="8741"/>
                      </a:cubicBezTo>
                      <a:cubicBezTo>
                        <a:pt x="18164" y="8741"/>
                        <a:pt x="18655" y="9749"/>
                        <a:pt x="18655" y="11094"/>
                      </a:cubicBezTo>
                      <a:cubicBezTo>
                        <a:pt x="18655" y="21600"/>
                        <a:pt x="18655" y="21600"/>
                        <a:pt x="18655" y="21600"/>
                      </a:cubicBezTo>
                      <a:cubicBezTo>
                        <a:pt x="20354" y="20675"/>
                        <a:pt x="21600" y="17230"/>
                        <a:pt x="21600" y="13195"/>
                      </a:cubicBezTo>
                      <a:cubicBezTo>
                        <a:pt x="21600" y="11262"/>
                        <a:pt x="21298" y="9497"/>
                        <a:pt x="20769" y="7984"/>
                      </a:cubicBezTo>
                      <a:cubicBezTo>
                        <a:pt x="20731" y="7816"/>
                        <a:pt x="20731" y="7732"/>
                        <a:pt x="20731" y="7564"/>
                      </a:cubicBezTo>
                      <a:cubicBezTo>
                        <a:pt x="19863" y="6304"/>
                        <a:pt x="18843" y="5631"/>
                        <a:pt x="17824" y="5631"/>
                      </a:cubicBezTo>
                      <a:cubicBezTo>
                        <a:pt x="17220" y="5631"/>
                        <a:pt x="16578" y="5883"/>
                        <a:pt x="15973" y="6388"/>
                      </a:cubicBezTo>
                      <a:cubicBezTo>
                        <a:pt x="15671" y="6556"/>
                        <a:pt x="15369" y="6724"/>
                        <a:pt x="15029" y="6724"/>
                      </a:cubicBezTo>
                      <a:cubicBezTo>
                        <a:pt x="14538" y="6724"/>
                        <a:pt x="14085" y="6051"/>
                        <a:pt x="13670" y="5211"/>
                      </a:cubicBezTo>
                      <a:cubicBezTo>
                        <a:pt x="12122" y="1849"/>
                        <a:pt x="10120" y="0"/>
                        <a:pt x="8043" y="0"/>
                      </a:cubicBezTo>
                    </a:path>
                  </a:pathLst>
                </a:custGeom>
                <a:solidFill>
                  <a:srgbClr val="3069A4"/>
                </a:solidFill>
                <a:ln w="12700" cap="flat">
                  <a:noFill/>
                  <a:miter lim="400000"/>
                </a:ln>
                <a:effectLst/>
              </p:spPr>
              <p:txBody>
                <a:bodyPr wrap="square" lIns="71436" tIns="71436" rIns="71436" bIns="71436" numCol="1" anchor="t">
                  <a:noAutofit/>
                </a:bodyPr>
                <a:lstStyle/>
                <a:p>
                  <a:pPr lvl="0"/>
                </a:p>
              </p:txBody>
            </p:sp>
            <p:sp>
              <p:nvSpPr>
                <p:cNvPr id="3771" name="Shape 3771"/>
                <p:cNvSpPr/>
                <p:nvPr/>
              </p:nvSpPr>
              <p:spPr>
                <a:xfrm>
                  <a:off x="11733" y="356092"/>
                  <a:ext cx="774953" cy="238694"/>
                </a:xfrm>
                <a:custGeom>
                  <a:avLst/>
                  <a:gdLst/>
                  <a:ahLst/>
                  <a:cxnLst>
                    <a:cxn ang="0">
                      <a:pos x="wd2" y="hd2"/>
                    </a:cxn>
                    <a:cxn ang="5400000">
                      <a:pos x="wd2" y="hd2"/>
                    </a:cxn>
                    <a:cxn ang="10800000">
                      <a:pos x="wd2" y="hd2"/>
                    </a:cxn>
                    <a:cxn ang="16200000">
                      <a:pos x="wd2" y="hd2"/>
                    </a:cxn>
                  </a:cxnLst>
                  <a:rect l="0" t="0" r="r" b="b"/>
                  <a:pathLst>
                    <a:path w="21458" h="21600" fill="norm" stroke="1" extrusionOk="0">
                      <a:moveTo>
                        <a:pt x="20331" y="716"/>
                      </a:moveTo>
                      <a:cubicBezTo>
                        <a:pt x="20331" y="955"/>
                        <a:pt x="20331" y="1074"/>
                        <a:pt x="20367" y="1313"/>
                      </a:cubicBezTo>
                      <a:cubicBezTo>
                        <a:pt x="20879" y="3461"/>
                        <a:pt x="21172" y="5967"/>
                        <a:pt x="21172" y="8712"/>
                      </a:cubicBezTo>
                      <a:cubicBezTo>
                        <a:pt x="21172" y="8712"/>
                        <a:pt x="21172" y="8712"/>
                        <a:pt x="21172" y="8712"/>
                      </a:cubicBezTo>
                      <a:cubicBezTo>
                        <a:pt x="21172" y="14440"/>
                        <a:pt x="19965" y="19333"/>
                        <a:pt x="18321" y="20645"/>
                      </a:cubicBezTo>
                      <a:cubicBezTo>
                        <a:pt x="18321" y="21600"/>
                        <a:pt x="18321" y="21600"/>
                        <a:pt x="18321" y="21600"/>
                      </a:cubicBezTo>
                      <a:cubicBezTo>
                        <a:pt x="19929" y="20407"/>
                        <a:pt x="21208" y="15991"/>
                        <a:pt x="21427" y="10502"/>
                      </a:cubicBezTo>
                      <a:cubicBezTo>
                        <a:pt x="21537" y="7518"/>
                        <a:pt x="21354" y="4654"/>
                        <a:pt x="20916" y="2267"/>
                      </a:cubicBezTo>
                      <a:cubicBezTo>
                        <a:pt x="20879" y="2148"/>
                        <a:pt x="20843" y="2029"/>
                        <a:pt x="20806" y="1909"/>
                      </a:cubicBezTo>
                      <a:cubicBezTo>
                        <a:pt x="20660" y="1551"/>
                        <a:pt x="20477" y="1074"/>
                        <a:pt x="20331" y="716"/>
                      </a:cubicBezTo>
                      <a:moveTo>
                        <a:pt x="1033" y="0"/>
                      </a:moveTo>
                      <a:cubicBezTo>
                        <a:pt x="960" y="239"/>
                        <a:pt x="887" y="477"/>
                        <a:pt x="814" y="597"/>
                      </a:cubicBezTo>
                      <a:cubicBezTo>
                        <a:pt x="814" y="716"/>
                        <a:pt x="814" y="716"/>
                        <a:pt x="814" y="716"/>
                      </a:cubicBezTo>
                      <a:cubicBezTo>
                        <a:pt x="266" y="3103"/>
                        <a:pt x="-63" y="6206"/>
                        <a:pt x="10" y="9547"/>
                      </a:cubicBezTo>
                      <a:cubicBezTo>
                        <a:pt x="83" y="15394"/>
                        <a:pt x="1399" y="20287"/>
                        <a:pt x="3117" y="21600"/>
                      </a:cubicBezTo>
                      <a:cubicBezTo>
                        <a:pt x="3117" y="20645"/>
                        <a:pt x="3117" y="20645"/>
                        <a:pt x="3117" y="20645"/>
                      </a:cubicBezTo>
                      <a:cubicBezTo>
                        <a:pt x="1472" y="19333"/>
                        <a:pt x="266" y="14440"/>
                        <a:pt x="266" y="8712"/>
                      </a:cubicBezTo>
                      <a:cubicBezTo>
                        <a:pt x="266" y="8712"/>
                        <a:pt x="266" y="8712"/>
                        <a:pt x="266" y="8712"/>
                      </a:cubicBezTo>
                      <a:cubicBezTo>
                        <a:pt x="266" y="5967"/>
                        <a:pt x="558" y="3461"/>
                        <a:pt x="1070" y="1313"/>
                      </a:cubicBezTo>
                      <a:cubicBezTo>
                        <a:pt x="1107" y="1074"/>
                        <a:pt x="1107" y="955"/>
                        <a:pt x="1107" y="716"/>
                      </a:cubicBezTo>
                      <a:cubicBezTo>
                        <a:pt x="1107" y="477"/>
                        <a:pt x="1107" y="239"/>
                        <a:pt x="1070" y="119"/>
                      </a:cubicBezTo>
                      <a:cubicBezTo>
                        <a:pt x="1033" y="119"/>
                        <a:pt x="1033" y="119"/>
                        <a:pt x="1033"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772" name="Shape 3772"/>
                <p:cNvSpPr/>
                <p:nvPr/>
              </p:nvSpPr>
              <p:spPr>
                <a:xfrm>
                  <a:off x="81789" y="516890"/>
                  <a:ext cx="63430" cy="1268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725"/>
                        <a:pt x="0" y="10800"/>
                      </a:cubicBezTo>
                      <a:cubicBezTo>
                        <a:pt x="0" y="16650"/>
                        <a:pt x="9450" y="21600"/>
                        <a:pt x="21600" y="21600"/>
                      </a:cubicBezTo>
                      <a:lnTo>
                        <a:pt x="21600" y="0"/>
                      </a:lnTo>
                      <a:close/>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3773" name="Shape 3773"/>
                <p:cNvSpPr/>
                <p:nvPr/>
              </p:nvSpPr>
              <p:spPr>
                <a:xfrm>
                  <a:off x="71218" y="506318"/>
                  <a:ext cx="84573" cy="1480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8" y="21600"/>
                        <a:pt x="0" y="16779"/>
                        <a:pt x="0" y="10800"/>
                      </a:cubicBezTo>
                      <a:cubicBezTo>
                        <a:pt x="0" y="4821"/>
                        <a:pt x="8438" y="0"/>
                        <a:pt x="18900" y="0"/>
                      </a:cubicBezTo>
                      <a:cubicBezTo>
                        <a:pt x="20250" y="0"/>
                        <a:pt x="21600" y="579"/>
                        <a:pt x="21600" y="1543"/>
                      </a:cubicBezTo>
                      <a:cubicBezTo>
                        <a:pt x="21600" y="20057"/>
                        <a:pt x="21600" y="20057"/>
                        <a:pt x="21600" y="20057"/>
                      </a:cubicBezTo>
                      <a:cubicBezTo>
                        <a:pt x="21600" y="20829"/>
                        <a:pt x="20250" y="21600"/>
                        <a:pt x="18900" y="21600"/>
                      </a:cubicBezTo>
                      <a:close/>
                      <a:moveTo>
                        <a:pt x="16200" y="3279"/>
                      </a:moveTo>
                      <a:cubicBezTo>
                        <a:pt x="10125" y="3857"/>
                        <a:pt x="5400" y="7136"/>
                        <a:pt x="5400" y="10800"/>
                      </a:cubicBezTo>
                      <a:cubicBezTo>
                        <a:pt x="5400" y="14464"/>
                        <a:pt x="10125" y="17550"/>
                        <a:pt x="16200" y="18321"/>
                      </a:cubicBezTo>
                      <a:lnTo>
                        <a:pt x="16200" y="327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774" name="Shape 3774"/>
                <p:cNvSpPr/>
                <p:nvPr/>
              </p:nvSpPr>
              <p:spPr>
                <a:xfrm>
                  <a:off x="662665" y="516890"/>
                  <a:ext cx="63430" cy="1268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650"/>
                        <a:pt x="12150" y="21600"/>
                        <a:pt x="0" y="21600"/>
                      </a:cubicBezTo>
                      <a:lnTo>
                        <a:pt x="0" y="0"/>
                      </a:lnTo>
                      <a:close/>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3775" name="Shape 3775"/>
                <p:cNvSpPr/>
                <p:nvPr/>
              </p:nvSpPr>
              <p:spPr>
                <a:xfrm>
                  <a:off x="652093" y="506318"/>
                  <a:ext cx="84573" cy="1480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579"/>
                        <a:pt x="1350" y="0"/>
                        <a:pt x="2700" y="0"/>
                      </a:cubicBezTo>
                      <a:cubicBezTo>
                        <a:pt x="13163" y="0"/>
                        <a:pt x="21600" y="4821"/>
                        <a:pt x="21600" y="10800"/>
                      </a:cubicBezTo>
                      <a:cubicBezTo>
                        <a:pt x="21600" y="16779"/>
                        <a:pt x="13163" y="21600"/>
                        <a:pt x="2700" y="21600"/>
                      </a:cubicBezTo>
                      <a:close/>
                      <a:moveTo>
                        <a:pt x="5400" y="3279"/>
                      </a:moveTo>
                      <a:cubicBezTo>
                        <a:pt x="5400" y="18321"/>
                        <a:pt x="5400" y="18321"/>
                        <a:pt x="5400" y="18321"/>
                      </a:cubicBezTo>
                      <a:cubicBezTo>
                        <a:pt x="11475" y="17550"/>
                        <a:pt x="16200" y="14464"/>
                        <a:pt x="16200" y="10800"/>
                      </a:cubicBezTo>
                      <a:cubicBezTo>
                        <a:pt x="16200" y="7136"/>
                        <a:pt x="11475" y="3857"/>
                        <a:pt x="5400" y="3279"/>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776" name="Shape 3776"/>
                <p:cNvSpPr/>
                <p:nvPr/>
              </p:nvSpPr>
              <p:spPr>
                <a:xfrm>
                  <a:off x="134647" y="354979"/>
                  <a:ext cx="528019" cy="599981"/>
                </a:xfrm>
                <a:custGeom>
                  <a:avLst/>
                  <a:gdLst/>
                  <a:ahLst/>
                  <a:cxnLst>
                    <a:cxn ang="0">
                      <a:pos x="wd2" y="hd2"/>
                    </a:cxn>
                    <a:cxn ang="5400000">
                      <a:pos x="wd2" y="hd2"/>
                    </a:cxn>
                    <a:cxn ang="10800000">
                      <a:pos x="wd2" y="hd2"/>
                    </a:cxn>
                    <a:cxn ang="16200000">
                      <a:pos x="wd2" y="hd2"/>
                    </a:cxn>
                  </a:cxnLst>
                  <a:rect l="0" t="0" r="r" b="b"/>
                  <a:pathLst>
                    <a:path w="21600" h="21507" fill="norm" stroke="1" extrusionOk="0">
                      <a:moveTo>
                        <a:pt x="16200" y="2269"/>
                      </a:moveTo>
                      <a:cubicBezTo>
                        <a:pt x="12906" y="2269"/>
                        <a:pt x="11448" y="0"/>
                        <a:pt x="11448" y="0"/>
                      </a:cubicBezTo>
                      <a:cubicBezTo>
                        <a:pt x="11448" y="0"/>
                        <a:pt x="9666" y="1891"/>
                        <a:pt x="0" y="1891"/>
                      </a:cubicBezTo>
                      <a:cubicBezTo>
                        <a:pt x="0" y="11911"/>
                        <a:pt x="0" y="11911"/>
                        <a:pt x="0" y="11911"/>
                      </a:cubicBezTo>
                      <a:cubicBezTo>
                        <a:pt x="0" y="17063"/>
                        <a:pt x="4698" y="21411"/>
                        <a:pt x="10638" y="21505"/>
                      </a:cubicBezTo>
                      <a:cubicBezTo>
                        <a:pt x="16686" y="21600"/>
                        <a:pt x="21600" y="17299"/>
                        <a:pt x="21600" y="12053"/>
                      </a:cubicBezTo>
                      <a:cubicBezTo>
                        <a:pt x="21600" y="2316"/>
                        <a:pt x="21600" y="2316"/>
                        <a:pt x="21600" y="2316"/>
                      </a:cubicBezTo>
                      <a:cubicBezTo>
                        <a:pt x="21600" y="1607"/>
                        <a:pt x="20736" y="1134"/>
                        <a:pt x="20034" y="1465"/>
                      </a:cubicBezTo>
                      <a:cubicBezTo>
                        <a:pt x="19116" y="1891"/>
                        <a:pt x="17766" y="2269"/>
                        <a:pt x="16200" y="2269"/>
                      </a:cubicBezTo>
                    </a:path>
                  </a:pathLst>
                </a:custGeom>
                <a:solidFill>
                  <a:srgbClr val="CC8352"/>
                </a:solidFill>
                <a:ln w="12700" cap="flat">
                  <a:noFill/>
                  <a:miter lim="400000"/>
                </a:ln>
                <a:effectLst/>
              </p:spPr>
              <p:txBody>
                <a:bodyPr wrap="square" lIns="71436" tIns="71436" rIns="71436" bIns="71436" numCol="1" anchor="t">
                  <a:noAutofit/>
                </a:bodyPr>
                <a:lstStyle/>
                <a:p>
                  <a:pPr lvl="0"/>
                </a:p>
              </p:txBody>
            </p:sp>
            <p:sp>
              <p:nvSpPr>
                <p:cNvPr id="3777" name="Shape 3777"/>
                <p:cNvSpPr/>
                <p:nvPr/>
              </p:nvSpPr>
              <p:spPr>
                <a:xfrm>
                  <a:off x="124075" y="344408"/>
                  <a:ext cx="549162" cy="6214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748" y="21600"/>
                        <a:pt x="10696" y="21600"/>
                        <a:pt x="10592" y="21600"/>
                      </a:cubicBezTo>
                      <a:cubicBezTo>
                        <a:pt x="4777" y="21508"/>
                        <a:pt x="0" y="17152"/>
                        <a:pt x="0" y="11924"/>
                      </a:cubicBezTo>
                      <a:cubicBezTo>
                        <a:pt x="0" y="2201"/>
                        <a:pt x="0" y="2201"/>
                        <a:pt x="0" y="2201"/>
                      </a:cubicBezTo>
                      <a:cubicBezTo>
                        <a:pt x="0" y="2018"/>
                        <a:pt x="208" y="1834"/>
                        <a:pt x="415" y="1834"/>
                      </a:cubicBezTo>
                      <a:cubicBezTo>
                        <a:pt x="9242" y="1834"/>
                        <a:pt x="11112" y="138"/>
                        <a:pt x="11112" y="138"/>
                      </a:cubicBezTo>
                      <a:cubicBezTo>
                        <a:pt x="11215" y="46"/>
                        <a:pt x="11319" y="0"/>
                        <a:pt x="11475" y="0"/>
                      </a:cubicBezTo>
                      <a:cubicBezTo>
                        <a:pt x="11631" y="0"/>
                        <a:pt x="11735" y="92"/>
                        <a:pt x="11787" y="183"/>
                      </a:cubicBezTo>
                      <a:cubicBezTo>
                        <a:pt x="11838" y="275"/>
                        <a:pt x="13137" y="2201"/>
                        <a:pt x="15992" y="2201"/>
                      </a:cubicBezTo>
                      <a:cubicBezTo>
                        <a:pt x="17187" y="2201"/>
                        <a:pt x="18381" y="1972"/>
                        <a:pt x="19471" y="1468"/>
                      </a:cubicBezTo>
                      <a:cubicBezTo>
                        <a:pt x="19679" y="1376"/>
                        <a:pt x="19938" y="1330"/>
                        <a:pt x="20146" y="1330"/>
                      </a:cubicBezTo>
                      <a:cubicBezTo>
                        <a:pt x="20925" y="1330"/>
                        <a:pt x="21600" y="1880"/>
                        <a:pt x="21600" y="2614"/>
                      </a:cubicBezTo>
                      <a:cubicBezTo>
                        <a:pt x="21600" y="12061"/>
                        <a:pt x="21600" y="12061"/>
                        <a:pt x="21600" y="12061"/>
                      </a:cubicBezTo>
                      <a:cubicBezTo>
                        <a:pt x="21600" y="17335"/>
                        <a:pt x="16771" y="21600"/>
                        <a:pt x="10800" y="21600"/>
                      </a:cubicBezTo>
                      <a:moveTo>
                        <a:pt x="831" y="2568"/>
                      </a:moveTo>
                      <a:cubicBezTo>
                        <a:pt x="831" y="11924"/>
                        <a:pt x="831" y="11924"/>
                        <a:pt x="831" y="11924"/>
                      </a:cubicBezTo>
                      <a:cubicBezTo>
                        <a:pt x="831" y="16739"/>
                        <a:pt x="5244" y="20775"/>
                        <a:pt x="10644" y="20866"/>
                      </a:cubicBezTo>
                      <a:cubicBezTo>
                        <a:pt x="10696" y="20866"/>
                        <a:pt x="10748" y="20866"/>
                        <a:pt x="10800" y="20866"/>
                      </a:cubicBezTo>
                      <a:cubicBezTo>
                        <a:pt x="16304" y="20866"/>
                        <a:pt x="20769" y="16922"/>
                        <a:pt x="20769" y="12061"/>
                      </a:cubicBezTo>
                      <a:cubicBezTo>
                        <a:pt x="20769" y="2614"/>
                        <a:pt x="20769" y="2614"/>
                        <a:pt x="20769" y="2614"/>
                      </a:cubicBezTo>
                      <a:cubicBezTo>
                        <a:pt x="20769" y="2247"/>
                        <a:pt x="20458" y="2064"/>
                        <a:pt x="20146" y="2064"/>
                      </a:cubicBezTo>
                      <a:cubicBezTo>
                        <a:pt x="20042" y="2064"/>
                        <a:pt x="19938" y="2064"/>
                        <a:pt x="19887" y="2110"/>
                      </a:cubicBezTo>
                      <a:cubicBezTo>
                        <a:pt x="18640" y="2660"/>
                        <a:pt x="17342" y="2935"/>
                        <a:pt x="15992" y="2935"/>
                      </a:cubicBezTo>
                      <a:cubicBezTo>
                        <a:pt x="13396" y="2935"/>
                        <a:pt x="11890" y="1559"/>
                        <a:pt x="11319" y="917"/>
                      </a:cubicBezTo>
                      <a:cubicBezTo>
                        <a:pt x="10437" y="1422"/>
                        <a:pt x="7737" y="2522"/>
                        <a:pt x="831" y="2568"/>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778" name="Shape 3778"/>
                <p:cNvSpPr/>
                <p:nvPr/>
              </p:nvSpPr>
              <p:spPr>
                <a:xfrm>
                  <a:off x="346077" y="561958"/>
                  <a:ext cx="58978" cy="174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60" y="21600"/>
                      </a:moveTo>
                      <a:cubicBezTo>
                        <a:pt x="7680" y="21600"/>
                        <a:pt x="0" y="18818"/>
                        <a:pt x="0" y="15545"/>
                      </a:cubicBezTo>
                      <a:cubicBezTo>
                        <a:pt x="0" y="12764"/>
                        <a:pt x="5760" y="10309"/>
                        <a:pt x="13920" y="9818"/>
                      </a:cubicBezTo>
                      <a:cubicBezTo>
                        <a:pt x="13920" y="1309"/>
                        <a:pt x="13920" y="1309"/>
                        <a:pt x="13920" y="1309"/>
                      </a:cubicBezTo>
                      <a:cubicBezTo>
                        <a:pt x="13920" y="491"/>
                        <a:pt x="15360" y="0"/>
                        <a:pt x="17760" y="0"/>
                      </a:cubicBezTo>
                      <a:cubicBezTo>
                        <a:pt x="19680" y="0"/>
                        <a:pt x="21600" y="491"/>
                        <a:pt x="21600" y="1309"/>
                      </a:cubicBezTo>
                      <a:cubicBezTo>
                        <a:pt x="21600" y="10964"/>
                        <a:pt x="21600" y="10964"/>
                        <a:pt x="21600" y="10964"/>
                      </a:cubicBezTo>
                      <a:cubicBezTo>
                        <a:pt x="21600" y="11618"/>
                        <a:pt x="19680" y="12273"/>
                        <a:pt x="17760" y="12273"/>
                      </a:cubicBezTo>
                      <a:cubicBezTo>
                        <a:pt x="12000" y="12273"/>
                        <a:pt x="7680" y="13745"/>
                        <a:pt x="7680" y="15545"/>
                      </a:cubicBezTo>
                      <a:cubicBezTo>
                        <a:pt x="7680" y="17509"/>
                        <a:pt x="12000" y="18982"/>
                        <a:pt x="17760" y="18982"/>
                      </a:cubicBezTo>
                      <a:cubicBezTo>
                        <a:pt x="19680" y="18982"/>
                        <a:pt x="21600" y="19473"/>
                        <a:pt x="21600" y="20291"/>
                      </a:cubicBezTo>
                      <a:cubicBezTo>
                        <a:pt x="21600" y="20945"/>
                        <a:pt x="19680" y="21600"/>
                        <a:pt x="1776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779" name="Shape 3779"/>
                <p:cNvSpPr/>
                <p:nvPr/>
              </p:nvSpPr>
              <p:spPr>
                <a:xfrm>
                  <a:off x="336623" y="772831"/>
                  <a:ext cx="124623" cy="63430"/>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780" name="Shape 3780"/>
                <p:cNvSpPr/>
                <p:nvPr/>
              </p:nvSpPr>
              <p:spPr>
                <a:xfrm>
                  <a:off x="266512" y="540815"/>
                  <a:ext cx="52859" cy="52858"/>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781" name="Shape 3781"/>
                <p:cNvSpPr/>
                <p:nvPr/>
              </p:nvSpPr>
              <p:spPr>
                <a:xfrm>
                  <a:off x="477942" y="540815"/>
                  <a:ext cx="52858" cy="52858"/>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782" name="Shape 3782"/>
                <p:cNvSpPr/>
                <p:nvPr/>
              </p:nvSpPr>
              <p:spPr>
                <a:xfrm>
                  <a:off x="229790" y="472378"/>
                  <a:ext cx="105716" cy="52907"/>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19440" y="21073"/>
                      </a:moveTo>
                      <a:cubicBezTo>
                        <a:pt x="18360" y="21073"/>
                        <a:pt x="17280" y="19493"/>
                        <a:pt x="17280" y="17385"/>
                      </a:cubicBezTo>
                      <a:cubicBezTo>
                        <a:pt x="16740" y="12644"/>
                        <a:pt x="14040" y="8429"/>
                        <a:pt x="10800" y="8429"/>
                      </a:cubicBezTo>
                      <a:cubicBezTo>
                        <a:pt x="7830" y="8429"/>
                        <a:pt x="4860" y="12644"/>
                        <a:pt x="4320" y="17385"/>
                      </a:cubicBezTo>
                      <a:cubicBezTo>
                        <a:pt x="4050" y="20020"/>
                        <a:pt x="2970" y="21600"/>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9710" y="21073"/>
                        <a:pt x="19440" y="21073"/>
                        <a:pt x="1944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783" name="Shape 3783"/>
                <p:cNvSpPr/>
                <p:nvPr/>
              </p:nvSpPr>
              <p:spPr>
                <a:xfrm>
                  <a:off x="462363" y="472378"/>
                  <a:ext cx="105159" cy="52907"/>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19440" y="21073"/>
                      </a:moveTo>
                      <a:cubicBezTo>
                        <a:pt x="18360" y="21073"/>
                        <a:pt x="17280" y="19493"/>
                        <a:pt x="17280" y="17385"/>
                      </a:cubicBezTo>
                      <a:cubicBezTo>
                        <a:pt x="16740" y="12644"/>
                        <a:pt x="14040" y="8429"/>
                        <a:pt x="10800" y="8429"/>
                      </a:cubicBezTo>
                      <a:cubicBezTo>
                        <a:pt x="7830" y="8429"/>
                        <a:pt x="4860" y="12644"/>
                        <a:pt x="4320" y="17385"/>
                      </a:cubicBezTo>
                      <a:cubicBezTo>
                        <a:pt x="4050" y="20020"/>
                        <a:pt x="2970" y="21600"/>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9710" y="21073"/>
                        <a:pt x="19440" y="21073"/>
                        <a:pt x="1944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784" name="Shape 3784"/>
                <p:cNvSpPr/>
                <p:nvPr/>
              </p:nvSpPr>
              <p:spPr>
                <a:xfrm>
                  <a:off x="525235" y="720530"/>
                  <a:ext cx="125747" cy="1897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8189" y="0"/>
                        <a:pt x="18189" y="0"/>
                        <a:pt x="18189" y="0"/>
                      </a:cubicBezTo>
                      <a:cubicBezTo>
                        <a:pt x="8185" y="0"/>
                        <a:pt x="0" y="5400"/>
                        <a:pt x="0" y="12000"/>
                      </a:cubicBezTo>
                      <a:cubicBezTo>
                        <a:pt x="0" y="21600"/>
                        <a:pt x="0" y="21600"/>
                        <a:pt x="0" y="21600"/>
                      </a:cubicBezTo>
                      <a:cubicBezTo>
                        <a:pt x="11596" y="17100"/>
                        <a:pt x="20008" y="9300"/>
                        <a:pt x="21600" y="0"/>
                      </a:cubicBezTo>
                    </a:path>
                  </a:pathLst>
                </a:custGeom>
                <a:solidFill>
                  <a:srgbClr val="BA7E57"/>
                </a:solidFill>
                <a:ln w="12700" cap="flat">
                  <a:noFill/>
                  <a:miter lim="400000"/>
                </a:ln>
                <a:effectLst/>
              </p:spPr>
              <p:txBody>
                <a:bodyPr wrap="square" lIns="71436" tIns="71436" rIns="71436" bIns="71436" numCol="1" anchor="t">
                  <a:noAutofit/>
                </a:bodyPr>
                <a:lstStyle/>
                <a:p>
                  <a:pPr lvl="0"/>
                </a:p>
              </p:txBody>
            </p:sp>
            <p:sp>
              <p:nvSpPr>
                <p:cNvPr id="3785" name="Shape 3785"/>
                <p:cNvSpPr/>
                <p:nvPr/>
              </p:nvSpPr>
              <p:spPr>
                <a:xfrm>
                  <a:off x="525235" y="720530"/>
                  <a:ext cx="136318" cy="2014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9922" y="0"/>
                        <a:pt x="19922" y="0"/>
                        <a:pt x="19922" y="0"/>
                      </a:cubicBezTo>
                      <a:cubicBezTo>
                        <a:pt x="18454" y="8753"/>
                        <a:pt x="10695" y="16094"/>
                        <a:pt x="0" y="20329"/>
                      </a:cubicBezTo>
                      <a:cubicBezTo>
                        <a:pt x="0" y="21600"/>
                        <a:pt x="0" y="21600"/>
                        <a:pt x="0" y="21600"/>
                      </a:cubicBezTo>
                      <a:cubicBezTo>
                        <a:pt x="11744" y="17365"/>
                        <a:pt x="19922" y="9318"/>
                        <a:pt x="216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786" name="Shape 3786"/>
                <p:cNvSpPr/>
                <p:nvPr/>
              </p:nvSpPr>
              <p:spPr>
                <a:xfrm>
                  <a:off x="148000" y="720530"/>
                  <a:ext cx="124077" cy="1886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17" y="0"/>
                      </a:moveTo>
                      <a:cubicBezTo>
                        <a:pt x="0" y="0"/>
                        <a:pt x="0" y="0"/>
                        <a:pt x="0" y="0"/>
                      </a:cubicBezTo>
                      <a:cubicBezTo>
                        <a:pt x="1838" y="9214"/>
                        <a:pt x="10111" y="17220"/>
                        <a:pt x="21600" y="21600"/>
                      </a:cubicBezTo>
                      <a:cubicBezTo>
                        <a:pt x="21600" y="12084"/>
                        <a:pt x="21600" y="12084"/>
                        <a:pt x="21600" y="12084"/>
                      </a:cubicBezTo>
                      <a:cubicBezTo>
                        <a:pt x="21600" y="5438"/>
                        <a:pt x="13328" y="0"/>
                        <a:pt x="3217" y="0"/>
                      </a:cubicBezTo>
                    </a:path>
                  </a:pathLst>
                </a:custGeom>
                <a:solidFill>
                  <a:srgbClr val="BA7E57"/>
                </a:solidFill>
                <a:ln w="12700" cap="flat">
                  <a:noFill/>
                  <a:miter lim="400000"/>
                </a:ln>
                <a:effectLst/>
              </p:spPr>
              <p:txBody>
                <a:bodyPr wrap="square" lIns="71436" tIns="71436" rIns="71436" bIns="71436" numCol="1" anchor="t">
                  <a:noAutofit/>
                </a:bodyPr>
                <a:lstStyle/>
                <a:p>
                  <a:pPr lvl="0"/>
                </a:p>
              </p:txBody>
            </p:sp>
            <p:sp>
              <p:nvSpPr>
                <p:cNvPr id="3787" name="Shape 3787"/>
                <p:cNvSpPr/>
                <p:nvPr/>
              </p:nvSpPr>
              <p:spPr>
                <a:xfrm>
                  <a:off x="137429" y="720530"/>
                  <a:ext cx="134648" cy="2014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94" y="0"/>
                      </a:moveTo>
                      <a:cubicBezTo>
                        <a:pt x="0" y="0"/>
                        <a:pt x="0" y="0"/>
                        <a:pt x="0" y="0"/>
                      </a:cubicBezTo>
                      <a:cubicBezTo>
                        <a:pt x="1694" y="9176"/>
                        <a:pt x="9953" y="17224"/>
                        <a:pt x="21600" y="21600"/>
                      </a:cubicBezTo>
                      <a:cubicBezTo>
                        <a:pt x="21600" y="20188"/>
                        <a:pt x="21600" y="20188"/>
                        <a:pt x="21600" y="20188"/>
                      </a:cubicBezTo>
                      <a:cubicBezTo>
                        <a:pt x="11012" y="16094"/>
                        <a:pt x="3388" y="8612"/>
                        <a:pt x="1694"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788" name="Shape 3788"/>
                <p:cNvSpPr/>
                <p:nvPr/>
              </p:nvSpPr>
              <p:spPr>
                <a:xfrm>
                  <a:off x="356648" y="861298"/>
                  <a:ext cx="84573" cy="545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575" y="0"/>
                      </a:moveTo>
                      <a:cubicBezTo>
                        <a:pt x="17550" y="0"/>
                        <a:pt x="14513" y="2634"/>
                        <a:pt x="10800" y="2634"/>
                      </a:cubicBezTo>
                      <a:cubicBezTo>
                        <a:pt x="7088" y="2634"/>
                        <a:pt x="4050" y="0"/>
                        <a:pt x="2025" y="0"/>
                      </a:cubicBezTo>
                      <a:cubicBezTo>
                        <a:pt x="675" y="0"/>
                        <a:pt x="0" y="1054"/>
                        <a:pt x="0" y="4741"/>
                      </a:cubicBezTo>
                      <a:cubicBezTo>
                        <a:pt x="0" y="14224"/>
                        <a:pt x="4725" y="21600"/>
                        <a:pt x="10800" y="21600"/>
                      </a:cubicBezTo>
                      <a:cubicBezTo>
                        <a:pt x="16875" y="21600"/>
                        <a:pt x="21600" y="14224"/>
                        <a:pt x="21600" y="4741"/>
                      </a:cubicBezTo>
                      <a:cubicBezTo>
                        <a:pt x="21600" y="1054"/>
                        <a:pt x="20925" y="0"/>
                        <a:pt x="19575" y="0"/>
                      </a:cubicBezTo>
                    </a:path>
                  </a:pathLst>
                </a:custGeom>
                <a:solidFill>
                  <a:srgbClr val="BA7E57"/>
                </a:solidFill>
                <a:ln w="12700" cap="flat">
                  <a:noFill/>
                  <a:miter lim="400000"/>
                </a:ln>
                <a:effectLst/>
              </p:spPr>
              <p:txBody>
                <a:bodyPr wrap="square" lIns="71436" tIns="71436" rIns="71436" bIns="71436" numCol="1" anchor="t">
                  <a:noAutofit/>
                </a:bodyPr>
                <a:lstStyle/>
                <a:p>
                  <a:pPr lvl="0"/>
                </a:p>
              </p:txBody>
            </p:sp>
          </p:grpSp>
          <p:grpSp>
            <p:nvGrpSpPr>
              <p:cNvPr id="3808" name="Group 3808"/>
              <p:cNvGrpSpPr/>
              <p:nvPr/>
            </p:nvGrpSpPr>
            <p:grpSpPr>
              <a:xfrm>
                <a:off x="482545" y="308620"/>
                <a:ext cx="731136" cy="1110221"/>
                <a:chOff x="0" y="0"/>
                <a:chExt cx="731134" cy="1110219"/>
              </a:xfrm>
            </p:grpSpPr>
            <p:sp>
              <p:nvSpPr>
                <p:cNvPr id="3790" name="Shape 3790"/>
                <p:cNvSpPr/>
                <p:nvPr/>
              </p:nvSpPr>
              <p:spPr>
                <a:xfrm>
                  <a:off x="178428" y="11414"/>
                  <a:ext cx="374280" cy="373078"/>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4E4A"/>
                </a:solidFill>
                <a:ln w="12700" cap="flat">
                  <a:noFill/>
                  <a:miter lim="400000"/>
                </a:ln>
                <a:effectLst/>
              </p:spPr>
              <p:txBody>
                <a:bodyPr wrap="square" lIns="71436" tIns="71436" rIns="71436" bIns="71436" numCol="1" anchor="t">
                  <a:noAutofit/>
                </a:bodyPr>
                <a:lstStyle/>
                <a:p>
                  <a:pPr lvl="0"/>
                </a:p>
              </p:txBody>
            </p:sp>
            <p:sp>
              <p:nvSpPr>
                <p:cNvPr id="3791" name="Shape 3791"/>
                <p:cNvSpPr/>
                <p:nvPr/>
              </p:nvSpPr>
              <p:spPr>
                <a:xfrm>
                  <a:off x="167013" y="0"/>
                  <a:ext cx="397109" cy="3959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17" y="21600"/>
                        <a:pt x="0" y="16783"/>
                        <a:pt x="0" y="10800"/>
                      </a:cubicBezTo>
                      <a:cubicBezTo>
                        <a:pt x="0" y="4817"/>
                        <a:pt x="4817" y="0"/>
                        <a:pt x="10800" y="0"/>
                      </a:cubicBezTo>
                      <a:cubicBezTo>
                        <a:pt x="16783" y="0"/>
                        <a:pt x="21600" y="4817"/>
                        <a:pt x="21600" y="10800"/>
                      </a:cubicBezTo>
                      <a:cubicBezTo>
                        <a:pt x="21600" y="16783"/>
                        <a:pt x="16783" y="21600"/>
                        <a:pt x="10800" y="21600"/>
                      </a:cubicBezTo>
                      <a:moveTo>
                        <a:pt x="10800" y="1243"/>
                      </a:moveTo>
                      <a:cubicBezTo>
                        <a:pt x="5517" y="1243"/>
                        <a:pt x="1243" y="5517"/>
                        <a:pt x="1243" y="10800"/>
                      </a:cubicBezTo>
                      <a:cubicBezTo>
                        <a:pt x="1243" y="16083"/>
                        <a:pt x="5517" y="20357"/>
                        <a:pt x="10800" y="20357"/>
                      </a:cubicBezTo>
                      <a:cubicBezTo>
                        <a:pt x="16083" y="20357"/>
                        <a:pt x="20357" y="16083"/>
                        <a:pt x="20357" y="10800"/>
                      </a:cubicBezTo>
                      <a:cubicBezTo>
                        <a:pt x="20357" y="5517"/>
                        <a:pt x="16083" y="1243"/>
                        <a:pt x="10800" y="1243"/>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792" name="Shape 3792"/>
                <p:cNvSpPr/>
                <p:nvPr/>
              </p:nvSpPr>
              <p:spPr>
                <a:xfrm>
                  <a:off x="31840" y="132769"/>
                  <a:ext cx="668056" cy="666854"/>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4E4A"/>
                </a:solidFill>
                <a:ln w="12700" cap="flat">
                  <a:noFill/>
                  <a:miter lim="400000"/>
                </a:ln>
                <a:effectLst/>
              </p:spPr>
              <p:txBody>
                <a:bodyPr wrap="square" lIns="71436" tIns="71436" rIns="71436" bIns="71436" numCol="1" anchor="t">
                  <a:noAutofit/>
                </a:bodyPr>
                <a:lstStyle/>
                <a:p>
                  <a:pPr lvl="0"/>
                </a:p>
              </p:txBody>
            </p:sp>
            <p:sp>
              <p:nvSpPr>
                <p:cNvPr id="3793" name="Shape 3793"/>
                <p:cNvSpPr/>
                <p:nvPr/>
              </p:nvSpPr>
              <p:spPr>
                <a:xfrm>
                  <a:off x="20426" y="121355"/>
                  <a:ext cx="690884" cy="6896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64" y="21600"/>
                        <a:pt x="0" y="16780"/>
                        <a:pt x="0" y="10800"/>
                      </a:cubicBezTo>
                      <a:cubicBezTo>
                        <a:pt x="0" y="4864"/>
                        <a:pt x="4864" y="0"/>
                        <a:pt x="10800" y="0"/>
                      </a:cubicBezTo>
                      <a:cubicBezTo>
                        <a:pt x="16736" y="0"/>
                        <a:pt x="21600" y="4864"/>
                        <a:pt x="21600" y="10800"/>
                      </a:cubicBezTo>
                      <a:cubicBezTo>
                        <a:pt x="21600" y="16780"/>
                        <a:pt x="16736" y="21600"/>
                        <a:pt x="10800" y="21600"/>
                      </a:cubicBezTo>
                      <a:moveTo>
                        <a:pt x="10800" y="714"/>
                      </a:moveTo>
                      <a:cubicBezTo>
                        <a:pt x="5221" y="714"/>
                        <a:pt x="714" y="5266"/>
                        <a:pt x="714" y="10800"/>
                      </a:cubicBezTo>
                      <a:cubicBezTo>
                        <a:pt x="714" y="16379"/>
                        <a:pt x="5221" y="20886"/>
                        <a:pt x="10800" y="20886"/>
                      </a:cubicBezTo>
                      <a:cubicBezTo>
                        <a:pt x="16379" y="20886"/>
                        <a:pt x="20886" y="16379"/>
                        <a:pt x="20886" y="10800"/>
                      </a:cubicBezTo>
                      <a:cubicBezTo>
                        <a:pt x="20886" y="5266"/>
                        <a:pt x="16379" y="714"/>
                        <a:pt x="10800" y="714"/>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794" name="Shape 3794"/>
                <p:cNvSpPr/>
                <p:nvPr/>
              </p:nvSpPr>
              <p:spPr>
                <a:xfrm>
                  <a:off x="43255" y="145385"/>
                  <a:ext cx="299784" cy="6410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566" y="384"/>
                        <a:pt x="0" y="5088"/>
                        <a:pt x="0" y="10800"/>
                      </a:cubicBezTo>
                      <a:cubicBezTo>
                        <a:pt x="0" y="16512"/>
                        <a:pt x="9566" y="21216"/>
                        <a:pt x="21600" y="21600"/>
                      </a:cubicBezTo>
                      <a:cubicBezTo>
                        <a:pt x="11417" y="20304"/>
                        <a:pt x="4011" y="15984"/>
                        <a:pt x="4011" y="10800"/>
                      </a:cubicBezTo>
                      <a:cubicBezTo>
                        <a:pt x="4011" y="5664"/>
                        <a:pt x="11417" y="1296"/>
                        <a:pt x="21600" y="0"/>
                      </a:cubicBezTo>
                    </a:path>
                  </a:pathLst>
                </a:custGeom>
                <a:solidFill>
                  <a:srgbClr val="D24E55"/>
                </a:solidFill>
                <a:ln w="12700" cap="flat">
                  <a:noFill/>
                  <a:miter lim="400000"/>
                </a:ln>
                <a:effectLst/>
              </p:spPr>
              <p:txBody>
                <a:bodyPr wrap="square" lIns="71436" tIns="71436" rIns="71436" bIns="71436" numCol="1" anchor="t">
                  <a:noAutofit/>
                </a:bodyPr>
                <a:lstStyle/>
                <a:p>
                  <a:pPr lvl="0"/>
                </a:p>
              </p:txBody>
            </p:sp>
            <p:sp>
              <p:nvSpPr>
                <p:cNvPr id="3795" name="Shape 3795"/>
                <p:cNvSpPr/>
                <p:nvPr/>
              </p:nvSpPr>
              <p:spPr>
                <a:xfrm>
                  <a:off x="31840" y="132769"/>
                  <a:ext cx="366470" cy="6668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67" y="0"/>
                      </a:moveTo>
                      <a:cubicBezTo>
                        <a:pt x="8825" y="0"/>
                        <a:pt x="0" y="4846"/>
                        <a:pt x="0" y="10800"/>
                      </a:cubicBezTo>
                      <a:cubicBezTo>
                        <a:pt x="0" y="16754"/>
                        <a:pt x="8825" y="21600"/>
                        <a:pt x="19667" y="21600"/>
                      </a:cubicBezTo>
                      <a:cubicBezTo>
                        <a:pt x="20339" y="21600"/>
                        <a:pt x="21012" y="21600"/>
                        <a:pt x="21600" y="21554"/>
                      </a:cubicBezTo>
                      <a:cubicBezTo>
                        <a:pt x="20507" y="21462"/>
                        <a:pt x="19415" y="21369"/>
                        <a:pt x="18322" y="21185"/>
                      </a:cubicBezTo>
                      <a:cubicBezTo>
                        <a:pt x="8489" y="20815"/>
                        <a:pt x="672" y="16292"/>
                        <a:pt x="672" y="10800"/>
                      </a:cubicBezTo>
                      <a:cubicBezTo>
                        <a:pt x="672" y="5308"/>
                        <a:pt x="8489" y="785"/>
                        <a:pt x="18322" y="415"/>
                      </a:cubicBezTo>
                      <a:cubicBezTo>
                        <a:pt x="19415" y="231"/>
                        <a:pt x="20507" y="138"/>
                        <a:pt x="21600" y="92"/>
                      </a:cubicBezTo>
                      <a:cubicBezTo>
                        <a:pt x="21012" y="46"/>
                        <a:pt x="20339" y="0"/>
                        <a:pt x="19667"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796" name="Shape 3796"/>
                <p:cNvSpPr/>
                <p:nvPr/>
              </p:nvSpPr>
              <p:spPr>
                <a:xfrm>
                  <a:off x="11414" y="625399"/>
                  <a:ext cx="68489" cy="1369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725"/>
                        <a:pt x="0" y="10800"/>
                      </a:cubicBezTo>
                      <a:cubicBezTo>
                        <a:pt x="0" y="16875"/>
                        <a:pt x="9450" y="21600"/>
                        <a:pt x="21600" y="21600"/>
                      </a:cubicBezTo>
                      <a:lnTo>
                        <a:pt x="2160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797" name="Shape 3797"/>
                <p:cNvSpPr/>
                <p:nvPr/>
              </p:nvSpPr>
              <p:spPr>
                <a:xfrm>
                  <a:off x="0" y="613984"/>
                  <a:ext cx="91317" cy="1598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8" y="21600"/>
                        <a:pt x="0" y="16779"/>
                        <a:pt x="0" y="10800"/>
                      </a:cubicBezTo>
                      <a:cubicBezTo>
                        <a:pt x="0" y="4821"/>
                        <a:pt x="8438" y="0"/>
                        <a:pt x="18900" y="0"/>
                      </a:cubicBezTo>
                      <a:cubicBezTo>
                        <a:pt x="20250" y="0"/>
                        <a:pt x="21600" y="771"/>
                        <a:pt x="21600" y="1543"/>
                      </a:cubicBezTo>
                      <a:cubicBezTo>
                        <a:pt x="21600" y="20057"/>
                        <a:pt x="21600" y="20057"/>
                        <a:pt x="21600" y="20057"/>
                      </a:cubicBezTo>
                      <a:cubicBezTo>
                        <a:pt x="21600" y="20829"/>
                        <a:pt x="20250" y="21600"/>
                        <a:pt x="18900" y="21600"/>
                      </a:cubicBezTo>
                      <a:close/>
                      <a:moveTo>
                        <a:pt x="16200" y="3279"/>
                      </a:moveTo>
                      <a:cubicBezTo>
                        <a:pt x="10125" y="4050"/>
                        <a:pt x="5400" y="7136"/>
                        <a:pt x="5400" y="10800"/>
                      </a:cubicBezTo>
                      <a:cubicBezTo>
                        <a:pt x="5400" y="14464"/>
                        <a:pt x="10125" y="17550"/>
                        <a:pt x="16200" y="18321"/>
                      </a:cubicBezTo>
                      <a:lnTo>
                        <a:pt x="16200" y="327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798" name="Shape 3798"/>
                <p:cNvSpPr/>
                <p:nvPr/>
              </p:nvSpPr>
              <p:spPr>
                <a:xfrm>
                  <a:off x="79902" y="400111"/>
                  <a:ext cx="571332" cy="698294"/>
                </a:xfrm>
                <a:custGeom>
                  <a:avLst/>
                  <a:gdLst/>
                  <a:ahLst/>
                  <a:cxnLst>
                    <a:cxn ang="0">
                      <a:pos x="wd2" y="hd2"/>
                    </a:cxn>
                    <a:cxn ang="5400000">
                      <a:pos x="wd2" y="hd2"/>
                    </a:cxn>
                    <a:cxn ang="10800000">
                      <a:pos x="wd2" y="hd2"/>
                    </a:cxn>
                    <a:cxn ang="16200000">
                      <a:pos x="wd2" y="hd2"/>
                    </a:cxn>
                  </a:cxnLst>
                  <a:rect l="0" t="0" r="r" b="b"/>
                  <a:pathLst>
                    <a:path w="21600" h="21514" fill="norm" stroke="1" extrusionOk="0">
                      <a:moveTo>
                        <a:pt x="13716" y="483"/>
                      </a:moveTo>
                      <a:cubicBezTo>
                        <a:pt x="13176" y="0"/>
                        <a:pt x="13176" y="0"/>
                        <a:pt x="13176" y="0"/>
                      </a:cubicBezTo>
                      <a:cubicBezTo>
                        <a:pt x="12636" y="483"/>
                        <a:pt x="12636" y="483"/>
                        <a:pt x="12636" y="483"/>
                      </a:cubicBezTo>
                      <a:cubicBezTo>
                        <a:pt x="11826" y="1229"/>
                        <a:pt x="10638" y="1668"/>
                        <a:pt x="9396" y="1668"/>
                      </a:cubicBezTo>
                      <a:cubicBezTo>
                        <a:pt x="0" y="1668"/>
                        <a:pt x="0" y="1668"/>
                        <a:pt x="0" y="1668"/>
                      </a:cubicBezTo>
                      <a:cubicBezTo>
                        <a:pt x="0" y="12600"/>
                        <a:pt x="0" y="12600"/>
                        <a:pt x="0" y="12600"/>
                      </a:cubicBezTo>
                      <a:cubicBezTo>
                        <a:pt x="0" y="17385"/>
                        <a:pt x="4698" y="21424"/>
                        <a:pt x="10638" y="21512"/>
                      </a:cubicBezTo>
                      <a:cubicBezTo>
                        <a:pt x="16686" y="21600"/>
                        <a:pt x="21600" y="17649"/>
                        <a:pt x="21600" y="12732"/>
                      </a:cubicBezTo>
                      <a:cubicBezTo>
                        <a:pt x="21600" y="1668"/>
                        <a:pt x="21600" y="1668"/>
                        <a:pt x="21600" y="1668"/>
                      </a:cubicBezTo>
                      <a:cubicBezTo>
                        <a:pt x="16956" y="1668"/>
                        <a:pt x="16956" y="1668"/>
                        <a:pt x="16956" y="1668"/>
                      </a:cubicBezTo>
                      <a:cubicBezTo>
                        <a:pt x="15714" y="1668"/>
                        <a:pt x="14526" y="1229"/>
                        <a:pt x="13716" y="483"/>
                      </a:cubicBez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799" name="Shape 3799"/>
                <p:cNvSpPr/>
                <p:nvPr/>
              </p:nvSpPr>
              <p:spPr>
                <a:xfrm>
                  <a:off x="68487" y="388920"/>
                  <a:ext cx="594161" cy="721300"/>
                </a:xfrm>
                <a:custGeom>
                  <a:avLst/>
                  <a:gdLst/>
                  <a:ahLst/>
                  <a:cxnLst>
                    <a:cxn ang="0">
                      <a:pos x="wd2" y="hd2"/>
                    </a:cxn>
                    <a:cxn ang="5400000">
                      <a:pos x="wd2" y="hd2"/>
                    </a:cxn>
                    <a:cxn ang="10800000">
                      <a:pos x="wd2" y="hd2"/>
                    </a:cxn>
                    <a:cxn ang="16200000">
                      <a:pos x="wd2" y="hd2"/>
                    </a:cxn>
                  </a:cxnLst>
                  <a:rect l="0" t="0" r="r" b="b"/>
                  <a:pathLst>
                    <a:path w="21600" h="21557" fill="norm" stroke="1" extrusionOk="0">
                      <a:moveTo>
                        <a:pt x="10800" y="21557"/>
                      </a:moveTo>
                      <a:cubicBezTo>
                        <a:pt x="10748" y="21557"/>
                        <a:pt x="10696" y="21557"/>
                        <a:pt x="10592" y="21557"/>
                      </a:cubicBezTo>
                      <a:cubicBezTo>
                        <a:pt x="4777" y="21472"/>
                        <a:pt x="0" y="17424"/>
                        <a:pt x="0" y="12568"/>
                      </a:cubicBezTo>
                      <a:cubicBezTo>
                        <a:pt x="0" y="1959"/>
                        <a:pt x="0" y="1959"/>
                        <a:pt x="0" y="1959"/>
                      </a:cubicBezTo>
                      <a:cubicBezTo>
                        <a:pt x="0" y="1789"/>
                        <a:pt x="208" y="1619"/>
                        <a:pt x="415" y="1619"/>
                      </a:cubicBezTo>
                      <a:cubicBezTo>
                        <a:pt x="9450" y="1619"/>
                        <a:pt x="9450" y="1619"/>
                        <a:pt x="9450" y="1619"/>
                      </a:cubicBezTo>
                      <a:cubicBezTo>
                        <a:pt x="10540" y="1619"/>
                        <a:pt x="11527" y="1235"/>
                        <a:pt x="12254" y="596"/>
                      </a:cubicBezTo>
                      <a:cubicBezTo>
                        <a:pt x="12773" y="127"/>
                        <a:pt x="12773" y="127"/>
                        <a:pt x="12773" y="127"/>
                      </a:cubicBezTo>
                      <a:cubicBezTo>
                        <a:pt x="12929" y="-43"/>
                        <a:pt x="13240" y="-43"/>
                        <a:pt x="13396" y="127"/>
                      </a:cubicBezTo>
                      <a:cubicBezTo>
                        <a:pt x="13915" y="596"/>
                        <a:pt x="13915" y="596"/>
                        <a:pt x="13915" y="596"/>
                      </a:cubicBezTo>
                      <a:cubicBezTo>
                        <a:pt x="14642" y="1235"/>
                        <a:pt x="15629" y="1619"/>
                        <a:pt x="16719" y="1619"/>
                      </a:cubicBezTo>
                      <a:cubicBezTo>
                        <a:pt x="21185" y="1619"/>
                        <a:pt x="21185" y="1619"/>
                        <a:pt x="21185" y="1619"/>
                      </a:cubicBezTo>
                      <a:cubicBezTo>
                        <a:pt x="21392" y="1619"/>
                        <a:pt x="21600" y="1789"/>
                        <a:pt x="21600" y="1959"/>
                      </a:cubicBezTo>
                      <a:cubicBezTo>
                        <a:pt x="21600" y="12695"/>
                        <a:pt x="21600" y="12695"/>
                        <a:pt x="21600" y="12695"/>
                      </a:cubicBezTo>
                      <a:cubicBezTo>
                        <a:pt x="21600" y="15081"/>
                        <a:pt x="20458" y="17297"/>
                        <a:pt x="18433" y="18958"/>
                      </a:cubicBezTo>
                      <a:cubicBezTo>
                        <a:pt x="16408" y="20620"/>
                        <a:pt x="13708" y="21557"/>
                        <a:pt x="10800" y="21557"/>
                      </a:cubicBezTo>
                      <a:close/>
                      <a:moveTo>
                        <a:pt x="831" y="2300"/>
                      </a:moveTo>
                      <a:cubicBezTo>
                        <a:pt x="831" y="12568"/>
                        <a:pt x="831" y="12568"/>
                        <a:pt x="831" y="12568"/>
                      </a:cubicBezTo>
                      <a:cubicBezTo>
                        <a:pt x="831" y="17084"/>
                        <a:pt x="5244" y="20790"/>
                        <a:pt x="10644" y="20875"/>
                      </a:cubicBezTo>
                      <a:cubicBezTo>
                        <a:pt x="13344" y="20918"/>
                        <a:pt x="15940" y="20066"/>
                        <a:pt x="17862" y="18490"/>
                      </a:cubicBezTo>
                      <a:cubicBezTo>
                        <a:pt x="19731" y="16956"/>
                        <a:pt x="20769" y="14868"/>
                        <a:pt x="20769" y="12695"/>
                      </a:cubicBezTo>
                      <a:cubicBezTo>
                        <a:pt x="20769" y="2300"/>
                        <a:pt x="20769" y="2300"/>
                        <a:pt x="20769" y="2300"/>
                      </a:cubicBezTo>
                      <a:cubicBezTo>
                        <a:pt x="16719" y="2300"/>
                        <a:pt x="16719" y="2300"/>
                        <a:pt x="16719" y="2300"/>
                      </a:cubicBezTo>
                      <a:cubicBezTo>
                        <a:pt x="15421" y="2300"/>
                        <a:pt x="14175" y="1832"/>
                        <a:pt x="13292" y="1065"/>
                      </a:cubicBezTo>
                      <a:cubicBezTo>
                        <a:pt x="13085" y="852"/>
                        <a:pt x="13085" y="852"/>
                        <a:pt x="13085" y="852"/>
                      </a:cubicBezTo>
                      <a:cubicBezTo>
                        <a:pt x="12877" y="1065"/>
                        <a:pt x="12877" y="1065"/>
                        <a:pt x="12877" y="1065"/>
                      </a:cubicBezTo>
                      <a:cubicBezTo>
                        <a:pt x="11994" y="1832"/>
                        <a:pt x="10748" y="2300"/>
                        <a:pt x="9450" y="2300"/>
                      </a:cubicBezTo>
                      <a:lnTo>
                        <a:pt x="831" y="2300"/>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800" name="Shape 3800"/>
                <p:cNvSpPr/>
                <p:nvPr/>
              </p:nvSpPr>
              <p:spPr>
                <a:xfrm>
                  <a:off x="651232" y="625399"/>
                  <a:ext cx="68489" cy="1369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875"/>
                        <a:pt x="12150" y="21600"/>
                        <a:pt x="0" y="21600"/>
                      </a:cubicBezTo>
                      <a:lnTo>
                        <a:pt x="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801" name="Shape 3801"/>
                <p:cNvSpPr/>
                <p:nvPr/>
              </p:nvSpPr>
              <p:spPr>
                <a:xfrm>
                  <a:off x="639818" y="613984"/>
                  <a:ext cx="91317" cy="1598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771"/>
                        <a:pt x="1350" y="0"/>
                        <a:pt x="2700" y="0"/>
                      </a:cubicBezTo>
                      <a:cubicBezTo>
                        <a:pt x="13162" y="0"/>
                        <a:pt x="21600" y="4821"/>
                        <a:pt x="21600" y="10800"/>
                      </a:cubicBezTo>
                      <a:cubicBezTo>
                        <a:pt x="21600" y="16779"/>
                        <a:pt x="13162" y="21600"/>
                        <a:pt x="2700" y="21600"/>
                      </a:cubicBezTo>
                      <a:close/>
                      <a:moveTo>
                        <a:pt x="5400" y="3279"/>
                      </a:moveTo>
                      <a:cubicBezTo>
                        <a:pt x="5400" y="18321"/>
                        <a:pt x="5400" y="18321"/>
                        <a:pt x="5400" y="18321"/>
                      </a:cubicBezTo>
                      <a:cubicBezTo>
                        <a:pt x="11475" y="17550"/>
                        <a:pt x="16200" y="14464"/>
                        <a:pt x="16200" y="10800"/>
                      </a:cubicBezTo>
                      <a:cubicBezTo>
                        <a:pt x="16200" y="7136"/>
                        <a:pt x="11475" y="4050"/>
                        <a:pt x="5400" y="3279"/>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802" name="Shape 3802"/>
                <p:cNvSpPr/>
                <p:nvPr/>
              </p:nvSpPr>
              <p:spPr>
                <a:xfrm>
                  <a:off x="211470" y="647027"/>
                  <a:ext cx="57074" cy="5707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803" name="Shape 3803"/>
                <p:cNvSpPr/>
                <p:nvPr/>
              </p:nvSpPr>
              <p:spPr>
                <a:xfrm>
                  <a:off x="462591" y="647027"/>
                  <a:ext cx="57074" cy="5707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804" name="Shape 3804"/>
                <p:cNvSpPr/>
                <p:nvPr/>
              </p:nvSpPr>
              <p:spPr>
                <a:xfrm>
                  <a:off x="183234" y="567124"/>
                  <a:ext cx="114147" cy="57127"/>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805" name="Shape 3805"/>
                <p:cNvSpPr/>
                <p:nvPr/>
              </p:nvSpPr>
              <p:spPr>
                <a:xfrm>
                  <a:off x="434355" y="567124"/>
                  <a:ext cx="114147" cy="57127"/>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806" name="Shape 3806"/>
                <p:cNvSpPr/>
                <p:nvPr/>
              </p:nvSpPr>
              <p:spPr>
                <a:xfrm>
                  <a:off x="298587" y="905957"/>
                  <a:ext cx="134562" cy="68489"/>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807" name="Shape 3807"/>
                <p:cNvSpPr/>
                <p:nvPr/>
              </p:nvSpPr>
              <p:spPr>
                <a:xfrm>
                  <a:off x="320209" y="689681"/>
                  <a:ext cx="85310" cy="1423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20" y="21600"/>
                      </a:moveTo>
                      <a:cubicBezTo>
                        <a:pt x="2880" y="21600"/>
                        <a:pt x="2880" y="21600"/>
                        <a:pt x="2880" y="21600"/>
                      </a:cubicBezTo>
                      <a:cubicBezTo>
                        <a:pt x="1440" y="21600"/>
                        <a:pt x="0" y="20736"/>
                        <a:pt x="0" y="19872"/>
                      </a:cubicBezTo>
                      <a:cubicBezTo>
                        <a:pt x="0" y="1728"/>
                        <a:pt x="0" y="1728"/>
                        <a:pt x="0" y="1728"/>
                      </a:cubicBezTo>
                      <a:cubicBezTo>
                        <a:pt x="0" y="864"/>
                        <a:pt x="1440" y="0"/>
                        <a:pt x="2880" y="0"/>
                      </a:cubicBezTo>
                      <a:cubicBezTo>
                        <a:pt x="4320" y="0"/>
                        <a:pt x="5760" y="864"/>
                        <a:pt x="5760" y="1728"/>
                      </a:cubicBezTo>
                      <a:cubicBezTo>
                        <a:pt x="5760" y="18144"/>
                        <a:pt x="5760" y="18144"/>
                        <a:pt x="5760" y="18144"/>
                      </a:cubicBezTo>
                      <a:cubicBezTo>
                        <a:pt x="15840" y="18144"/>
                        <a:pt x="15840" y="18144"/>
                        <a:pt x="15840" y="18144"/>
                      </a:cubicBezTo>
                      <a:cubicBezTo>
                        <a:pt x="15840" y="14688"/>
                        <a:pt x="15840" y="14688"/>
                        <a:pt x="15840" y="14688"/>
                      </a:cubicBezTo>
                      <a:cubicBezTo>
                        <a:pt x="15840" y="13824"/>
                        <a:pt x="17280" y="12960"/>
                        <a:pt x="18720" y="12960"/>
                      </a:cubicBezTo>
                      <a:cubicBezTo>
                        <a:pt x="20160" y="12960"/>
                        <a:pt x="21600" y="13824"/>
                        <a:pt x="21600" y="14688"/>
                      </a:cubicBezTo>
                      <a:cubicBezTo>
                        <a:pt x="21600" y="19872"/>
                        <a:pt x="21600" y="19872"/>
                        <a:pt x="21600" y="19872"/>
                      </a:cubicBezTo>
                      <a:cubicBezTo>
                        <a:pt x="21600" y="20736"/>
                        <a:pt x="20160" y="21600"/>
                        <a:pt x="1872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grpSp>
      <p:sp>
        <p:nvSpPr>
          <p:cNvPr id="3811" name="Shape 3811"/>
          <p:cNvSpPr/>
          <p:nvPr/>
        </p:nvSpPr>
        <p:spPr>
          <a:xfrm>
            <a:off x="1086741" y="9536879"/>
            <a:ext cx="1385317"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8100"/>
              </a:lnSpc>
              <a:defRPr b="1" sz="4000">
                <a:solidFill>
                  <a:srgbClr val="FFFFFF"/>
                </a:solidFill>
                <a:latin typeface="Helvetica Neue"/>
                <a:ea typeface="Helvetica Neue"/>
                <a:cs typeface="Helvetica Neue"/>
                <a:sym typeface="Helvetica Neue"/>
              </a:defRPr>
            </a:lvl1pPr>
          </a:lstStyle>
          <a:p>
            <a:pPr lvl="0">
              <a:defRPr b="0" sz="1800">
                <a:solidFill>
                  <a:srgbClr val="000000"/>
                </a:solidFill>
              </a:defRPr>
            </a:pPr>
            <a:r>
              <a:rPr b="1" sz="4000">
                <a:solidFill>
                  <a:srgbClr val="FFFFFF"/>
                </a:solidFill>
              </a:rPr>
              <a:t>16:30</a:t>
            </a:r>
          </a:p>
        </p:txBody>
      </p:sp>
      <p:sp>
        <p:nvSpPr>
          <p:cNvPr id="3812" name="Shape 3812"/>
          <p:cNvSpPr/>
          <p:nvPr/>
        </p:nvSpPr>
        <p:spPr>
          <a:xfrm>
            <a:off x="1099339" y="11595180"/>
            <a:ext cx="1385317"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8100"/>
              </a:lnSpc>
              <a:defRPr b="1" sz="4000">
                <a:solidFill>
                  <a:srgbClr val="FFFFFF"/>
                </a:solidFill>
                <a:latin typeface="Helvetica Neue"/>
                <a:ea typeface="Helvetica Neue"/>
                <a:cs typeface="Helvetica Neue"/>
                <a:sym typeface="Helvetica Neue"/>
              </a:defRPr>
            </a:lvl1pPr>
          </a:lstStyle>
          <a:p>
            <a:pPr lvl="0">
              <a:defRPr b="0" sz="1800">
                <a:solidFill>
                  <a:srgbClr val="000000"/>
                </a:solidFill>
              </a:defRPr>
            </a:pPr>
            <a:r>
              <a:rPr b="1" sz="4000">
                <a:solidFill>
                  <a:srgbClr val="FFFFFF"/>
                </a:solidFill>
              </a:rPr>
              <a:t>10:00</a:t>
            </a:r>
          </a:p>
        </p:txBody>
      </p:sp>
      <p:grpSp>
        <p:nvGrpSpPr>
          <p:cNvPr id="3836" name="Group 3836"/>
          <p:cNvGrpSpPr/>
          <p:nvPr/>
        </p:nvGrpSpPr>
        <p:grpSpPr>
          <a:xfrm>
            <a:off x="3195082" y="11120861"/>
            <a:ext cx="11551467" cy="1657804"/>
            <a:chOff x="0" y="0"/>
            <a:chExt cx="11551465" cy="1657803"/>
          </a:xfrm>
        </p:grpSpPr>
        <p:sp>
          <p:nvSpPr>
            <p:cNvPr id="3813" name="Shape 3813"/>
            <p:cNvSpPr/>
            <p:nvPr/>
          </p:nvSpPr>
          <p:spPr>
            <a:xfrm>
              <a:off x="9909178" y="0"/>
              <a:ext cx="1642288" cy="1657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2325" sz="86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2325" sz="8600">
                  <a:solidFill>
                    <a:srgbClr val="164F86"/>
                  </a:solidFill>
                </a:rPr>
                <a:t></a:t>
              </a:r>
            </a:p>
          </p:txBody>
        </p:sp>
        <p:sp>
          <p:nvSpPr>
            <p:cNvPr id="3814" name="Shape 3814"/>
            <p:cNvSpPr/>
            <p:nvPr/>
          </p:nvSpPr>
          <p:spPr>
            <a:xfrm>
              <a:off x="8292085" y="489416"/>
              <a:ext cx="822662"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815" name="Shape 3815"/>
            <p:cNvSpPr/>
            <p:nvPr/>
          </p:nvSpPr>
          <p:spPr>
            <a:xfrm>
              <a:off x="4262018" y="489416"/>
              <a:ext cx="822663" cy="678971"/>
            </a:xfrm>
            <a:prstGeom prst="rightArrow">
              <a:avLst>
                <a:gd name="adj1" fmla="val 41056"/>
                <a:gd name="adj2" fmla="val 70394"/>
              </a:avLst>
            </a:prstGeom>
            <a:noFill/>
            <a:ln w="63500" cap="flat">
              <a:solidFill>
                <a:srgbClr val="49678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pic>
          <p:nvPicPr>
            <p:cNvPr id="3816" name="pasted-image.png"/>
            <p:cNvPicPr/>
            <p:nvPr/>
          </p:nvPicPr>
          <p:blipFill>
            <a:blip r:embed="rId8">
              <a:extLst/>
            </a:blip>
            <a:stretch>
              <a:fillRect/>
            </a:stretch>
          </p:blipFill>
          <p:spPr>
            <a:xfrm>
              <a:off x="6127230" y="125175"/>
              <a:ext cx="1145382" cy="1407452"/>
            </a:xfrm>
            <a:prstGeom prst="rect">
              <a:avLst/>
            </a:prstGeom>
            <a:ln w="12700" cap="flat">
              <a:noFill/>
              <a:miter lim="400000"/>
            </a:ln>
            <a:effectLst/>
          </p:spPr>
        </p:pic>
        <p:grpSp>
          <p:nvGrpSpPr>
            <p:cNvPr id="3835" name="Group 3835"/>
            <p:cNvGrpSpPr/>
            <p:nvPr/>
          </p:nvGrpSpPr>
          <p:grpSpPr>
            <a:xfrm>
              <a:off x="-1" y="348176"/>
              <a:ext cx="942782" cy="961451"/>
              <a:chOff x="0" y="0"/>
              <a:chExt cx="942780" cy="961449"/>
            </a:xfrm>
          </p:grpSpPr>
          <p:sp>
            <p:nvSpPr>
              <p:cNvPr id="3817" name="Shape 3817"/>
              <p:cNvSpPr/>
              <p:nvPr/>
            </p:nvSpPr>
            <p:spPr>
              <a:xfrm>
                <a:off x="11942" y="11823"/>
                <a:ext cx="919015" cy="828158"/>
              </a:xfrm>
              <a:custGeom>
                <a:avLst/>
                <a:gdLst/>
                <a:ahLst/>
                <a:cxnLst>
                  <a:cxn ang="0">
                    <a:pos x="wd2" y="hd2"/>
                  </a:cxn>
                  <a:cxn ang="5400000">
                    <a:pos x="wd2" y="hd2"/>
                  </a:cxn>
                  <a:cxn ang="10800000">
                    <a:pos x="wd2" y="hd2"/>
                  </a:cxn>
                  <a:cxn ang="16200000">
                    <a:pos x="wd2" y="hd2"/>
                  </a:cxn>
                </a:cxnLst>
                <a:rect l="0" t="0" r="r" b="b"/>
                <a:pathLst>
                  <a:path w="18731" h="19253" fill="norm" stroke="1" extrusionOk="0">
                    <a:moveTo>
                      <a:pt x="16532" y="5254"/>
                    </a:moveTo>
                    <a:cubicBezTo>
                      <a:pt x="15990" y="2541"/>
                      <a:pt x="13851" y="0"/>
                      <a:pt x="10266" y="0"/>
                    </a:cubicBezTo>
                    <a:cubicBezTo>
                      <a:pt x="4180" y="0"/>
                      <a:pt x="4873" y="3983"/>
                      <a:pt x="3759" y="3983"/>
                    </a:cubicBezTo>
                    <a:cubicBezTo>
                      <a:pt x="445" y="3983"/>
                      <a:pt x="-2869" y="18715"/>
                      <a:pt x="4120" y="18715"/>
                    </a:cubicBezTo>
                    <a:cubicBezTo>
                      <a:pt x="11079" y="18715"/>
                      <a:pt x="18731" y="21600"/>
                      <a:pt x="18731" y="14011"/>
                    </a:cubicBezTo>
                    <a:cubicBezTo>
                      <a:pt x="18731" y="10783"/>
                      <a:pt x="16863" y="6937"/>
                      <a:pt x="16532" y="5254"/>
                    </a:cubicBezTo>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3818" name="Shape 3818"/>
              <p:cNvSpPr/>
              <p:nvPr/>
            </p:nvSpPr>
            <p:spPr>
              <a:xfrm>
                <a:off x="0" y="0"/>
                <a:ext cx="942781" cy="8525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727" y="21600"/>
                    </a:moveTo>
                    <a:cubicBezTo>
                      <a:pt x="14727" y="21600"/>
                      <a:pt x="14727" y="21600"/>
                      <a:pt x="14727" y="21600"/>
                    </a:cubicBezTo>
                    <a:cubicBezTo>
                      <a:pt x="13305" y="21600"/>
                      <a:pt x="11782" y="21450"/>
                      <a:pt x="10157" y="21301"/>
                    </a:cubicBezTo>
                    <a:cubicBezTo>
                      <a:pt x="8430" y="21151"/>
                      <a:pt x="6670" y="21001"/>
                      <a:pt x="4909" y="21001"/>
                    </a:cubicBezTo>
                    <a:cubicBezTo>
                      <a:pt x="3216" y="21001"/>
                      <a:pt x="1964" y="20290"/>
                      <a:pt x="1083" y="18942"/>
                    </a:cubicBezTo>
                    <a:cubicBezTo>
                      <a:pt x="372" y="17782"/>
                      <a:pt x="0" y="16172"/>
                      <a:pt x="0" y="14263"/>
                    </a:cubicBezTo>
                    <a:cubicBezTo>
                      <a:pt x="0" y="9883"/>
                      <a:pt x="2133" y="4342"/>
                      <a:pt x="4503" y="4342"/>
                    </a:cubicBezTo>
                    <a:cubicBezTo>
                      <a:pt x="4706" y="4342"/>
                      <a:pt x="4875" y="4080"/>
                      <a:pt x="5112" y="3556"/>
                    </a:cubicBezTo>
                    <a:cubicBezTo>
                      <a:pt x="5789" y="2209"/>
                      <a:pt x="6873" y="0"/>
                      <a:pt x="11816" y="0"/>
                    </a:cubicBezTo>
                    <a:cubicBezTo>
                      <a:pt x="16048" y="0"/>
                      <a:pt x="18519" y="2995"/>
                      <a:pt x="19129" y="5952"/>
                    </a:cubicBezTo>
                    <a:cubicBezTo>
                      <a:pt x="19230" y="6514"/>
                      <a:pt x="19535" y="7375"/>
                      <a:pt x="19907" y="8348"/>
                    </a:cubicBezTo>
                    <a:cubicBezTo>
                      <a:pt x="20652" y="10482"/>
                      <a:pt x="21600" y="13140"/>
                      <a:pt x="21600" y="15573"/>
                    </a:cubicBezTo>
                    <a:cubicBezTo>
                      <a:pt x="21600" y="17894"/>
                      <a:pt x="20957" y="19466"/>
                      <a:pt x="19636" y="20440"/>
                    </a:cubicBezTo>
                    <a:cubicBezTo>
                      <a:pt x="18519" y="21226"/>
                      <a:pt x="16962" y="21600"/>
                      <a:pt x="14727" y="21600"/>
                    </a:cubicBezTo>
                    <a:moveTo>
                      <a:pt x="11816" y="599"/>
                    </a:moveTo>
                    <a:cubicBezTo>
                      <a:pt x="7211" y="599"/>
                      <a:pt x="6196" y="2620"/>
                      <a:pt x="5586" y="3856"/>
                    </a:cubicBezTo>
                    <a:cubicBezTo>
                      <a:pt x="5315" y="4417"/>
                      <a:pt x="5045" y="4941"/>
                      <a:pt x="4503" y="4941"/>
                    </a:cubicBezTo>
                    <a:cubicBezTo>
                      <a:pt x="2607" y="4941"/>
                      <a:pt x="542" y="9845"/>
                      <a:pt x="542" y="14263"/>
                    </a:cubicBezTo>
                    <a:cubicBezTo>
                      <a:pt x="542" y="16060"/>
                      <a:pt x="880" y="17557"/>
                      <a:pt x="1557" y="18605"/>
                    </a:cubicBezTo>
                    <a:cubicBezTo>
                      <a:pt x="2302" y="19803"/>
                      <a:pt x="3419" y="20402"/>
                      <a:pt x="4909" y="20402"/>
                    </a:cubicBezTo>
                    <a:cubicBezTo>
                      <a:pt x="6670" y="20402"/>
                      <a:pt x="8464" y="20552"/>
                      <a:pt x="10191" y="20702"/>
                    </a:cubicBezTo>
                    <a:cubicBezTo>
                      <a:pt x="11816" y="20851"/>
                      <a:pt x="13339" y="21001"/>
                      <a:pt x="14727" y="21001"/>
                    </a:cubicBezTo>
                    <a:cubicBezTo>
                      <a:pt x="14727" y="21001"/>
                      <a:pt x="14727" y="21001"/>
                      <a:pt x="14727" y="21001"/>
                    </a:cubicBezTo>
                    <a:cubicBezTo>
                      <a:pt x="16860" y="21001"/>
                      <a:pt x="18316" y="20664"/>
                      <a:pt x="19332" y="19953"/>
                    </a:cubicBezTo>
                    <a:cubicBezTo>
                      <a:pt x="20517" y="19092"/>
                      <a:pt x="21058" y="17669"/>
                      <a:pt x="21058" y="15573"/>
                    </a:cubicBezTo>
                    <a:cubicBezTo>
                      <a:pt x="21058" y="13252"/>
                      <a:pt x="20144" y="10632"/>
                      <a:pt x="19399" y="8535"/>
                    </a:cubicBezTo>
                    <a:cubicBezTo>
                      <a:pt x="19027" y="7562"/>
                      <a:pt x="18722" y="6701"/>
                      <a:pt x="18587" y="6064"/>
                    </a:cubicBezTo>
                    <a:cubicBezTo>
                      <a:pt x="18045" y="3332"/>
                      <a:pt x="15743" y="599"/>
                      <a:pt x="11816" y="59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819" name="Shape 3819"/>
              <p:cNvSpPr/>
              <p:nvPr/>
            </p:nvSpPr>
            <p:spPr>
              <a:xfrm>
                <a:off x="51650" y="23647"/>
                <a:ext cx="833257" cy="4181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45" y="13967"/>
                    </a:moveTo>
                    <a:cubicBezTo>
                      <a:pt x="20451" y="15876"/>
                      <a:pt x="21064" y="18623"/>
                      <a:pt x="21600" y="21600"/>
                    </a:cubicBezTo>
                    <a:cubicBezTo>
                      <a:pt x="21294" y="19692"/>
                      <a:pt x="20911" y="17860"/>
                      <a:pt x="20604" y="16181"/>
                    </a:cubicBezTo>
                    <a:cubicBezTo>
                      <a:pt x="20413" y="15418"/>
                      <a:pt x="20298" y="14654"/>
                      <a:pt x="20145" y="13967"/>
                    </a:cubicBezTo>
                    <a:moveTo>
                      <a:pt x="12026" y="0"/>
                    </a:moveTo>
                    <a:cubicBezTo>
                      <a:pt x="6817" y="0"/>
                      <a:pt x="5668" y="4122"/>
                      <a:pt x="4979" y="6640"/>
                    </a:cubicBezTo>
                    <a:cubicBezTo>
                      <a:pt x="4672" y="7785"/>
                      <a:pt x="4366" y="8854"/>
                      <a:pt x="3753" y="8854"/>
                    </a:cubicBezTo>
                    <a:cubicBezTo>
                      <a:pt x="2374" y="8854"/>
                      <a:pt x="881" y="13128"/>
                      <a:pt x="0" y="18700"/>
                    </a:cubicBezTo>
                    <a:cubicBezTo>
                      <a:pt x="919" y="13739"/>
                      <a:pt x="2336" y="10075"/>
                      <a:pt x="3753" y="10075"/>
                    </a:cubicBezTo>
                    <a:cubicBezTo>
                      <a:pt x="5170" y="10075"/>
                      <a:pt x="4289" y="1221"/>
                      <a:pt x="12026" y="1221"/>
                    </a:cubicBezTo>
                    <a:cubicBezTo>
                      <a:pt x="15970" y="1221"/>
                      <a:pt x="18536" y="5419"/>
                      <a:pt x="19609" y="10457"/>
                    </a:cubicBezTo>
                    <a:cubicBezTo>
                      <a:pt x="18843" y="5114"/>
                      <a:pt x="16277" y="0"/>
                      <a:pt x="12026" y="0"/>
                    </a:cubicBezTo>
                  </a:path>
                </a:pathLst>
              </a:custGeom>
              <a:solidFill>
                <a:srgbClr val="FFD774"/>
              </a:solidFill>
              <a:ln w="12700" cap="flat">
                <a:noFill/>
                <a:miter lim="400000"/>
              </a:ln>
              <a:effectLst/>
            </p:spPr>
            <p:txBody>
              <a:bodyPr wrap="square" lIns="71436" tIns="71436" rIns="71436" bIns="71436" numCol="1" anchor="t">
                <a:noAutofit/>
              </a:bodyPr>
              <a:lstStyle/>
              <a:p>
                <a:pPr lvl="0"/>
              </a:p>
            </p:txBody>
          </p:sp>
          <p:sp>
            <p:nvSpPr>
              <p:cNvPr id="3820" name="Shape 3820"/>
              <p:cNvSpPr/>
              <p:nvPr/>
            </p:nvSpPr>
            <p:spPr>
              <a:xfrm>
                <a:off x="0" y="0"/>
                <a:ext cx="942781" cy="8525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727" y="21600"/>
                    </a:moveTo>
                    <a:cubicBezTo>
                      <a:pt x="14727" y="21600"/>
                      <a:pt x="14727" y="21600"/>
                      <a:pt x="14727" y="21600"/>
                    </a:cubicBezTo>
                    <a:cubicBezTo>
                      <a:pt x="13305" y="21600"/>
                      <a:pt x="11782" y="21450"/>
                      <a:pt x="10157" y="21301"/>
                    </a:cubicBezTo>
                    <a:cubicBezTo>
                      <a:pt x="8430" y="21151"/>
                      <a:pt x="6670" y="21001"/>
                      <a:pt x="4909" y="21001"/>
                    </a:cubicBezTo>
                    <a:cubicBezTo>
                      <a:pt x="3216" y="21001"/>
                      <a:pt x="1964" y="20290"/>
                      <a:pt x="1083" y="18942"/>
                    </a:cubicBezTo>
                    <a:cubicBezTo>
                      <a:pt x="372" y="17782"/>
                      <a:pt x="0" y="16172"/>
                      <a:pt x="0" y="14263"/>
                    </a:cubicBezTo>
                    <a:cubicBezTo>
                      <a:pt x="0" y="9883"/>
                      <a:pt x="2133" y="4342"/>
                      <a:pt x="4503" y="4342"/>
                    </a:cubicBezTo>
                    <a:cubicBezTo>
                      <a:pt x="4706" y="4342"/>
                      <a:pt x="4875" y="4080"/>
                      <a:pt x="5112" y="3556"/>
                    </a:cubicBezTo>
                    <a:cubicBezTo>
                      <a:pt x="5789" y="2209"/>
                      <a:pt x="6873" y="0"/>
                      <a:pt x="11816" y="0"/>
                    </a:cubicBezTo>
                    <a:cubicBezTo>
                      <a:pt x="16048" y="0"/>
                      <a:pt x="18519" y="2995"/>
                      <a:pt x="19129" y="5952"/>
                    </a:cubicBezTo>
                    <a:cubicBezTo>
                      <a:pt x="19230" y="6514"/>
                      <a:pt x="19535" y="7375"/>
                      <a:pt x="19907" y="8348"/>
                    </a:cubicBezTo>
                    <a:cubicBezTo>
                      <a:pt x="20652" y="10482"/>
                      <a:pt x="21600" y="13140"/>
                      <a:pt x="21600" y="15573"/>
                    </a:cubicBezTo>
                    <a:cubicBezTo>
                      <a:pt x="21600" y="17894"/>
                      <a:pt x="20957" y="19466"/>
                      <a:pt x="19636" y="20440"/>
                    </a:cubicBezTo>
                    <a:cubicBezTo>
                      <a:pt x="18519" y="21226"/>
                      <a:pt x="16962" y="21600"/>
                      <a:pt x="14727" y="21600"/>
                    </a:cubicBezTo>
                    <a:moveTo>
                      <a:pt x="11816" y="599"/>
                    </a:moveTo>
                    <a:cubicBezTo>
                      <a:pt x="7211" y="599"/>
                      <a:pt x="6196" y="2620"/>
                      <a:pt x="5586" y="3856"/>
                    </a:cubicBezTo>
                    <a:cubicBezTo>
                      <a:pt x="5315" y="4417"/>
                      <a:pt x="5045" y="4941"/>
                      <a:pt x="4503" y="4941"/>
                    </a:cubicBezTo>
                    <a:cubicBezTo>
                      <a:pt x="2607" y="4941"/>
                      <a:pt x="542" y="9845"/>
                      <a:pt x="542" y="14263"/>
                    </a:cubicBezTo>
                    <a:cubicBezTo>
                      <a:pt x="542" y="16060"/>
                      <a:pt x="880" y="17557"/>
                      <a:pt x="1557" y="18605"/>
                    </a:cubicBezTo>
                    <a:cubicBezTo>
                      <a:pt x="2302" y="19803"/>
                      <a:pt x="3419" y="20402"/>
                      <a:pt x="4909" y="20402"/>
                    </a:cubicBezTo>
                    <a:cubicBezTo>
                      <a:pt x="6670" y="20402"/>
                      <a:pt x="8464" y="20552"/>
                      <a:pt x="10191" y="20702"/>
                    </a:cubicBezTo>
                    <a:cubicBezTo>
                      <a:pt x="11816" y="20851"/>
                      <a:pt x="13339" y="21001"/>
                      <a:pt x="14727" y="21001"/>
                    </a:cubicBezTo>
                    <a:cubicBezTo>
                      <a:pt x="14727" y="21001"/>
                      <a:pt x="14727" y="21001"/>
                      <a:pt x="14727" y="21001"/>
                    </a:cubicBezTo>
                    <a:cubicBezTo>
                      <a:pt x="16860" y="21001"/>
                      <a:pt x="18316" y="20664"/>
                      <a:pt x="19332" y="19953"/>
                    </a:cubicBezTo>
                    <a:cubicBezTo>
                      <a:pt x="20517" y="19092"/>
                      <a:pt x="21058" y="17669"/>
                      <a:pt x="21058" y="15573"/>
                    </a:cubicBezTo>
                    <a:cubicBezTo>
                      <a:pt x="21058" y="13252"/>
                      <a:pt x="20144" y="10632"/>
                      <a:pt x="19399" y="8535"/>
                    </a:cubicBezTo>
                    <a:cubicBezTo>
                      <a:pt x="19027" y="7562"/>
                      <a:pt x="18722" y="6701"/>
                      <a:pt x="18587" y="6064"/>
                    </a:cubicBezTo>
                    <a:cubicBezTo>
                      <a:pt x="18045" y="3332"/>
                      <a:pt x="15743" y="599"/>
                      <a:pt x="11816" y="599"/>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821" name="Shape 3821"/>
              <p:cNvSpPr/>
              <p:nvPr/>
            </p:nvSpPr>
            <p:spPr>
              <a:xfrm>
                <a:off x="23647" y="576247"/>
                <a:ext cx="895487" cy="2526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1" y="5558"/>
                      <a:pt x="428" y="10232"/>
                      <a:pt x="1069" y="13516"/>
                    </a:cubicBezTo>
                    <a:cubicBezTo>
                      <a:pt x="1853" y="17558"/>
                      <a:pt x="3030" y="19579"/>
                      <a:pt x="4598" y="19579"/>
                    </a:cubicBezTo>
                    <a:cubicBezTo>
                      <a:pt x="6451" y="19579"/>
                      <a:pt x="8341" y="20084"/>
                      <a:pt x="10158" y="20589"/>
                    </a:cubicBezTo>
                    <a:cubicBezTo>
                      <a:pt x="11869" y="21095"/>
                      <a:pt x="13473" y="21600"/>
                      <a:pt x="14935" y="21600"/>
                    </a:cubicBezTo>
                    <a:cubicBezTo>
                      <a:pt x="14935" y="21600"/>
                      <a:pt x="14935" y="21600"/>
                      <a:pt x="14935" y="21600"/>
                    </a:cubicBezTo>
                    <a:cubicBezTo>
                      <a:pt x="17180" y="21600"/>
                      <a:pt x="18713" y="20463"/>
                      <a:pt x="19782" y="18063"/>
                    </a:cubicBezTo>
                    <a:cubicBezTo>
                      <a:pt x="21030" y="15158"/>
                      <a:pt x="21600" y="10358"/>
                      <a:pt x="21600" y="3284"/>
                    </a:cubicBezTo>
                    <a:cubicBezTo>
                      <a:pt x="21600" y="3284"/>
                      <a:pt x="21600" y="3284"/>
                      <a:pt x="21600" y="3158"/>
                    </a:cubicBezTo>
                    <a:cubicBezTo>
                      <a:pt x="20780" y="12758"/>
                      <a:pt x="18214" y="15032"/>
                      <a:pt x="14935" y="15032"/>
                    </a:cubicBezTo>
                    <a:cubicBezTo>
                      <a:pt x="11869" y="15032"/>
                      <a:pt x="8162" y="13011"/>
                      <a:pt x="4598" y="13011"/>
                    </a:cubicBezTo>
                    <a:cubicBezTo>
                      <a:pt x="1960" y="13011"/>
                      <a:pt x="570" y="7453"/>
                      <a:pt x="0" y="0"/>
                    </a:cubicBezTo>
                  </a:path>
                </a:pathLst>
              </a:custGeom>
              <a:solidFill>
                <a:srgbClr val="DEAD27"/>
              </a:solidFill>
              <a:ln w="12700" cap="flat">
                <a:noFill/>
                <a:miter lim="400000"/>
              </a:ln>
              <a:effectLst/>
            </p:spPr>
            <p:txBody>
              <a:bodyPr wrap="square" lIns="71436" tIns="71436" rIns="71436" bIns="71436" numCol="1" anchor="t">
                <a:noAutofit/>
              </a:bodyPr>
              <a:lstStyle/>
              <a:p>
                <a:pPr lvl="0"/>
              </a:p>
            </p:txBody>
          </p:sp>
          <p:sp>
            <p:nvSpPr>
              <p:cNvPr id="3822" name="Shape 3822"/>
              <p:cNvSpPr/>
              <p:nvPr/>
            </p:nvSpPr>
            <p:spPr>
              <a:xfrm>
                <a:off x="12428" y="518373"/>
                <a:ext cx="918529" cy="322351"/>
              </a:xfrm>
              <a:custGeom>
                <a:avLst/>
                <a:gdLst/>
                <a:ahLst/>
                <a:cxnLst>
                  <a:cxn ang="0">
                    <a:pos x="wd2" y="hd2"/>
                  </a:cxn>
                  <a:cxn ang="5400000">
                    <a:pos x="wd2" y="hd2"/>
                  </a:cxn>
                  <a:cxn ang="10800000">
                    <a:pos x="wd2" y="hd2"/>
                  </a:cxn>
                  <a:cxn ang="16200000">
                    <a:pos x="wd2" y="hd2"/>
                  </a:cxn>
                </a:cxnLst>
                <a:rect l="0" t="0" r="r" b="b"/>
                <a:pathLst>
                  <a:path w="21340" h="21600" fill="norm" stroke="1" extrusionOk="0">
                    <a:moveTo>
                      <a:pt x="49" y="0"/>
                    </a:moveTo>
                    <a:cubicBezTo>
                      <a:pt x="-260" y="10206"/>
                      <a:pt x="839" y="20015"/>
                      <a:pt x="4685" y="20015"/>
                    </a:cubicBezTo>
                    <a:cubicBezTo>
                      <a:pt x="8119" y="20015"/>
                      <a:pt x="11690" y="21600"/>
                      <a:pt x="14644" y="21600"/>
                    </a:cubicBezTo>
                    <a:cubicBezTo>
                      <a:pt x="18524" y="21600"/>
                      <a:pt x="21340" y="18925"/>
                      <a:pt x="21340" y="6440"/>
                    </a:cubicBezTo>
                    <a:cubicBezTo>
                      <a:pt x="21340" y="5450"/>
                      <a:pt x="21340" y="4459"/>
                      <a:pt x="21306" y="3468"/>
                    </a:cubicBezTo>
                    <a:cubicBezTo>
                      <a:pt x="21237" y="4558"/>
                      <a:pt x="21168" y="5549"/>
                      <a:pt x="21065" y="6341"/>
                    </a:cubicBezTo>
                    <a:cubicBezTo>
                      <a:pt x="21065" y="6440"/>
                      <a:pt x="21065" y="6440"/>
                      <a:pt x="21065" y="6440"/>
                    </a:cubicBezTo>
                    <a:cubicBezTo>
                      <a:pt x="21065" y="6440"/>
                      <a:pt x="21065" y="6440"/>
                      <a:pt x="21065" y="6440"/>
                    </a:cubicBezTo>
                    <a:cubicBezTo>
                      <a:pt x="21065" y="11989"/>
                      <a:pt x="20516" y="15754"/>
                      <a:pt x="19314" y="18033"/>
                    </a:cubicBezTo>
                    <a:cubicBezTo>
                      <a:pt x="18284" y="19916"/>
                      <a:pt x="16807" y="20807"/>
                      <a:pt x="14644" y="20807"/>
                    </a:cubicBezTo>
                    <a:cubicBezTo>
                      <a:pt x="14644" y="20807"/>
                      <a:pt x="14644" y="20807"/>
                      <a:pt x="14644" y="20807"/>
                    </a:cubicBezTo>
                    <a:cubicBezTo>
                      <a:pt x="13236" y="20807"/>
                      <a:pt x="11690" y="20411"/>
                      <a:pt x="10042" y="20015"/>
                    </a:cubicBezTo>
                    <a:cubicBezTo>
                      <a:pt x="8291" y="19618"/>
                      <a:pt x="6471" y="19222"/>
                      <a:pt x="4685" y="19222"/>
                    </a:cubicBezTo>
                    <a:cubicBezTo>
                      <a:pt x="3174" y="19222"/>
                      <a:pt x="2041" y="17637"/>
                      <a:pt x="1285" y="14466"/>
                    </a:cubicBezTo>
                    <a:cubicBezTo>
                      <a:pt x="667" y="11890"/>
                      <a:pt x="324" y="8224"/>
                      <a:pt x="255" y="3864"/>
                    </a:cubicBezTo>
                    <a:cubicBezTo>
                      <a:pt x="152" y="2576"/>
                      <a:pt x="83" y="1288"/>
                      <a:pt x="49"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823" name="Shape 3823"/>
              <p:cNvSpPr/>
              <p:nvPr/>
            </p:nvSpPr>
            <p:spPr>
              <a:xfrm>
                <a:off x="181710" y="277721"/>
                <a:ext cx="591184" cy="672112"/>
              </a:xfrm>
              <a:custGeom>
                <a:avLst/>
                <a:gdLst/>
                <a:ahLst/>
                <a:cxnLst>
                  <a:cxn ang="0">
                    <a:pos x="wd2" y="hd2"/>
                  </a:cxn>
                  <a:cxn ang="5400000">
                    <a:pos x="wd2" y="hd2"/>
                  </a:cxn>
                  <a:cxn ang="10800000">
                    <a:pos x="wd2" y="hd2"/>
                  </a:cxn>
                  <a:cxn ang="16200000">
                    <a:pos x="wd2" y="hd2"/>
                  </a:cxn>
                </a:cxnLst>
                <a:rect l="0" t="0" r="r" b="b"/>
                <a:pathLst>
                  <a:path w="21600" h="20482" fill="norm" stroke="1" extrusionOk="0">
                    <a:moveTo>
                      <a:pt x="0" y="4281"/>
                    </a:moveTo>
                    <a:cubicBezTo>
                      <a:pt x="0" y="11346"/>
                      <a:pt x="0" y="11346"/>
                      <a:pt x="0" y="11346"/>
                    </a:cubicBezTo>
                    <a:cubicBezTo>
                      <a:pt x="0" y="16251"/>
                      <a:pt x="4698" y="20391"/>
                      <a:pt x="10638" y="20481"/>
                    </a:cubicBezTo>
                    <a:cubicBezTo>
                      <a:pt x="16686" y="20571"/>
                      <a:pt x="21600" y="16521"/>
                      <a:pt x="21600" y="11481"/>
                    </a:cubicBezTo>
                    <a:cubicBezTo>
                      <a:pt x="21600" y="3291"/>
                      <a:pt x="21600" y="3291"/>
                      <a:pt x="21600" y="3291"/>
                    </a:cubicBezTo>
                    <a:cubicBezTo>
                      <a:pt x="21600" y="2526"/>
                      <a:pt x="20790" y="1941"/>
                      <a:pt x="19872" y="2031"/>
                    </a:cubicBezTo>
                    <a:cubicBezTo>
                      <a:pt x="17226" y="2391"/>
                      <a:pt x="12150" y="2661"/>
                      <a:pt x="7560" y="546"/>
                    </a:cubicBezTo>
                    <a:cubicBezTo>
                      <a:pt x="4158" y="-1029"/>
                      <a:pt x="0" y="996"/>
                      <a:pt x="0" y="4191"/>
                    </a:cubicBezTo>
                    <a:cubicBezTo>
                      <a:pt x="0" y="4236"/>
                      <a:pt x="0" y="4236"/>
                      <a:pt x="0" y="4281"/>
                    </a:cubicBez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824" name="Shape 3824"/>
              <p:cNvSpPr/>
              <p:nvPr/>
            </p:nvSpPr>
            <p:spPr>
              <a:xfrm>
                <a:off x="169887" y="266343"/>
                <a:ext cx="614830" cy="6951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748" y="21600"/>
                      <a:pt x="10696" y="21600"/>
                      <a:pt x="10592" y="21600"/>
                    </a:cubicBezTo>
                    <a:cubicBezTo>
                      <a:pt x="4777" y="21508"/>
                      <a:pt x="0" y="17152"/>
                      <a:pt x="0" y="11924"/>
                    </a:cubicBezTo>
                    <a:cubicBezTo>
                      <a:pt x="0" y="4632"/>
                      <a:pt x="0" y="4632"/>
                      <a:pt x="0" y="4632"/>
                    </a:cubicBezTo>
                    <a:cubicBezTo>
                      <a:pt x="0" y="2064"/>
                      <a:pt x="2388" y="0"/>
                      <a:pt x="5296" y="0"/>
                    </a:cubicBezTo>
                    <a:cubicBezTo>
                      <a:pt x="6231" y="0"/>
                      <a:pt x="7062" y="183"/>
                      <a:pt x="7892" y="596"/>
                    </a:cubicBezTo>
                    <a:cubicBezTo>
                      <a:pt x="10229" y="1743"/>
                      <a:pt x="12981" y="2339"/>
                      <a:pt x="16044" y="2339"/>
                    </a:cubicBezTo>
                    <a:cubicBezTo>
                      <a:pt x="17187" y="2339"/>
                      <a:pt x="18329" y="2247"/>
                      <a:pt x="19419" y="2064"/>
                    </a:cubicBezTo>
                    <a:cubicBezTo>
                      <a:pt x="19523" y="2064"/>
                      <a:pt x="19627" y="2064"/>
                      <a:pt x="19731" y="2064"/>
                    </a:cubicBezTo>
                    <a:cubicBezTo>
                      <a:pt x="20769" y="2064"/>
                      <a:pt x="21600" y="2797"/>
                      <a:pt x="21600" y="3715"/>
                    </a:cubicBezTo>
                    <a:cubicBezTo>
                      <a:pt x="21600" y="12061"/>
                      <a:pt x="21600" y="12061"/>
                      <a:pt x="21600" y="12061"/>
                    </a:cubicBezTo>
                    <a:cubicBezTo>
                      <a:pt x="21600" y="14629"/>
                      <a:pt x="20458" y="17014"/>
                      <a:pt x="18433" y="18803"/>
                    </a:cubicBezTo>
                    <a:cubicBezTo>
                      <a:pt x="16408" y="20591"/>
                      <a:pt x="13708" y="21600"/>
                      <a:pt x="10800" y="21600"/>
                    </a:cubicBezTo>
                    <a:close/>
                    <a:moveTo>
                      <a:pt x="5296" y="734"/>
                    </a:moveTo>
                    <a:cubicBezTo>
                      <a:pt x="2856" y="734"/>
                      <a:pt x="831" y="2476"/>
                      <a:pt x="831" y="4632"/>
                    </a:cubicBezTo>
                    <a:cubicBezTo>
                      <a:pt x="831" y="11924"/>
                      <a:pt x="831" y="11924"/>
                      <a:pt x="831" y="11924"/>
                    </a:cubicBezTo>
                    <a:cubicBezTo>
                      <a:pt x="831" y="16785"/>
                      <a:pt x="5244" y="20775"/>
                      <a:pt x="10644" y="20866"/>
                    </a:cubicBezTo>
                    <a:cubicBezTo>
                      <a:pt x="13344" y="20912"/>
                      <a:pt x="15940" y="19995"/>
                      <a:pt x="17862" y="18298"/>
                    </a:cubicBezTo>
                    <a:cubicBezTo>
                      <a:pt x="19731" y="16647"/>
                      <a:pt x="20769" y="14400"/>
                      <a:pt x="20769" y="12061"/>
                    </a:cubicBezTo>
                    <a:cubicBezTo>
                      <a:pt x="20769" y="3715"/>
                      <a:pt x="20769" y="3715"/>
                      <a:pt x="20769" y="3715"/>
                    </a:cubicBezTo>
                    <a:cubicBezTo>
                      <a:pt x="20769" y="3210"/>
                      <a:pt x="20302" y="2797"/>
                      <a:pt x="19731" y="2797"/>
                    </a:cubicBezTo>
                    <a:cubicBezTo>
                      <a:pt x="19679" y="2797"/>
                      <a:pt x="19627" y="2797"/>
                      <a:pt x="19575" y="2797"/>
                    </a:cubicBezTo>
                    <a:cubicBezTo>
                      <a:pt x="18433" y="2981"/>
                      <a:pt x="17238" y="3073"/>
                      <a:pt x="16044" y="3073"/>
                    </a:cubicBezTo>
                    <a:cubicBezTo>
                      <a:pt x="12825" y="3073"/>
                      <a:pt x="9969" y="2431"/>
                      <a:pt x="7477" y="1238"/>
                    </a:cubicBezTo>
                    <a:cubicBezTo>
                      <a:pt x="6802" y="917"/>
                      <a:pt x="6075" y="734"/>
                      <a:pt x="5296" y="734"/>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825" name="Shape 3825"/>
              <p:cNvSpPr/>
              <p:nvPr/>
            </p:nvSpPr>
            <p:spPr>
              <a:xfrm>
                <a:off x="110768" y="459255"/>
                <a:ext cx="70943" cy="1418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725"/>
                      <a:pt x="0" y="10800"/>
                    </a:cubicBezTo>
                    <a:cubicBezTo>
                      <a:pt x="0" y="16875"/>
                      <a:pt x="9450" y="21600"/>
                      <a:pt x="21600" y="21600"/>
                    </a:cubicBezTo>
                    <a:lnTo>
                      <a:pt x="2160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826" name="Shape 3826"/>
              <p:cNvSpPr/>
              <p:nvPr/>
            </p:nvSpPr>
            <p:spPr>
              <a:xfrm>
                <a:off x="98945" y="447431"/>
                <a:ext cx="94590" cy="1655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7" y="21600"/>
                      <a:pt x="0" y="16779"/>
                      <a:pt x="0" y="10800"/>
                    </a:cubicBezTo>
                    <a:cubicBezTo>
                      <a:pt x="0" y="4821"/>
                      <a:pt x="8437" y="0"/>
                      <a:pt x="18900" y="0"/>
                    </a:cubicBezTo>
                    <a:cubicBezTo>
                      <a:pt x="20250" y="0"/>
                      <a:pt x="21600" y="771"/>
                      <a:pt x="21600" y="1543"/>
                    </a:cubicBezTo>
                    <a:cubicBezTo>
                      <a:pt x="21600" y="20057"/>
                      <a:pt x="21600" y="20057"/>
                      <a:pt x="21600" y="20057"/>
                    </a:cubicBezTo>
                    <a:cubicBezTo>
                      <a:pt x="21600" y="20829"/>
                      <a:pt x="20250" y="21600"/>
                      <a:pt x="18900" y="21600"/>
                    </a:cubicBezTo>
                    <a:close/>
                    <a:moveTo>
                      <a:pt x="16200" y="3279"/>
                    </a:moveTo>
                    <a:cubicBezTo>
                      <a:pt x="10125" y="4050"/>
                      <a:pt x="5400" y="7136"/>
                      <a:pt x="5400" y="10800"/>
                    </a:cubicBezTo>
                    <a:cubicBezTo>
                      <a:pt x="5400" y="14464"/>
                      <a:pt x="10125" y="17550"/>
                      <a:pt x="16200" y="18321"/>
                    </a:cubicBezTo>
                    <a:lnTo>
                      <a:pt x="16200" y="327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827" name="Shape 3827"/>
              <p:cNvSpPr/>
              <p:nvPr/>
            </p:nvSpPr>
            <p:spPr>
              <a:xfrm>
                <a:off x="772893" y="459255"/>
                <a:ext cx="70943" cy="1418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725"/>
                      <a:pt x="21600" y="10800"/>
                    </a:cubicBezTo>
                    <a:cubicBezTo>
                      <a:pt x="21600" y="16875"/>
                      <a:pt x="12150" y="21600"/>
                      <a:pt x="0" y="21600"/>
                    </a:cubicBezTo>
                    <a:lnTo>
                      <a:pt x="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828" name="Shape 3828"/>
              <p:cNvSpPr/>
              <p:nvPr/>
            </p:nvSpPr>
            <p:spPr>
              <a:xfrm>
                <a:off x="761069" y="447431"/>
                <a:ext cx="94590" cy="1655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0829"/>
                      <a:pt x="0" y="20057"/>
                    </a:cubicBezTo>
                    <a:cubicBezTo>
                      <a:pt x="0" y="1543"/>
                      <a:pt x="0" y="1543"/>
                      <a:pt x="0" y="1543"/>
                    </a:cubicBezTo>
                    <a:cubicBezTo>
                      <a:pt x="0" y="771"/>
                      <a:pt x="1350" y="0"/>
                      <a:pt x="2700" y="0"/>
                    </a:cubicBezTo>
                    <a:cubicBezTo>
                      <a:pt x="13163" y="0"/>
                      <a:pt x="21600" y="4821"/>
                      <a:pt x="21600" y="10800"/>
                    </a:cubicBezTo>
                    <a:cubicBezTo>
                      <a:pt x="21600" y="16779"/>
                      <a:pt x="13163" y="21600"/>
                      <a:pt x="2700" y="21600"/>
                    </a:cubicBezTo>
                    <a:close/>
                    <a:moveTo>
                      <a:pt x="5400" y="3279"/>
                    </a:moveTo>
                    <a:cubicBezTo>
                      <a:pt x="5400" y="18321"/>
                      <a:pt x="5400" y="18321"/>
                      <a:pt x="5400" y="18321"/>
                    </a:cubicBezTo>
                    <a:cubicBezTo>
                      <a:pt x="11475" y="17550"/>
                      <a:pt x="16200" y="14464"/>
                      <a:pt x="16200" y="10800"/>
                    </a:cubicBezTo>
                    <a:cubicBezTo>
                      <a:pt x="16200" y="7136"/>
                      <a:pt x="11475" y="4050"/>
                      <a:pt x="5400" y="3279"/>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829" name="Shape 3829"/>
              <p:cNvSpPr/>
              <p:nvPr/>
            </p:nvSpPr>
            <p:spPr>
              <a:xfrm>
                <a:off x="317371" y="512772"/>
                <a:ext cx="59119" cy="5911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830" name="Shape 3830"/>
              <p:cNvSpPr/>
              <p:nvPr/>
            </p:nvSpPr>
            <p:spPr>
              <a:xfrm>
                <a:off x="577491" y="512772"/>
                <a:ext cx="59119" cy="5911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831" name="Shape 3831"/>
              <p:cNvSpPr/>
              <p:nvPr/>
            </p:nvSpPr>
            <p:spPr>
              <a:xfrm>
                <a:off x="288123" y="430007"/>
                <a:ext cx="118238" cy="59174"/>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832" name="Shape 3832"/>
              <p:cNvSpPr/>
              <p:nvPr/>
            </p:nvSpPr>
            <p:spPr>
              <a:xfrm>
                <a:off x="548243" y="430007"/>
                <a:ext cx="118238" cy="59174"/>
              </a:xfrm>
              <a:custGeom>
                <a:avLst/>
                <a:gdLst/>
                <a:ahLst/>
                <a:cxnLst>
                  <a:cxn ang="0">
                    <a:pos x="wd2" y="hd2"/>
                  </a:cxn>
                  <a:cxn ang="5400000">
                    <a:pos x="wd2" y="hd2"/>
                  </a:cxn>
                  <a:cxn ang="10800000">
                    <a:pos x="wd2" y="hd2"/>
                  </a:cxn>
                  <a:cxn ang="16200000">
                    <a:pos x="wd2" y="hd2"/>
                  </a:cxn>
                </a:cxnLst>
                <a:rect l="0" t="0" r="r" b="b"/>
                <a:pathLst>
                  <a:path w="21600" h="21174" fill="norm" stroke="1" extrusionOk="0">
                    <a:moveTo>
                      <a:pt x="2160" y="21073"/>
                    </a:moveTo>
                    <a:cubicBezTo>
                      <a:pt x="2160" y="21073"/>
                      <a:pt x="1890" y="21073"/>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8630" y="21600"/>
                      <a:pt x="17550" y="20020"/>
                      <a:pt x="17280" y="17385"/>
                    </a:cubicBezTo>
                    <a:cubicBezTo>
                      <a:pt x="16740" y="12644"/>
                      <a:pt x="14040" y="8429"/>
                      <a:pt x="10800" y="8429"/>
                    </a:cubicBezTo>
                    <a:cubicBezTo>
                      <a:pt x="7830" y="8429"/>
                      <a:pt x="4860" y="12644"/>
                      <a:pt x="4320" y="17385"/>
                    </a:cubicBezTo>
                    <a:cubicBezTo>
                      <a:pt x="4320" y="19493"/>
                      <a:pt x="3240" y="21073"/>
                      <a:pt x="2160" y="21073"/>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833" name="Shape 3833"/>
              <p:cNvSpPr/>
              <p:nvPr/>
            </p:nvSpPr>
            <p:spPr>
              <a:xfrm>
                <a:off x="418183" y="631009"/>
                <a:ext cx="118238" cy="709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60" y="21600"/>
                      <a:pt x="0" y="13500"/>
                      <a:pt x="0" y="3600"/>
                    </a:cubicBezTo>
                    <a:cubicBezTo>
                      <a:pt x="0" y="1800"/>
                      <a:pt x="1080" y="0"/>
                      <a:pt x="2160" y="0"/>
                    </a:cubicBezTo>
                    <a:cubicBezTo>
                      <a:pt x="3240" y="0"/>
                      <a:pt x="4320" y="1800"/>
                      <a:pt x="4320" y="3600"/>
                    </a:cubicBezTo>
                    <a:cubicBezTo>
                      <a:pt x="4320" y="9450"/>
                      <a:pt x="7290" y="14400"/>
                      <a:pt x="10800" y="14400"/>
                    </a:cubicBezTo>
                    <a:cubicBezTo>
                      <a:pt x="14310" y="14400"/>
                      <a:pt x="17280" y="9450"/>
                      <a:pt x="17280" y="3600"/>
                    </a:cubicBezTo>
                    <a:cubicBezTo>
                      <a:pt x="17280" y="1800"/>
                      <a:pt x="18360" y="0"/>
                      <a:pt x="19440" y="0"/>
                    </a:cubicBezTo>
                    <a:cubicBezTo>
                      <a:pt x="20520" y="0"/>
                      <a:pt x="21600" y="1800"/>
                      <a:pt x="21600" y="3600"/>
                    </a:cubicBezTo>
                    <a:cubicBezTo>
                      <a:pt x="21600" y="13500"/>
                      <a:pt x="16740" y="21600"/>
                      <a:pt x="1080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834" name="Shape 3834"/>
              <p:cNvSpPr/>
              <p:nvPr/>
            </p:nvSpPr>
            <p:spPr>
              <a:xfrm>
                <a:off x="407610" y="781605"/>
                <a:ext cx="139384" cy="70943"/>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graphicFrame>
        <p:nvGraphicFramePr>
          <p:cNvPr id="3837" name="Table 3837"/>
          <p:cNvGraphicFramePr/>
          <p:nvPr/>
        </p:nvGraphicFramePr>
        <p:xfrm>
          <a:off x="6375346" y="4107116"/>
          <a:ext cx="11633308" cy="6992893"/>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3846619"/>
                <a:gridCol w="3893343"/>
                <a:gridCol w="3893343"/>
              </a:tblGrid>
              <a:tr h="881361">
                <a:tc>
                  <a:txBody>
                    <a:bodyPr/>
                    <a:lstStyle/>
                    <a:p>
                      <a:pPr lvl="0" defTabSz="914400">
                        <a:defRPr b="0" sz="1800">
                          <a:solidFill>
                            <a:srgbClr val="000000"/>
                          </a:solidFill>
                        </a:defRPr>
                      </a:pPr>
                      <a:r>
                        <a:rPr b="1" sz="4000">
                          <a:solidFill>
                            <a:srgbClr val="FFFFFF"/>
                          </a:solidFill>
                          <a:sym typeface="Helvetica"/>
                        </a:rPr>
                        <a:t>DEV</a:t>
                      </a:r>
                    </a:p>
                  </a:txBody>
                  <a:tcPr marL="50800" marR="50800" marT="50800" marB="50800" anchor="ctr" anchorCtr="0" horzOverflow="overflow">
                    <a:lnL w="76200">
                      <a:solidFill>
                        <a:srgbClr val="00882B"/>
                      </a:solidFill>
                      <a:custDash>
                        <a:ds d="200000" sp="200000"/>
                      </a:custDash>
                      <a:miter lim="400000"/>
                    </a:lnL>
                    <a:lnR w="190500">
                      <a:solidFill>
                        <a:srgbClr val="FFFFFF"/>
                      </a:solidFill>
                      <a:miter lim="400000"/>
                    </a:lnR>
                    <a:lnT w="76200">
                      <a:solidFill>
                        <a:srgbClr val="00882B"/>
                      </a:solidFill>
                      <a:custDash>
                        <a:ds d="200000" sp="200000"/>
                      </a:custDash>
                      <a:miter lim="400000"/>
                    </a:lnT>
                    <a:lnB w="190500">
                      <a:solidFill>
                        <a:srgbClr val="FFFFFF"/>
                      </a:solidFill>
                      <a:miter lim="400000"/>
                    </a:lnB>
                    <a:solidFill>
                      <a:srgbClr val="A6AAA9"/>
                    </a:solidFill>
                  </a:tcPr>
                </a:tc>
                <a:tc>
                  <a:txBody>
                    <a:bodyPr/>
                    <a:lstStyle/>
                    <a:p>
                      <a:pPr lvl="0" defTabSz="914400">
                        <a:defRPr b="0" sz="1800">
                          <a:solidFill>
                            <a:srgbClr val="000000"/>
                          </a:solidFill>
                        </a:defRPr>
                      </a:pPr>
                      <a:r>
                        <a:rPr b="1" sz="4000">
                          <a:solidFill>
                            <a:srgbClr val="FFFFFF"/>
                          </a:solidFill>
                          <a:sym typeface="Helvetica"/>
                        </a:rPr>
                        <a:t>STAGING</a:t>
                      </a:r>
                    </a:p>
                  </a:txBody>
                  <a:tcPr marL="50800" marR="50800" marT="50800" marB="50800" anchor="ctr" anchorCtr="0" horzOverflow="overflow">
                    <a:lnL w="190500">
                      <a:solidFill>
                        <a:srgbClr val="FFFFFF"/>
                      </a:solidFill>
                      <a:miter lim="400000"/>
                    </a:lnL>
                    <a:lnR w="190500">
                      <a:solidFill>
                        <a:srgbClr val="FFFFFF"/>
                      </a:solidFill>
                      <a:miter lim="400000"/>
                    </a:lnR>
                    <a:lnT w="76200">
                      <a:solidFill>
                        <a:srgbClr val="00882B"/>
                      </a:solidFill>
                      <a:custDash>
                        <a:ds d="200000" sp="200000"/>
                      </a:custDash>
                      <a:miter lim="400000"/>
                    </a:lnT>
                    <a:lnB w="190500">
                      <a:solidFill>
                        <a:srgbClr val="FFFFFF"/>
                      </a:solidFill>
                      <a:miter lim="400000"/>
                    </a:lnB>
                    <a:solidFill>
                      <a:srgbClr val="A6AAA9"/>
                    </a:solidFill>
                  </a:tcPr>
                </a:tc>
                <a:tc>
                  <a:txBody>
                    <a:bodyPr/>
                    <a:lstStyle/>
                    <a:p>
                      <a:pPr lvl="0" defTabSz="914400">
                        <a:defRPr b="0" sz="1800">
                          <a:solidFill>
                            <a:srgbClr val="000000"/>
                          </a:solidFill>
                        </a:defRPr>
                      </a:pPr>
                      <a:r>
                        <a:rPr b="1" sz="4000">
                          <a:solidFill>
                            <a:srgbClr val="FFFFFF"/>
                          </a:solidFill>
                          <a:sym typeface="Helvetica"/>
                        </a:rPr>
                        <a:t>PROD</a:t>
                      </a:r>
                    </a:p>
                  </a:txBody>
                  <a:tcPr marL="50800" marR="50800" marT="50800" marB="50800" anchor="ctr" anchorCtr="0" horzOverflow="overflow">
                    <a:lnL w="190500">
                      <a:solidFill>
                        <a:srgbClr val="FFFFFF"/>
                      </a:solidFill>
                      <a:miter lim="400000"/>
                    </a:lnL>
                    <a:lnR w="76200">
                      <a:solidFill>
                        <a:srgbClr val="00882B"/>
                      </a:solidFill>
                      <a:custDash>
                        <a:ds d="200000" sp="200000"/>
                      </a:custDash>
                      <a:miter lim="400000"/>
                    </a:lnR>
                    <a:lnT w="76200">
                      <a:solidFill>
                        <a:srgbClr val="00882B"/>
                      </a:solidFill>
                      <a:custDash>
                        <a:ds d="200000" sp="200000"/>
                      </a:custDash>
                      <a:miter lim="400000"/>
                    </a:lnT>
                    <a:lnB w="190500">
                      <a:solidFill>
                        <a:srgbClr val="FFFFFF"/>
                      </a:solidFill>
                      <a:miter lim="400000"/>
                    </a:lnB>
                    <a:solidFill>
                      <a:srgbClr val="A6AAA9"/>
                    </a:solidFill>
                  </a:tcPr>
                </a:tc>
              </a:tr>
              <a:tr h="1531308">
                <a:tc>
                  <a:txBody>
                    <a:bodyPr/>
                    <a:lstStyle/>
                    <a:p>
                      <a:pPr lvl="0" defTabSz="914400">
                        <a:defRPr sz="3600"/>
                      </a:pPr>
                    </a:p>
                  </a:txBody>
                  <a:tcPr marL="50800" marR="50800" marT="50800" marB="50800" anchor="ctr" anchorCtr="0" horzOverflow="overflow">
                    <a:lnL w="76200">
                      <a:solidFill>
                        <a:srgbClr val="00882B"/>
                      </a:solidFill>
                      <a:custDash>
                        <a:ds d="200000" sp="200000"/>
                      </a:custDash>
                      <a:miter lim="400000"/>
                    </a:lnL>
                    <a:lnR w="101600">
                      <a:solidFill>
                        <a:srgbClr val="FFFFFF"/>
                      </a:solidFill>
                      <a:miter lim="400000"/>
                    </a:lnR>
                    <a:lnT w="190500">
                      <a:solidFill>
                        <a:srgbClr val="FFFFFF"/>
                      </a:solidFill>
                      <a:miter lim="400000"/>
                    </a:lnT>
                    <a:lnB w="190500">
                      <a:solidFill>
                        <a:srgbClr val="FFFFFF"/>
                      </a:solidFill>
                      <a:miter lim="400000"/>
                    </a:lnB>
                  </a:tcPr>
                </a:tc>
                <a:tc>
                  <a:txBody>
                    <a:bodyPr/>
                    <a:lstStyle/>
                    <a:p>
                      <a:pPr lvl="0" defTabSz="914400">
                        <a:defRPr sz="3600"/>
                      </a:pPr>
                    </a:p>
                  </a:txBody>
                  <a:tcPr marL="50800" marR="50800" marT="50800" marB="50800" anchor="ctr" anchorCtr="0" horzOverflow="overflow">
                    <a:lnL w="101600">
                      <a:solidFill>
                        <a:srgbClr val="FFFFFF"/>
                      </a:solidFill>
                      <a:miter lim="400000"/>
                    </a:lnL>
                    <a:lnR w="101600">
                      <a:solidFill>
                        <a:srgbClr val="FFFFFF"/>
                      </a:solidFill>
                      <a:miter lim="400000"/>
                    </a:lnR>
                    <a:lnT w="190500">
                      <a:solidFill>
                        <a:srgbClr val="FFFFFF"/>
                      </a:solidFill>
                      <a:miter lim="400000"/>
                    </a:lnT>
                    <a:lnB w="190500">
                      <a:solidFill>
                        <a:srgbClr val="FFFFFF"/>
                      </a:solidFill>
                      <a:miter lim="400000"/>
                    </a:lnB>
                  </a:tcPr>
                </a:tc>
                <a:tc>
                  <a:txBody>
                    <a:bodyPr/>
                    <a:lstStyle/>
                    <a:p>
                      <a:pPr lvl="0" defTabSz="914400">
                        <a:defRPr sz="3600"/>
                      </a:pPr>
                    </a:p>
                  </a:txBody>
                  <a:tcPr marL="50800" marR="50800" marT="50800" marB="50800" anchor="ctr" anchorCtr="0" horzOverflow="overflow">
                    <a:lnL w="101600">
                      <a:solidFill>
                        <a:srgbClr val="FFFFFF"/>
                      </a:solidFill>
                      <a:miter lim="400000"/>
                    </a:lnL>
                    <a:lnR w="76200">
                      <a:solidFill>
                        <a:srgbClr val="00882B"/>
                      </a:solidFill>
                      <a:custDash>
                        <a:ds d="200000" sp="200000"/>
                      </a:custDash>
                      <a:miter lim="400000"/>
                    </a:lnR>
                    <a:lnT w="190500">
                      <a:solidFill>
                        <a:srgbClr val="FFFFFF"/>
                      </a:solidFill>
                      <a:miter lim="400000"/>
                    </a:lnT>
                    <a:lnB w="190500">
                      <a:solidFill>
                        <a:srgbClr val="FFFFFF"/>
                      </a:solidFill>
                      <a:miter lim="400000"/>
                    </a:lnB>
                  </a:tcPr>
                </a:tc>
              </a:tr>
              <a:tr h="1531927">
                <a:tc>
                  <a:txBody>
                    <a:bodyPr/>
                    <a:lstStyle/>
                    <a:p>
                      <a:pPr lvl="0" defTabSz="914400">
                        <a:defRPr sz="3600"/>
                      </a:pPr>
                    </a:p>
                  </a:txBody>
                  <a:tcPr marL="50800" marR="50800" marT="50800" marB="50800" anchor="ctr" anchorCtr="0" horzOverflow="overflow">
                    <a:lnL w="76200">
                      <a:solidFill>
                        <a:srgbClr val="00882B"/>
                      </a:solidFill>
                      <a:custDash>
                        <a:ds d="200000" sp="200000"/>
                      </a:custDash>
                      <a:miter lim="400000"/>
                    </a:lnL>
                    <a:lnR w="190500">
                      <a:solidFill>
                        <a:srgbClr val="FFFFFF"/>
                      </a:solidFill>
                      <a:miter lim="400000"/>
                    </a:lnR>
                    <a:lnT w="190500">
                      <a:solidFill>
                        <a:srgbClr val="FFFFFF"/>
                      </a:solidFill>
                      <a:miter lim="400000"/>
                    </a:lnT>
                    <a:lnB w="190500">
                      <a:solidFill>
                        <a:srgbClr val="FFFFFF"/>
                      </a:solidFill>
                      <a:miter lim="400000"/>
                    </a:lnB>
                    <a:solidFill>
                      <a:srgbClr val="DCDEE0"/>
                    </a:solidFill>
                  </a:tcPr>
                </a:tc>
                <a:tc>
                  <a:txBody>
                    <a:bodyPr/>
                    <a:lstStyle/>
                    <a:p>
                      <a:pPr lvl="0" defTabSz="914400">
                        <a:defRPr sz="3600"/>
                      </a:pPr>
                    </a:p>
                  </a:txBody>
                  <a:tcPr marL="50800" marR="50800" marT="50800" marB="50800" anchor="ctr" anchorCtr="0" horzOverflow="overflow">
                    <a:lnL w="190500">
                      <a:solidFill>
                        <a:srgbClr val="FFFFFF"/>
                      </a:solidFill>
                      <a:miter lim="400000"/>
                    </a:lnL>
                    <a:lnR w="190500">
                      <a:solidFill>
                        <a:srgbClr val="FFFFFF"/>
                      </a:solidFill>
                      <a:miter lim="400000"/>
                    </a:lnR>
                    <a:lnT w="190500">
                      <a:solidFill>
                        <a:srgbClr val="FFFFFF"/>
                      </a:solidFill>
                      <a:miter lim="400000"/>
                    </a:lnT>
                    <a:lnB w="190500">
                      <a:solidFill>
                        <a:srgbClr val="FFFFFF"/>
                      </a:solidFill>
                      <a:miter lim="400000"/>
                    </a:lnB>
                    <a:solidFill>
                      <a:srgbClr val="DCDEE0"/>
                    </a:solidFill>
                  </a:tcPr>
                </a:tc>
                <a:tc>
                  <a:txBody>
                    <a:bodyPr/>
                    <a:lstStyle/>
                    <a:p>
                      <a:pPr lvl="0" defTabSz="914400">
                        <a:defRPr sz="3600"/>
                      </a:pPr>
                    </a:p>
                  </a:txBody>
                  <a:tcPr marL="50800" marR="50800" marT="50800" marB="50800" anchor="ctr" anchorCtr="0" horzOverflow="overflow">
                    <a:lnL w="190500">
                      <a:solidFill>
                        <a:srgbClr val="FFFFFF"/>
                      </a:solidFill>
                      <a:miter lim="400000"/>
                    </a:lnL>
                    <a:lnR w="76200">
                      <a:solidFill>
                        <a:srgbClr val="00882B"/>
                      </a:solidFill>
                      <a:custDash>
                        <a:ds d="200000" sp="200000"/>
                      </a:custDash>
                      <a:miter lim="400000"/>
                    </a:lnR>
                    <a:lnT w="190500">
                      <a:solidFill>
                        <a:srgbClr val="FFFFFF"/>
                      </a:solidFill>
                      <a:miter lim="400000"/>
                    </a:lnT>
                    <a:lnB w="190500">
                      <a:solidFill>
                        <a:srgbClr val="FFFFFF"/>
                      </a:solidFill>
                      <a:miter lim="400000"/>
                    </a:lnB>
                    <a:solidFill>
                      <a:srgbClr val="DCDEE0"/>
                    </a:solidFill>
                  </a:tcPr>
                </a:tc>
              </a:tr>
              <a:tr h="1526892">
                <a:tc>
                  <a:txBody>
                    <a:bodyPr/>
                    <a:lstStyle/>
                    <a:p>
                      <a:pPr lvl="0" defTabSz="914400">
                        <a:defRPr sz="3600"/>
                      </a:pPr>
                    </a:p>
                  </a:txBody>
                  <a:tcPr marL="50800" marR="50800" marT="50800" marB="50800" anchor="ctr" anchorCtr="0" horzOverflow="overflow">
                    <a:lnL w="76200">
                      <a:solidFill>
                        <a:srgbClr val="00882B"/>
                      </a:solidFill>
                      <a:custDash>
                        <a:ds d="200000" sp="200000"/>
                      </a:custDash>
                      <a:miter lim="400000"/>
                    </a:lnL>
                    <a:lnR w="101600">
                      <a:solidFill>
                        <a:srgbClr val="FFFFFF"/>
                      </a:solidFill>
                      <a:miter lim="400000"/>
                    </a:lnR>
                    <a:lnT w="190500">
                      <a:solidFill>
                        <a:srgbClr val="FFFFFF"/>
                      </a:solidFill>
                      <a:miter lim="400000"/>
                    </a:lnT>
                    <a:lnB w="190500">
                      <a:solidFill>
                        <a:srgbClr val="FFFFFF"/>
                      </a:solidFill>
                      <a:miter lim="400000"/>
                    </a:lnB>
                  </a:tcPr>
                </a:tc>
                <a:tc>
                  <a:txBody>
                    <a:bodyPr/>
                    <a:lstStyle/>
                    <a:p>
                      <a:pPr lvl="0" defTabSz="914400">
                        <a:defRPr sz="3600"/>
                      </a:pPr>
                    </a:p>
                  </a:txBody>
                  <a:tcPr marL="50800" marR="50800" marT="50800" marB="50800" anchor="ctr" anchorCtr="0" horzOverflow="overflow">
                    <a:lnL w="101600">
                      <a:solidFill>
                        <a:srgbClr val="FFFFFF"/>
                      </a:solidFill>
                      <a:miter lim="400000"/>
                    </a:lnL>
                    <a:lnR w="101600">
                      <a:solidFill>
                        <a:srgbClr val="FFFFFF"/>
                      </a:solidFill>
                      <a:miter lim="400000"/>
                    </a:lnR>
                    <a:lnT w="190500">
                      <a:solidFill>
                        <a:srgbClr val="FFFFFF"/>
                      </a:solidFill>
                      <a:miter lim="400000"/>
                    </a:lnT>
                    <a:lnB w="190500">
                      <a:solidFill>
                        <a:srgbClr val="FFFFFF"/>
                      </a:solidFill>
                      <a:miter lim="400000"/>
                    </a:lnB>
                  </a:tcPr>
                </a:tc>
                <a:tc>
                  <a:txBody>
                    <a:bodyPr/>
                    <a:lstStyle/>
                    <a:p>
                      <a:pPr lvl="0" defTabSz="914400">
                        <a:defRPr sz="3600"/>
                      </a:pPr>
                    </a:p>
                  </a:txBody>
                  <a:tcPr marL="50800" marR="50800" marT="50800" marB="50800" anchor="ctr" anchorCtr="0" horzOverflow="overflow">
                    <a:lnL w="101600">
                      <a:solidFill>
                        <a:srgbClr val="FFFFFF"/>
                      </a:solidFill>
                      <a:miter lim="400000"/>
                    </a:lnL>
                    <a:lnR w="76200">
                      <a:solidFill>
                        <a:srgbClr val="00882B"/>
                      </a:solidFill>
                      <a:custDash>
                        <a:ds d="200000" sp="200000"/>
                      </a:custDash>
                      <a:miter lim="400000"/>
                    </a:lnR>
                    <a:lnT w="190500">
                      <a:solidFill>
                        <a:srgbClr val="FFFFFF"/>
                      </a:solidFill>
                      <a:miter lim="400000"/>
                    </a:lnT>
                    <a:lnB w="190500">
                      <a:solidFill>
                        <a:srgbClr val="FFFFFF"/>
                      </a:solidFill>
                      <a:miter lim="400000"/>
                    </a:lnB>
                  </a:tcPr>
                </a:tc>
              </a:tr>
              <a:tr h="1521402">
                <a:tc>
                  <a:txBody>
                    <a:bodyPr/>
                    <a:lstStyle/>
                    <a:p>
                      <a:pPr lvl="0" defTabSz="914400">
                        <a:defRPr sz="3600"/>
                      </a:pPr>
                    </a:p>
                  </a:txBody>
                  <a:tcPr marL="50800" marR="50800" marT="50800" marB="50800" anchor="ctr" anchorCtr="0" horzOverflow="overflow">
                    <a:lnL w="76200">
                      <a:solidFill>
                        <a:srgbClr val="00882B"/>
                      </a:solidFill>
                      <a:custDash>
                        <a:ds d="200000" sp="200000"/>
                      </a:custDash>
                      <a:miter lim="400000"/>
                    </a:lnL>
                    <a:lnR w="190500">
                      <a:solidFill>
                        <a:srgbClr val="FFFFFF"/>
                      </a:solidFill>
                      <a:miter lim="400000"/>
                    </a:lnR>
                    <a:lnT w="190500">
                      <a:solidFill>
                        <a:srgbClr val="FFFFFF"/>
                      </a:solidFill>
                      <a:miter lim="400000"/>
                    </a:lnT>
                    <a:lnB w="76200">
                      <a:solidFill>
                        <a:srgbClr val="00882B"/>
                      </a:solidFill>
                      <a:custDash>
                        <a:ds d="200000" sp="200000"/>
                      </a:custDash>
                      <a:miter lim="400000"/>
                    </a:lnB>
                    <a:solidFill>
                      <a:srgbClr val="DCDEE0"/>
                    </a:solidFill>
                  </a:tcPr>
                </a:tc>
                <a:tc>
                  <a:txBody>
                    <a:bodyPr/>
                    <a:lstStyle/>
                    <a:p>
                      <a:pPr lvl="0" defTabSz="914400">
                        <a:defRPr sz="3600"/>
                      </a:pPr>
                    </a:p>
                  </a:txBody>
                  <a:tcPr marL="50800" marR="50800" marT="50800" marB="50800" anchor="ctr" anchorCtr="0" horzOverflow="overflow">
                    <a:lnL w="190500">
                      <a:solidFill>
                        <a:srgbClr val="FFFFFF"/>
                      </a:solidFill>
                      <a:miter lim="400000"/>
                    </a:lnL>
                    <a:lnR w="190500">
                      <a:solidFill>
                        <a:srgbClr val="FFFFFF"/>
                      </a:solidFill>
                      <a:miter lim="400000"/>
                    </a:lnR>
                    <a:lnT w="190500">
                      <a:solidFill>
                        <a:srgbClr val="FFFFFF"/>
                      </a:solidFill>
                      <a:miter lim="400000"/>
                    </a:lnT>
                    <a:lnB w="76200">
                      <a:solidFill>
                        <a:srgbClr val="00882B"/>
                      </a:solidFill>
                      <a:custDash>
                        <a:ds d="200000" sp="200000"/>
                      </a:custDash>
                      <a:miter lim="400000"/>
                    </a:lnB>
                    <a:solidFill>
                      <a:srgbClr val="DCDEE0"/>
                    </a:solidFill>
                  </a:tcPr>
                </a:tc>
                <a:tc>
                  <a:txBody>
                    <a:bodyPr/>
                    <a:lstStyle/>
                    <a:p>
                      <a:pPr lvl="0" defTabSz="914400">
                        <a:defRPr sz="3600"/>
                      </a:pPr>
                    </a:p>
                  </a:txBody>
                  <a:tcPr marL="50800" marR="50800" marT="50800" marB="50800" anchor="ctr" anchorCtr="0" horzOverflow="overflow">
                    <a:lnL w="190500">
                      <a:solidFill>
                        <a:srgbClr val="FFFFFF"/>
                      </a:solidFill>
                      <a:miter lim="400000"/>
                    </a:lnL>
                    <a:lnR w="76200">
                      <a:solidFill>
                        <a:srgbClr val="00882B"/>
                      </a:solidFill>
                      <a:custDash>
                        <a:ds d="200000" sp="200000"/>
                      </a:custDash>
                      <a:miter lim="400000"/>
                    </a:lnR>
                    <a:lnT w="190500">
                      <a:solidFill>
                        <a:srgbClr val="FFFFFF"/>
                      </a:solidFill>
                      <a:miter lim="400000"/>
                    </a:lnT>
                    <a:lnB w="76200">
                      <a:solidFill>
                        <a:srgbClr val="00882B"/>
                      </a:solidFill>
                      <a:custDash>
                        <a:ds d="200000" sp="200000"/>
                      </a:custDash>
                      <a:miter lim="400000"/>
                    </a:lnB>
                    <a:solidFill>
                      <a:srgbClr val="DCDEE0"/>
                    </a:solidFill>
                  </a:tcPr>
                </a:tc>
              </a:tr>
            </a:tbl>
          </a:graphicData>
        </a:graphic>
      </p:graphicFrame>
      <p:grpSp>
        <p:nvGrpSpPr>
          <p:cNvPr id="3840" name="Group 3840"/>
          <p:cNvGrpSpPr/>
          <p:nvPr/>
        </p:nvGrpSpPr>
        <p:grpSpPr>
          <a:xfrm>
            <a:off x="11686171" y="5214304"/>
            <a:ext cx="1011659" cy="1011659"/>
            <a:chOff x="0" y="0"/>
            <a:chExt cx="1011657" cy="1011657"/>
          </a:xfrm>
        </p:grpSpPr>
        <p:pic>
          <p:nvPicPr>
            <p:cNvPr id="3838" name="pasted-image.png"/>
            <p:cNvPicPr/>
            <p:nvPr/>
          </p:nvPicPr>
          <p:blipFill>
            <a:blip r:embed="rId9">
              <a:extLst/>
            </a:blip>
            <a:srcRect l="0" t="0" r="0" b="0"/>
            <a:stretch>
              <a:fillRect/>
            </a:stretch>
          </p:blipFill>
          <p:spPr>
            <a:xfrm>
              <a:off x="0" y="0"/>
              <a:ext cx="1011658" cy="1011658"/>
            </a:xfrm>
            <a:prstGeom prst="rect">
              <a:avLst/>
            </a:prstGeom>
            <a:ln w="12700" cap="flat">
              <a:noFill/>
              <a:miter lim="400000"/>
            </a:ln>
            <a:effectLst/>
          </p:spPr>
        </p:pic>
        <p:sp>
          <p:nvSpPr>
            <p:cNvPr id="3839" name="Shape 3839"/>
            <p:cNvSpPr/>
            <p:nvPr/>
          </p:nvSpPr>
          <p:spPr>
            <a:xfrm>
              <a:off x="158494" y="429539"/>
              <a:ext cx="694671" cy="541180"/>
            </a:xfrm>
            <a:prstGeom prst="rect">
              <a:avLst/>
            </a:prstGeom>
            <a:solidFill>
              <a:srgbClr val="164F86"/>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grpSp>
        <p:nvGrpSpPr>
          <p:cNvPr id="3843" name="Group 3843"/>
          <p:cNvGrpSpPr/>
          <p:nvPr/>
        </p:nvGrpSpPr>
        <p:grpSpPr>
          <a:xfrm>
            <a:off x="15550948" y="5214304"/>
            <a:ext cx="1011659" cy="1011659"/>
            <a:chOff x="0" y="0"/>
            <a:chExt cx="1011657" cy="1011657"/>
          </a:xfrm>
        </p:grpSpPr>
        <p:pic>
          <p:nvPicPr>
            <p:cNvPr id="3841" name="pasted-image.png"/>
            <p:cNvPicPr/>
            <p:nvPr/>
          </p:nvPicPr>
          <p:blipFill>
            <a:blip r:embed="rId9">
              <a:extLst/>
            </a:blip>
            <a:srcRect l="0" t="0" r="0" b="0"/>
            <a:stretch>
              <a:fillRect/>
            </a:stretch>
          </p:blipFill>
          <p:spPr>
            <a:xfrm>
              <a:off x="0" y="0"/>
              <a:ext cx="1011658" cy="1011658"/>
            </a:xfrm>
            <a:prstGeom prst="rect">
              <a:avLst/>
            </a:prstGeom>
            <a:ln w="12700" cap="flat">
              <a:noFill/>
              <a:miter lim="400000"/>
            </a:ln>
            <a:effectLst/>
          </p:spPr>
        </p:pic>
        <p:sp>
          <p:nvSpPr>
            <p:cNvPr id="3842" name="Shape 3842"/>
            <p:cNvSpPr/>
            <p:nvPr/>
          </p:nvSpPr>
          <p:spPr>
            <a:xfrm>
              <a:off x="158494" y="429539"/>
              <a:ext cx="694671" cy="541180"/>
            </a:xfrm>
            <a:prstGeom prst="rect">
              <a:avLst/>
            </a:prstGeom>
            <a:solidFill>
              <a:srgbClr val="164F86"/>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grpSp>
        <p:nvGrpSpPr>
          <p:cNvPr id="3846" name="Group 3846"/>
          <p:cNvGrpSpPr/>
          <p:nvPr/>
        </p:nvGrpSpPr>
        <p:grpSpPr>
          <a:xfrm>
            <a:off x="7821393" y="5214304"/>
            <a:ext cx="1011659" cy="1011659"/>
            <a:chOff x="0" y="0"/>
            <a:chExt cx="1011657" cy="1011657"/>
          </a:xfrm>
        </p:grpSpPr>
        <p:pic>
          <p:nvPicPr>
            <p:cNvPr id="3844" name="pasted-image.png"/>
            <p:cNvPicPr/>
            <p:nvPr/>
          </p:nvPicPr>
          <p:blipFill>
            <a:blip r:embed="rId9">
              <a:extLst/>
            </a:blip>
            <a:srcRect l="0" t="0" r="0" b="0"/>
            <a:stretch>
              <a:fillRect/>
            </a:stretch>
          </p:blipFill>
          <p:spPr>
            <a:xfrm>
              <a:off x="0" y="0"/>
              <a:ext cx="1011658" cy="1011658"/>
            </a:xfrm>
            <a:prstGeom prst="rect">
              <a:avLst/>
            </a:prstGeom>
            <a:ln w="12700" cap="flat">
              <a:noFill/>
              <a:miter lim="400000"/>
            </a:ln>
            <a:effectLst/>
          </p:spPr>
        </p:pic>
        <p:sp>
          <p:nvSpPr>
            <p:cNvPr id="3845" name="Shape 3845"/>
            <p:cNvSpPr/>
            <p:nvPr/>
          </p:nvSpPr>
          <p:spPr>
            <a:xfrm>
              <a:off x="158494" y="422540"/>
              <a:ext cx="694670" cy="551414"/>
            </a:xfrm>
            <a:prstGeom prst="rect">
              <a:avLst/>
            </a:prstGeom>
            <a:solidFill>
              <a:srgbClr val="164F86"/>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grpSp>
        <p:nvGrpSpPr>
          <p:cNvPr id="3849" name="Group 3849"/>
          <p:cNvGrpSpPr/>
          <p:nvPr/>
        </p:nvGrpSpPr>
        <p:grpSpPr>
          <a:xfrm>
            <a:off x="11686171" y="6698364"/>
            <a:ext cx="1011659" cy="1011659"/>
            <a:chOff x="0" y="0"/>
            <a:chExt cx="1011657" cy="1011657"/>
          </a:xfrm>
        </p:grpSpPr>
        <p:pic>
          <p:nvPicPr>
            <p:cNvPr id="3847" name="pasted-image.png"/>
            <p:cNvPicPr/>
            <p:nvPr/>
          </p:nvPicPr>
          <p:blipFill>
            <a:blip r:embed="rId9">
              <a:extLst/>
            </a:blip>
            <a:srcRect l="0" t="0" r="0" b="0"/>
            <a:stretch>
              <a:fillRect/>
            </a:stretch>
          </p:blipFill>
          <p:spPr>
            <a:xfrm>
              <a:off x="0" y="0"/>
              <a:ext cx="1011658" cy="1011658"/>
            </a:xfrm>
            <a:prstGeom prst="rect">
              <a:avLst/>
            </a:prstGeom>
            <a:ln w="12700" cap="flat">
              <a:noFill/>
              <a:miter lim="400000"/>
            </a:ln>
            <a:effectLst/>
          </p:spPr>
        </p:pic>
        <p:sp>
          <p:nvSpPr>
            <p:cNvPr id="3848" name="Shape 3848"/>
            <p:cNvSpPr/>
            <p:nvPr/>
          </p:nvSpPr>
          <p:spPr>
            <a:xfrm>
              <a:off x="158494" y="429539"/>
              <a:ext cx="694671" cy="541180"/>
            </a:xfrm>
            <a:prstGeom prst="rect">
              <a:avLst/>
            </a:prstGeom>
            <a:solidFill>
              <a:srgbClr val="164F86"/>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grpSp>
        <p:nvGrpSpPr>
          <p:cNvPr id="3852" name="Group 3852"/>
          <p:cNvGrpSpPr/>
          <p:nvPr/>
        </p:nvGrpSpPr>
        <p:grpSpPr>
          <a:xfrm>
            <a:off x="15550948" y="6698364"/>
            <a:ext cx="1011659" cy="1011659"/>
            <a:chOff x="0" y="0"/>
            <a:chExt cx="1011657" cy="1011657"/>
          </a:xfrm>
        </p:grpSpPr>
        <p:pic>
          <p:nvPicPr>
            <p:cNvPr id="3850" name="pasted-image.png"/>
            <p:cNvPicPr/>
            <p:nvPr/>
          </p:nvPicPr>
          <p:blipFill>
            <a:blip r:embed="rId9">
              <a:extLst/>
            </a:blip>
            <a:srcRect l="0" t="0" r="0" b="0"/>
            <a:stretch>
              <a:fillRect/>
            </a:stretch>
          </p:blipFill>
          <p:spPr>
            <a:xfrm>
              <a:off x="0" y="0"/>
              <a:ext cx="1011658" cy="1011658"/>
            </a:xfrm>
            <a:prstGeom prst="rect">
              <a:avLst/>
            </a:prstGeom>
            <a:ln w="12700" cap="flat">
              <a:noFill/>
              <a:miter lim="400000"/>
            </a:ln>
            <a:effectLst/>
          </p:spPr>
        </p:pic>
        <p:sp>
          <p:nvSpPr>
            <p:cNvPr id="3851" name="Shape 3851"/>
            <p:cNvSpPr/>
            <p:nvPr/>
          </p:nvSpPr>
          <p:spPr>
            <a:xfrm>
              <a:off x="158494" y="429539"/>
              <a:ext cx="694671" cy="541180"/>
            </a:xfrm>
            <a:prstGeom prst="rect">
              <a:avLst/>
            </a:prstGeom>
            <a:solidFill>
              <a:srgbClr val="164F86"/>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grpSp>
        <p:nvGrpSpPr>
          <p:cNvPr id="3855" name="Group 3855"/>
          <p:cNvGrpSpPr/>
          <p:nvPr/>
        </p:nvGrpSpPr>
        <p:grpSpPr>
          <a:xfrm>
            <a:off x="7821393" y="6698364"/>
            <a:ext cx="1011659" cy="1011659"/>
            <a:chOff x="0" y="0"/>
            <a:chExt cx="1011657" cy="1011657"/>
          </a:xfrm>
        </p:grpSpPr>
        <p:pic>
          <p:nvPicPr>
            <p:cNvPr id="3853" name="pasted-image.png"/>
            <p:cNvPicPr/>
            <p:nvPr/>
          </p:nvPicPr>
          <p:blipFill>
            <a:blip r:embed="rId9">
              <a:extLst/>
            </a:blip>
            <a:srcRect l="0" t="0" r="0" b="0"/>
            <a:stretch>
              <a:fillRect/>
            </a:stretch>
          </p:blipFill>
          <p:spPr>
            <a:xfrm>
              <a:off x="0" y="0"/>
              <a:ext cx="1011658" cy="1011658"/>
            </a:xfrm>
            <a:prstGeom prst="rect">
              <a:avLst/>
            </a:prstGeom>
            <a:ln w="12700" cap="flat">
              <a:noFill/>
              <a:miter lim="400000"/>
            </a:ln>
            <a:effectLst/>
          </p:spPr>
        </p:pic>
        <p:sp>
          <p:nvSpPr>
            <p:cNvPr id="3854" name="Shape 3854"/>
            <p:cNvSpPr/>
            <p:nvPr/>
          </p:nvSpPr>
          <p:spPr>
            <a:xfrm>
              <a:off x="158494" y="422540"/>
              <a:ext cx="694670" cy="551414"/>
            </a:xfrm>
            <a:prstGeom prst="rect">
              <a:avLst/>
            </a:prstGeom>
            <a:solidFill>
              <a:srgbClr val="F5D328"/>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grpSp>
        <p:nvGrpSpPr>
          <p:cNvPr id="3858" name="Group 3858"/>
          <p:cNvGrpSpPr/>
          <p:nvPr/>
        </p:nvGrpSpPr>
        <p:grpSpPr>
          <a:xfrm>
            <a:off x="15550948" y="8207824"/>
            <a:ext cx="1011659" cy="1011659"/>
            <a:chOff x="0" y="0"/>
            <a:chExt cx="1011657" cy="1011657"/>
          </a:xfrm>
        </p:grpSpPr>
        <p:pic>
          <p:nvPicPr>
            <p:cNvPr id="3856" name="pasted-image.png"/>
            <p:cNvPicPr/>
            <p:nvPr/>
          </p:nvPicPr>
          <p:blipFill>
            <a:blip r:embed="rId9">
              <a:extLst/>
            </a:blip>
            <a:srcRect l="0" t="0" r="0" b="0"/>
            <a:stretch>
              <a:fillRect/>
            </a:stretch>
          </p:blipFill>
          <p:spPr>
            <a:xfrm>
              <a:off x="0" y="0"/>
              <a:ext cx="1011658" cy="1011658"/>
            </a:xfrm>
            <a:prstGeom prst="rect">
              <a:avLst/>
            </a:prstGeom>
            <a:ln w="12700" cap="flat">
              <a:noFill/>
              <a:miter lim="400000"/>
            </a:ln>
            <a:effectLst/>
          </p:spPr>
        </p:pic>
        <p:sp>
          <p:nvSpPr>
            <p:cNvPr id="3857" name="Shape 3857"/>
            <p:cNvSpPr/>
            <p:nvPr/>
          </p:nvSpPr>
          <p:spPr>
            <a:xfrm>
              <a:off x="158494" y="429539"/>
              <a:ext cx="694671" cy="541180"/>
            </a:xfrm>
            <a:prstGeom prst="rect">
              <a:avLst/>
            </a:prstGeom>
            <a:solidFill>
              <a:srgbClr val="164F86"/>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grpSp>
        <p:nvGrpSpPr>
          <p:cNvPr id="3861" name="Group 3861"/>
          <p:cNvGrpSpPr/>
          <p:nvPr/>
        </p:nvGrpSpPr>
        <p:grpSpPr>
          <a:xfrm>
            <a:off x="7821393" y="8203831"/>
            <a:ext cx="1011659" cy="1011658"/>
            <a:chOff x="0" y="0"/>
            <a:chExt cx="1011657" cy="1011657"/>
          </a:xfrm>
        </p:grpSpPr>
        <p:pic>
          <p:nvPicPr>
            <p:cNvPr id="3859" name="pasted-image.png"/>
            <p:cNvPicPr/>
            <p:nvPr/>
          </p:nvPicPr>
          <p:blipFill>
            <a:blip r:embed="rId9">
              <a:extLst/>
            </a:blip>
            <a:srcRect l="0" t="0" r="0" b="0"/>
            <a:stretch>
              <a:fillRect/>
            </a:stretch>
          </p:blipFill>
          <p:spPr>
            <a:xfrm>
              <a:off x="0" y="0"/>
              <a:ext cx="1011658" cy="1011658"/>
            </a:xfrm>
            <a:prstGeom prst="rect">
              <a:avLst/>
            </a:prstGeom>
            <a:ln w="12700" cap="flat">
              <a:noFill/>
              <a:miter lim="400000"/>
            </a:ln>
            <a:effectLst/>
          </p:spPr>
        </p:pic>
        <p:sp>
          <p:nvSpPr>
            <p:cNvPr id="3860" name="Shape 3860"/>
            <p:cNvSpPr/>
            <p:nvPr/>
          </p:nvSpPr>
          <p:spPr>
            <a:xfrm>
              <a:off x="158494" y="422540"/>
              <a:ext cx="694670" cy="551414"/>
            </a:xfrm>
            <a:prstGeom prst="rect">
              <a:avLst/>
            </a:prstGeom>
            <a:solidFill>
              <a:srgbClr val="00882B"/>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grpSp>
        <p:nvGrpSpPr>
          <p:cNvPr id="3864" name="Group 3864"/>
          <p:cNvGrpSpPr/>
          <p:nvPr/>
        </p:nvGrpSpPr>
        <p:grpSpPr>
          <a:xfrm>
            <a:off x="11686171" y="8207824"/>
            <a:ext cx="1011659" cy="1011659"/>
            <a:chOff x="0" y="0"/>
            <a:chExt cx="1011657" cy="1011657"/>
          </a:xfrm>
        </p:grpSpPr>
        <p:pic>
          <p:nvPicPr>
            <p:cNvPr id="3862" name="pasted-image.png"/>
            <p:cNvPicPr/>
            <p:nvPr/>
          </p:nvPicPr>
          <p:blipFill>
            <a:blip r:embed="rId9">
              <a:extLst/>
            </a:blip>
            <a:srcRect l="0" t="0" r="0" b="0"/>
            <a:stretch>
              <a:fillRect/>
            </a:stretch>
          </p:blipFill>
          <p:spPr>
            <a:xfrm>
              <a:off x="0" y="0"/>
              <a:ext cx="1011658" cy="1011658"/>
            </a:xfrm>
            <a:prstGeom prst="rect">
              <a:avLst/>
            </a:prstGeom>
            <a:ln w="12700" cap="flat">
              <a:noFill/>
              <a:miter lim="400000"/>
            </a:ln>
            <a:effectLst/>
          </p:spPr>
        </p:pic>
        <p:sp>
          <p:nvSpPr>
            <p:cNvPr id="3863" name="Shape 3863"/>
            <p:cNvSpPr/>
            <p:nvPr/>
          </p:nvSpPr>
          <p:spPr>
            <a:xfrm>
              <a:off x="158494" y="422540"/>
              <a:ext cx="694670" cy="551414"/>
            </a:xfrm>
            <a:prstGeom prst="rect">
              <a:avLst/>
            </a:prstGeom>
            <a:solidFill>
              <a:srgbClr val="00882B"/>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grpSp>
        <p:nvGrpSpPr>
          <p:cNvPr id="3867" name="Group 3867"/>
          <p:cNvGrpSpPr/>
          <p:nvPr/>
        </p:nvGrpSpPr>
        <p:grpSpPr>
          <a:xfrm>
            <a:off x="7778761" y="9810897"/>
            <a:ext cx="1011659" cy="1011659"/>
            <a:chOff x="0" y="0"/>
            <a:chExt cx="1011657" cy="1011657"/>
          </a:xfrm>
        </p:grpSpPr>
        <p:pic>
          <p:nvPicPr>
            <p:cNvPr id="3865" name="pasted-image.png"/>
            <p:cNvPicPr/>
            <p:nvPr/>
          </p:nvPicPr>
          <p:blipFill>
            <a:blip r:embed="rId9">
              <a:extLst/>
            </a:blip>
            <a:srcRect l="0" t="0" r="0" b="0"/>
            <a:stretch>
              <a:fillRect/>
            </a:stretch>
          </p:blipFill>
          <p:spPr>
            <a:xfrm>
              <a:off x="0" y="0"/>
              <a:ext cx="1011658" cy="1011658"/>
            </a:xfrm>
            <a:prstGeom prst="rect">
              <a:avLst/>
            </a:prstGeom>
            <a:ln w="12700" cap="flat">
              <a:noFill/>
              <a:miter lim="400000"/>
            </a:ln>
            <a:effectLst/>
          </p:spPr>
        </p:pic>
        <p:sp>
          <p:nvSpPr>
            <p:cNvPr id="3866" name="Shape 3866"/>
            <p:cNvSpPr/>
            <p:nvPr/>
          </p:nvSpPr>
          <p:spPr>
            <a:xfrm>
              <a:off x="158494" y="422540"/>
              <a:ext cx="694670" cy="551414"/>
            </a:xfrm>
            <a:prstGeom prst="rect">
              <a:avLst/>
            </a:prstGeom>
            <a:solidFill>
              <a:srgbClr val="00882B"/>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grpSp>
        <p:nvGrpSpPr>
          <p:cNvPr id="3870" name="Group 3870"/>
          <p:cNvGrpSpPr/>
          <p:nvPr/>
        </p:nvGrpSpPr>
        <p:grpSpPr>
          <a:xfrm>
            <a:off x="11643538" y="9814890"/>
            <a:ext cx="1011659" cy="1011659"/>
            <a:chOff x="0" y="0"/>
            <a:chExt cx="1011657" cy="1011657"/>
          </a:xfrm>
        </p:grpSpPr>
        <p:pic>
          <p:nvPicPr>
            <p:cNvPr id="3868" name="pasted-image.png"/>
            <p:cNvPicPr/>
            <p:nvPr/>
          </p:nvPicPr>
          <p:blipFill>
            <a:blip r:embed="rId9">
              <a:extLst/>
            </a:blip>
            <a:srcRect l="0" t="0" r="0" b="0"/>
            <a:stretch>
              <a:fillRect/>
            </a:stretch>
          </p:blipFill>
          <p:spPr>
            <a:xfrm>
              <a:off x="0" y="0"/>
              <a:ext cx="1011658" cy="1011658"/>
            </a:xfrm>
            <a:prstGeom prst="rect">
              <a:avLst/>
            </a:prstGeom>
            <a:ln w="12700" cap="flat">
              <a:noFill/>
              <a:miter lim="400000"/>
            </a:ln>
            <a:effectLst/>
          </p:spPr>
        </p:pic>
        <p:sp>
          <p:nvSpPr>
            <p:cNvPr id="3869" name="Shape 3869"/>
            <p:cNvSpPr/>
            <p:nvPr/>
          </p:nvSpPr>
          <p:spPr>
            <a:xfrm>
              <a:off x="158494" y="422540"/>
              <a:ext cx="694670" cy="551414"/>
            </a:xfrm>
            <a:prstGeom prst="rect">
              <a:avLst/>
            </a:prstGeom>
            <a:solidFill>
              <a:srgbClr val="00882B"/>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grpSp>
        <p:nvGrpSpPr>
          <p:cNvPr id="3873" name="Group 3873"/>
          <p:cNvGrpSpPr/>
          <p:nvPr/>
        </p:nvGrpSpPr>
        <p:grpSpPr>
          <a:xfrm>
            <a:off x="15550948" y="9814890"/>
            <a:ext cx="1011659" cy="1011659"/>
            <a:chOff x="0" y="0"/>
            <a:chExt cx="1011657" cy="1011657"/>
          </a:xfrm>
        </p:grpSpPr>
        <p:pic>
          <p:nvPicPr>
            <p:cNvPr id="3871" name="pasted-image.png"/>
            <p:cNvPicPr/>
            <p:nvPr/>
          </p:nvPicPr>
          <p:blipFill>
            <a:blip r:embed="rId9">
              <a:extLst/>
            </a:blip>
            <a:srcRect l="0" t="0" r="0" b="0"/>
            <a:stretch>
              <a:fillRect/>
            </a:stretch>
          </p:blipFill>
          <p:spPr>
            <a:xfrm>
              <a:off x="0" y="0"/>
              <a:ext cx="1011658" cy="1011658"/>
            </a:xfrm>
            <a:prstGeom prst="rect">
              <a:avLst/>
            </a:prstGeom>
            <a:ln w="12700" cap="flat">
              <a:noFill/>
              <a:miter lim="400000"/>
            </a:ln>
            <a:effectLst/>
          </p:spPr>
        </p:pic>
        <p:sp>
          <p:nvSpPr>
            <p:cNvPr id="3872" name="Shape 3872"/>
            <p:cNvSpPr/>
            <p:nvPr/>
          </p:nvSpPr>
          <p:spPr>
            <a:xfrm>
              <a:off x="158494" y="429539"/>
              <a:ext cx="694671" cy="541180"/>
            </a:xfrm>
            <a:prstGeom prst="rect">
              <a:avLst/>
            </a:prstGeom>
            <a:solidFill>
              <a:srgbClr val="164F86"/>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grpSp>
        <p:nvGrpSpPr>
          <p:cNvPr id="3876" name="Group 3876"/>
          <p:cNvGrpSpPr/>
          <p:nvPr/>
        </p:nvGrpSpPr>
        <p:grpSpPr>
          <a:xfrm>
            <a:off x="11643538" y="9817167"/>
            <a:ext cx="1011659" cy="1011659"/>
            <a:chOff x="0" y="0"/>
            <a:chExt cx="1011657" cy="1011657"/>
          </a:xfrm>
        </p:grpSpPr>
        <p:pic>
          <p:nvPicPr>
            <p:cNvPr id="3874" name="pasted-image.png"/>
            <p:cNvPicPr/>
            <p:nvPr/>
          </p:nvPicPr>
          <p:blipFill>
            <a:blip r:embed="rId9">
              <a:extLst/>
            </a:blip>
            <a:srcRect l="0" t="0" r="0" b="0"/>
            <a:stretch>
              <a:fillRect/>
            </a:stretch>
          </p:blipFill>
          <p:spPr>
            <a:xfrm>
              <a:off x="0" y="0"/>
              <a:ext cx="1011658" cy="1011658"/>
            </a:xfrm>
            <a:prstGeom prst="rect">
              <a:avLst/>
            </a:prstGeom>
            <a:ln w="12700" cap="flat">
              <a:noFill/>
              <a:miter lim="400000"/>
            </a:ln>
            <a:effectLst/>
          </p:spPr>
        </p:pic>
        <p:sp>
          <p:nvSpPr>
            <p:cNvPr id="3875" name="Shape 3875"/>
            <p:cNvSpPr/>
            <p:nvPr/>
          </p:nvSpPr>
          <p:spPr>
            <a:xfrm>
              <a:off x="158494" y="422540"/>
              <a:ext cx="694670" cy="551414"/>
            </a:xfrm>
            <a:prstGeom prst="rect">
              <a:avLst/>
            </a:prstGeom>
            <a:solidFill>
              <a:srgbClr val="00882B"/>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sp>
        <p:nvSpPr>
          <p:cNvPr id="3877" name="Shape 3877"/>
          <p:cNvSpPr/>
          <p:nvPr/>
        </p:nvSpPr>
        <p:spPr>
          <a:xfrm>
            <a:off x="14134062" y="12259868"/>
            <a:ext cx="1329657" cy="6391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aseline="-6250" sz="3200">
                <a:solidFill>
                  <a:srgbClr val="164F86"/>
                </a:solidFill>
                <a:latin typeface="Atlassian-icons"/>
                <a:ea typeface="Atlassian-icons"/>
                <a:cs typeface="Atlassian-icons"/>
                <a:sym typeface="Atlassian-icons"/>
              </a:defRPr>
            </a:lvl1pPr>
          </a:lstStyle>
          <a:p>
            <a:pPr lvl="0">
              <a:defRPr baseline="0" sz="1800">
                <a:solidFill>
                  <a:srgbClr val="000000"/>
                </a:solidFill>
              </a:defRPr>
            </a:pPr>
            <a:r>
              <a:rPr baseline="-6250" sz="3200">
                <a:solidFill>
                  <a:srgbClr val="164F86"/>
                </a:solidFill>
              </a:rPr>
              <a:t>prd</a:t>
            </a:r>
          </a:p>
        </p:txBody>
      </p:sp>
      <p:sp>
        <p:nvSpPr>
          <p:cNvPr id="3878" name="Shape 3878"/>
          <p:cNvSpPr/>
          <p:nvPr/>
        </p:nvSpPr>
        <p:spPr>
          <a:xfrm>
            <a:off x="755465" y="745026"/>
            <a:ext cx="20970876"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A deployment pipeline, at Atlassian</a:t>
            </a:r>
          </a:p>
        </p:txBody>
      </p:sp>
    </p:spTree>
  </p:cSld>
  <p:clrMapOvr>
    <a:masterClrMapping/>
  </p:clrMapOvr>
  <p:transition spd="slow" advClick="1"/>
</p:sld>
</file>

<file path=ppt/slides/slide8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82" name="Shape 3882"/>
          <p:cNvSpPr/>
          <p:nvPr/>
        </p:nvSpPr>
        <p:spPr>
          <a:xfrm>
            <a:off x="3753315" y="4652962"/>
            <a:ext cx="16877370" cy="4410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0" algn="ctr">
              <a:lnSpc>
                <a:spcPct val="90000"/>
              </a:lnSpc>
              <a:defRPr sz="1800">
                <a:solidFill>
                  <a:srgbClr val="000000"/>
                </a:solidFill>
              </a:defRPr>
            </a:pPr>
            <a:r>
              <a:rPr b="1" spc="-100" sz="10000">
                <a:solidFill>
                  <a:srgbClr val="FFFFFF"/>
                </a:solidFill>
                <a:latin typeface="Helvetica"/>
                <a:ea typeface="Helvetica"/>
                <a:cs typeface="Helvetica"/>
                <a:sym typeface="Helvetica"/>
              </a:rPr>
              <a:t>Free people to do </a:t>
            </a:r>
            <a:endParaRPr b="1" spc="-100" sz="10000">
              <a:solidFill>
                <a:srgbClr val="FFFFFF"/>
              </a:solidFill>
              <a:latin typeface="Helvetica"/>
              <a:ea typeface="Helvetica"/>
              <a:cs typeface="Helvetica"/>
              <a:sym typeface="Helvetica"/>
            </a:endParaRPr>
          </a:p>
          <a:p>
            <a:pPr lvl="0" algn="ctr">
              <a:lnSpc>
                <a:spcPct val="90000"/>
              </a:lnSpc>
              <a:defRPr sz="1800">
                <a:solidFill>
                  <a:srgbClr val="000000"/>
                </a:solidFill>
              </a:defRPr>
            </a:pPr>
            <a:r>
              <a:rPr b="1" spc="-100" sz="10000">
                <a:solidFill>
                  <a:srgbClr val="FFFFFF"/>
                </a:solidFill>
                <a:latin typeface="Helvetica"/>
                <a:ea typeface="Helvetica"/>
                <a:cs typeface="Helvetica"/>
                <a:sym typeface="Helvetica"/>
              </a:rPr>
              <a:t>the interesting stuff,</a:t>
            </a:r>
            <a:endParaRPr b="1" spc="-100" sz="10000">
              <a:solidFill>
                <a:srgbClr val="FFFFFF"/>
              </a:solidFill>
              <a:latin typeface="Helvetica"/>
              <a:ea typeface="Helvetica"/>
              <a:cs typeface="Helvetica"/>
              <a:sym typeface="Helvetica"/>
            </a:endParaRPr>
          </a:p>
          <a:p>
            <a:pPr lvl="0" algn="ctr">
              <a:lnSpc>
                <a:spcPct val="90000"/>
              </a:lnSpc>
              <a:defRPr sz="1800">
                <a:solidFill>
                  <a:srgbClr val="000000"/>
                </a:solidFill>
              </a:defRPr>
            </a:pPr>
            <a:r>
              <a:rPr b="1" spc="-100" sz="10000">
                <a:solidFill>
                  <a:srgbClr val="FFFFFF"/>
                </a:solidFill>
                <a:latin typeface="Helvetica"/>
                <a:ea typeface="Helvetica"/>
                <a:cs typeface="Helvetica"/>
                <a:sym typeface="Helvetica"/>
              </a:rPr>
              <a:t>and let Bamboo do the rest.</a:t>
            </a:r>
          </a:p>
        </p:txBody>
      </p:sp>
    </p:spTree>
  </p:cSld>
  <p:clrMapOvr>
    <a:masterClrMapping/>
  </p:clrMapOvr>
  <p:transition spd="slow" advClick="1">
    <p:wipe dir="l"/>
  </p:transition>
</p:sld>
</file>

<file path=ppt/slides/slide8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B5D18"/>
        </a:solidFill>
      </p:bgPr>
    </p:bg>
    <p:spTree>
      <p:nvGrpSpPr>
        <p:cNvPr id="1" name=""/>
        <p:cNvGrpSpPr/>
        <p:nvPr/>
      </p:nvGrpSpPr>
      <p:grpSpPr>
        <a:xfrm>
          <a:off x="0" y="0"/>
          <a:ext cx="0" cy="0"/>
          <a:chOff x="0" y="0"/>
          <a:chExt cx="0" cy="0"/>
        </a:xfrm>
      </p:grpSpPr>
      <p:sp>
        <p:nvSpPr>
          <p:cNvPr id="3886" name="Shape 3886"/>
          <p:cNvSpPr/>
          <p:nvPr/>
        </p:nvSpPr>
        <p:spPr>
          <a:xfrm>
            <a:off x="3753315" y="5910262"/>
            <a:ext cx="16877370" cy="1895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a:lnSpc>
                <a:spcPct val="90000"/>
              </a:lnSpc>
              <a:defRPr b="1" spc="-115" sz="11500">
                <a:solidFill>
                  <a:srgbClr val="FFFFFF"/>
                </a:solidFill>
                <a:latin typeface="Helvetica"/>
                <a:ea typeface="Helvetica"/>
                <a:cs typeface="Helvetica"/>
                <a:sym typeface="Helvetica"/>
              </a:defRPr>
            </a:lvl1pPr>
          </a:lstStyle>
          <a:p>
            <a:pPr lvl="0">
              <a:defRPr b="0" spc="0" sz="1800">
                <a:solidFill>
                  <a:srgbClr val="000000"/>
                </a:solidFill>
              </a:defRPr>
            </a:pPr>
            <a:r>
              <a:rPr b="1" spc="-115" sz="11500">
                <a:solidFill>
                  <a:srgbClr val="FFFFFF"/>
                </a:solidFill>
              </a:rPr>
              <a:t>Wax in, wax off.</a:t>
            </a:r>
          </a:p>
        </p:txBody>
      </p:sp>
      <p:pic>
        <p:nvPicPr>
          <p:cNvPr id="3887" name="imageedit_1_9629865787.gif"/>
          <p:cNvPicPr/>
          <p:nvPr/>
        </p:nvPicPr>
        <p:blipFill>
          <a:blip r:embed="rId3">
            <a:extLst/>
          </a:blip>
          <a:stretch>
            <a:fillRect/>
          </a:stretch>
        </p:blipFill>
        <p:spPr>
          <a:xfrm>
            <a:off x="16536999" y="7793000"/>
            <a:ext cx="7620001" cy="5080001"/>
          </a:xfrm>
          <a:prstGeom prst="rect">
            <a:avLst/>
          </a:prstGeom>
          <a:ln w="12700">
            <a:miter lim="400000"/>
          </a:ln>
        </p:spPr>
      </p:pic>
    </p:spTree>
  </p:cSld>
  <p:clrMapOvr>
    <a:masterClrMapping/>
  </p:clrMapOvr>
  <p:transition spd="slow" advClick="1"/>
</p:sld>
</file>

<file path=ppt/slides/slide8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D04437"/>
        </a:solidFill>
      </p:bgPr>
    </p:bg>
    <p:spTree>
      <p:nvGrpSpPr>
        <p:cNvPr id="1" name=""/>
        <p:cNvGrpSpPr/>
        <p:nvPr/>
      </p:nvGrpSpPr>
      <p:grpSpPr>
        <a:xfrm>
          <a:off x="0" y="0"/>
          <a:ext cx="0" cy="0"/>
          <a:chOff x="0" y="0"/>
          <a:chExt cx="0" cy="0"/>
        </a:xfrm>
      </p:grpSpPr>
      <p:sp>
        <p:nvSpPr>
          <p:cNvPr id="3891" name="Shape 3891"/>
          <p:cNvSpPr/>
          <p:nvPr/>
        </p:nvSpPr>
        <p:spPr>
          <a:xfrm>
            <a:off x="5473257" y="6024562"/>
            <a:ext cx="13437487" cy="1666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a:lnSpc>
                <a:spcPct val="90000"/>
              </a:lnSpc>
              <a:defRPr b="1" spc="-100" sz="10000">
                <a:solidFill>
                  <a:srgbClr val="FFFFFF"/>
                </a:solidFill>
                <a:latin typeface="Helvetica"/>
                <a:ea typeface="Helvetica"/>
                <a:cs typeface="Helvetica"/>
                <a:sym typeface="Helvetica"/>
              </a:defRPr>
            </a:lvl1pPr>
          </a:lstStyle>
          <a:p>
            <a:pPr lvl="0">
              <a:defRPr b="0" spc="0" sz="1800">
                <a:solidFill>
                  <a:srgbClr val="000000"/>
                </a:solidFill>
              </a:defRPr>
            </a:pPr>
            <a:r>
              <a:rPr b="1" spc="-100" sz="10000">
                <a:solidFill>
                  <a:srgbClr val="FFFFFF"/>
                </a:solidFill>
              </a:rPr>
              <a:t>Define ban hammers.</a:t>
            </a:r>
          </a:p>
        </p:txBody>
      </p:sp>
    </p:spTree>
  </p:cSld>
  <p:clrMapOvr>
    <a:masterClrMapping/>
  </p:clrMapOvr>
  <p:transition spd="slow" advClick="1"/>
</p:sld>
</file>

<file path=ppt/slides/slide8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1C62A5"/>
        </a:solidFill>
      </p:bgPr>
    </p:bg>
    <p:spTree>
      <p:nvGrpSpPr>
        <p:cNvPr id="1" name=""/>
        <p:cNvGrpSpPr/>
        <p:nvPr/>
      </p:nvGrpSpPr>
      <p:grpSpPr>
        <a:xfrm>
          <a:off x="0" y="0"/>
          <a:ext cx="0" cy="0"/>
          <a:chOff x="0" y="0"/>
          <a:chExt cx="0" cy="0"/>
        </a:xfrm>
      </p:grpSpPr>
      <p:sp>
        <p:nvSpPr>
          <p:cNvPr id="3893" name="Shape 3893"/>
          <p:cNvSpPr/>
          <p:nvPr/>
        </p:nvSpPr>
        <p:spPr>
          <a:xfrm>
            <a:off x="3299236" y="5338762"/>
            <a:ext cx="17785528" cy="3038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0" algn="ctr">
              <a:lnSpc>
                <a:spcPct val="90000"/>
              </a:lnSpc>
              <a:defRPr sz="1800">
                <a:solidFill>
                  <a:srgbClr val="000000"/>
                </a:solidFill>
              </a:defRPr>
            </a:pPr>
            <a:r>
              <a:rPr b="1" spc="-100" sz="10000">
                <a:solidFill>
                  <a:srgbClr val="FFFFFF"/>
                </a:solidFill>
                <a:latin typeface="Helvetica"/>
                <a:ea typeface="Helvetica"/>
                <a:cs typeface="Helvetica"/>
                <a:sym typeface="Helvetica"/>
              </a:rPr>
              <a:t>Get used to write </a:t>
            </a:r>
            <a:endParaRPr b="1" spc="-100" sz="10000">
              <a:solidFill>
                <a:srgbClr val="FFFFFF"/>
              </a:solidFill>
              <a:latin typeface="Helvetica"/>
              <a:ea typeface="Helvetica"/>
              <a:cs typeface="Helvetica"/>
              <a:sym typeface="Helvetica"/>
            </a:endParaRPr>
          </a:p>
          <a:p>
            <a:pPr lvl="0" algn="ctr">
              <a:lnSpc>
                <a:spcPct val="90000"/>
              </a:lnSpc>
              <a:defRPr sz="1800">
                <a:solidFill>
                  <a:srgbClr val="000000"/>
                </a:solidFill>
              </a:defRPr>
            </a:pPr>
            <a:r>
              <a:rPr b="1" spc="-100" sz="10000">
                <a:solidFill>
                  <a:srgbClr val="FFFFFF"/>
                </a:solidFill>
                <a:latin typeface="Helvetica"/>
                <a:ea typeface="Helvetica"/>
                <a:cs typeface="Helvetica"/>
                <a:sym typeface="Helvetica"/>
              </a:rPr>
              <a:t>production-ready code.</a:t>
            </a:r>
          </a:p>
        </p:txBody>
      </p:sp>
    </p:spTree>
  </p:cSld>
  <p:clrMapOvr>
    <a:masterClrMapping/>
  </p:clrMapOvr>
  <p:transition spd="med" advClick="1"/>
</p:sld>
</file>

<file path=ppt/slides/slide8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DE6A10"/>
        </a:solidFill>
      </p:bgPr>
    </p:bg>
    <p:spTree>
      <p:nvGrpSpPr>
        <p:cNvPr id="1" name=""/>
        <p:cNvGrpSpPr/>
        <p:nvPr/>
      </p:nvGrpSpPr>
      <p:grpSpPr>
        <a:xfrm>
          <a:off x="0" y="0"/>
          <a:ext cx="0" cy="0"/>
          <a:chOff x="0" y="0"/>
          <a:chExt cx="0" cy="0"/>
        </a:xfrm>
      </p:grpSpPr>
      <p:sp>
        <p:nvSpPr>
          <p:cNvPr id="3897" name="Shape 3897"/>
          <p:cNvSpPr/>
          <p:nvPr/>
        </p:nvSpPr>
        <p:spPr>
          <a:xfrm>
            <a:off x="2365556" y="6024562"/>
            <a:ext cx="19652887" cy="1666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a:lnSpc>
                <a:spcPct val="90000"/>
              </a:lnSpc>
              <a:defRPr b="1" spc="-100" sz="10000">
                <a:solidFill>
                  <a:srgbClr val="FFFFFF"/>
                </a:solidFill>
                <a:latin typeface="Helvetica"/>
                <a:ea typeface="Helvetica"/>
                <a:cs typeface="Helvetica"/>
                <a:sym typeface="Helvetica"/>
              </a:defRPr>
            </a:lvl1pPr>
          </a:lstStyle>
          <a:p>
            <a:pPr lvl="0">
              <a:defRPr b="0" spc="0" sz="1800">
                <a:solidFill>
                  <a:srgbClr val="000000"/>
                </a:solidFill>
              </a:defRPr>
            </a:pPr>
            <a:r>
              <a:rPr b="1" spc="-100" sz="10000">
                <a:solidFill>
                  <a:srgbClr val="FFFFFF"/>
                </a:solidFill>
              </a:rPr>
              <a:t>Be bold.  Break more, fix sooner.</a:t>
            </a:r>
          </a:p>
        </p:txBody>
      </p:sp>
    </p:spTree>
  </p:cSld>
  <p:clrMapOvr>
    <a:masterClrMapping/>
  </p:clrMapOvr>
  <p:transition spd="slow" advClick="1"/>
</p:sld>
</file>

<file path=ppt/slides/slide8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01" name="Shape 3901"/>
          <p:cNvSpPr/>
          <p:nvPr/>
        </p:nvSpPr>
        <p:spPr>
          <a:xfrm>
            <a:off x="8466087" y="6816435"/>
            <a:ext cx="7447361" cy="715065"/>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FFFFFF"/>
                </a:solidFill>
              </a:rPr>
              <a:t>ci ANATOMY</a:t>
            </a:r>
          </a:p>
        </p:txBody>
      </p:sp>
      <p:sp>
        <p:nvSpPr>
          <p:cNvPr id="3902" name="Shape 3902"/>
          <p:cNvSpPr/>
          <p:nvPr/>
        </p:nvSpPr>
        <p:spPr>
          <a:xfrm>
            <a:off x="8466087" y="5722046"/>
            <a:ext cx="7447361" cy="715066"/>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FFFFFF"/>
                </a:solidFill>
              </a:rPr>
              <a:t>THE CI BATTLE, AT ATLASSIAN</a:t>
            </a:r>
          </a:p>
        </p:txBody>
      </p:sp>
      <p:sp>
        <p:nvSpPr>
          <p:cNvPr id="3903" name="Shape 3903"/>
          <p:cNvSpPr/>
          <p:nvPr/>
        </p:nvSpPr>
        <p:spPr>
          <a:xfrm>
            <a:off x="8466087" y="7910823"/>
            <a:ext cx="7447361" cy="715065"/>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FFFFFF"/>
                </a:solidFill>
              </a:rPr>
              <a:t>ci culture</a:t>
            </a:r>
          </a:p>
        </p:txBody>
      </p:sp>
      <p:sp>
        <p:nvSpPr>
          <p:cNvPr id="3904" name="Shape 3904"/>
          <p:cNvSpPr/>
          <p:nvPr/>
        </p:nvSpPr>
        <p:spPr>
          <a:xfrm>
            <a:off x="8466087" y="4627658"/>
            <a:ext cx="7447361" cy="715066"/>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FFFFFF"/>
                </a:solidFill>
              </a:rPr>
              <a:t>ci introduction</a:t>
            </a:r>
          </a:p>
        </p:txBody>
      </p:sp>
      <p:sp>
        <p:nvSpPr>
          <p:cNvPr id="3905" name="Shape 3905"/>
          <p:cNvSpPr/>
          <p:nvPr/>
        </p:nvSpPr>
        <p:spPr>
          <a:xfrm>
            <a:off x="8470552" y="10099599"/>
            <a:ext cx="7447361" cy="715066"/>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FFFFFF"/>
                </a:solidFill>
              </a:rPr>
              <a:t>the cd battle, AT atlassian</a:t>
            </a:r>
          </a:p>
        </p:txBody>
      </p:sp>
      <p:sp>
        <p:nvSpPr>
          <p:cNvPr id="3906" name="Shape 3906"/>
          <p:cNvSpPr/>
          <p:nvPr/>
        </p:nvSpPr>
        <p:spPr>
          <a:xfrm>
            <a:off x="8470552" y="11193988"/>
            <a:ext cx="7447361" cy="715065"/>
          </a:xfrm>
          <a:prstGeom prst="roundRect">
            <a:avLst>
              <a:gd name="adj" fmla="val 8880"/>
            </a:avLst>
          </a:prstGeom>
          <a:solidFill>
            <a:srgbClr val="FFFFFF"/>
          </a:solidFill>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205080"/>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205080"/>
                </a:solidFill>
              </a:rPr>
              <a:t>conclusion</a:t>
            </a:r>
          </a:p>
        </p:txBody>
      </p:sp>
      <p:sp>
        <p:nvSpPr>
          <p:cNvPr id="3907" name="Shape 3907"/>
          <p:cNvSpPr/>
          <p:nvPr/>
        </p:nvSpPr>
        <p:spPr>
          <a:xfrm>
            <a:off x="8470552" y="9005211"/>
            <a:ext cx="7447361" cy="715066"/>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100000"/>
              </a:lnSpc>
              <a:spcBef>
                <a:spcPts val="300"/>
              </a:spcBef>
              <a:defRPr b="1" cap="all" spc="392" sz="2800">
                <a:solidFill>
                  <a:srgbClr val="FFFFFF"/>
                </a:solidFill>
                <a:latin typeface="Helvetica"/>
                <a:ea typeface="Helvetica"/>
                <a:cs typeface="Helvetica"/>
                <a:sym typeface="Helvetica"/>
              </a:defRPr>
            </a:lvl1pPr>
          </a:lstStyle>
          <a:p>
            <a:pPr lvl="0">
              <a:defRPr b="0" cap="none" spc="0" sz="1800">
                <a:solidFill>
                  <a:srgbClr val="000000"/>
                </a:solidFill>
              </a:defRPr>
            </a:pPr>
            <a:r>
              <a:rPr b="1" cap="all" spc="392" sz="2800">
                <a:solidFill>
                  <a:srgbClr val="FFFFFF"/>
                </a:solidFill>
              </a:rPr>
              <a:t>thinking beyond ci</a:t>
            </a:r>
          </a:p>
        </p:txBody>
      </p:sp>
    </p:spTree>
  </p:cSld>
  <p:clrMapOvr>
    <a:masterClrMapping/>
  </p:clrMapOvr>
  <p:transition spd="slow" advClick="1"/>
</p:sld>
</file>

<file path=ppt/slides/slide8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DCDEE0"/>
        </a:solidFill>
      </p:bgPr>
    </p:bg>
    <p:spTree>
      <p:nvGrpSpPr>
        <p:cNvPr id="1" name=""/>
        <p:cNvGrpSpPr/>
        <p:nvPr/>
      </p:nvGrpSpPr>
      <p:grpSpPr>
        <a:xfrm>
          <a:off x="0" y="0"/>
          <a:ext cx="0" cy="0"/>
          <a:chOff x="0" y="0"/>
          <a:chExt cx="0" cy="0"/>
        </a:xfrm>
      </p:grpSpPr>
      <p:sp>
        <p:nvSpPr>
          <p:cNvPr id="3911" name="Shape 3911"/>
          <p:cNvSpPr/>
          <p:nvPr/>
        </p:nvSpPr>
        <p:spPr>
          <a:xfrm>
            <a:off x="7384426" y="1707671"/>
            <a:ext cx="10695628" cy="1069562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76200" cap="rnd">
            <a:solidFill>
              <a:srgbClr val="0042AA"/>
            </a:solidFill>
            <a:custDash>
              <a:ds d="100000" sp="200000"/>
            </a:custDash>
            <a:miter lim="400000"/>
          </a:ln>
        </p:spPr>
        <p:txBody>
          <a:bodyPr lIns="71437" tIns="71437" rIns="71437" bIns="71437" anchor="ct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pic>
        <p:nvPicPr>
          <p:cNvPr id="3912" name="pasted-image.pdf"/>
          <p:cNvPicPr/>
          <p:nvPr/>
        </p:nvPicPr>
        <p:blipFill>
          <a:blip r:embed="rId3">
            <a:extLst/>
          </a:blip>
          <a:stretch>
            <a:fillRect/>
          </a:stretch>
        </p:blipFill>
        <p:spPr>
          <a:xfrm>
            <a:off x="11018611" y="219058"/>
            <a:ext cx="3427257" cy="2876914"/>
          </a:xfrm>
          <a:prstGeom prst="rect">
            <a:avLst/>
          </a:prstGeom>
          <a:ln w="12700">
            <a:miter lim="400000"/>
          </a:ln>
        </p:spPr>
      </p:pic>
      <p:pic>
        <p:nvPicPr>
          <p:cNvPr id="3913" name="pasted-image.pdf"/>
          <p:cNvPicPr/>
          <p:nvPr/>
        </p:nvPicPr>
        <p:blipFill>
          <a:blip r:embed="rId4">
            <a:extLst/>
          </a:blip>
          <a:stretch>
            <a:fillRect/>
          </a:stretch>
        </p:blipFill>
        <p:spPr>
          <a:xfrm>
            <a:off x="16722749" y="5617027"/>
            <a:ext cx="2449669" cy="2481947"/>
          </a:xfrm>
          <a:prstGeom prst="rect">
            <a:avLst/>
          </a:prstGeom>
          <a:ln w="12700">
            <a:miter lim="400000"/>
          </a:ln>
        </p:spPr>
      </p:pic>
      <p:pic>
        <p:nvPicPr>
          <p:cNvPr id="3914" name="pasted-image.pdf"/>
          <p:cNvPicPr/>
          <p:nvPr/>
        </p:nvPicPr>
        <p:blipFill>
          <a:blip r:embed="rId5">
            <a:extLst/>
          </a:blip>
          <a:stretch>
            <a:fillRect/>
          </a:stretch>
        </p:blipFill>
        <p:spPr>
          <a:xfrm>
            <a:off x="10923160" y="10382394"/>
            <a:ext cx="3618161" cy="2965822"/>
          </a:xfrm>
          <a:prstGeom prst="rect">
            <a:avLst/>
          </a:prstGeom>
          <a:ln w="12700">
            <a:miter lim="400000"/>
          </a:ln>
        </p:spPr>
      </p:pic>
      <p:grpSp>
        <p:nvGrpSpPr>
          <p:cNvPr id="3988" name="Group 3988"/>
          <p:cNvGrpSpPr/>
          <p:nvPr/>
        </p:nvGrpSpPr>
        <p:grpSpPr>
          <a:xfrm>
            <a:off x="6059817" y="5315905"/>
            <a:ext cx="3084190" cy="3084190"/>
            <a:chOff x="0" y="0"/>
            <a:chExt cx="3084188" cy="3084188"/>
          </a:xfrm>
        </p:grpSpPr>
        <p:sp>
          <p:nvSpPr>
            <p:cNvPr id="3915" name="Shape 3915"/>
            <p:cNvSpPr/>
            <p:nvPr/>
          </p:nvSpPr>
          <p:spPr>
            <a:xfrm>
              <a:off x="0" y="0"/>
              <a:ext cx="3084189" cy="308418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AC6C6"/>
            </a:solidFill>
            <a:ln w="12700" cap="flat">
              <a:noFill/>
              <a:miter lim="400000"/>
            </a:ln>
            <a:effectLst/>
          </p:spPr>
          <p:txBody>
            <a:bodyPr wrap="square" lIns="71436" tIns="71436" rIns="71436" bIns="71436" numCol="1" anchor="t">
              <a:noAutofit/>
            </a:bodyPr>
            <a:lstStyle/>
            <a:p>
              <a:pPr lvl="0"/>
            </a:p>
          </p:txBody>
        </p:sp>
        <p:sp>
          <p:nvSpPr>
            <p:cNvPr id="3916" name="Shape 3916"/>
            <p:cNvSpPr/>
            <p:nvPr/>
          </p:nvSpPr>
          <p:spPr>
            <a:xfrm>
              <a:off x="526879" y="2339564"/>
              <a:ext cx="2045530" cy="30199"/>
            </a:xfrm>
            <a:prstGeom prst="rect">
              <a:avLst/>
            </a:prstGeom>
            <a:solidFill>
              <a:srgbClr val="205081"/>
            </a:solidFill>
            <a:ln w="12700" cap="flat">
              <a:noFill/>
              <a:miter lim="400000"/>
            </a:ln>
            <a:effectLst/>
          </p:spPr>
          <p:txBody>
            <a:bodyPr wrap="square" lIns="71436" tIns="71436" rIns="71436" bIns="71436" numCol="1" anchor="t">
              <a:noAutofit/>
            </a:bodyPr>
            <a:lstStyle/>
            <a:p>
              <a:pPr lvl="0"/>
            </a:p>
          </p:txBody>
        </p:sp>
        <p:sp>
          <p:nvSpPr>
            <p:cNvPr id="3917" name="Shape 3917"/>
            <p:cNvSpPr/>
            <p:nvPr/>
          </p:nvSpPr>
          <p:spPr>
            <a:xfrm>
              <a:off x="674691" y="2076523"/>
              <a:ext cx="569793" cy="2630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87" y="0"/>
                  </a:moveTo>
                  <a:cubicBezTo>
                    <a:pt x="21244" y="2314"/>
                    <a:pt x="21244" y="2314"/>
                    <a:pt x="21244" y="2314"/>
                  </a:cubicBezTo>
                  <a:cubicBezTo>
                    <a:pt x="21386" y="2006"/>
                    <a:pt x="21457" y="1697"/>
                    <a:pt x="21600" y="1389"/>
                  </a:cubicBezTo>
                  <a:cubicBezTo>
                    <a:pt x="21386" y="926"/>
                    <a:pt x="21101" y="463"/>
                    <a:pt x="20887" y="0"/>
                  </a:cubicBezTo>
                  <a:moveTo>
                    <a:pt x="3065" y="0"/>
                  </a:moveTo>
                  <a:cubicBezTo>
                    <a:pt x="1212" y="3086"/>
                    <a:pt x="0" y="8023"/>
                    <a:pt x="0" y="13577"/>
                  </a:cubicBezTo>
                  <a:cubicBezTo>
                    <a:pt x="0" y="21600"/>
                    <a:pt x="0" y="21600"/>
                    <a:pt x="0" y="21600"/>
                  </a:cubicBezTo>
                  <a:cubicBezTo>
                    <a:pt x="19675" y="21600"/>
                    <a:pt x="19675" y="21600"/>
                    <a:pt x="19675" y="21600"/>
                  </a:cubicBezTo>
                  <a:cubicBezTo>
                    <a:pt x="19675" y="13577"/>
                    <a:pt x="19675" y="13577"/>
                    <a:pt x="19675" y="13577"/>
                  </a:cubicBezTo>
                  <a:cubicBezTo>
                    <a:pt x="19675" y="12806"/>
                    <a:pt x="19675" y="12034"/>
                    <a:pt x="19747" y="11263"/>
                  </a:cubicBezTo>
                  <a:cubicBezTo>
                    <a:pt x="19675" y="11263"/>
                    <a:pt x="19675" y="11263"/>
                    <a:pt x="19675" y="11263"/>
                  </a:cubicBezTo>
                  <a:cubicBezTo>
                    <a:pt x="19248" y="11263"/>
                    <a:pt x="11976" y="20366"/>
                    <a:pt x="11976" y="20366"/>
                  </a:cubicBezTo>
                  <a:cubicBezTo>
                    <a:pt x="11976" y="20366"/>
                    <a:pt x="11976" y="20366"/>
                    <a:pt x="11976" y="20366"/>
                  </a:cubicBezTo>
                  <a:cubicBezTo>
                    <a:pt x="11905" y="20366"/>
                    <a:pt x="4420" y="11263"/>
                    <a:pt x="3921" y="11263"/>
                  </a:cubicBezTo>
                  <a:cubicBezTo>
                    <a:pt x="1212" y="11263"/>
                    <a:pt x="1212" y="11263"/>
                    <a:pt x="1212" y="11263"/>
                  </a:cubicBezTo>
                  <a:cubicBezTo>
                    <a:pt x="1782" y="7714"/>
                    <a:pt x="1782" y="7714"/>
                    <a:pt x="1782" y="7714"/>
                  </a:cubicBezTo>
                  <a:cubicBezTo>
                    <a:pt x="1782" y="7406"/>
                    <a:pt x="1782" y="7251"/>
                    <a:pt x="1853" y="7097"/>
                  </a:cubicBezTo>
                  <a:cubicBezTo>
                    <a:pt x="3065" y="0"/>
                    <a:pt x="3065" y="0"/>
                    <a:pt x="3065" y="0"/>
                  </a:cubicBezTo>
                </a:path>
              </a:pathLst>
            </a:custGeom>
            <a:solidFill>
              <a:srgbClr val="108C8C"/>
            </a:solidFill>
            <a:ln w="12700" cap="flat">
              <a:noFill/>
              <a:miter lim="400000"/>
            </a:ln>
            <a:effectLst/>
          </p:spPr>
          <p:txBody>
            <a:bodyPr wrap="square" lIns="71436" tIns="71436" rIns="71436" bIns="71436" numCol="1" anchor="t">
              <a:noAutofit/>
            </a:bodyPr>
            <a:lstStyle/>
            <a:p>
              <a:pPr lvl="0"/>
            </a:p>
          </p:txBody>
        </p:sp>
        <p:sp>
          <p:nvSpPr>
            <p:cNvPr id="3918" name="Shape 3918"/>
            <p:cNvSpPr/>
            <p:nvPr/>
          </p:nvSpPr>
          <p:spPr>
            <a:xfrm>
              <a:off x="645287" y="2029636"/>
              <a:ext cx="620654" cy="3099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571" y="0"/>
                  </a:moveTo>
                  <a:cubicBezTo>
                    <a:pt x="19636" y="131"/>
                    <a:pt x="19636" y="262"/>
                    <a:pt x="19702" y="393"/>
                  </a:cubicBezTo>
                  <a:cubicBezTo>
                    <a:pt x="20225" y="3273"/>
                    <a:pt x="20225" y="3273"/>
                    <a:pt x="20225" y="3273"/>
                  </a:cubicBezTo>
                  <a:cubicBezTo>
                    <a:pt x="20422" y="3665"/>
                    <a:pt x="20684" y="4058"/>
                    <a:pt x="20880" y="4451"/>
                  </a:cubicBezTo>
                  <a:cubicBezTo>
                    <a:pt x="21076" y="3927"/>
                    <a:pt x="21338" y="3404"/>
                    <a:pt x="21600" y="2880"/>
                  </a:cubicBezTo>
                  <a:cubicBezTo>
                    <a:pt x="21011" y="1702"/>
                    <a:pt x="20291" y="785"/>
                    <a:pt x="19571" y="0"/>
                  </a:cubicBezTo>
                  <a:moveTo>
                    <a:pt x="4451" y="0"/>
                  </a:moveTo>
                  <a:cubicBezTo>
                    <a:pt x="1833" y="2749"/>
                    <a:pt x="0" y="8378"/>
                    <a:pt x="0" y="14793"/>
                  </a:cubicBezTo>
                  <a:cubicBezTo>
                    <a:pt x="0" y="21600"/>
                    <a:pt x="0" y="21600"/>
                    <a:pt x="0" y="21600"/>
                  </a:cubicBezTo>
                  <a:cubicBezTo>
                    <a:pt x="19113" y="21600"/>
                    <a:pt x="19113" y="21600"/>
                    <a:pt x="19113" y="21600"/>
                  </a:cubicBezTo>
                  <a:cubicBezTo>
                    <a:pt x="1047" y="21600"/>
                    <a:pt x="1047" y="21600"/>
                    <a:pt x="1047" y="21600"/>
                  </a:cubicBezTo>
                  <a:cubicBezTo>
                    <a:pt x="1047" y="14793"/>
                    <a:pt x="1047" y="14793"/>
                    <a:pt x="1047" y="14793"/>
                  </a:cubicBezTo>
                  <a:cubicBezTo>
                    <a:pt x="1047" y="10080"/>
                    <a:pt x="2160" y="5891"/>
                    <a:pt x="3862" y="3273"/>
                  </a:cubicBezTo>
                  <a:cubicBezTo>
                    <a:pt x="4385" y="393"/>
                    <a:pt x="4385" y="393"/>
                    <a:pt x="4385" y="393"/>
                  </a:cubicBezTo>
                  <a:cubicBezTo>
                    <a:pt x="4385" y="262"/>
                    <a:pt x="4451" y="131"/>
                    <a:pt x="4451"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919" name="Shape 3919"/>
            <p:cNvSpPr/>
            <p:nvPr/>
          </p:nvSpPr>
          <p:spPr>
            <a:xfrm>
              <a:off x="645287" y="2339564"/>
              <a:ext cx="678666" cy="301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471" y="0"/>
                  </a:moveTo>
                  <a:cubicBezTo>
                    <a:pt x="0" y="0"/>
                    <a:pt x="0" y="0"/>
                    <a:pt x="0" y="0"/>
                  </a:cubicBezTo>
                  <a:cubicBezTo>
                    <a:pt x="0" y="10800"/>
                    <a:pt x="0" y="10800"/>
                    <a:pt x="0" y="10800"/>
                  </a:cubicBezTo>
                  <a:cubicBezTo>
                    <a:pt x="0" y="16200"/>
                    <a:pt x="180" y="21600"/>
                    <a:pt x="479" y="21600"/>
                  </a:cubicBezTo>
                  <a:cubicBezTo>
                    <a:pt x="21540" y="21600"/>
                    <a:pt x="21540" y="21600"/>
                    <a:pt x="21540" y="21600"/>
                  </a:cubicBezTo>
                  <a:cubicBezTo>
                    <a:pt x="21540" y="21600"/>
                    <a:pt x="21540" y="21600"/>
                    <a:pt x="21600" y="21600"/>
                  </a:cubicBezTo>
                  <a:cubicBezTo>
                    <a:pt x="17950" y="21600"/>
                    <a:pt x="17950" y="21600"/>
                    <a:pt x="17950" y="21600"/>
                  </a:cubicBezTo>
                  <a:cubicBezTo>
                    <a:pt x="17711" y="21600"/>
                    <a:pt x="17471" y="16200"/>
                    <a:pt x="17471" y="10800"/>
                  </a:cubicBezTo>
                  <a:cubicBezTo>
                    <a:pt x="17471" y="0"/>
                    <a:pt x="17471" y="0"/>
                    <a:pt x="17471"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920" name="Shape 3920"/>
            <p:cNvSpPr/>
            <p:nvPr/>
          </p:nvSpPr>
          <p:spPr>
            <a:xfrm>
              <a:off x="707273" y="2170296"/>
              <a:ext cx="494297" cy="1541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57" y="0"/>
                  </a:moveTo>
                  <a:cubicBezTo>
                    <a:pt x="0" y="6059"/>
                    <a:pt x="0" y="6059"/>
                    <a:pt x="0" y="6059"/>
                  </a:cubicBezTo>
                  <a:cubicBezTo>
                    <a:pt x="3121" y="6059"/>
                    <a:pt x="3121" y="6059"/>
                    <a:pt x="3121" y="6059"/>
                  </a:cubicBezTo>
                  <a:cubicBezTo>
                    <a:pt x="3696" y="6059"/>
                    <a:pt x="12319" y="21600"/>
                    <a:pt x="12402" y="21600"/>
                  </a:cubicBezTo>
                  <a:cubicBezTo>
                    <a:pt x="12402" y="21600"/>
                    <a:pt x="12402" y="21600"/>
                    <a:pt x="12402" y="21600"/>
                  </a:cubicBezTo>
                  <a:cubicBezTo>
                    <a:pt x="12402" y="21600"/>
                    <a:pt x="20779" y="6059"/>
                    <a:pt x="21271" y="6059"/>
                  </a:cubicBezTo>
                  <a:cubicBezTo>
                    <a:pt x="21354" y="6059"/>
                    <a:pt x="21354" y="6059"/>
                    <a:pt x="21354" y="6059"/>
                  </a:cubicBezTo>
                  <a:cubicBezTo>
                    <a:pt x="21436" y="4478"/>
                    <a:pt x="21518" y="3161"/>
                    <a:pt x="21600" y="1844"/>
                  </a:cubicBezTo>
                  <a:cubicBezTo>
                    <a:pt x="19383" y="1844"/>
                    <a:pt x="19383" y="1844"/>
                    <a:pt x="19383" y="1844"/>
                  </a:cubicBezTo>
                  <a:cubicBezTo>
                    <a:pt x="19300" y="2107"/>
                    <a:pt x="19136" y="2898"/>
                    <a:pt x="19054" y="3688"/>
                  </a:cubicBezTo>
                  <a:cubicBezTo>
                    <a:pt x="18808" y="4741"/>
                    <a:pt x="18479" y="6322"/>
                    <a:pt x="18151" y="7376"/>
                  </a:cubicBezTo>
                  <a:cubicBezTo>
                    <a:pt x="17494" y="9220"/>
                    <a:pt x="13469" y="15805"/>
                    <a:pt x="12648" y="17122"/>
                  </a:cubicBezTo>
                  <a:cubicBezTo>
                    <a:pt x="12648" y="17122"/>
                    <a:pt x="12648" y="17122"/>
                    <a:pt x="12566" y="17385"/>
                  </a:cubicBezTo>
                  <a:cubicBezTo>
                    <a:pt x="12566" y="17385"/>
                    <a:pt x="12566" y="17385"/>
                    <a:pt x="12566" y="17385"/>
                  </a:cubicBezTo>
                  <a:cubicBezTo>
                    <a:pt x="12566" y="17385"/>
                    <a:pt x="12566" y="17385"/>
                    <a:pt x="12566" y="17385"/>
                  </a:cubicBezTo>
                  <a:cubicBezTo>
                    <a:pt x="12566" y="17385"/>
                    <a:pt x="12566" y="17385"/>
                    <a:pt x="12566" y="17385"/>
                  </a:cubicBezTo>
                  <a:cubicBezTo>
                    <a:pt x="12566" y="17385"/>
                    <a:pt x="12566" y="17385"/>
                    <a:pt x="12566" y="17385"/>
                  </a:cubicBezTo>
                  <a:cubicBezTo>
                    <a:pt x="12566"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84" y="17385"/>
                    <a:pt x="12484" y="17385"/>
                  </a:cubicBezTo>
                  <a:cubicBezTo>
                    <a:pt x="12484" y="17385"/>
                    <a:pt x="12402" y="17385"/>
                    <a:pt x="12402" y="17385"/>
                  </a:cubicBezTo>
                  <a:cubicBezTo>
                    <a:pt x="12402" y="17385"/>
                    <a:pt x="12402" y="17385"/>
                    <a:pt x="12402" y="17385"/>
                  </a:cubicBezTo>
                  <a:cubicBezTo>
                    <a:pt x="12402" y="17385"/>
                    <a:pt x="12402" y="17385"/>
                    <a:pt x="12402" y="17385"/>
                  </a:cubicBezTo>
                  <a:cubicBezTo>
                    <a:pt x="12402" y="17385"/>
                    <a:pt x="12402" y="17385"/>
                    <a:pt x="12402" y="17385"/>
                  </a:cubicBezTo>
                  <a:cubicBezTo>
                    <a:pt x="12402" y="17385"/>
                    <a:pt x="12402" y="17385"/>
                    <a:pt x="12402" y="17385"/>
                  </a:cubicBezTo>
                  <a:cubicBezTo>
                    <a:pt x="12237" y="17385"/>
                    <a:pt x="12155" y="17385"/>
                    <a:pt x="12073" y="17122"/>
                  </a:cubicBezTo>
                  <a:cubicBezTo>
                    <a:pt x="11498" y="16068"/>
                    <a:pt x="7392" y="8956"/>
                    <a:pt x="6652" y="7376"/>
                  </a:cubicBezTo>
                  <a:cubicBezTo>
                    <a:pt x="6242" y="6322"/>
                    <a:pt x="5913" y="4741"/>
                    <a:pt x="5667" y="3424"/>
                  </a:cubicBezTo>
                  <a:cubicBezTo>
                    <a:pt x="5585" y="2898"/>
                    <a:pt x="5421" y="2107"/>
                    <a:pt x="5338" y="1844"/>
                  </a:cubicBezTo>
                  <a:cubicBezTo>
                    <a:pt x="1314" y="1844"/>
                    <a:pt x="1314" y="1844"/>
                    <a:pt x="1314" y="1844"/>
                  </a:cubicBezTo>
                  <a:cubicBezTo>
                    <a:pt x="1150" y="1844"/>
                    <a:pt x="903" y="1317"/>
                    <a:pt x="821" y="790"/>
                  </a:cubicBezTo>
                  <a:cubicBezTo>
                    <a:pt x="739" y="527"/>
                    <a:pt x="657" y="263"/>
                    <a:pt x="657" y="0"/>
                  </a:cubicBezTo>
                </a:path>
              </a:pathLst>
            </a:custGeom>
            <a:solidFill>
              <a:srgbClr val="068282"/>
            </a:solidFill>
            <a:ln w="12700" cap="flat">
              <a:noFill/>
              <a:miter lim="400000"/>
            </a:ln>
            <a:effectLst/>
          </p:spPr>
          <p:txBody>
            <a:bodyPr wrap="square" lIns="71436" tIns="71436" rIns="71436" bIns="71436" numCol="1" anchor="t">
              <a:noAutofit/>
            </a:bodyPr>
            <a:lstStyle/>
            <a:p>
              <a:pPr lvl="0"/>
            </a:p>
          </p:txBody>
        </p:sp>
        <p:sp>
          <p:nvSpPr>
            <p:cNvPr id="3921" name="Shape 3921"/>
            <p:cNvSpPr/>
            <p:nvPr/>
          </p:nvSpPr>
          <p:spPr>
            <a:xfrm>
              <a:off x="759722" y="2005000"/>
              <a:ext cx="456948" cy="2312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222" y="0"/>
                  </a:moveTo>
                  <a:cubicBezTo>
                    <a:pt x="17956" y="351"/>
                    <a:pt x="17600" y="527"/>
                    <a:pt x="17333" y="702"/>
                  </a:cubicBezTo>
                  <a:cubicBezTo>
                    <a:pt x="17333" y="4566"/>
                    <a:pt x="17333" y="4566"/>
                    <a:pt x="17333" y="4566"/>
                  </a:cubicBezTo>
                  <a:cubicBezTo>
                    <a:pt x="17333" y="8956"/>
                    <a:pt x="14933" y="16507"/>
                    <a:pt x="13244" y="21600"/>
                  </a:cubicBezTo>
                  <a:cubicBezTo>
                    <a:pt x="14667" y="20195"/>
                    <a:pt x="15911" y="18615"/>
                    <a:pt x="16178" y="18263"/>
                  </a:cubicBezTo>
                  <a:cubicBezTo>
                    <a:pt x="16444" y="17737"/>
                    <a:pt x="16711" y="17034"/>
                    <a:pt x="16889" y="16332"/>
                  </a:cubicBezTo>
                  <a:cubicBezTo>
                    <a:pt x="17244" y="15102"/>
                    <a:pt x="17689" y="13873"/>
                    <a:pt x="18400" y="13873"/>
                  </a:cubicBezTo>
                  <a:cubicBezTo>
                    <a:pt x="21333" y="13873"/>
                    <a:pt x="21333" y="13873"/>
                    <a:pt x="21333" y="13873"/>
                  </a:cubicBezTo>
                  <a:cubicBezTo>
                    <a:pt x="21422" y="13346"/>
                    <a:pt x="21511" y="12995"/>
                    <a:pt x="21600" y="12468"/>
                  </a:cubicBezTo>
                  <a:cubicBezTo>
                    <a:pt x="20000" y="3863"/>
                    <a:pt x="20000" y="3863"/>
                    <a:pt x="20000" y="3863"/>
                  </a:cubicBezTo>
                  <a:cubicBezTo>
                    <a:pt x="19644" y="2107"/>
                    <a:pt x="19022" y="878"/>
                    <a:pt x="18222" y="0"/>
                  </a:cubicBezTo>
                  <a:moveTo>
                    <a:pt x="3644" y="0"/>
                  </a:moveTo>
                  <a:cubicBezTo>
                    <a:pt x="2844" y="702"/>
                    <a:pt x="2133" y="2107"/>
                    <a:pt x="1867" y="3863"/>
                  </a:cubicBezTo>
                  <a:cubicBezTo>
                    <a:pt x="0" y="13873"/>
                    <a:pt x="0" y="13873"/>
                    <a:pt x="0" y="13873"/>
                  </a:cubicBezTo>
                  <a:cubicBezTo>
                    <a:pt x="3378" y="13873"/>
                    <a:pt x="3378" y="13873"/>
                    <a:pt x="3378" y="13873"/>
                  </a:cubicBezTo>
                  <a:cubicBezTo>
                    <a:pt x="4089" y="13873"/>
                    <a:pt x="4533" y="15102"/>
                    <a:pt x="4889" y="16332"/>
                  </a:cubicBezTo>
                  <a:cubicBezTo>
                    <a:pt x="5067" y="17034"/>
                    <a:pt x="5333" y="17737"/>
                    <a:pt x="5511" y="18088"/>
                  </a:cubicBezTo>
                  <a:cubicBezTo>
                    <a:pt x="5867" y="18615"/>
                    <a:pt x="7200" y="20020"/>
                    <a:pt x="8533" y="21424"/>
                  </a:cubicBezTo>
                  <a:cubicBezTo>
                    <a:pt x="6844" y="16507"/>
                    <a:pt x="4533" y="8956"/>
                    <a:pt x="4533" y="4566"/>
                  </a:cubicBezTo>
                  <a:cubicBezTo>
                    <a:pt x="4533" y="702"/>
                    <a:pt x="4533" y="702"/>
                    <a:pt x="4533" y="702"/>
                  </a:cubicBezTo>
                  <a:cubicBezTo>
                    <a:pt x="4178" y="527"/>
                    <a:pt x="3911" y="176"/>
                    <a:pt x="3644" y="0"/>
                  </a:cubicBezTo>
                </a:path>
              </a:pathLst>
            </a:custGeom>
            <a:solidFill>
              <a:srgbClr val="108C8C"/>
            </a:solidFill>
            <a:ln w="12700" cap="flat">
              <a:noFill/>
              <a:miter lim="400000"/>
            </a:ln>
            <a:effectLst/>
          </p:spPr>
          <p:txBody>
            <a:bodyPr wrap="square" lIns="71436" tIns="71436" rIns="71436" bIns="71436" numCol="1" anchor="t">
              <a:noAutofit/>
            </a:bodyPr>
            <a:lstStyle/>
            <a:p>
              <a:pPr lvl="0"/>
            </a:p>
          </p:txBody>
        </p:sp>
        <p:sp>
          <p:nvSpPr>
            <p:cNvPr id="3922" name="Shape 3922"/>
            <p:cNvSpPr/>
            <p:nvPr/>
          </p:nvSpPr>
          <p:spPr>
            <a:xfrm>
              <a:off x="722372" y="1987517"/>
              <a:ext cx="513370" cy="3067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314" y="21600"/>
                  </a:moveTo>
                  <a:cubicBezTo>
                    <a:pt x="11314" y="21600"/>
                    <a:pt x="11314" y="21600"/>
                    <a:pt x="11314" y="21600"/>
                  </a:cubicBezTo>
                  <a:cubicBezTo>
                    <a:pt x="11314" y="21600"/>
                    <a:pt x="11314" y="21600"/>
                    <a:pt x="11314" y="21600"/>
                  </a:cubicBezTo>
                  <a:cubicBezTo>
                    <a:pt x="11314" y="21600"/>
                    <a:pt x="11314" y="21600"/>
                    <a:pt x="11314" y="21600"/>
                  </a:cubicBezTo>
                  <a:moveTo>
                    <a:pt x="11393" y="21600"/>
                  </a:moveTo>
                  <a:cubicBezTo>
                    <a:pt x="11393" y="21600"/>
                    <a:pt x="11314" y="21600"/>
                    <a:pt x="11314" y="21600"/>
                  </a:cubicBezTo>
                  <a:cubicBezTo>
                    <a:pt x="11314" y="21600"/>
                    <a:pt x="11393" y="21600"/>
                    <a:pt x="11393" y="21600"/>
                  </a:cubicBezTo>
                  <a:moveTo>
                    <a:pt x="11393" y="21600"/>
                  </a:moveTo>
                  <a:cubicBezTo>
                    <a:pt x="11393" y="21600"/>
                    <a:pt x="11393" y="21600"/>
                    <a:pt x="11393" y="21600"/>
                  </a:cubicBezTo>
                  <a:cubicBezTo>
                    <a:pt x="11393" y="21600"/>
                    <a:pt x="11393" y="21600"/>
                    <a:pt x="11393" y="21600"/>
                  </a:cubicBezTo>
                  <a:moveTo>
                    <a:pt x="11393" y="21600"/>
                  </a:moveTo>
                  <a:cubicBezTo>
                    <a:pt x="11393" y="21600"/>
                    <a:pt x="11393" y="21600"/>
                    <a:pt x="11393" y="21600"/>
                  </a:cubicBezTo>
                  <a:cubicBezTo>
                    <a:pt x="11393" y="21600"/>
                    <a:pt x="11393" y="21600"/>
                    <a:pt x="11393" y="21600"/>
                  </a:cubicBezTo>
                  <a:moveTo>
                    <a:pt x="11393" y="21600"/>
                  </a:moveTo>
                  <a:cubicBezTo>
                    <a:pt x="11393" y="21600"/>
                    <a:pt x="11393" y="21600"/>
                    <a:pt x="11393" y="21600"/>
                  </a:cubicBezTo>
                  <a:cubicBezTo>
                    <a:pt x="11393" y="21600"/>
                    <a:pt x="11393" y="21600"/>
                    <a:pt x="11393" y="21600"/>
                  </a:cubicBezTo>
                  <a:moveTo>
                    <a:pt x="11393" y="21600"/>
                  </a:moveTo>
                  <a:cubicBezTo>
                    <a:pt x="11393" y="21600"/>
                    <a:pt x="11393" y="21600"/>
                    <a:pt x="11393" y="21600"/>
                  </a:cubicBezTo>
                  <a:cubicBezTo>
                    <a:pt x="11393" y="21600"/>
                    <a:pt x="11393" y="21600"/>
                    <a:pt x="11393" y="21600"/>
                  </a:cubicBezTo>
                  <a:moveTo>
                    <a:pt x="11393" y="21600"/>
                  </a:moveTo>
                  <a:cubicBezTo>
                    <a:pt x="11393" y="21600"/>
                    <a:pt x="11393" y="21600"/>
                    <a:pt x="11393" y="21600"/>
                  </a:cubicBezTo>
                  <a:cubicBezTo>
                    <a:pt x="11393" y="21600"/>
                    <a:pt x="11393" y="21600"/>
                    <a:pt x="11393" y="21600"/>
                  </a:cubicBezTo>
                  <a:moveTo>
                    <a:pt x="11393" y="21600"/>
                  </a:moveTo>
                  <a:cubicBezTo>
                    <a:pt x="11393" y="21600"/>
                    <a:pt x="11393" y="21600"/>
                    <a:pt x="11393" y="21600"/>
                  </a:cubicBezTo>
                  <a:cubicBezTo>
                    <a:pt x="11393" y="21600"/>
                    <a:pt x="11393" y="21600"/>
                    <a:pt x="11393" y="21600"/>
                  </a:cubicBezTo>
                  <a:moveTo>
                    <a:pt x="11393" y="21600"/>
                  </a:moveTo>
                  <a:cubicBezTo>
                    <a:pt x="11393" y="21600"/>
                    <a:pt x="11393" y="21600"/>
                    <a:pt x="11393" y="21600"/>
                  </a:cubicBezTo>
                  <a:cubicBezTo>
                    <a:pt x="11393" y="21600"/>
                    <a:pt x="11393" y="21600"/>
                    <a:pt x="11393" y="21600"/>
                  </a:cubicBezTo>
                  <a:moveTo>
                    <a:pt x="11393" y="21600"/>
                  </a:moveTo>
                  <a:cubicBezTo>
                    <a:pt x="11393" y="21600"/>
                    <a:pt x="11393" y="21600"/>
                    <a:pt x="11393" y="21600"/>
                  </a:cubicBezTo>
                  <a:cubicBezTo>
                    <a:pt x="11393" y="21600"/>
                    <a:pt x="11393" y="21600"/>
                    <a:pt x="11393" y="21600"/>
                  </a:cubicBezTo>
                  <a:moveTo>
                    <a:pt x="11473" y="21600"/>
                  </a:moveTo>
                  <a:cubicBezTo>
                    <a:pt x="11473" y="21600"/>
                    <a:pt x="11473" y="21600"/>
                    <a:pt x="11473" y="21600"/>
                  </a:cubicBezTo>
                  <a:cubicBezTo>
                    <a:pt x="11473" y="21600"/>
                    <a:pt x="11473" y="21600"/>
                    <a:pt x="11473" y="21600"/>
                  </a:cubicBezTo>
                  <a:moveTo>
                    <a:pt x="11473" y="21600"/>
                  </a:moveTo>
                  <a:cubicBezTo>
                    <a:pt x="11473" y="21600"/>
                    <a:pt x="11473" y="21600"/>
                    <a:pt x="11473" y="21600"/>
                  </a:cubicBezTo>
                  <a:cubicBezTo>
                    <a:pt x="11473" y="21600"/>
                    <a:pt x="11473" y="21600"/>
                    <a:pt x="11473" y="21600"/>
                  </a:cubicBezTo>
                  <a:moveTo>
                    <a:pt x="20571" y="11661"/>
                  </a:moveTo>
                  <a:cubicBezTo>
                    <a:pt x="17960" y="11661"/>
                    <a:pt x="17960" y="11661"/>
                    <a:pt x="17960" y="11661"/>
                  </a:cubicBezTo>
                  <a:cubicBezTo>
                    <a:pt x="17327" y="11661"/>
                    <a:pt x="16932" y="12589"/>
                    <a:pt x="16615" y="13517"/>
                  </a:cubicBezTo>
                  <a:cubicBezTo>
                    <a:pt x="16457" y="14047"/>
                    <a:pt x="16220" y="14577"/>
                    <a:pt x="15982" y="14974"/>
                  </a:cubicBezTo>
                  <a:cubicBezTo>
                    <a:pt x="15745" y="15239"/>
                    <a:pt x="14637" y="16432"/>
                    <a:pt x="13371" y="17492"/>
                  </a:cubicBezTo>
                  <a:cubicBezTo>
                    <a:pt x="12580" y="19347"/>
                    <a:pt x="11947" y="20805"/>
                    <a:pt x="11789" y="21202"/>
                  </a:cubicBezTo>
                  <a:cubicBezTo>
                    <a:pt x="11710" y="21335"/>
                    <a:pt x="11631" y="21467"/>
                    <a:pt x="11473" y="21600"/>
                  </a:cubicBezTo>
                  <a:cubicBezTo>
                    <a:pt x="11552" y="21467"/>
                    <a:pt x="11552" y="21467"/>
                    <a:pt x="11552" y="21467"/>
                  </a:cubicBezTo>
                  <a:cubicBezTo>
                    <a:pt x="12343" y="20805"/>
                    <a:pt x="16220" y="17492"/>
                    <a:pt x="16853" y="16564"/>
                  </a:cubicBezTo>
                  <a:cubicBezTo>
                    <a:pt x="17169" y="16034"/>
                    <a:pt x="17486" y="15239"/>
                    <a:pt x="17723" y="14709"/>
                  </a:cubicBezTo>
                  <a:cubicBezTo>
                    <a:pt x="17802" y="14312"/>
                    <a:pt x="17960" y="13914"/>
                    <a:pt x="18040" y="13782"/>
                  </a:cubicBezTo>
                  <a:cubicBezTo>
                    <a:pt x="20176" y="13782"/>
                    <a:pt x="20176" y="13782"/>
                    <a:pt x="20176" y="13782"/>
                  </a:cubicBezTo>
                  <a:cubicBezTo>
                    <a:pt x="20255" y="12987"/>
                    <a:pt x="20413" y="12324"/>
                    <a:pt x="20571" y="11661"/>
                  </a:cubicBezTo>
                  <a:moveTo>
                    <a:pt x="19147" y="133"/>
                  </a:moveTo>
                  <a:cubicBezTo>
                    <a:pt x="18673" y="530"/>
                    <a:pt x="18277" y="928"/>
                    <a:pt x="17802" y="1193"/>
                  </a:cubicBezTo>
                  <a:cubicBezTo>
                    <a:pt x="18514" y="1855"/>
                    <a:pt x="19068" y="2783"/>
                    <a:pt x="19385" y="4108"/>
                  </a:cubicBezTo>
                  <a:cubicBezTo>
                    <a:pt x="20809" y="10601"/>
                    <a:pt x="20809" y="10601"/>
                    <a:pt x="20809" y="10601"/>
                  </a:cubicBezTo>
                  <a:cubicBezTo>
                    <a:pt x="21046" y="9806"/>
                    <a:pt x="21363" y="9011"/>
                    <a:pt x="21600" y="8216"/>
                  </a:cubicBezTo>
                  <a:cubicBezTo>
                    <a:pt x="21204" y="6228"/>
                    <a:pt x="21204" y="6228"/>
                    <a:pt x="21204" y="6228"/>
                  </a:cubicBezTo>
                  <a:cubicBezTo>
                    <a:pt x="20571" y="3313"/>
                    <a:pt x="20571" y="3313"/>
                    <a:pt x="20571" y="3313"/>
                  </a:cubicBezTo>
                  <a:cubicBezTo>
                    <a:pt x="20492" y="3180"/>
                    <a:pt x="20492" y="3048"/>
                    <a:pt x="20413" y="2915"/>
                  </a:cubicBezTo>
                  <a:cubicBezTo>
                    <a:pt x="20176" y="1723"/>
                    <a:pt x="19701" y="795"/>
                    <a:pt x="19147" y="133"/>
                  </a:cubicBezTo>
                  <a:moveTo>
                    <a:pt x="3481" y="0"/>
                  </a:moveTo>
                  <a:cubicBezTo>
                    <a:pt x="2927" y="795"/>
                    <a:pt x="2453" y="1723"/>
                    <a:pt x="2136" y="2915"/>
                  </a:cubicBezTo>
                  <a:cubicBezTo>
                    <a:pt x="2136" y="3048"/>
                    <a:pt x="2057" y="3180"/>
                    <a:pt x="2057" y="3313"/>
                  </a:cubicBezTo>
                  <a:cubicBezTo>
                    <a:pt x="1424" y="6228"/>
                    <a:pt x="1424" y="6228"/>
                    <a:pt x="1424" y="6228"/>
                  </a:cubicBezTo>
                  <a:cubicBezTo>
                    <a:pt x="79" y="12324"/>
                    <a:pt x="79" y="12324"/>
                    <a:pt x="79" y="12324"/>
                  </a:cubicBezTo>
                  <a:cubicBezTo>
                    <a:pt x="0" y="12456"/>
                    <a:pt x="0" y="12589"/>
                    <a:pt x="0" y="12854"/>
                  </a:cubicBezTo>
                  <a:cubicBezTo>
                    <a:pt x="0" y="12987"/>
                    <a:pt x="79" y="13119"/>
                    <a:pt x="158" y="13252"/>
                  </a:cubicBezTo>
                  <a:cubicBezTo>
                    <a:pt x="237" y="13517"/>
                    <a:pt x="475" y="13782"/>
                    <a:pt x="633" y="13782"/>
                  </a:cubicBezTo>
                  <a:cubicBezTo>
                    <a:pt x="4510" y="13782"/>
                    <a:pt x="4510" y="13782"/>
                    <a:pt x="4510" y="13782"/>
                  </a:cubicBezTo>
                  <a:cubicBezTo>
                    <a:pt x="4589" y="13914"/>
                    <a:pt x="4747" y="14312"/>
                    <a:pt x="4826" y="14577"/>
                  </a:cubicBezTo>
                  <a:cubicBezTo>
                    <a:pt x="5064" y="15239"/>
                    <a:pt x="5380" y="16034"/>
                    <a:pt x="5776" y="16564"/>
                  </a:cubicBezTo>
                  <a:cubicBezTo>
                    <a:pt x="6488" y="17360"/>
                    <a:pt x="10444" y="20937"/>
                    <a:pt x="10998" y="21467"/>
                  </a:cubicBezTo>
                  <a:cubicBezTo>
                    <a:pt x="10919" y="21335"/>
                    <a:pt x="10840" y="21335"/>
                    <a:pt x="10760" y="21202"/>
                  </a:cubicBezTo>
                  <a:cubicBezTo>
                    <a:pt x="10602" y="20805"/>
                    <a:pt x="9969" y="19347"/>
                    <a:pt x="9178" y="17360"/>
                  </a:cubicBezTo>
                  <a:cubicBezTo>
                    <a:pt x="7991" y="16299"/>
                    <a:pt x="6804" y="15239"/>
                    <a:pt x="6488" y="14842"/>
                  </a:cubicBezTo>
                  <a:cubicBezTo>
                    <a:pt x="6330" y="14577"/>
                    <a:pt x="6092" y="14047"/>
                    <a:pt x="5934" y="13517"/>
                  </a:cubicBezTo>
                  <a:cubicBezTo>
                    <a:pt x="5618" y="12589"/>
                    <a:pt x="5222" y="11661"/>
                    <a:pt x="4589" y="11661"/>
                  </a:cubicBezTo>
                  <a:cubicBezTo>
                    <a:pt x="1582" y="11661"/>
                    <a:pt x="1582" y="11661"/>
                    <a:pt x="1582" y="11661"/>
                  </a:cubicBezTo>
                  <a:cubicBezTo>
                    <a:pt x="3244" y="4108"/>
                    <a:pt x="3244" y="4108"/>
                    <a:pt x="3244" y="4108"/>
                  </a:cubicBezTo>
                  <a:cubicBezTo>
                    <a:pt x="3481" y="2783"/>
                    <a:pt x="4114" y="1723"/>
                    <a:pt x="4826" y="1193"/>
                  </a:cubicBezTo>
                  <a:cubicBezTo>
                    <a:pt x="4352" y="795"/>
                    <a:pt x="3956" y="398"/>
                    <a:pt x="3481"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923" name="Shape 3923"/>
            <p:cNvSpPr/>
            <p:nvPr/>
          </p:nvSpPr>
          <p:spPr>
            <a:xfrm>
              <a:off x="886078" y="2023278"/>
              <a:ext cx="210594" cy="2312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2810"/>
                    <a:pt x="0" y="2810"/>
                    <a:pt x="0" y="2810"/>
                  </a:cubicBezTo>
                  <a:cubicBezTo>
                    <a:pt x="0" y="7024"/>
                    <a:pt x="6943" y="16683"/>
                    <a:pt x="10800" y="21600"/>
                  </a:cubicBezTo>
                  <a:cubicBezTo>
                    <a:pt x="14657" y="16683"/>
                    <a:pt x="21600" y="7024"/>
                    <a:pt x="21600" y="2810"/>
                  </a:cubicBezTo>
                  <a:cubicBezTo>
                    <a:pt x="21600" y="0"/>
                    <a:pt x="21600" y="0"/>
                    <a:pt x="21600" y="0"/>
                  </a:cubicBezTo>
                  <a:cubicBezTo>
                    <a:pt x="18707" y="702"/>
                    <a:pt x="15814" y="1229"/>
                    <a:pt x="12921" y="1229"/>
                  </a:cubicBezTo>
                  <a:cubicBezTo>
                    <a:pt x="8679" y="1229"/>
                    <a:pt x="8679" y="1229"/>
                    <a:pt x="8679" y="1229"/>
                  </a:cubicBezTo>
                  <a:cubicBezTo>
                    <a:pt x="5593" y="1229"/>
                    <a:pt x="2700" y="702"/>
                    <a:pt x="0" y="0"/>
                  </a:cubicBezTo>
                </a:path>
              </a:pathLst>
            </a:custGeom>
            <a:solidFill>
              <a:srgbClr val="A2FFFF"/>
            </a:solidFill>
            <a:ln w="12700" cap="flat">
              <a:noFill/>
              <a:miter lim="400000"/>
            </a:ln>
            <a:effectLst/>
          </p:spPr>
          <p:txBody>
            <a:bodyPr wrap="square" lIns="71436" tIns="71436" rIns="71436" bIns="71436" numCol="1" anchor="t">
              <a:noAutofit/>
            </a:bodyPr>
            <a:lstStyle/>
            <a:p>
              <a:pPr lvl="0"/>
            </a:p>
          </p:txBody>
        </p:sp>
        <p:sp>
          <p:nvSpPr>
            <p:cNvPr id="3924" name="Shape 3924"/>
            <p:cNvSpPr/>
            <p:nvPr/>
          </p:nvSpPr>
          <p:spPr>
            <a:xfrm>
              <a:off x="855880" y="2012152"/>
              <a:ext cx="270195" cy="2821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3168"/>
                    <a:pt x="0" y="3168"/>
                    <a:pt x="0" y="3168"/>
                  </a:cubicBezTo>
                  <a:cubicBezTo>
                    <a:pt x="0" y="6768"/>
                    <a:pt x="3900" y="12960"/>
                    <a:pt x="6750" y="16992"/>
                  </a:cubicBezTo>
                  <a:cubicBezTo>
                    <a:pt x="8250" y="19152"/>
                    <a:pt x="9450" y="20736"/>
                    <a:pt x="9750" y="21168"/>
                  </a:cubicBezTo>
                  <a:cubicBezTo>
                    <a:pt x="9900" y="21312"/>
                    <a:pt x="10050" y="21312"/>
                    <a:pt x="10200" y="21456"/>
                  </a:cubicBezTo>
                  <a:cubicBezTo>
                    <a:pt x="10350" y="21600"/>
                    <a:pt x="10500" y="21600"/>
                    <a:pt x="10800" y="21600"/>
                  </a:cubicBezTo>
                  <a:cubicBezTo>
                    <a:pt x="10800" y="21600"/>
                    <a:pt x="10800" y="21600"/>
                    <a:pt x="10800" y="21600"/>
                  </a:cubicBezTo>
                  <a:cubicBezTo>
                    <a:pt x="10800" y="21600"/>
                    <a:pt x="10800" y="21600"/>
                    <a:pt x="10800" y="21600"/>
                  </a:cubicBezTo>
                  <a:cubicBezTo>
                    <a:pt x="10800" y="21600"/>
                    <a:pt x="10800" y="21600"/>
                    <a:pt x="10800" y="21600"/>
                  </a:cubicBezTo>
                  <a:cubicBezTo>
                    <a:pt x="1080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0950" y="21600"/>
                    <a:pt x="10950" y="21600"/>
                  </a:cubicBezTo>
                  <a:cubicBezTo>
                    <a:pt x="10950" y="21600"/>
                    <a:pt x="11100" y="21600"/>
                    <a:pt x="11100" y="21600"/>
                  </a:cubicBezTo>
                  <a:cubicBezTo>
                    <a:pt x="11100" y="21600"/>
                    <a:pt x="11100" y="21600"/>
                    <a:pt x="11100" y="21600"/>
                  </a:cubicBezTo>
                  <a:cubicBezTo>
                    <a:pt x="11100" y="21600"/>
                    <a:pt x="11100" y="21600"/>
                    <a:pt x="11100" y="21600"/>
                  </a:cubicBezTo>
                  <a:cubicBezTo>
                    <a:pt x="11100" y="21600"/>
                    <a:pt x="11100" y="21600"/>
                    <a:pt x="11100" y="21600"/>
                  </a:cubicBezTo>
                  <a:cubicBezTo>
                    <a:pt x="11100" y="21600"/>
                    <a:pt x="11100" y="21600"/>
                    <a:pt x="11100" y="21600"/>
                  </a:cubicBezTo>
                  <a:cubicBezTo>
                    <a:pt x="11400" y="21456"/>
                    <a:pt x="11550" y="21312"/>
                    <a:pt x="11700" y="21168"/>
                  </a:cubicBezTo>
                  <a:cubicBezTo>
                    <a:pt x="12000" y="20736"/>
                    <a:pt x="13200" y="19152"/>
                    <a:pt x="14700" y="17136"/>
                  </a:cubicBezTo>
                  <a:cubicBezTo>
                    <a:pt x="17550" y="12960"/>
                    <a:pt x="21600" y="6768"/>
                    <a:pt x="21600" y="3168"/>
                  </a:cubicBezTo>
                  <a:cubicBezTo>
                    <a:pt x="21600" y="0"/>
                    <a:pt x="21600" y="0"/>
                    <a:pt x="21600" y="0"/>
                  </a:cubicBezTo>
                  <a:cubicBezTo>
                    <a:pt x="20850" y="288"/>
                    <a:pt x="19950" y="576"/>
                    <a:pt x="19200" y="864"/>
                  </a:cubicBezTo>
                  <a:cubicBezTo>
                    <a:pt x="19200" y="3168"/>
                    <a:pt x="19200" y="3168"/>
                    <a:pt x="19200" y="3168"/>
                  </a:cubicBezTo>
                  <a:cubicBezTo>
                    <a:pt x="19200" y="6624"/>
                    <a:pt x="13800" y="14544"/>
                    <a:pt x="10800" y="18576"/>
                  </a:cubicBezTo>
                  <a:cubicBezTo>
                    <a:pt x="7800" y="14544"/>
                    <a:pt x="2400" y="6624"/>
                    <a:pt x="2400" y="3168"/>
                  </a:cubicBezTo>
                  <a:cubicBezTo>
                    <a:pt x="2400" y="864"/>
                    <a:pt x="2400" y="864"/>
                    <a:pt x="2400" y="864"/>
                  </a:cubicBezTo>
                  <a:cubicBezTo>
                    <a:pt x="1500" y="576"/>
                    <a:pt x="750" y="288"/>
                    <a:pt x="0"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925" name="Shape 3925"/>
            <p:cNvSpPr/>
            <p:nvPr/>
          </p:nvSpPr>
          <p:spPr>
            <a:xfrm>
              <a:off x="588864" y="923428"/>
              <a:ext cx="503834" cy="4911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7893" y="83"/>
                    <a:pt x="13701" y="331"/>
                    <a:pt x="10639" y="993"/>
                  </a:cubicBezTo>
                  <a:cubicBezTo>
                    <a:pt x="6690" y="2152"/>
                    <a:pt x="6206" y="3310"/>
                    <a:pt x="6206" y="3724"/>
                  </a:cubicBezTo>
                  <a:cubicBezTo>
                    <a:pt x="6206" y="4138"/>
                    <a:pt x="5964" y="4386"/>
                    <a:pt x="5561" y="4386"/>
                  </a:cubicBezTo>
                  <a:cubicBezTo>
                    <a:pt x="1531" y="4386"/>
                    <a:pt x="0" y="5545"/>
                    <a:pt x="0" y="8524"/>
                  </a:cubicBezTo>
                  <a:cubicBezTo>
                    <a:pt x="0" y="21600"/>
                    <a:pt x="0" y="21600"/>
                    <a:pt x="0" y="21600"/>
                  </a:cubicBezTo>
                  <a:cubicBezTo>
                    <a:pt x="322" y="21434"/>
                    <a:pt x="645" y="21352"/>
                    <a:pt x="1048" y="21269"/>
                  </a:cubicBezTo>
                  <a:cubicBezTo>
                    <a:pt x="1048" y="14234"/>
                    <a:pt x="1048" y="14234"/>
                    <a:pt x="1048" y="14234"/>
                  </a:cubicBezTo>
                  <a:cubicBezTo>
                    <a:pt x="1048" y="13986"/>
                    <a:pt x="1048" y="13738"/>
                    <a:pt x="1128" y="13490"/>
                  </a:cubicBezTo>
                  <a:cubicBezTo>
                    <a:pt x="1128" y="11917"/>
                    <a:pt x="1128" y="11917"/>
                    <a:pt x="1128" y="11917"/>
                  </a:cubicBezTo>
                  <a:cubicBezTo>
                    <a:pt x="1128" y="10841"/>
                    <a:pt x="2015" y="9931"/>
                    <a:pt x="3063" y="9931"/>
                  </a:cubicBezTo>
                  <a:cubicBezTo>
                    <a:pt x="16764" y="9931"/>
                    <a:pt x="16764" y="9931"/>
                    <a:pt x="16764" y="9931"/>
                  </a:cubicBezTo>
                  <a:cubicBezTo>
                    <a:pt x="17651" y="6207"/>
                    <a:pt x="19343" y="2814"/>
                    <a:pt x="21600" y="0"/>
                  </a:cubicBezTo>
                </a:path>
              </a:pathLst>
            </a:custGeom>
            <a:solidFill>
              <a:srgbClr val="B6FFFF"/>
            </a:solidFill>
            <a:ln w="12700" cap="flat">
              <a:noFill/>
              <a:miter lim="400000"/>
            </a:ln>
            <a:effectLst/>
          </p:spPr>
          <p:txBody>
            <a:bodyPr wrap="square" lIns="71436" tIns="71436" rIns="71436" bIns="71436" numCol="1" anchor="t">
              <a:noAutofit/>
            </a:bodyPr>
            <a:lstStyle/>
            <a:p>
              <a:pPr lvl="0"/>
            </a:p>
          </p:txBody>
        </p:sp>
        <p:sp>
          <p:nvSpPr>
            <p:cNvPr id="3926" name="Shape 3926"/>
            <p:cNvSpPr/>
            <p:nvPr/>
          </p:nvSpPr>
          <p:spPr>
            <a:xfrm>
              <a:off x="836807" y="902766"/>
              <a:ext cx="274169" cy="437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9381" y="939"/>
                    <a:pt x="17162" y="2817"/>
                    <a:pt x="14942" y="4696"/>
                  </a:cubicBezTo>
                  <a:cubicBezTo>
                    <a:pt x="8137" y="9391"/>
                    <a:pt x="3403" y="15965"/>
                    <a:pt x="0" y="21600"/>
                  </a:cubicBezTo>
                  <a:cubicBezTo>
                    <a:pt x="0" y="21600"/>
                    <a:pt x="0" y="21600"/>
                    <a:pt x="0" y="21600"/>
                  </a:cubicBezTo>
                  <a:cubicBezTo>
                    <a:pt x="5622" y="14087"/>
                    <a:pt x="13315" y="11270"/>
                    <a:pt x="20121" y="10330"/>
                  </a:cubicBezTo>
                  <a:cubicBezTo>
                    <a:pt x="20564" y="6574"/>
                    <a:pt x="21156" y="2817"/>
                    <a:pt x="21600" y="0"/>
                  </a:cubicBezTo>
                </a:path>
              </a:pathLst>
            </a:custGeom>
            <a:solidFill>
              <a:srgbClr val="FFFFFF"/>
            </a:solidFill>
            <a:ln w="12700" cap="flat">
              <a:noFill/>
              <a:miter lim="400000"/>
            </a:ln>
            <a:effectLst/>
          </p:spPr>
          <p:txBody>
            <a:bodyPr wrap="square" lIns="71436" tIns="71436" rIns="71436" bIns="71436" numCol="1" anchor="t">
              <a:noAutofit/>
            </a:bodyPr>
            <a:lstStyle/>
            <a:p>
              <a:pPr lvl="0"/>
            </a:p>
          </p:txBody>
        </p:sp>
        <p:sp>
          <p:nvSpPr>
            <p:cNvPr id="3927" name="Shape 3927"/>
            <p:cNvSpPr/>
            <p:nvPr/>
          </p:nvSpPr>
          <p:spPr>
            <a:xfrm>
              <a:off x="558666" y="869389"/>
              <a:ext cx="584892" cy="563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211" y="144"/>
                    <a:pt x="18683" y="288"/>
                    <a:pt x="17155" y="504"/>
                  </a:cubicBezTo>
                  <a:cubicBezTo>
                    <a:pt x="7918" y="1656"/>
                    <a:pt x="5834" y="3384"/>
                    <a:pt x="5417" y="4752"/>
                  </a:cubicBezTo>
                  <a:cubicBezTo>
                    <a:pt x="2848" y="4824"/>
                    <a:pt x="0" y="5544"/>
                    <a:pt x="0" y="9504"/>
                  </a:cubicBezTo>
                  <a:cubicBezTo>
                    <a:pt x="0" y="9504"/>
                    <a:pt x="0" y="9504"/>
                    <a:pt x="0" y="9504"/>
                  </a:cubicBezTo>
                  <a:cubicBezTo>
                    <a:pt x="0" y="21600"/>
                    <a:pt x="0" y="21600"/>
                    <a:pt x="0" y="21600"/>
                  </a:cubicBezTo>
                  <a:cubicBezTo>
                    <a:pt x="347" y="21312"/>
                    <a:pt x="695" y="21024"/>
                    <a:pt x="1111" y="20880"/>
                  </a:cubicBezTo>
                  <a:cubicBezTo>
                    <a:pt x="1111" y="9504"/>
                    <a:pt x="1111" y="9504"/>
                    <a:pt x="1111" y="9504"/>
                  </a:cubicBezTo>
                  <a:cubicBezTo>
                    <a:pt x="1111" y="6912"/>
                    <a:pt x="2431" y="5904"/>
                    <a:pt x="5904" y="5904"/>
                  </a:cubicBezTo>
                  <a:cubicBezTo>
                    <a:pt x="6251" y="5904"/>
                    <a:pt x="6459" y="5688"/>
                    <a:pt x="6459" y="5328"/>
                  </a:cubicBezTo>
                  <a:cubicBezTo>
                    <a:pt x="6459" y="4968"/>
                    <a:pt x="6876" y="3960"/>
                    <a:pt x="10279" y="2952"/>
                  </a:cubicBezTo>
                  <a:cubicBezTo>
                    <a:pt x="11877" y="2520"/>
                    <a:pt x="14099" y="2016"/>
                    <a:pt x="17294" y="1656"/>
                  </a:cubicBezTo>
                  <a:cubicBezTo>
                    <a:pt x="18336" y="1512"/>
                    <a:pt x="19377" y="1368"/>
                    <a:pt x="20419" y="1296"/>
                  </a:cubicBezTo>
                  <a:cubicBezTo>
                    <a:pt x="20767" y="864"/>
                    <a:pt x="21183" y="432"/>
                    <a:pt x="21600"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928" name="Shape 3928"/>
            <p:cNvSpPr/>
            <p:nvPr/>
          </p:nvSpPr>
          <p:spPr>
            <a:xfrm>
              <a:off x="615089" y="1149120"/>
              <a:ext cx="364763" cy="810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672" y="0"/>
                    <a:pt x="2672" y="0"/>
                    <a:pt x="2672" y="0"/>
                  </a:cubicBezTo>
                  <a:cubicBezTo>
                    <a:pt x="1225" y="0"/>
                    <a:pt x="0" y="5526"/>
                    <a:pt x="0" y="12056"/>
                  </a:cubicBezTo>
                  <a:cubicBezTo>
                    <a:pt x="0" y="21600"/>
                    <a:pt x="0" y="21600"/>
                    <a:pt x="0" y="21600"/>
                  </a:cubicBezTo>
                  <a:cubicBezTo>
                    <a:pt x="445" y="15070"/>
                    <a:pt x="1781" y="10549"/>
                    <a:pt x="3340" y="10549"/>
                  </a:cubicBezTo>
                  <a:cubicBezTo>
                    <a:pt x="21155" y="10549"/>
                    <a:pt x="21155" y="10549"/>
                    <a:pt x="21155" y="10549"/>
                  </a:cubicBezTo>
                  <a:cubicBezTo>
                    <a:pt x="21266" y="7033"/>
                    <a:pt x="21377" y="3516"/>
                    <a:pt x="21600" y="0"/>
                  </a:cubicBezTo>
                </a:path>
              </a:pathLst>
            </a:custGeom>
            <a:solidFill>
              <a:srgbClr val="7AF6F6"/>
            </a:solidFill>
            <a:ln w="12700" cap="flat">
              <a:noFill/>
              <a:miter lim="400000"/>
            </a:ln>
            <a:effectLst/>
          </p:spPr>
          <p:txBody>
            <a:bodyPr wrap="square" lIns="71436" tIns="71436" rIns="71436" bIns="71436" numCol="1" anchor="t">
              <a:noAutofit/>
            </a:bodyPr>
            <a:lstStyle/>
            <a:p>
              <a:pPr lvl="0"/>
            </a:p>
          </p:txBody>
        </p:sp>
        <p:sp>
          <p:nvSpPr>
            <p:cNvPr id="3929" name="Shape 3929"/>
            <p:cNvSpPr/>
            <p:nvPr/>
          </p:nvSpPr>
          <p:spPr>
            <a:xfrm>
              <a:off x="642903" y="1219053"/>
              <a:ext cx="609528" cy="7899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333" y="17743"/>
                  </a:moveTo>
                  <a:cubicBezTo>
                    <a:pt x="10800" y="17743"/>
                    <a:pt x="9600" y="16920"/>
                    <a:pt x="9267" y="15789"/>
                  </a:cubicBezTo>
                  <a:cubicBezTo>
                    <a:pt x="9200" y="15583"/>
                    <a:pt x="9467" y="15326"/>
                    <a:pt x="9800" y="15326"/>
                  </a:cubicBezTo>
                  <a:cubicBezTo>
                    <a:pt x="14867" y="15326"/>
                    <a:pt x="14867" y="15326"/>
                    <a:pt x="14867" y="15326"/>
                  </a:cubicBezTo>
                  <a:cubicBezTo>
                    <a:pt x="15133" y="15326"/>
                    <a:pt x="15400" y="15583"/>
                    <a:pt x="15333" y="15789"/>
                  </a:cubicBezTo>
                  <a:cubicBezTo>
                    <a:pt x="15067" y="16920"/>
                    <a:pt x="13800" y="17743"/>
                    <a:pt x="12333" y="17743"/>
                  </a:cubicBezTo>
                  <a:moveTo>
                    <a:pt x="6667" y="8331"/>
                  </a:moveTo>
                  <a:cubicBezTo>
                    <a:pt x="5933" y="8331"/>
                    <a:pt x="5400" y="7869"/>
                    <a:pt x="5400" y="7303"/>
                  </a:cubicBezTo>
                  <a:cubicBezTo>
                    <a:pt x="5400" y="6789"/>
                    <a:pt x="5933" y="6326"/>
                    <a:pt x="6667" y="6326"/>
                  </a:cubicBezTo>
                  <a:cubicBezTo>
                    <a:pt x="7400" y="6326"/>
                    <a:pt x="7933" y="6789"/>
                    <a:pt x="7933" y="7303"/>
                  </a:cubicBezTo>
                  <a:cubicBezTo>
                    <a:pt x="7933" y="7869"/>
                    <a:pt x="7400" y="8331"/>
                    <a:pt x="6667" y="8331"/>
                  </a:cubicBezTo>
                  <a:moveTo>
                    <a:pt x="4600" y="5554"/>
                  </a:moveTo>
                  <a:cubicBezTo>
                    <a:pt x="4600" y="5554"/>
                    <a:pt x="4533" y="5554"/>
                    <a:pt x="4533" y="5554"/>
                  </a:cubicBezTo>
                  <a:cubicBezTo>
                    <a:pt x="4267" y="5503"/>
                    <a:pt x="4067" y="5297"/>
                    <a:pt x="4067" y="5091"/>
                  </a:cubicBezTo>
                  <a:cubicBezTo>
                    <a:pt x="4267" y="4217"/>
                    <a:pt x="5400" y="3549"/>
                    <a:pt x="6667" y="3549"/>
                  </a:cubicBezTo>
                  <a:cubicBezTo>
                    <a:pt x="7933" y="3549"/>
                    <a:pt x="9067" y="4217"/>
                    <a:pt x="9200" y="5040"/>
                  </a:cubicBezTo>
                  <a:cubicBezTo>
                    <a:pt x="9267" y="5297"/>
                    <a:pt x="9067" y="5503"/>
                    <a:pt x="8800" y="5554"/>
                  </a:cubicBezTo>
                  <a:cubicBezTo>
                    <a:pt x="8733" y="5554"/>
                    <a:pt x="8733" y="5554"/>
                    <a:pt x="8667" y="5554"/>
                  </a:cubicBezTo>
                  <a:cubicBezTo>
                    <a:pt x="8467" y="5554"/>
                    <a:pt x="8200" y="5400"/>
                    <a:pt x="8200" y="5194"/>
                  </a:cubicBezTo>
                  <a:cubicBezTo>
                    <a:pt x="8067" y="4731"/>
                    <a:pt x="7400" y="4371"/>
                    <a:pt x="6667" y="4371"/>
                  </a:cubicBezTo>
                  <a:cubicBezTo>
                    <a:pt x="5933" y="4371"/>
                    <a:pt x="5267" y="4731"/>
                    <a:pt x="5133" y="5194"/>
                  </a:cubicBezTo>
                  <a:cubicBezTo>
                    <a:pt x="5133" y="5400"/>
                    <a:pt x="4867" y="5554"/>
                    <a:pt x="4600" y="5554"/>
                  </a:cubicBezTo>
                  <a:moveTo>
                    <a:pt x="11467" y="0"/>
                  </a:moveTo>
                  <a:cubicBezTo>
                    <a:pt x="1000" y="0"/>
                    <a:pt x="1000" y="0"/>
                    <a:pt x="1000" y="0"/>
                  </a:cubicBezTo>
                  <a:cubicBezTo>
                    <a:pt x="467" y="0"/>
                    <a:pt x="0" y="360"/>
                    <a:pt x="0" y="771"/>
                  </a:cubicBezTo>
                  <a:cubicBezTo>
                    <a:pt x="0" y="5554"/>
                    <a:pt x="0" y="5554"/>
                    <a:pt x="0" y="5554"/>
                  </a:cubicBezTo>
                  <a:cubicBezTo>
                    <a:pt x="0" y="5554"/>
                    <a:pt x="0" y="5554"/>
                    <a:pt x="0" y="5554"/>
                  </a:cubicBezTo>
                  <a:cubicBezTo>
                    <a:pt x="0" y="10286"/>
                    <a:pt x="0" y="10286"/>
                    <a:pt x="0" y="10286"/>
                  </a:cubicBezTo>
                  <a:cubicBezTo>
                    <a:pt x="0" y="10286"/>
                    <a:pt x="0" y="10286"/>
                    <a:pt x="0" y="10286"/>
                  </a:cubicBezTo>
                  <a:cubicBezTo>
                    <a:pt x="0" y="11931"/>
                    <a:pt x="0" y="11931"/>
                    <a:pt x="0" y="11931"/>
                  </a:cubicBezTo>
                  <a:cubicBezTo>
                    <a:pt x="0" y="17177"/>
                    <a:pt x="5400" y="21497"/>
                    <a:pt x="12133" y="21600"/>
                  </a:cubicBezTo>
                  <a:cubicBezTo>
                    <a:pt x="12200" y="21600"/>
                    <a:pt x="12267" y="21600"/>
                    <a:pt x="12333" y="21600"/>
                  </a:cubicBezTo>
                  <a:cubicBezTo>
                    <a:pt x="12333" y="21600"/>
                    <a:pt x="12333" y="21600"/>
                    <a:pt x="12333" y="21600"/>
                  </a:cubicBezTo>
                  <a:cubicBezTo>
                    <a:pt x="15600" y="21600"/>
                    <a:pt x="18733" y="20571"/>
                    <a:pt x="21000" y="18823"/>
                  </a:cubicBezTo>
                  <a:cubicBezTo>
                    <a:pt x="21200" y="18669"/>
                    <a:pt x="21400" y="18514"/>
                    <a:pt x="21600" y="18360"/>
                  </a:cubicBezTo>
                  <a:cubicBezTo>
                    <a:pt x="20133" y="17126"/>
                    <a:pt x="19067" y="15583"/>
                    <a:pt x="18467" y="13937"/>
                  </a:cubicBezTo>
                  <a:cubicBezTo>
                    <a:pt x="17133" y="13011"/>
                    <a:pt x="15933" y="11983"/>
                    <a:pt x="14933" y="10851"/>
                  </a:cubicBezTo>
                  <a:cubicBezTo>
                    <a:pt x="14800" y="11880"/>
                    <a:pt x="13667" y="12703"/>
                    <a:pt x="12333" y="12703"/>
                  </a:cubicBezTo>
                  <a:cubicBezTo>
                    <a:pt x="10867" y="12703"/>
                    <a:pt x="9733" y="11777"/>
                    <a:pt x="9733" y="10697"/>
                  </a:cubicBezTo>
                  <a:cubicBezTo>
                    <a:pt x="9733" y="10440"/>
                    <a:pt x="9933" y="10286"/>
                    <a:pt x="10267" y="10286"/>
                  </a:cubicBezTo>
                  <a:cubicBezTo>
                    <a:pt x="10533" y="10286"/>
                    <a:pt x="10800" y="10440"/>
                    <a:pt x="10800" y="10697"/>
                  </a:cubicBezTo>
                  <a:cubicBezTo>
                    <a:pt x="10800" y="11314"/>
                    <a:pt x="11467" y="11880"/>
                    <a:pt x="12333" y="11880"/>
                  </a:cubicBezTo>
                  <a:cubicBezTo>
                    <a:pt x="13133" y="11880"/>
                    <a:pt x="13867" y="11314"/>
                    <a:pt x="13867" y="10697"/>
                  </a:cubicBezTo>
                  <a:cubicBezTo>
                    <a:pt x="13867" y="10440"/>
                    <a:pt x="14067" y="10286"/>
                    <a:pt x="14400" y="10286"/>
                  </a:cubicBezTo>
                  <a:cubicBezTo>
                    <a:pt x="14400" y="10286"/>
                    <a:pt x="14400" y="10286"/>
                    <a:pt x="14400" y="10286"/>
                  </a:cubicBezTo>
                  <a:cubicBezTo>
                    <a:pt x="12467" y="7869"/>
                    <a:pt x="11333" y="4989"/>
                    <a:pt x="11333" y="1903"/>
                  </a:cubicBezTo>
                  <a:cubicBezTo>
                    <a:pt x="11333" y="1903"/>
                    <a:pt x="11333" y="1903"/>
                    <a:pt x="11333" y="1903"/>
                  </a:cubicBezTo>
                  <a:cubicBezTo>
                    <a:pt x="11333" y="1903"/>
                    <a:pt x="11333" y="1903"/>
                    <a:pt x="11333" y="1903"/>
                  </a:cubicBezTo>
                  <a:cubicBezTo>
                    <a:pt x="11333" y="1286"/>
                    <a:pt x="11400" y="617"/>
                    <a:pt x="11467" y="0"/>
                  </a:cubicBezTo>
                </a:path>
              </a:pathLst>
            </a:custGeom>
            <a:solidFill>
              <a:srgbClr val="A2FFFF"/>
            </a:solidFill>
            <a:ln w="12700" cap="flat">
              <a:noFill/>
              <a:miter lim="400000"/>
            </a:ln>
            <a:effectLst/>
          </p:spPr>
          <p:txBody>
            <a:bodyPr wrap="square" lIns="71436" tIns="71436" rIns="71436" bIns="71436" numCol="1" anchor="t">
              <a:noAutofit/>
            </a:bodyPr>
            <a:lstStyle/>
            <a:p>
              <a:pPr lvl="0"/>
            </a:p>
          </p:txBody>
        </p:sp>
        <p:sp>
          <p:nvSpPr>
            <p:cNvPr id="3930" name="Shape 3930"/>
            <p:cNvSpPr/>
            <p:nvPr/>
          </p:nvSpPr>
          <p:spPr>
            <a:xfrm>
              <a:off x="612705" y="1188854"/>
              <a:ext cx="660388" cy="8479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85" y="10345"/>
                  </a:moveTo>
                  <a:cubicBezTo>
                    <a:pt x="985" y="10584"/>
                    <a:pt x="738" y="10728"/>
                    <a:pt x="492" y="10728"/>
                  </a:cubicBezTo>
                  <a:cubicBezTo>
                    <a:pt x="308" y="10728"/>
                    <a:pt x="185" y="10728"/>
                    <a:pt x="0" y="10728"/>
                  </a:cubicBezTo>
                  <a:cubicBezTo>
                    <a:pt x="0" y="11878"/>
                    <a:pt x="0" y="11878"/>
                    <a:pt x="0" y="11878"/>
                  </a:cubicBezTo>
                  <a:cubicBezTo>
                    <a:pt x="0" y="15470"/>
                    <a:pt x="2523" y="18678"/>
                    <a:pt x="6277" y="20355"/>
                  </a:cubicBezTo>
                  <a:cubicBezTo>
                    <a:pt x="6646" y="20498"/>
                    <a:pt x="6954" y="20642"/>
                    <a:pt x="7323" y="20786"/>
                  </a:cubicBezTo>
                  <a:cubicBezTo>
                    <a:pt x="7508" y="20834"/>
                    <a:pt x="7692" y="20929"/>
                    <a:pt x="7938" y="20977"/>
                  </a:cubicBezTo>
                  <a:cubicBezTo>
                    <a:pt x="8246" y="21073"/>
                    <a:pt x="8554" y="21169"/>
                    <a:pt x="8923" y="21265"/>
                  </a:cubicBezTo>
                  <a:cubicBezTo>
                    <a:pt x="9785" y="21456"/>
                    <a:pt x="10708" y="21600"/>
                    <a:pt x="11692" y="21600"/>
                  </a:cubicBezTo>
                  <a:cubicBezTo>
                    <a:pt x="13046" y="21600"/>
                    <a:pt x="13046" y="21600"/>
                    <a:pt x="13046" y="21600"/>
                  </a:cubicBezTo>
                  <a:cubicBezTo>
                    <a:pt x="13969" y="21600"/>
                    <a:pt x="14892" y="21456"/>
                    <a:pt x="15815" y="21265"/>
                  </a:cubicBezTo>
                  <a:cubicBezTo>
                    <a:pt x="16123" y="21169"/>
                    <a:pt x="16492" y="21073"/>
                    <a:pt x="16800" y="20977"/>
                  </a:cubicBezTo>
                  <a:cubicBezTo>
                    <a:pt x="16985" y="20929"/>
                    <a:pt x="17231" y="20882"/>
                    <a:pt x="17415" y="20786"/>
                  </a:cubicBezTo>
                  <a:cubicBezTo>
                    <a:pt x="17785" y="20690"/>
                    <a:pt x="18092" y="20546"/>
                    <a:pt x="18462" y="20403"/>
                  </a:cubicBezTo>
                  <a:cubicBezTo>
                    <a:pt x="19385" y="19972"/>
                    <a:pt x="20308" y="19445"/>
                    <a:pt x="21108" y="18822"/>
                  </a:cubicBezTo>
                  <a:cubicBezTo>
                    <a:pt x="21231" y="18678"/>
                    <a:pt x="21415" y="18535"/>
                    <a:pt x="21600" y="18439"/>
                  </a:cubicBezTo>
                  <a:cubicBezTo>
                    <a:pt x="21354" y="18247"/>
                    <a:pt x="21108" y="18056"/>
                    <a:pt x="20923" y="17864"/>
                  </a:cubicBezTo>
                  <a:cubicBezTo>
                    <a:pt x="20738" y="18008"/>
                    <a:pt x="20554" y="18152"/>
                    <a:pt x="20369" y="18295"/>
                  </a:cubicBezTo>
                  <a:cubicBezTo>
                    <a:pt x="18277" y="19924"/>
                    <a:pt x="15385" y="20882"/>
                    <a:pt x="12369" y="20882"/>
                  </a:cubicBezTo>
                  <a:cubicBezTo>
                    <a:pt x="12369" y="20882"/>
                    <a:pt x="12369" y="20882"/>
                    <a:pt x="12369" y="20882"/>
                  </a:cubicBezTo>
                  <a:cubicBezTo>
                    <a:pt x="12308" y="20882"/>
                    <a:pt x="12246" y="20882"/>
                    <a:pt x="12185" y="20882"/>
                  </a:cubicBezTo>
                  <a:cubicBezTo>
                    <a:pt x="5969" y="20786"/>
                    <a:pt x="985" y="16763"/>
                    <a:pt x="985" y="11878"/>
                  </a:cubicBezTo>
                  <a:cubicBezTo>
                    <a:pt x="985" y="10345"/>
                    <a:pt x="985" y="10345"/>
                    <a:pt x="985" y="10345"/>
                  </a:cubicBezTo>
                  <a:moveTo>
                    <a:pt x="11754" y="0"/>
                  </a:moveTo>
                  <a:cubicBezTo>
                    <a:pt x="1908" y="0"/>
                    <a:pt x="1908" y="0"/>
                    <a:pt x="1908" y="0"/>
                  </a:cubicBezTo>
                  <a:cubicBezTo>
                    <a:pt x="1046" y="0"/>
                    <a:pt x="308" y="431"/>
                    <a:pt x="62" y="1054"/>
                  </a:cubicBezTo>
                  <a:cubicBezTo>
                    <a:pt x="0" y="1197"/>
                    <a:pt x="0" y="1341"/>
                    <a:pt x="0" y="1485"/>
                  </a:cubicBezTo>
                  <a:cubicBezTo>
                    <a:pt x="0" y="5556"/>
                    <a:pt x="0" y="5556"/>
                    <a:pt x="0" y="5556"/>
                  </a:cubicBezTo>
                  <a:cubicBezTo>
                    <a:pt x="185" y="5556"/>
                    <a:pt x="308" y="5556"/>
                    <a:pt x="492" y="5556"/>
                  </a:cubicBezTo>
                  <a:cubicBezTo>
                    <a:pt x="738" y="5556"/>
                    <a:pt x="985" y="5699"/>
                    <a:pt x="985" y="5939"/>
                  </a:cubicBezTo>
                  <a:cubicBezTo>
                    <a:pt x="985" y="1485"/>
                    <a:pt x="985" y="1485"/>
                    <a:pt x="985" y="1485"/>
                  </a:cubicBezTo>
                  <a:cubicBezTo>
                    <a:pt x="985" y="1102"/>
                    <a:pt x="1415" y="766"/>
                    <a:pt x="1908" y="766"/>
                  </a:cubicBezTo>
                  <a:cubicBezTo>
                    <a:pt x="11569" y="766"/>
                    <a:pt x="11569" y="766"/>
                    <a:pt x="11569" y="766"/>
                  </a:cubicBezTo>
                  <a:cubicBezTo>
                    <a:pt x="11631" y="479"/>
                    <a:pt x="11692" y="239"/>
                    <a:pt x="11754"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931" name="Shape 3931"/>
            <p:cNvSpPr/>
            <p:nvPr/>
          </p:nvSpPr>
          <p:spPr>
            <a:xfrm>
              <a:off x="556282" y="1436797"/>
              <a:ext cx="56424" cy="1414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360" y="1152"/>
                    <a:pt x="0" y="5472"/>
                    <a:pt x="0" y="10944"/>
                  </a:cubicBezTo>
                  <a:cubicBezTo>
                    <a:pt x="0" y="16128"/>
                    <a:pt x="9360" y="20736"/>
                    <a:pt x="21600" y="21600"/>
                  </a:cubicBezTo>
                  <a:cubicBezTo>
                    <a:pt x="21600" y="0"/>
                    <a:pt x="21600" y="0"/>
                    <a:pt x="21600" y="0"/>
                  </a:cubicBezTo>
                </a:path>
              </a:pathLst>
            </a:custGeom>
            <a:solidFill>
              <a:srgbClr val="A2FFFF"/>
            </a:solidFill>
            <a:ln w="12700" cap="flat">
              <a:noFill/>
              <a:miter lim="400000"/>
            </a:ln>
            <a:effectLst/>
          </p:spPr>
          <p:txBody>
            <a:bodyPr wrap="square" lIns="71436" tIns="71436" rIns="71436" bIns="71436" numCol="1" anchor="t">
              <a:noAutofit/>
            </a:bodyPr>
            <a:lstStyle/>
            <a:p>
              <a:pPr lvl="0"/>
            </a:p>
          </p:txBody>
        </p:sp>
        <p:sp>
          <p:nvSpPr>
            <p:cNvPr id="3932" name="Shape 3932"/>
            <p:cNvSpPr/>
            <p:nvPr/>
          </p:nvSpPr>
          <p:spPr>
            <a:xfrm>
              <a:off x="526879" y="1406599"/>
              <a:ext cx="116025" cy="2034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026" y="18200"/>
                  </a:moveTo>
                  <a:cubicBezTo>
                    <a:pt x="10103" y="17600"/>
                    <a:pt x="5574" y="14400"/>
                    <a:pt x="5574" y="10800"/>
                  </a:cubicBezTo>
                  <a:cubicBezTo>
                    <a:pt x="5574" y="7000"/>
                    <a:pt x="10103" y="4000"/>
                    <a:pt x="16026" y="3200"/>
                  </a:cubicBezTo>
                  <a:cubicBezTo>
                    <a:pt x="16026" y="18200"/>
                    <a:pt x="16026" y="18200"/>
                    <a:pt x="16026" y="18200"/>
                  </a:cubicBezTo>
                  <a:moveTo>
                    <a:pt x="18813" y="0"/>
                  </a:moveTo>
                  <a:cubicBezTo>
                    <a:pt x="17768" y="0"/>
                    <a:pt x="17071" y="0"/>
                    <a:pt x="16026" y="0"/>
                  </a:cubicBezTo>
                  <a:cubicBezTo>
                    <a:pt x="14284" y="200"/>
                    <a:pt x="12890" y="400"/>
                    <a:pt x="11497" y="800"/>
                  </a:cubicBezTo>
                  <a:cubicBezTo>
                    <a:pt x="9406" y="1200"/>
                    <a:pt x="7665" y="2000"/>
                    <a:pt x="5923" y="2800"/>
                  </a:cubicBezTo>
                  <a:cubicBezTo>
                    <a:pt x="5923" y="2800"/>
                    <a:pt x="5923" y="2800"/>
                    <a:pt x="5923" y="2800"/>
                  </a:cubicBezTo>
                  <a:cubicBezTo>
                    <a:pt x="2787" y="4600"/>
                    <a:pt x="348" y="7000"/>
                    <a:pt x="0" y="9600"/>
                  </a:cubicBezTo>
                  <a:cubicBezTo>
                    <a:pt x="0" y="11800"/>
                    <a:pt x="0" y="11800"/>
                    <a:pt x="0" y="11800"/>
                  </a:cubicBezTo>
                  <a:cubicBezTo>
                    <a:pt x="697" y="16800"/>
                    <a:pt x="7665" y="20800"/>
                    <a:pt x="16026" y="21600"/>
                  </a:cubicBezTo>
                  <a:cubicBezTo>
                    <a:pt x="17071" y="21600"/>
                    <a:pt x="17768" y="21600"/>
                    <a:pt x="18813" y="21600"/>
                  </a:cubicBezTo>
                  <a:cubicBezTo>
                    <a:pt x="20206" y="21600"/>
                    <a:pt x="21600" y="21000"/>
                    <a:pt x="21600" y="20000"/>
                  </a:cubicBezTo>
                  <a:cubicBezTo>
                    <a:pt x="21600" y="20000"/>
                    <a:pt x="21600" y="20000"/>
                    <a:pt x="21600" y="20000"/>
                  </a:cubicBezTo>
                  <a:cubicBezTo>
                    <a:pt x="21600" y="1600"/>
                    <a:pt x="21600" y="1600"/>
                    <a:pt x="21600" y="1600"/>
                  </a:cubicBezTo>
                  <a:cubicBezTo>
                    <a:pt x="21600" y="1600"/>
                    <a:pt x="21600" y="1600"/>
                    <a:pt x="21600" y="1600"/>
                  </a:cubicBezTo>
                  <a:cubicBezTo>
                    <a:pt x="21600" y="600"/>
                    <a:pt x="20206" y="0"/>
                    <a:pt x="18813"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933" name="Shape 3933"/>
            <p:cNvSpPr/>
            <p:nvPr/>
          </p:nvSpPr>
          <p:spPr>
            <a:xfrm>
              <a:off x="795484" y="1450307"/>
              <a:ext cx="71523" cy="7311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934" name="Shape 3934"/>
            <p:cNvSpPr/>
            <p:nvPr/>
          </p:nvSpPr>
          <p:spPr>
            <a:xfrm>
              <a:off x="758133" y="1348587"/>
              <a:ext cx="144712" cy="73113"/>
            </a:xfrm>
            <a:custGeom>
              <a:avLst/>
              <a:gdLst/>
              <a:ahLst/>
              <a:cxnLst>
                <a:cxn ang="0">
                  <a:pos x="wd2" y="hd2"/>
                </a:cxn>
                <a:cxn ang="5400000">
                  <a:pos x="wd2" y="hd2"/>
                </a:cxn>
                <a:cxn ang="10800000">
                  <a:pos x="wd2" y="hd2"/>
                </a:cxn>
                <a:cxn ang="16200000">
                  <a:pos x="wd2" y="hd2"/>
                </a:cxn>
              </a:cxnLst>
              <a:rect l="0" t="0" r="r" b="b"/>
              <a:pathLst>
                <a:path w="21377" h="21600" fill="norm" stroke="1" extrusionOk="0">
                  <a:moveTo>
                    <a:pt x="10800" y="0"/>
                  </a:moveTo>
                  <a:cubicBezTo>
                    <a:pt x="5538" y="0"/>
                    <a:pt x="831" y="7200"/>
                    <a:pt x="0" y="16615"/>
                  </a:cubicBezTo>
                  <a:cubicBezTo>
                    <a:pt x="0" y="18831"/>
                    <a:pt x="831" y="21046"/>
                    <a:pt x="1938" y="21600"/>
                  </a:cubicBezTo>
                  <a:cubicBezTo>
                    <a:pt x="1938" y="21600"/>
                    <a:pt x="2215" y="21600"/>
                    <a:pt x="2215" y="21600"/>
                  </a:cubicBezTo>
                  <a:cubicBezTo>
                    <a:pt x="3323" y="21600"/>
                    <a:pt x="4431" y="19938"/>
                    <a:pt x="4431" y="17723"/>
                  </a:cubicBezTo>
                  <a:cubicBezTo>
                    <a:pt x="4985" y="12738"/>
                    <a:pt x="7754" y="8862"/>
                    <a:pt x="10800" y="8862"/>
                  </a:cubicBezTo>
                  <a:cubicBezTo>
                    <a:pt x="13846" y="8862"/>
                    <a:pt x="16615" y="12738"/>
                    <a:pt x="17169" y="17723"/>
                  </a:cubicBezTo>
                  <a:cubicBezTo>
                    <a:pt x="17169" y="19938"/>
                    <a:pt x="18277" y="21600"/>
                    <a:pt x="19108" y="21600"/>
                  </a:cubicBezTo>
                  <a:cubicBezTo>
                    <a:pt x="19385" y="21600"/>
                    <a:pt x="19385" y="21600"/>
                    <a:pt x="19662" y="21600"/>
                  </a:cubicBezTo>
                  <a:cubicBezTo>
                    <a:pt x="20769" y="21046"/>
                    <a:pt x="21600" y="18831"/>
                    <a:pt x="21323" y="16062"/>
                  </a:cubicBezTo>
                  <a:cubicBezTo>
                    <a:pt x="20769" y="7200"/>
                    <a:pt x="16062" y="0"/>
                    <a:pt x="10800"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935" name="Shape 3935"/>
            <p:cNvSpPr/>
            <p:nvPr/>
          </p:nvSpPr>
          <p:spPr>
            <a:xfrm>
              <a:off x="917866" y="1594941"/>
              <a:ext cx="146223" cy="882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385" y="0"/>
                  </a:moveTo>
                  <a:cubicBezTo>
                    <a:pt x="18000" y="0"/>
                    <a:pt x="17169" y="1379"/>
                    <a:pt x="17169" y="3677"/>
                  </a:cubicBezTo>
                  <a:cubicBezTo>
                    <a:pt x="17169" y="9191"/>
                    <a:pt x="14123" y="14247"/>
                    <a:pt x="10800" y="14247"/>
                  </a:cubicBezTo>
                  <a:cubicBezTo>
                    <a:pt x="7200" y="14247"/>
                    <a:pt x="4431" y="9191"/>
                    <a:pt x="4431" y="3677"/>
                  </a:cubicBezTo>
                  <a:cubicBezTo>
                    <a:pt x="4431" y="1379"/>
                    <a:pt x="3323" y="0"/>
                    <a:pt x="2215" y="0"/>
                  </a:cubicBezTo>
                  <a:cubicBezTo>
                    <a:pt x="831" y="0"/>
                    <a:pt x="0" y="1379"/>
                    <a:pt x="0" y="3677"/>
                  </a:cubicBezTo>
                  <a:cubicBezTo>
                    <a:pt x="0" y="13328"/>
                    <a:pt x="4708" y="21600"/>
                    <a:pt x="10800" y="21600"/>
                  </a:cubicBezTo>
                  <a:cubicBezTo>
                    <a:pt x="16338" y="21600"/>
                    <a:pt x="21046" y="14247"/>
                    <a:pt x="21600" y="5055"/>
                  </a:cubicBezTo>
                  <a:cubicBezTo>
                    <a:pt x="20769" y="3217"/>
                    <a:pt x="20215" y="1838"/>
                    <a:pt x="19385" y="0"/>
                  </a:cubicBezTo>
                  <a:cubicBezTo>
                    <a:pt x="19385" y="0"/>
                    <a:pt x="19385" y="0"/>
                    <a:pt x="19385"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936" name="Shape 3936"/>
            <p:cNvSpPr/>
            <p:nvPr/>
          </p:nvSpPr>
          <p:spPr>
            <a:xfrm>
              <a:off x="904356" y="1779309"/>
              <a:ext cx="171655" cy="88211"/>
            </a:xfrm>
            <a:custGeom>
              <a:avLst/>
              <a:gdLst/>
              <a:ahLst/>
              <a:cxnLst>
                <a:cxn ang="0">
                  <a:pos x="wd2" y="hd2"/>
                </a:cxn>
                <a:cxn ang="5400000">
                  <a:pos x="wd2" y="hd2"/>
                </a:cxn>
                <a:cxn ang="10800000">
                  <a:pos x="wd2" y="hd2"/>
                </a:cxn>
                <a:cxn ang="16200000">
                  <a:pos x="wd2" y="hd2"/>
                </a:cxn>
              </a:cxnLst>
              <a:rect l="0" t="0" r="r" b="b"/>
              <a:pathLst>
                <a:path w="21207" h="21600" fill="norm" stroke="1" extrusionOk="0">
                  <a:moveTo>
                    <a:pt x="19546" y="0"/>
                  </a:moveTo>
                  <a:cubicBezTo>
                    <a:pt x="1894" y="0"/>
                    <a:pt x="1894" y="0"/>
                    <a:pt x="1894" y="0"/>
                  </a:cubicBezTo>
                  <a:cubicBezTo>
                    <a:pt x="733" y="0"/>
                    <a:pt x="-196" y="2298"/>
                    <a:pt x="36" y="4136"/>
                  </a:cubicBezTo>
                  <a:cubicBezTo>
                    <a:pt x="1198" y="14247"/>
                    <a:pt x="5378" y="21600"/>
                    <a:pt x="10720" y="21600"/>
                  </a:cubicBezTo>
                  <a:cubicBezTo>
                    <a:pt x="15830" y="21600"/>
                    <a:pt x="20243" y="14247"/>
                    <a:pt x="21172" y="4136"/>
                  </a:cubicBezTo>
                  <a:cubicBezTo>
                    <a:pt x="21404" y="2298"/>
                    <a:pt x="20475" y="0"/>
                    <a:pt x="19546"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937" name="Shape 3937"/>
            <p:cNvSpPr/>
            <p:nvPr/>
          </p:nvSpPr>
          <p:spPr>
            <a:xfrm>
              <a:off x="1857983" y="2121025"/>
              <a:ext cx="597607" cy="2185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0"/>
                    <a:pt x="0" y="0"/>
                    <a:pt x="0" y="0"/>
                  </a:cubicBezTo>
                  <a:cubicBezTo>
                    <a:pt x="747" y="3538"/>
                    <a:pt x="1155" y="7634"/>
                    <a:pt x="1155" y="11917"/>
                  </a:cubicBezTo>
                  <a:cubicBezTo>
                    <a:pt x="1155" y="21600"/>
                    <a:pt x="1155" y="21600"/>
                    <a:pt x="1155" y="21600"/>
                  </a:cubicBezTo>
                  <a:cubicBezTo>
                    <a:pt x="21600" y="21600"/>
                    <a:pt x="21600" y="21600"/>
                    <a:pt x="21600" y="21600"/>
                  </a:cubicBezTo>
                  <a:cubicBezTo>
                    <a:pt x="21600" y="11917"/>
                    <a:pt x="21600" y="11917"/>
                    <a:pt x="21600" y="11917"/>
                  </a:cubicBezTo>
                  <a:cubicBezTo>
                    <a:pt x="21600" y="9869"/>
                    <a:pt x="21532" y="8007"/>
                    <a:pt x="21328" y="6331"/>
                  </a:cubicBezTo>
                  <a:cubicBezTo>
                    <a:pt x="20581" y="8752"/>
                    <a:pt x="19766" y="10800"/>
                    <a:pt x="18883" y="12662"/>
                  </a:cubicBezTo>
                  <a:cubicBezTo>
                    <a:pt x="18747" y="12848"/>
                    <a:pt x="18679" y="13034"/>
                    <a:pt x="18543" y="13034"/>
                  </a:cubicBezTo>
                  <a:cubicBezTo>
                    <a:pt x="16098" y="13034"/>
                    <a:pt x="13789" y="12662"/>
                    <a:pt x="11683" y="11731"/>
                  </a:cubicBezTo>
                  <a:cubicBezTo>
                    <a:pt x="11411" y="12662"/>
                    <a:pt x="11140" y="13779"/>
                    <a:pt x="10800" y="14897"/>
                  </a:cubicBezTo>
                  <a:cubicBezTo>
                    <a:pt x="10664" y="15455"/>
                    <a:pt x="10596" y="15828"/>
                    <a:pt x="10596" y="15828"/>
                  </a:cubicBezTo>
                  <a:cubicBezTo>
                    <a:pt x="10460" y="16200"/>
                    <a:pt x="10325" y="16386"/>
                    <a:pt x="10121" y="16386"/>
                  </a:cubicBezTo>
                  <a:cubicBezTo>
                    <a:pt x="10121" y="16386"/>
                    <a:pt x="10121" y="16386"/>
                    <a:pt x="10121" y="16386"/>
                  </a:cubicBezTo>
                  <a:cubicBezTo>
                    <a:pt x="10121" y="16386"/>
                    <a:pt x="10121" y="16386"/>
                    <a:pt x="10121" y="16386"/>
                  </a:cubicBezTo>
                  <a:cubicBezTo>
                    <a:pt x="9985" y="16386"/>
                    <a:pt x="9781" y="16200"/>
                    <a:pt x="9713" y="15828"/>
                  </a:cubicBezTo>
                  <a:cubicBezTo>
                    <a:pt x="9034" y="13407"/>
                    <a:pt x="8491" y="11545"/>
                    <a:pt x="8015" y="9869"/>
                  </a:cubicBezTo>
                  <a:cubicBezTo>
                    <a:pt x="4823" y="7821"/>
                    <a:pt x="2174" y="4469"/>
                    <a:pt x="0" y="0"/>
                  </a:cubicBezTo>
                </a:path>
              </a:pathLst>
            </a:custGeom>
            <a:solidFill>
              <a:srgbClr val="108C8C"/>
            </a:solidFill>
            <a:ln w="12700" cap="flat">
              <a:noFill/>
              <a:miter lim="400000"/>
            </a:ln>
            <a:effectLst/>
          </p:spPr>
          <p:txBody>
            <a:bodyPr wrap="square" lIns="71436" tIns="71436" rIns="71436" bIns="71436" numCol="1" anchor="t">
              <a:noAutofit/>
            </a:bodyPr>
            <a:lstStyle/>
            <a:p>
              <a:pPr lvl="0"/>
            </a:p>
          </p:txBody>
        </p:sp>
        <p:sp>
          <p:nvSpPr>
            <p:cNvPr id="3938" name="Shape 3938"/>
            <p:cNvSpPr/>
            <p:nvPr/>
          </p:nvSpPr>
          <p:spPr>
            <a:xfrm>
              <a:off x="1856393" y="2119436"/>
              <a:ext cx="629395" cy="2201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84" y="3692"/>
                  </a:moveTo>
                  <a:cubicBezTo>
                    <a:pt x="20826" y="4615"/>
                    <a:pt x="20568" y="5538"/>
                    <a:pt x="20310" y="6462"/>
                  </a:cubicBezTo>
                  <a:cubicBezTo>
                    <a:pt x="20504" y="8123"/>
                    <a:pt x="20568" y="9969"/>
                    <a:pt x="20568" y="12000"/>
                  </a:cubicBezTo>
                  <a:cubicBezTo>
                    <a:pt x="20568" y="21600"/>
                    <a:pt x="20568" y="21600"/>
                    <a:pt x="20568" y="21600"/>
                  </a:cubicBezTo>
                  <a:cubicBezTo>
                    <a:pt x="1161" y="21600"/>
                    <a:pt x="1161" y="21600"/>
                    <a:pt x="1161" y="21600"/>
                  </a:cubicBezTo>
                  <a:cubicBezTo>
                    <a:pt x="1161" y="21600"/>
                    <a:pt x="1161" y="21600"/>
                    <a:pt x="1161" y="21600"/>
                  </a:cubicBezTo>
                  <a:cubicBezTo>
                    <a:pt x="21600" y="21600"/>
                    <a:pt x="21600" y="21600"/>
                    <a:pt x="21600" y="21600"/>
                  </a:cubicBezTo>
                  <a:cubicBezTo>
                    <a:pt x="21600" y="12000"/>
                    <a:pt x="21600" y="12000"/>
                    <a:pt x="21600" y="12000"/>
                  </a:cubicBezTo>
                  <a:cubicBezTo>
                    <a:pt x="21600" y="9046"/>
                    <a:pt x="21407" y="6277"/>
                    <a:pt x="21084" y="3692"/>
                  </a:cubicBezTo>
                  <a:moveTo>
                    <a:pt x="0" y="0"/>
                  </a:moveTo>
                  <a:cubicBezTo>
                    <a:pt x="64" y="0"/>
                    <a:pt x="64" y="185"/>
                    <a:pt x="64" y="185"/>
                  </a:cubicBezTo>
                  <a:cubicBezTo>
                    <a:pt x="64" y="185"/>
                    <a:pt x="64" y="185"/>
                    <a:pt x="64" y="185"/>
                  </a:cubicBezTo>
                  <a:cubicBezTo>
                    <a:pt x="64" y="0"/>
                    <a:pt x="64" y="0"/>
                    <a:pt x="0"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939" name="Shape 3939"/>
            <p:cNvSpPr/>
            <p:nvPr/>
          </p:nvSpPr>
          <p:spPr>
            <a:xfrm>
              <a:off x="1805533" y="2339564"/>
              <a:ext cx="680255" cy="301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685" y="0"/>
                    <a:pt x="2685" y="0"/>
                    <a:pt x="2685" y="0"/>
                  </a:cubicBezTo>
                  <a:cubicBezTo>
                    <a:pt x="2685" y="10800"/>
                    <a:pt x="2685" y="10800"/>
                    <a:pt x="2685" y="10800"/>
                  </a:cubicBezTo>
                  <a:cubicBezTo>
                    <a:pt x="2685" y="16200"/>
                    <a:pt x="2446" y="21600"/>
                    <a:pt x="2208" y="21600"/>
                  </a:cubicBezTo>
                  <a:cubicBezTo>
                    <a:pt x="0" y="21600"/>
                    <a:pt x="0" y="21600"/>
                    <a:pt x="0" y="21600"/>
                  </a:cubicBezTo>
                  <a:cubicBezTo>
                    <a:pt x="0" y="21600"/>
                    <a:pt x="0" y="21600"/>
                    <a:pt x="0" y="21600"/>
                  </a:cubicBezTo>
                  <a:cubicBezTo>
                    <a:pt x="21123" y="21600"/>
                    <a:pt x="21123" y="21600"/>
                    <a:pt x="21123" y="21600"/>
                  </a:cubicBezTo>
                  <a:cubicBezTo>
                    <a:pt x="21421" y="21600"/>
                    <a:pt x="21600" y="16200"/>
                    <a:pt x="21600" y="10800"/>
                  </a:cubicBezTo>
                  <a:cubicBezTo>
                    <a:pt x="21600" y="0"/>
                    <a:pt x="21600" y="0"/>
                    <a:pt x="216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940" name="Shape 3940"/>
            <p:cNvSpPr/>
            <p:nvPr/>
          </p:nvSpPr>
          <p:spPr>
            <a:xfrm>
              <a:off x="2079701" y="2221156"/>
              <a:ext cx="101721" cy="659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6171"/>
                  </a:moveTo>
                  <a:cubicBezTo>
                    <a:pt x="19600" y="10491"/>
                    <a:pt x="17600" y="14194"/>
                    <a:pt x="16400" y="16663"/>
                  </a:cubicBezTo>
                  <a:cubicBezTo>
                    <a:pt x="18400" y="12960"/>
                    <a:pt x="20000" y="9257"/>
                    <a:pt x="21600" y="6171"/>
                  </a:cubicBezTo>
                  <a:cubicBezTo>
                    <a:pt x="21600" y="6171"/>
                    <a:pt x="21600" y="6171"/>
                    <a:pt x="21600" y="6171"/>
                  </a:cubicBezTo>
                  <a:moveTo>
                    <a:pt x="0" y="0"/>
                  </a:moveTo>
                  <a:cubicBezTo>
                    <a:pt x="2800" y="5554"/>
                    <a:pt x="6000" y="11726"/>
                    <a:pt x="10000" y="19749"/>
                  </a:cubicBezTo>
                  <a:cubicBezTo>
                    <a:pt x="10400" y="20983"/>
                    <a:pt x="11600" y="21600"/>
                    <a:pt x="12400" y="21600"/>
                  </a:cubicBezTo>
                  <a:cubicBezTo>
                    <a:pt x="12400" y="21600"/>
                    <a:pt x="12400" y="21600"/>
                    <a:pt x="12400" y="21600"/>
                  </a:cubicBezTo>
                  <a:cubicBezTo>
                    <a:pt x="11600" y="21600"/>
                    <a:pt x="10400" y="20983"/>
                    <a:pt x="10000" y="19749"/>
                  </a:cubicBezTo>
                  <a:cubicBezTo>
                    <a:pt x="10000" y="19749"/>
                    <a:pt x="5200" y="9874"/>
                    <a:pt x="0" y="0"/>
                  </a:cubicBezTo>
                  <a:cubicBezTo>
                    <a:pt x="0" y="0"/>
                    <a:pt x="0" y="0"/>
                    <a:pt x="0"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941" name="Shape 3941"/>
            <p:cNvSpPr/>
            <p:nvPr/>
          </p:nvSpPr>
          <p:spPr>
            <a:xfrm>
              <a:off x="2126588" y="2232281"/>
              <a:ext cx="20662" cy="15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3927" y="8100"/>
                    <a:pt x="7855" y="13500"/>
                    <a:pt x="11782" y="21600"/>
                  </a:cubicBezTo>
                  <a:cubicBezTo>
                    <a:pt x="15709" y="16200"/>
                    <a:pt x="17673" y="10800"/>
                    <a:pt x="21600" y="5400"/>
                  </a:cubicBezTo>
                  <a:cubicBezTo>
                    <a:pt x="13745" y="2700"/>
                    <a:pt x="7855" y="0"/>
                    <a:pt x="0" y="0"/>
                  </a:cubicBezTo>
                </a:path>
              </a:pathLst>
            </a:custGeom>
            <a:solidFill>
              <a:srgbClr val="B6FFFF"/>
            </a:solidFill>
            <a:ln w="12700" cap="flat">
              <a:noFill/>
              <a:miter lim="400000"/>
            </a:ln>
            <a:effectLst/>
          </p:spPr>
          <p:txBody>
            <a:bodyPr wrap="square" lIns="71436" tIns="71436" rIns="71436" bIns="71436" numCol="1" anchor="t">
              <a:noAutofit/>
            </a:bodyPr>
            <a:lstStyle/>
            <a:p>
              <a:pPr lvl="0"/>
            </a:p>
          </p:txBody>
        </p:sp>
        <p:sp>
          <p:nvSpPr>
            <p:cNvPr id="3942" name="Shape 3942"/>
            <p:cNvSpPr/>
            <p:nvPr/>
          </p:nvSpPr>
          <p:spPr>
            <a:xfrm>
              <a:off x="2079701" y="2221156"/>
              <a:ext cx="101721" cy="659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200" y="9874"/>
                    <a:pt x="10000" y="19749"/>
                    <a:pt x="10000" y="19749"/>
                  </a:cubicBezTo>
                  <a:cubicBezTo>
                    <a:pt x="10400" y="20983"/>
                    <a:pt x="11600" y="21600"/>
                    <a:pt x="12400" y="21600"/>
                  </a:cubicBezTo>
                  <a:cubicBezTo>
                    <a:pt x="12400" y="21600"/>
                    <a:pt x="12400" y="21600"/>
                    <a:pt x="12400" y="21600"/>
                  </a:cubicBezTo>
                  <a:cubicBezTo>
                    <a:pt x="13600" y="21600"/>
                    <a:pt x="14400" y="20983"/>
                    <a:pt x="15200" y="19749"/>
                  </a:cubicBezTo>
                  <a:cubicBezTo>
                    <a:pt x="15200" y="19749"/>
                    <a:pt x="15600" y="18514"/>
                    <a:pt x="16400" y="16663"/>
                  </a:cubicBezTo>
                  <a:cubicBezTo>
                    <a:pt x="17600" y="14194"/>
                    <a:pt x="19600" y="10491"/>
                    <a:pt x="21600" y="6171"/>
                  </a:cubicBezTo>
                  <a:cubicBezTo>
                    <a:pt x="19200" y="5554"/>
                    <a:pt x="16800" y="5554"/>
                    <a:pt x="14400" y="4937"/>
                  </a:cubicBezTo>
                  <a:cubicBezTo>
                    <a:pt x="13600" y="6171"/>
                    <a:pt x="13200" y="7406"/>
                    <a:pt x="12400" y="8640"/>
                  </a:cubicBezTo>
                  <a:cubicBezTo>
                    <a:pt x="11600" y="6789"/>
                    <a:pt x="10800" y="5554"/>
                    <a:pt x="10000" y="3703"/>
                  </a:cubicBezTo>
                  <a:cubicBezTo>
                    <a:pt x="6800" y="2469"/>
                    <a:pt x="3200" y="1234"/>
                    <a:pt x="0"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943" name="Shape 3943"/>
            <p:cNvSpPr/>
            <p:nvPr/>
          </p:nvSpPr>
          <p:spPr>
            <a:xfrm>
              <a:off x="1970829" y="867006"/>
              <a:ext cx="607143" cy="8876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952" y="0"/>
                  </a:moveTo>
                  <a:cubicBezTo>
                    <a:pt x="3879" y="0"/>
                    <a:pt x="1872" y="320"/>
                    <a:pt x="0" y="824"/>
                  </a:cubicBezTo>
                  <a:cubicBezTo>
                    <a:pt x="936" y="1510"/>
                    <a:pt x="1739" y="2242"/>
                    <a:pt x="2407" y="3066"/>
                  </a:cubicBezTo>
                  <a:cubicBezTo>
                    <a:pt x="3544" y="2837"/>
                    <a:pt x="4748" y="2700"/>
                    <a:pt x="5952" y="2700"/>
                  </a:cubicBezTo>
                  <a:cubicBezTo>
                    <a:pt x="6219" y="2700"/>
                    <a:pt x="6487" y="2700"/>
                    <a:pt x="6754" y="2746"/>
                  </a:cubicBezTo>
                  <a:cubicBezTo>
                    <a:pt x="6754" y="2700"/>
                    <a:pt x="6754" y="2700"/>
                    <a:pt x="6754" y="2700"/>
                  </a:cubicBezTo>
                  <a:cubicBezTo>
                    <a:pt x="7557" y="2792"/>
                    <a:pt x="7557" y="2792"/>
                    <a:pt x="7557" y="2792"/>
                  </a:cubicBezTo>
                  <a:cubicBezTo>
                    <a:pt x="13709" y="3295"/>
                    <a:pt x="18524" y="6819"/>
                    <a:pt x="18858" y="11120"/>
                  </a:cubicBezTo>
                  <a:cubicBezTo>
                    <a:pt x="18858" y="11120"/>
                    <a:pt x="18858" y="11120"/>
                    <a:pt x="18858" y="11120"/>
                  </a:cubicBezTo>
                  <a:cubicBezTo>
                    <a:pt x="18858" y="11441"/>
                    <a:pt x="18858" y="11441"/>
                    <a:pt x="18858" y="11441"/>
                  </a:cubicBezTo>
                  <a:cubicBezTo>
                    <a:pt x="18858" y="11486"/>
                    <a:pt x="18858" y="11486"/>
                    <a:pt x="18858" y="11486"/>
                  </a:cubicBezTo>
                  <a:cubicBezTo>
                    <a:pt x="18858" y="12173"/>
                    <a:pt x="18858" y="12173"/>
                    <a:pt x="18858" y="12173"/>
                  </a:cubicBezTo>
                  <a:cubicBezTo>
                    <a:pt x="18858" y="12219"/>
                    <a:pt x="18858" y="12219"/>
                    <a:pt x="18858" y="12219"/>
                  </a:cubicBezTo>
                  <a:cubicBezTo>
                    <a:pt x="18858" y="12219"/>
                    <a:pt x="18858" y="12219"/>
                    <a:pt x="18858" y="12219"/>
                  </a:cubicBezTo>
                  <a:cubicBezTo>
                    <a:pt x="18858" y="18488"/>
                    <a:pt x="18858" y="18488"/>
                    <a:pt x="18858" y="18488"/>
                  </a:cubicBezTo>
                  <a:cubicBezTo>
                    <a:pt x="18858" y="19541"/>
                    <a:pt x="18591" y="20593"/>
                    <a:pt x="18056" y="21600"/>
                  </a:cubicBezTo>
                  <a:cubicBezTo>
                    <a:pt x="19861" y="20364"/>
                    <a:pt x="20998" y="19037"/>
                    <a:pt x="21600" y="18259"/>
                  </a:cubicBezTo>
                  <a:cubicBezTo>
                    <a:pt x="21600" y="10663"/>
                    <a:pt x="21600" y="10663"/>
                    <a:pt x="21600" y="10663"/>
                  </a:cubicBezTo>
                  <a:cubicBezTo>
                    <a:pt x="21600" y="4805"/>
                    <a:pt x="14578" y="0"/>
                    <a:pt x="5952" y="0"/>
                  </a:cubicBezTo>
                </a:path>
              </a:pathLst>
            </a:custGeom>
            <a:solidFill>
              <a:srgbClr val="2CA8A8"/>
            </a:solidFill>
            <a:ln w="12700" cap="flat">
              <a:noFill/>
              <a:miter lim="400000"/>
            </a:ln>
            <a:effectLst/>
          </p:spPr>
          <p:txBody>
            <a:bodyPr wrap="square" lIns="71436" tIns="71436" rIns="71436" bIns="71436" numCol="1" anchor="t">
              <a:noAutofit/>
            </a:bodyPr>
            <a:lstStyle/>
            <a:p>
              <a:pPr lvl="0"/>
            </a:p>
          </p:txBody>
        </p:sp>
        <p:sp>
          <p:nvSpPr>
            <p:cNvPr id="3944" name="Shape 3944"/>
            <p:cNvSpPr/>
            <p:nvPr/>
          </p:nvSpPr>
          <p:spPr>
            <a:xfrm>
              <a:off x="1950167" y="836807"/>
              <a:ext cx="658003" cy="8296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171" y="0"/>
                  </a:moveTo>
                  <a:cubicBezTo>
                    <a:pt x="4011" y="0"/>
                    <a:pt x="1851" y="392"/>
                    <a:pt x="0" y="1078"/>
                  </a:cubicBezTo>
                  <a:cubicBezTo>
                    <a:pt x="247" y="1273"/>
                    <a:pt x="494" y="1469"/>
                    <a:pt x="679" y="1665"/>
                  </a:cubicBezTo>
                  <a:cubicBezTo>
                    <a:pt x="2407" y="1127"/>
                    <a:pt x="4258" y="784"/>
                    <a:pt x="6171" y="784"/>
                  </a:cubicBezTo>
                  <a:cubicBezTo>
                    <a:pt x="14133" y="784"/>
                    <a:pt x="20613" y="5927"/>
                    <a:pt x="20613" y="12196"/>
                  </a:cubicBezTo>
                  <a:cubicBezTo>
                    <a:pt x="20613" y="20327"/>
                    <a:pt x="20613" y="20327"/>
                    <a:pt x="20613" y="20327"/>
                  </a:cubicBezTo>
                  <a:cubicBezTo>
                    <a:pt x="20983" y="19739"/>
                    <a:pt x="21106" y="19445"/>
                    <a:pt x="21106" y="19445"/>
                  </a:cubicBezTo>
                  <a:cubicBezTo>
                    <a:pt x="21106" y="19445"/>
                    <a:pt x="21106" y="19445"/>
                    <a:pt x="21106" y="19445"/>
                  </a:cubicBezTo>
                  <a:cubicBezTo>
                    <a:pt x="21106" y="19445"/>
                    <a:pt x="21106" y="20131"/>
                    <a:pt x="20983" y="21257"/>
                  </a:cubicBezTo>
                  <a:cubicBezTo>
                    <a:pt x="21045" y="21257"/>
                    <a:pt x="21106" y="21257"/>
                    <a:pt x="21106" y="21257"/>
                  </a:cubicBezTo>
                  <a:cubicBezTo>
                    <a:pt x="21168" y="21257"/>
                    <a:pt x="21168" y="21257"/>
                    <a:pt x="21230" y="21257"/>
                  </a:cubicBezTo>
                  <a:cubicBezTo>
                    <a:pt x="21415" y="21306"/>
                    <a:pt x="21600" y="21404"/>
                    <a:pt x="21600" y="21600"/>
                  </a:cubicBezTo>
                  <a:cubicBezTo>
                    <a:pt x="21600" y="21453"/>
                    <a:pt x="21600" y="21355"/>
                    <a:pt x="21600" y="21208"/>
                  </a:cubicBezTo>
                  <a:cubicBezTo>
                    <a:pt x="21600" y="12196"/>
                    <a:pt x="21600" y="12196"/>
                    <a:pt x="21600" y="12196"/>
                  </a:cubicBezTo>
                  <a:cubicBezTo>
                    <a:pt x="21600" y="11804"/>
                    <a:pt x="21600" y="11804"/>
                    <a:pt x="21600" y="11804"/>
                  </a:cubicBezTo>
                  <a:cubicBezTo>
                    <a:pt x="21600" y="11804"/>
                    <a:pt x="21600" y="11804"/>
                    <a:pt x="21600" y="11804"/>
                  </a:cubicBezTo>
                  <a:cubicBezTo>
                    <a:pt x="21291" y="5290"/>
                    <a:pt x="14503" y="0"/>
                    <a:pt x="6171"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945" name="Shape 3945"/>
            <p:cNvSpPr/>
            <p:nvPr/>
          </p:nvSpPr>
          <p:spPr>
            <a:xfrm>
              <a:off x="1852420" y="1617192"/>
              <a:ext cx="725552" cy="2900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0" y="17813"/>
                  </a:moveTo>
                  <a:cubicBezTo>
                    <a:pt x="168" y="18234"/>
                    <a:pt x="112" y="18514"/>
                    <a:pt x="0" y="18795"/>
                  </a:cubicBezTo>
                  <a:cubicBezTo>
                    <a:pt x="560" y="19917"/>
                    <a:pt x="1175" y="20758"/>
                    <a:pt x="1791" y="21600"/>
                  </a:cubicBezTo>
                  <a:cubicBezTo>
                    <a:pt x="1231" y="20478"/>
                    <a:pt x="727" y="19216"/>
                    <a:pt x="280" y="17813"/>
                  </a:cubicBezTo>
                  <a:moveTo>
                    <a:pt x="21600" y="0"/>
                  </a:moveTo>
                  <a:cubicBezTo>
                    <a:pt x="21096" y="2384"/>
                    <a:pt x="20145" y="6452"/>
                    <a:pt x="18634" y="10239"/>
                  </a:cubicBezTo>
                  <a:cubicBezTo>
                    <a:pt x="18075" y="13745"/>
                    <a:pt x="17235" y="16971"/>
                    <a:pt x="16116" y="19777"/>
                  </a:cubicBezTo>
                  <a:cubicBezTo>
                    <a:pt x="16004" y="20057"/>
                    <a:pt x="15892" y="20338"/>
                    <a:pt x="15780" y="20618"/>
                  </a:cubicBezTo>
                  <a:cubicBezTo>
                    <a:pt x="16899" y="18935"/>
                    <a:pt x="17907" y="16971"/>
                    <a:pt x="18802" y="14447"/>
                  </a:cubicBezTo>
                  <a:cubicBezTo>
                    <a:pt x="20593" y="9678"/>
                    <a:pt x="21432" y="4769"/>
                    <a:pt x="21600" y="3647"/>
                  </a:cubicBezTo>
                  <a:cubicBezTo>
                    <a:pt x="21600" y="3226"/>
                    <a:pt x="21600" y="2945"/>
                    <a:pt x="21600" y="2525"/>
                  </a:cubicBezTo>
                  <a:cubicBezTo>
                    <a:pt x="21600" y="0"/>
                    <a:pt x="21600" y="0"/>
                    <a:pt x="21600" y="0"/>
                  </a:cubicBezTo>
                </a:path>
              </a:pathLst>
            </a:custGeom>
            <a:solidFill>
              <a:srgbClr val="1F9B9B"/>
            </a:solidFill>
            <a:ln w="12700" cap="flat">
              <a:noFill/>
              <a:miter lim="400000"/>
            </a:ln>
            <a:effectLst/>
          </p:spPr>
          <p:txBody>
            <a:bodyPr wrap="square" lIns="71436" tIns="71436" rIns="71436" bIns="71436" numCol="1" anchor="t">
              <a:noAutofit/>
            </a:bodyPr>
            <a:lstStyle/>
            <a:p>
              <a:pPr lvl="0"/>
            </a:p>
          </p:txBody>
        </p:sp>
        <p:sp>
          <p:nvSpPr>
            <p:cNvPr id="3946" name="Shape 3946"/>
            <p:cNvSpPr/>
            <p:nvPr/>
          </p:nvSpPr>
          <p:spPr>
            <a:xfrm>
              <a:off x="2577971" y="1583815"/>
              <a:ext cx="15100" cy="826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0"/>
                    <a:pt x="21600" y="0"/>
                    <a:pt x="21600" y="0"/>
                  </a:cubicBezTo>
                  <a:cubicBezTo>
                    <a:pt x="21600" y="0"/>
                    <a:pt x="16200" y="2945"/>
                    <a:pt x="0" y="8836"/>
                  </a:cubicBezTo>
                  <a:cubicBezTo>
                    <a:pt x="0" y="17673"/>
                    <a:pt x="0" y="17673"/>
                    <a:pt x="0" y="17673"/>
                  </a:cubicBezTo>
                  <a:cubicBezTo>
                    <a:pt x="0" y="19145"/>
                    <a:pt x="0" y="20127"/>
                    <a:pt x="0" y="21600"/>
                  </a:cubicBezTo>
                  <a:cubicBezTo>
                    <a:pt x="2700" y="21109"/>
                    <a:pt x="2700" y="20618"/>
                    <a:pt x="2700" y="20618"/>
                  </a:cubicBezTo>
                  <a:cubicBezTo>
                    <a:pt x="5400" y="19636"/>
                    <a:pt x="10800" y="18655"/>
                    <a:pt x="16200" y="18164"/>
                  </a:cubicBezTo>
                  <a:cubicBezTo>
                    <a:pt x="21600" y="6873"/>
                    <a:pt x="21600" y="0"/>
                    <a:pt x="21600"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947" name="Shape 3947"/>
            <p:cNvSpPr/>
            <p:nvPr/>
          </p:nvSpPr>
          <p:spPr>
            <a:xfrm>
              <a:off x="1878645" y="1062499"/>
              <a:ext cx="592044" cy="8956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463" y="18514"/>
                  </a:moveTo>
                  <a:cubicBezTo>
                    <a:pt x="7817" y="18514"/>
                    <a:pt x="6446" y="17743"/>
                    <a:pt x="6171" y="16699"/>
                  </a:cubicBezTo>
                  <a:cubicBezTo>
                    <a:pt x="6103" y="16472"/>
                    <a:pt x="6377" y="16245"/>
                    <a:pt x="6720" y="16245"/>
                  </a:cubicBezTo>
                  <a:cubicBezTo>
                    <a:pt x="12274" y="16245"/>
                    <a:pt x="12274" y="16245"/>
                    <a:pt x="12274" y="16245"/>
                  </a:cubicBezTo>
                  <a:cubicBezTo>
                    <a:pt x="12617" y="16245"/>
                    <a:pt x="12891" y="16472"/>
                    <a:pt x="12823" y="16699"/>
                  </a:cubicBezTo>
                  <a:cubicBezTo>
                    <a:pt x="12480" y="17743"/>
                    <a:pt x="11109" y="18514"/>
                    <a:pt x="9463" y="18514"/>
                  </a:cubicBezTo>
                  <a:moveTo>
                    <a:pt x="9463" y="12978"/>
                  </a:moveTo>
                  <a:cubicBezTo>
                    <a:pt x="10423" y="12978"/>
                    <a:pt x="11177" y="12479"/>
                    <a:pt x="11177" y="11844"/>
                  </a:cubicBezTo>
                  <a:cubicBezTo>
                    <a:pt x="11177" y="11662"/>
                    <a:pt x="11451" y="11481"/>
                    <a:pt x="11726" y="11481"/>
                  </a:cubicBezTo>
                  <a:cubicBezTo>
                    <a:pt x="12069" y="11481"/>
                    <a:pt x="12274" y="11662"/>
                    <a:pt x="12274" y="11844"/>
                  </a:cubicBezTo>
                  <a:cubicBezTo>
                    <a:pt x="12274" y="12887"/>
                    <a:pt x="11040" y="13704"/>
                    <a:pt x="9463" y="13704"/>
                  </a:cubicBezTo>
                  <a:cubicBezTo>
                    <a:pt x="7954" y="13704"/>
                    <a:pt x="6651" y="12887"/>
                    <a:pt x="6651" y="11844"/>
                  </a:cubicBezTo>
                  <a:cubicBezTo>
                    <a:pt x="6651" y="11662"/>
                    <a:pt x="6926" y="11481"/>
                    <a:pt x="7200" y="11481"/>
                  </a:cubicBezTo>
                  <a:cubicBezTo>
                    <a:pt x="7543" y="11481"/>
                    <a:pt x="7749" y="11662"/>
                    <a:pt x="7749" y="11844"/>
                  </a:cubicBezTo>
                  <a:cubicBezTo>
                    <a:pt x="7749" y="12479"/>
                    <a:pt x="8503" y="12978"/>
                    <a:pt x="9463" y="12978"/>
                  </a:cubicBezTo>
                  <a:moveTo>
                    <a:pt x="15703" y="9575"/>
                  </a:moveTo>
                  <a:cubicBezTo>
                    <a:pt x="14949" y="9575"/>
                    <a:pt x="14263" y="9166"/>
                    <a:pt x="14263" y="8667"/>
                  </a:cubicBezTo>
                  <a:cubicBezTo>
                    <a:pt x="14263" y="8123"/>
                    <a:pt x="14949" y="7714"/>
                    <a:pt x="15703" y="7714"/>
                  </a:cubicBezTo>
                  <a:cubicBezTo>
                    <a:pt x="16526" y="7714"/>
                    <a:pt x="17143" y="8123"/>
                    <a:pt x="17143" y="8667"/>
                  </a:cubicBezTo>
                  <a:cubicBezTo>
                    <a:pt x="17143" y="9166"/>
                    <a:pt x="16526" y="9575"/>
                    <a:pt x="15703" y="9575"/>
                  </a:cubicBezTo>
                  <a:moveTo>
                    <a:pt x="13440" y="6943"/>
                  </a:moveTo>
                  <a:cubicBezTo>
                    <a:pt x="13440" y="6943"/>
                    <a:pt x="13440" y="6943"/>
                    <a:pt x="13371" y="6943"/>
                  </a:cubicBezTo>
                  <a:cubicBezTo>
                    <a:pt x="13097" y="6943"/>
                    <a:pt x="12891" y="6716"/>
                    <a:pt x="12891" y="6534"/>
                  </a:cubicBezTo>
                  <a:cubicBezTo>
                    <a:pt x="13097" y="5718"/>
                    <a:pt x="14331" y="5128"/>
                    <a:pt x="15703" y="5128"/>
                  </a:cubicBezTo>
                  <a:cubicBezTo>
                    <a:pt x="17074" y="5128"/>
                    <a:pt x="18309" y="5718"/>
                    <a:pt x="18514" y="6534"/>
                  </a:cubicBezTo>
                  <a:cubicBezTo>
                    <a:pt x="18583" y="6716"/>
                    <a:pt x="18377" y="6897"/>
                    <a:pt x="18034" y="6943"/>
                  </a:cubicBezTo>
                  <a:cubicBezTo>
                    <a:pt x="18034" y="6943"/>
                    <a:pt x="17966" y="6943"/>
                    <a:pt x="17966" y="6943"/>
                  </a:cubicBezTo>
                  <a:cubicBezTo>
                    <a:pt x="17691" y="6943"/>
                    <a:pt x="17486" y="6852"/>
                    <a:pt x="17417" y="6671"/>
                  </a:cubicBezTo>
                  <a:cubicBezTo>
                    <a:pt x="17280" y="6217"/>
                    <a:pt x="16526" y="5854"/>
                    <a:pt x="15703" y="5854"/>
                  </a:cubicBezTo>
                  <a:cubicBezTo>
                    <a:pt x="14880" y="5854"/>
                    <a:pt x="14126" y="6217"/>
                    <a:pt x="13989" y="6671"/>
                  </a:cubicBezTo>
                  <a:cubicBezTo>
                    <a:pt x="13989" y="6852"/>
                    <a:pt x="13714" y="6943"/>
                    <a:pt x="13440" y="6943"/>
                  </a:cubicBezTo>
                  <a:moveTo>
                    <a:pt x="9463" y="0"/>
                  </a:moveTo>
                  <a:cubicBezTo>
                    <a:pt x="8709" y="0"/>
                    <a:pt x="7954" y="45"/>
                    <a:pt x="7269" y="136"/>
                  </a:cubicBezTo>
                  <a:cubicBezTo>
                    <a:pt x="8297" y="1770"/>
                    <a:pt x="8846" y="3585"/>
                    <a:pt x="8846" y="5445"/>
                  </a:cubicBezTo>
                  <a:cubicBezTo>
                    <a:pt x="8846" y="5445"/>
                    <a:pt x="8846" y="5445"/>
                    <a:pt x="8846" y="5445"/>
                  </a:cubicBezTo>
                  <a:cubicBezTo>
                    <a:pt x="8846" y="5445"/>
                    <a:pt x="8846" y="5445"/>
                    <a:pt x="8846" y="5445"/>
                  </a:cubicBezTo>
                  <a:cubicBezTo>
                    <a:pt x="8846" y="5445"/>
                    <a:pt x="8846" y="5445"/>
                    <a:pt x="8846" y="5445"/>
                  </a:cubicBezTo>
                  <a:cubicBezTo>
                    <a:pt x="8846" y="9666"/>
                    <a:pt x="6034" y="13432"/>
                    <a:pt x="1577" y="16018"/>
                  </a:cubicBezTo>
                  <a:cubicBezTo>
                    <a:pt x="1234" y="16926"/>
                    <a:pt x="686" y="17743"/>
                    <a:pt x="0" y="18514"/>
                  </a:cubicBezTo>
                  <a:cubicBezTo>
                    <a:pt x="2194" y="20375"/>
                    <a:pt x="5554" y="21600"/>
                    <a:pt x="9257" y="21600"/>
                  </a:cubicBezTo>
                  <a:cubicBezTo>
                    <a:pt x="9257" y="21600"/>
                    <a:pt x="9326" y="21600"/>
                    <a:pt x="9326" y="21600"/>
                  </a:cubicBezTo>
                  <a:cubicBezTo>
                    <a:pt x="9600" y="21600"/>
                    <a:pt x="9874" y="21600"/>
                    <a:pt x="10149" y="21600"/>
                  </a:cubicBezTo>
                  <a:cubicBezTo>
                    <a:pt x="13166" y="21509"/>
                    <a:pt x="15909" y="20692"/>
                    <a:pt x="18034" y="19286"/>
                  </a:cubicBezTo>
                  <a:cubicBezTo>
                    <a:pt x="20297" y="17743"/>
                    <a:pt x="21600" y="15746"/>
                    <a:pt x="21600" y="13613"/>
                  </a:cubicBezTo>
                  <a:cubicBezTo>
                    <a:pt x="21600" y="7215"/>
                    <a:pt x="21600" y="7215"/>
                    <a:pt x="21600" y="7215"/>
                  </a:cubicBezTo>
                  <a:cubicBezTo>
                    <a:pt x="17691" y="6353"/>
                    <a:pt x="14194" y="2950"/>
                    <a:pt x="12000" y="182"/>
                  </a:cubicBezTo>
                  <a:cubicBezTo>
                    <a:pt x="11177" y="91"/>
                    <a:pt x="10354" y="0"/>
                    <a:pt x="9463" y="0"/>
                  </a:cubicBezTo>
                </a:path>
              </a:pathLst>
            </a:custGeom>
            <a:solidFill>
              <a:srgbClr val="3DB9B9"/>
            </a:solidFill>
            <a:ln w="12700" cap="flat">
              <a:noFill/>
              <a:miter lim="400000"/>
            </a:ln>
            <a:effectLst/>
          </p:spPr>
          <p:txBody>
            <a:bodyPr wrap="square" lIns="71436" tIns="71436" rIns="71436" bIns="71436" numCol="1" anchor="t">
              <a:noAutofit/>
            </a:bodyPr>
            <a:lstStyle/>
            <a:p>
              <a:pPr lvl="0"/>
            </a:p>
          </p:txBody>
        </p:sp>
        <p:sp>
          <p:nvSpPr>
            <p:cNvPr id="3948" name="Shape 3948"/>
            <p:cNvSpPr/>
            <p:nvPr/>
          </p:nvSpPr>
          <p:spPr>
            <a:xfrm>
              <a:off x="1861956" y="978262"/>
              <a:ext cx="638931" cy="9798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72" y="18781"/>
                  </a:moveTo>
                  <a:cubicBezTo>
                    <a:pt x="381" y="18988"/>
                    <a:pt x="191" y="19195"/>
                    <a:pt x="0" y="19361"/>
                  </a:cubicBezTo>
                  <a:cubicBezTo>
                    <a:pt x="508" y="19776"/>
                    <a:pt x="1080" y="20149"/>
                    <a:pt x="1715" y="20481"/>
                  </a:cubicBezTo>
                  <a:cubicBezTo>
                    <a:pt x="3875" y="21227"/>
                    <a:pt x="6416" y="21600"/>
                    <a:pt x="9148" y="21600"/>
                  </a:cubicBezTo>
                  <a:cubicBezTo>
                    <a:pt x="5718" y="21600"/>
                    <a:pt x="2605" y="20481"/>
                    <a:pt x="572" y="18781"/>
                  </a:cubicBezTo>
                  <a:moveTo>
                    <a:pt x="20584" y="8458"/>
                  </a:moveTo>
                  <a:cubicBezTo>
                    <a:pt x="20584" y="14303"/>
                    <a:pt x="20584" y="14303"/>
                    <a:pt x="20584" y="14303"/>
                  </a:cubicBezTo>
                  <a:cubicBezTo>
                    <a:pt x="20584" y="16252"/>
                    <a:pt x="19376" y="18076"/>
                    <a:pt x="17280" y="19486"/>
                  </a:cubicBezTo>
                  <a:cubicBezTo>
                    <a:pt x="15311" y="20771"/>
                    <a:pt x="12769" y="21517"/>
                    <a:pt x="9974" y="21600"/>
                  </a:cubicBezTo>
                  <a:cubicBezTo>
                    <a:pt x="12833" y="21559"/>
                    <a:pt x="15374" y="21061"/>
                    <a:pt x="17598" y="20190"/>
                  </a:cubicBezTo>
                  <a:cubicBezTo>
                    <a:pt x="17725" y="20107"/>
                    <a:pt x="17852" y="20025"/>
                    <a:pt x="17979" y="19942"/>
                  </a:cubicBezTo>
                  <a:cubicBezTo>
                    <a:pt x="19249" y="19112"/>
                    <a:pt x="20202" y="18159"/>
                    <a:pt x="20838" y="17122"/>
                  </a:cubicBezTo>
                  <a:cubicBezTo>
                    <a:pt x="21346" y="16210"/>
                    <a:pt x="21600" y="15257"/>
                    <a:pt x="21600" y="14303"/>
                  </a:cubicBezTo>
                  <a:cubicBezTo>
                    <a:pt x="21600" y="8623"/>
                    <a:pt x="21600" y="8623"/>
                    <a:pt x="21600" y="8623"/>
                  </a:cubicBezTo>
                  <a:cubicBezTo>
                    <a:pt x="21092" y="8540"/>
                    <a:pt x="21092" y="8540"/>
                    <a:pt x="21092" y="8540"/>
                  </a:cubicBezTo>
                  <a:cubicBezTo>
                    <a:pt x="21092" y="9494"/>
                    <a:pt x="21092" y="9494"/>
                    <a:pt x="21092" y="9494"/>
                  </a:cubicBezTo>
                  <a:cubicBezTo>
                    <a:pt x="21092" y="9494"/>
                    <a:pt x="21092" y="9494"/>
                    <a:pt x="21092" y="9494"/>
                  </a:cubicBezTo>
                  <a:cubicBezTo>
                    <a:pt x="21092" y="9162"/>
                    <a:pt x="21028" y="8831"/>
                    <a:pt x="20965" y="8540"/>
                  </a:cubicBezTo>
                  <a:cubicBezTo>
                    <a:pt x="20965" y="8540"/>
                    <a:pt x="20965" y="8540"/>
                    <a:pt x="20965" y="8540"/>
                  </a:cubicBezTo>
                  <a:cubicBezTo>
                    <a:pt x="20838" y="8499"/>
                    <a:pt x="20711" y="8499"/>
                    <a:pt x="20584" y="8458"/>
                  </a:cubicBezTo>
                  <a:moveTo>
                    <a:pt x="21600" y="7919"/>
                  </a:moveTo>
                  <a:cubicBezTo>
                    <a:pt x="21600" y="8582"/>
                    <a:pt x="21600" y="8582"/>
                    <a:pt x="21600" y="8582"/>
                  </a:cubicBezTo>
                  <a:cubicBezTo>
                    <a:pt x="21600" y="7960"/>
                    <a:pt x="21600" y="7960"/>
                    <a:pt x="21600" y="7960"/>
                  </a:cubicBezTo>
                  <a:cubicBezTo>
                    <a:pt x="21600" y="7919"/>
                    <a:pt x="21600" y="7919"/>
                    <a:pt x="21600" y="7919"/>
                  </a:cubicBezTo>
                  <a:moveTo>
                    <a:pt x="10864" y="83"/>
                  </a:moveTo>
                  <a:cubicBezTo>
                    <a:pt x="11054" y="83"/>
                    <a:pt x="11054" y="83"/>
                    <a:pt x="11054" y="83"/>
                  </a:cubicBezTo>
                  <a:cubicBezTo>
                    <a:pt x="16835" y="622"/>
                    <a:pt x="21282" y="3814"/>
                    <a:pt x="21600" y="7628"/>
                  </a:cubicBezTo>
                  <a:cubicBezTo>
                    <a:pt x="21600" y="7628"/>
                    <a:pt x="21600" y="7628"/>
                    <a:pt x="21600" y="7628"/>
                  </a:cubicBezTo>
                  <a:cubicBezTo>
                    <a:pt x="21282" y="3731"/>
                    <a:pt x="16708" y="539"/>
                    <a:pt x="10864" y="83"/>
                  </a:cubicBezTo>
                  <a:moveTo>
                    <a:pt x="9339" y="0"/>
                  </a:moveTo>
                  <a:cubicBezTo>
                    <a:pt x="8195" y="0"/>
                    <a:pt x="7052" y="124"/>
                    <a:pt x="5972" y="332"/>
                  </a:cubicBezTo>
                  <a:cubicBezTo>
                    <a:pt x="6099" y="415"/>
                    <a:pt x="6162" y="498"/>
                    <a:pt x="6289" y="622"/>
                  </a:cubicBezTo>
                  <a:cubicBezTo>
                    <a:pt x="7242" y="415"/>
                    <a:pt x="8259" y="332"/>
                    <a:pt x="9339" y="332"/>
                  </a:cubicBezTo>
                  <a:cubicBezTo>
                    <a:pt x="9402" y="332"/>
                    <a:pt x="9402" y="332"/>
                    <a:pt x="9402" y="332"/>
                  </a:cubicBezTo>
                  <a:cubicBezTo>
                    <a:pt x="9720" y="332"/>
                    <a:pt x="10038" y="332"/>
                    <a:pt x="10355" y="373"/>
                  </a:cubicBezTo>
                  <a:cubicBezTo>
                    <a:pt x="10101" y="41"/>
                    <a:pt x="10101" y="41"/>
                    <a:pt x="10101" y="41"/>
                  </a:cubicBezTo>
                  <a:cubicBezTo>
                    <a:pt x="9847" y="0"/>
                    <a:pt x="9593" y="0"/>
                    <a:pt x="9339"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949" name="Shape 3949"/>
            <p:cNvSpPr/>
            <p:nvPr/>
          </p:nvSpPr>
          <p:spPr>
            <a:xfrm>
              <a:off x="2269632" y="1382759"/>
              <a:ext cx="79469" cy="7708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950" name="Shape 3950"/>
            <p:cNvSpPr/>
            <p:nvPr/>
          </p:nvSpPr>
          <p:spPr>
            <a:xfrm>
              <a:off x="2232281" y="1275476"/>
              <a:ext cx="154243" cy="74701"/>
            </a:xfrm>
            <a:custGeom>
              <a:avLst/>
              <a:gdLst/>
              <a:ahLst/>
              <a:cxnLst>
                <a:cxn ang="0">
                  <a:pos x="wd2" y="hd2"/>
                </a:cxn>
                <a:cxn ang="5400000">
                  <a:pos x="wd2" y="hd2"/>
                </a:cxn>
                <a:cxn ang="10800000">
                  <a:pos x="wd2" y="hd2"/>
                </a:cxn>
                <a:cxn ang="16200000">
                  <a:pos x="wd2" y="hd2"/>
                </a:cxn>
              </a:cxnLst>
              <a:rect l="0" t="0" r="r" b="b"/>
              <a:pathLst>
                <a:path w="21390" h="21600" fill="norm" stroke="1" extrusionOk="0">
                  <a:moveTo>
                    <a:pt x="10670" y="0"/>
                  </a:moveTo>
                  <a:cubicBezTo>
                    <a:pt x="5465" y="0"/>
                    <a:pt x="781" y="7020"/>
                    <a:pt x="0" y="16740"/>
                  </a:cubicBezTo>
                  <a:cubicBezTo>
                    <a:pt x="0" y="18900"/>
                    <a:pt x="781" y="21600"/>
                    <a:pt x="1822" y="21600"/>
                  </a:cubicBezTo>
                  <a:cubicBezTo>
                    <a:pt x="2082" y="21600"/>
                    <a:pt x="2082" y="21600"/>
                    <a:pt x="2082" y="21600"/>
                  </a:cubicBezTo>
                  <a:cubicBezTo>
                    <a:pt x="3123" y="21600"/>
                    <a:pt x="4164" y="20520"/>
                    <a:pt x="4164" y="18360"/>
                  </a:cubicBezTo>
                  <a:cubicBezTo>
                    <a:pt x="4684" y="12960"/>
                    <a:pt x="7547" y="8640"/>
                    <a:pt x="10670" y="8640"/>
                  </a:cubicBezTo>
                  <a:cubicBezTo>
                    <a:pt x="13793" y="8640"/>
                    <a:pt x="16655" y="12960"/>
                    <a:pt x="17176" y="18360"/>
                  </a:cubicBezTo>
                  <a:cubicBezTo>
                    <a:pt x="17436" y="20520"/>
                    <a:pt x="18217" y="21600"/>
                    <a:pt x="19258" y="21600"/>
                  </a:cubicBezTo>
                  <a:cubicBezTo>
                    <a:pt x="19258" y="21600"/>
                    <a:pt x="19518" y="21600"/>
                    <a:pt x="19518" y="21600"/>
                  </a:cubicBezTo>
                  <a:cubicBezTo>
                    <a:pt x="20819" y="21060"/>
                    <a:pt x="21600" y="18900"/>
                    <a:pt x="21340" y="16740"/>
                  </a:cubicBezTo>
                  <a:cubicBezTo>
                    <a:pt x="20559" y="7020"/>
                    <a:pt x="15875" y="0"/>
                    <a:pt x="10670"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951" name="Shape 3951"/>
            <p:cNvSpPr/>
            <p:nvPr/>
          </p:nvSpPr>
          <p:spPr>
            <a:xfrm>
              <a:off x="2060629" y="1538518"/>
              <a:ext cx="154965" cy="921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93" y="0"/>
                  </a:moveTo>
                  <a:cubicBezTo>
                    <a:pt x="18439" y="0"/>
                    <a:pt x="17385" y="1763"/>
                    <a:pt x="17385" y="3527"/>
                  </a:cubicBezTo>
                  <a:cubicBezTo>
                    <a:pt x="17385" y="9698"/>
                    <a:pt x="14488" y="14547"/>
                    <a:pt x="10800" y="14547"/>
                  </a:cubicBezTo>
                  <a:cubicBezTo>
                    <a:pt x="7112" y="14547"/>
                    <a:pt x="4215" y="9698"/>
                    <a:pt x="4215" y="3527"/>
                  </a:cubicBezTo>
                  <a:cubicBezTo>
                    <a:pt x="4215" y="1763"/>
                    <a:pt x="3424" y="0"/>
                    <a:pt x="2107" y="0"/>
                  </a:cubicBezTo>
                  <a:cubicBezTo>
                    <a:pt x="1054" y="0"/>
                    <a:pt x="0" y="1763"/>
                    <a:pt x="0" y="3527"/>
                  </a:cubicBezTo>
                  <a:cubicBezTo>
                    <a:pt x="0" y="13665"/>
                    <a:pt x="5005" y="21600"/>
                    <a:pt x="10800" y="21600"/>
                  </a:cubicBezTo>
                  <a:cubicBezTo>
                    <a:pt x="16859" y="21600"/>
                    <a:pt x="21600" y="13665"/>
                    <a:pt x="21600" y="3527"/>
                  </a:cubicBezTo>
                  <a:cubicBezTo>
                    <a:pt x="21600" y="1763"/>
                    <a:pt x="20810" y="0"/>
                    <a:pt x="19493"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952" name="Shape 3952"/>
            <p:cNvSpPr/>
            <p:nvPr/>
          </p:nvSpPr>
          <p:spPr>
            <a:xfrm>
              <a:off x="2047913" y="1735601"/>
              <a:ext cx="182781" cy="94569"/>
            </a:xfrm>
            <a:custGeom>
              <a:avLst/>
              <a:gdLst/>
              <a:ahLst/>
              <a:cxnLst>
                <a:cxn ang="0">
                  <a:pos x="wd2" y="hd2"/>
                </a:cxn>
                <a:cxn ang="5400000">
                  <a:pos x="wd2" y="hd2"/>
                </a:cxn>
                <a:cxn ang="10800000">
                  <a:pos x="wd2" y="hd2"/>
                </a:cxn>
                <a:cxn ang="16200000">
                  <a:pos x="wd2" y="hd2"/>
                </a:cxn>
              </a:cxnLst>
              <a:rect l="0" t="0" r="r" b="b"/>
              <a:pathLst>
                <a:path w="21231" h="21600" fill="norm" stroke="1" extrusionOk="0">
                  <a:moveTo>
                    <a:pt x="19451" y="0"/>
                  </a:moveTo>
                  <a:cubicBezTo>
                    <a:pt x="1779" y="0"/>
                    <a:pt x="1779" y="0"/>
                    <a:pt x="1779" y="0"/>
                  </a:cubicBezTo>
                  <a:cubicBezTo>
                    <a:pt x="688" y="0"/>
                    <a:pt x="-185" y="2160"/>
                    <a:pt x="33" y="4320"/>
                  </a:cubicBezTo>
                  <a:cubicBezTo>
                    <a:pt x="906" y="14256"/>
                    <a:pt x="5270" y="21600"/>
                    <a:pt x="10506" y="21600"/>
                  </a:cubicBezTo>
                  <a:cubicBezTo>
                    <a:pt x="15742" y="21600"/>
                    <a:pt x="20106" y="14256"/>
                    <a:pt x="21197" y="4320"/>
                  </a:cubicBezTo>
                  <a:cubicBezTo>
                    <a:pt x="21415" y="2160"/>
                    <a:pt x="20542" y="0"/>
                    <a:pt x="19451"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953" name="Shape 3953"/>
            <p:cNvSpPr/>
            <p:nvPr/>
          </p:nvSpPr>
          <p:spPr>
            <a:xfrm>
              <a:off x="2247381" y="1081572"/>
              <a:ext cx="223308" cy="247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445" y="8673"/>
                    <a:pt x="13250" y="18491"/>
                    <a:pt x="21600" y="21600"/>
                  </a:cubicBezTo>
                  <a:cubicBezTo>
                    <a:pt x="21600" y="20782"/>
                    <a:pt x="21418" y="19964"/>
                    <a:pt x="21418" y="19145"/>
                  </a:cubicBezTo>
                  <a:cubicBezTo>
                    <a:pt x="17970" y="10145"/>
                    <a:pt x="10165" y="2945"/>
                    <a:pt x="0" y="0"/>
                  </a:cubicBezTo>
                </a:path>
              </a:pathLst>
            </a:custGeom>
            <a:solidFill>
              <a:srgbClr val="108C8C"/>
            </a:solidFill>
            <a:ln w="12700" cap="flat">
              <a:noFill/>
              <a:miter lim="400000"/>
            </a:ln>
            <a:effectLst/>
          </p:spPr>
          <p:txBody>
            <a:bodyPr wrap="square" lIns="71436" tIns="71436" rIns="71436" bIns="71436" numCol="1" anchor="t">
              <a:noAutofit/>
            </a:bodyPr>
            <a:lstStyle/>
            <a:p>
              <a:pPr lvl="0"/>
            </a:p>
          </p:txBody>
        </p:sp>
        <p:sp>
          <p:nvSpPr>
            <p:cNvPr id="3954" name="Shape 3954"/>
            <p:cNvSpPr/>
            <p:nvPr/>
          </p:nvSpPr>
          <p:spPr>
            <a:xfrm>
              <a:off x="2160759" y="978262"/>
              <a:ext cx="340128" cy="3909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983" y="5088"/>
                  </a:moveTo>
                  <a:cubicBezTo>
                    <a:pt x="6802" y="11423"/>
                    <a:pt x="12888" y="19212"/>
                    <a:pt x="19691" y="21185"/>
                  </a:cubicBezTo>
                  <a:cubicBezTo>
                    <a:pt x="19929" y="21288"/>
                    <a:pt x="20168" y="21288"/>
                    <a:pt x="20407" y="21392"/>
                  </a:cubicBezTo>
                  <a:cubicBezTo>
                    <a:pt x="20407" y="21392"/>
                    <a:pt x="20407" y="21392"/>
                    <a:pt x="20407" y="21392"/>
                  </a:cubicBezTo>
                  <a:cubicBezTo>
                    <a:pt x="20287" y="20146"/>
                    <a:pt x="19929" y="19004"/>
                    <a:pt x="19571" y="17862"/>
                  </a:cubicBezTo>
                  <a:cubicBezTo>
                    <a:pt x="19571" y="18381"/>
                    <a:pt x="19691" y="18900"/>
                    <a:pt x="19691" y="19419"/>
                  </a:cubicBezTo>
                  <a:cubicBezTo>
                    <a:pt x="14201" y="17446"/>
                    <a:pt x="9070" y="11215"/>
                    <a:pt x="5490" y="5712"/>
                  </a:cubicBezTo>
                  <a:cubicBezTo>
                    <a:pt x="4654" y="5400"/>
                    <a:pt x="3819" y="5192"/>
                    <a:pt x="2983" y="5088"/>
                  </a:cubicBezTo>
                  <a:moveTo>
                    <a:pt x="0" y="0"/>
                  </a:moveTo>
                  <a:cubicBezTo>
                    <a:pt x="0" y="104"/>
                    <a:pt x="0" y="104"/>
                    <a:pt x="0" y="104"/>
                  </a:cubicBezTo>
                  <a:cubicBezTo>
                    <a:pt x="477" y="935"/>
                    <a:pt x="477" y="935"/>
                    <a:pt x="477" y="935"/>
                  </a:cubicBezTo>
                  <a:cubicBezTo>
                    <a:pt x="11695" y="1765"/>
                    <a:pt x="20526" y="9969"/>
                    <a:pt x="20645" y="19938"/>
                  </a:cubicBezTo>
                  <a:cubicBezTo>
                    <a:pt x="20645" y="19938"/>
                    <a:pt x="20645" y="19938"/>
                    <a:pt x="20645" y="19938"/>
                  </a:cubicBezTo>
                  <a:cubicBezTo>
                    <a:pt x="20645" y="21392"/>
                    <a:pt x="20645" y="21392"/>
                    <a:pt x="20645" y="21392"/>
                  </a:cubicBezTo>
                  <a:cubicBezTo>
                    <a:pt x="21600" y="21600"/>
                    <a:pt x="21600" y="21600"/>
                    <a:pt x="21600" y="21600"/>
                  </a:cubicBezTo>
                  <a:cubicBezTo>
                    <a:pt x="21600" y="21600"/>
                    <a:pt x="21600" y="21600"/>
                    <a:pt x="21600" y="21600"/>
                  </a:cubicBezTo>
                  <a:cubicBezTo>
                    <a:pt x="21600" y="21496"/>
                    <a:pt x="21600" y="21496"/>
                    <a:pt x="21600" y="21496"/>
                  </a:cubicBezTo>
                  <a:cubicBezTo>
                    <a:pt x="21600" y="19835"/>
                    <a:pt x="21600" y="19835"/>
                    <a:pt x="21600" y="19835"/>
                  </a:cubicBezTo>
                  <a:cubicBezTo>
                    <a:pt x="21600" y="19108"/>
                    <a:pt x="21600" y="19108"/>
                    <a:pt x="21600" y="19108"/>
                  </a:cubicBezTo>
                  <a:cubicBezTo>
                    <a:pt x="21600" y="19108"/>
                    <a:pt x="21600" y="19108"/>
                    <a:pt x="21600" y="19108"/>
                  </a:cubicBezTo>
                  <a:cubicBezTo>
                    <a:pt x="21600" y="19108"/>
                    <a:pt x="21600" y="19108"/>
                    <a:pt x="21600" y="19108"/>
                  </a:cubicBezTo>
                  <a:cubicBezTo>
                    <a:pt x="21003" y="9554"/>
                    <a:pt x="12650" y="1558"/>
                    <a:pt x="1790" y="208"/>
                  </a:cubicBezTo>
                  <a:cubicBezTo>
                    <a:pt x="1432" y="208"/>
                    <a:pt x="1432" y="208"/>
                    <a:pt x="1432" y="208"/>
                  </a:cubicBezTo>
                  <a:cubicBezTo>
                    <a:pt x="0" y="0"/>
                    <a:pt x="0" y="0"/>
                    <a:pt x="0"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955" name="Shape 3955"/>
            <p:cNvSpPr/>
            <p:nvPr/>
          </p:nvSpPr>
          <p:spPr>
            <a:xfrm>
              <a:off x="2055066" y="1008460"/>
              <a:ext cx="152581" cy="619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733" y="0"/>
                  </a:moveTo>
                  <a:cubicBezTo>
                    <a:pt x="7733" y="0"/>
                    <a:pt x="3733" y="1309"/>
                    <a:pt x="0" y="3927"/>
                  </a:cubicBezTo>
                  <a:cubicBezTo>
                    <a:pt x="1067" y="9164"/>
                    <a:pt x="2133" y="15055"/>
                    <a:pt x="3200" y="20945"/>
                  </a:cubicBezTo>
                  <a:cubicBezTo>
                    <a:pt x="5867" y="19636"/>
                    <a:pt x="8800" y="18982"/>
                    <a:pt x="11733" y="18982"/>
                  </a:cubicBezTo>
                  <a:cubicBezTo>
                    <a:pt x="15200" y="18982"/>
                    <a:pt x="18400" y="20291"/>
                    <a:pt x="21600" y="21600"/>
                  </a:cubicBezTo>
                  <a:cubicBezTo>
                    <a:pt x="20000" y="14400"/>
                    <a:pt x="18400" y="7200"/>
                    <a:pt x="17333" y="655"/>
                  </a:cubicBezTo>
                  <a:cubicBezTo>
                    <a:pt x="15467" y="655"/>
                    <a:pt x="13600" y="0"/>
                    <a:pt x="11733" y="0"/>
                  </a:cubicBezTo>
                </a:path>
              </a:pathLst>
            </a:custGeom>
            <a:solidFill>
              <a:srgbClr val="2DA9A9"/>
            </a:solidFill>
            <a:ln w="12700" cap="flat">
              <a:noFill/>
              <a:miter lim="400000"/>
            </a:ln>
            <a:effectLst/>
          </p:spPr>
          <p:txBody>
            <a:bodyPr wrap="square" lIns="71436" tIns="71436" rIns="71436" bIns="71436" numCol="1" anchor="t">
              <a:noAutofit/>
            </a:bodyPr>
            <a:lstStyle/>
            <a:p>
              <a:pPr lvl="0"/>
            </a:p>
          </p:txBody>
        </p:sp>
        <p:sp>
          <p:nvSpPr>
            <p:cNvPr id="3956" name="Shape 3956"/>
            <p:cNvSpPr/>
            <p:nvPr/>
          </p:nvSpPr>
          <p:spPr>
            <a:xfrm>
              <a:off x="2047914" y="993361"/>
              <a:ext cx="437875" cy="4156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15" y="19352"/>
                  </a:moveTo>
                  <a:cubicBezTo>
                    <a:pt x="21507" y="20036"/>
                    <a:pt x="21600" y="20818"/>
                    <a:pt x="21600" y="21600"/>
                  </a:cubicBezTo>
                  <a:cubicBezTo>
                    <a:pt x="21600" y="21600"/>
                    <a:pt x="21600" y="21600"/>
                    <a:pt x="21600" y="21600"/>
                  </a:cubicBezTo>
                  <a:cubicBezTo>
                    <a:pt x="21600" y="19352"/>
                    <a:pt x="21600" y="19352"/>
                    <a:pt x="21600" y="19352"/>
                  </a:cubicBezTo>
                  <a:cubicBezTo>
                    <a:pt x="21415" y="19352"/>
                    <a:pt x="21415" y="19352"/>
                    <a:pt x="21415" y="19352"/>
                  </a:cubicBezTo>
                  <a:moveTo>
                    <a:pt x="4542" y="0"/>
                  </a:moveTo>
                  <a:cubicBezTo>
                    <a:pt x="4450" y="0"/>
                    <a:pt x="4450" y="0"/>
                    <a:pt x="4450" y="0"/>
                  </a:cubicBezTo>
                  <a:cubicBezTo>
                    <a:pt x="2874" y="0"/>
                    <a:pt x="1391" y="195"/>
                    <a:pt x="0" y="684"/>
                  </a:cubicBezTo>
                  <a:cubicBezTo>
                    <a:pt x="93" y="880"/>
                    <a:pt x="185" y="1075"/>
                    <a:pt x="371" y="1368"/>
                  </a:cubicBezTo>
                  <a:cubicBezTo>
                    <a:pt x="1669" y="977"/>
                    <a:pt x="3059" y="782"/>
                    <a:pt x="4450" y="782"/>
                  </a:cubicBezTo>
                  <a:cubicBezTo>
                    <a:pt x="5099" y="782"/>
                    <a:pt x="5748" y="880"/>
                    <a:pt x="6397" y="880"/>
                  </a:cubicBezTo>
                  <a:cubicBezTo>
                    <a:pt x="6304" y="782"/>
                    <a:pt x="6211" y="684"/>
                    <a:pt x="6211" y="489"/>
                  </a:cubicBezTo>
                  <a:cubicBezTo>
                    <a:pt x="5933" y="98"/>
                    <a:pt x="5933" y="98"/>
                    <a:pt x="5933" y="98"/>
                  </a:cubicBezTo>
                  <a:cubicBezTo>
                    <a:pt x="5470" y="0"/>
                    <a:pt x="5006" y="0"/>
                    <a:pt x="4542"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957" name="Shape 3957"/>
            <p:cNvSpPr/>
            <p:nvPr/>
          </p:nvSpPr>
          <p:spPr>
            <a:xfrm>
              <a:off x="2213209" y="1017996"/>
              <a:ext cx="255891" cy="2837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94" y="1430"/>
                    <a:pt x="1747" y="3147"/>
                    <a:pt x="2859" y="4864"/>
                  </a:cubicBezTo>
                  <a:cubicBezTo>
                    <a:pt x="11753" y="7438"/>
                    <a:pt x="18582" y="13732"/>
                    <a:pt x="21600" y="21600"/>
                  </a:cubicBezTo>
                  <a:cubicBezTo>
                    <a:pt x="20171" y="11158"/>
                    <a:pt x="11435" y="2289"/>
                    <a:pt x="0" y="0"/>
                  </a:cubicBezTo>
                </a:path>
              </a:pathLst>
            </a:custGeom>
            <a:solidFill>
              <a:srgbClr val="098585"/>
            </a:solidFill>
            <a:ln w="12700" cap="flat">
              <a:noFill/>
              <a:miter lim="400000"/>
            </a:ln>
            <a:effectLst/>
          </p:spPr>
          <p:txBody>
            <a:bodyPr wrap="square" lIns="71436" tIns="71436" rIns="71436" bIns="71436" numCol="1" anchor="t">
              <a:noAutofit/>
            </a:bodyPr>
            <a:lstStyle/>
            <a:p>
              <a:pPr lvl="0"/>
            </a:p>
          </p:txBody>
        </p:sp>
        <p:sp>
          <p:nvSpPr>
            <p:cNvPr id="3958" name="Shape 3958"/>
            <p:cNvSpPr/>
            <p:nvPr/>
          </p:nvSpPr>
          <p:spPr>
            <a:xfrm>
              <a:off x="2167911" y="994950"/>
              <a:ext cx="317877" cy="3703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383" y="439"/>
                    <a:pt x="383" y="439"/>
                    <a:pt x="383" y="439"/>
                  </a:cubicBezTo>
                  <a:cubicBezTo>
                    <a:pt x="383" y="658"/>
                    <a:pt x="511" y="768"/>
                    <a:pt x="639" y="877"/>
                  </a:cubicBezTo>
                  <a:cubicBezTo>
                    <a:pt x="1150" y="1974"/>
                    <a:pt x="1917" y="3180"/>
                    <a:pt x="2684" y="4386"/>
                  </a:cubicBezTo>
                  <a:cubicBezTo>
                    <a:pt x="3579" y="4495"/>
                    <a:pt x="4473" y="4715"/>
                    <a:pt x="5368" y="5044"/>
                  </a:cubicBezTo>
                  <a:cubicBezTo>
                    <a:pt x="4473" y="3728"/>
                    <a:pt x="3707" y="2412"/>
                    <a:pt x="3067" y="1316"/>
                  </a:cubicBezTo>
                  <a:cubicBezTo>
                    <a:pt x="12270" y="3070"/>
                    <a:pt x="19299" y="9868"/>
                    <a:pt x="20450" y="17872"/>
                  </a:cubicBezTo>
                  <a:cubicBezTo>
                    <a:pt x="20833" y="19078"/>
                    <a:pt x="21217" y="20284"/>
                    <a:pt x="21344" y="21600"/>
                  </a:cubicBezTo>
                  <a:cubicBezTo>
                    <a:pt x="21600" y="21600"/>
                    <a:pt x="21600" y="21600"/>
                    <a:pt x="21600" y="21600"/>
                  </a:cubicBezTo>
                  <a:cubicBezTo>
                    <a:pt x="21600" y="20065"/>
                    <a:pt x="21600" y="20065"/>
                    <a:pt x="21600" y="20065"/>
                  </a:cubicBezTo>
                  <a:cubicBezTo>
                    <a:pt x="21600" y="20065"/>
                    <a:pt x="21600" y="20065"/>
                    <a:pt x="21600" y="20065"/>
                  </a:cubicBezTo>
                  <a:cubicBezTo>
                    <a:pt x="21472" y="9539"/>
                    <a:pt x="12014" y="877"/>
                    <a:pt x="0"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959" name="Shape 3959"/>
            <p:cNvSpPr/>
            <p:nvPr/>
          </p:nvSpPr>
          <p:spPr>
            <a:xfrm>
              <a:off x="1793613" y="1739574"/>
              <a:ext cx="780386" cy="4418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039" y="4504"/>
                    <a:pt x="16447" y="12133"/>
                    <a:pt x="9421" y="12133"/>
                  </a:cubicBezTo>
                  <a:cubicBezTo>
                    <a:pt x="5777" y="12133"/>
                    <a:pt x="3071" y="10111"/>
                    <a:pt x="1093" y="7445"/>
                  </a:cubicBezTo>
                  <a:cubicBezTo>
                    <a:pt x="729" y="8089"/>
                    <a:pt x="364" y="8732"/>
                    <a:pt x="0" y="9375"/>
                  </a:cubicBezTo>
                  <a:cubicBezTo>
                    <a:pt x="3071" y="16361"/>
                    <a:pt x="8536" y="21232"/>
                    <a:pt x="17072" y="21600"/>
                  </a:cubicBezTo>
                  <a:cubicBezTo>
                    <a:pt x="20351" y="15534"/>
                    <a:pt x="21340" y="5331"/>
                    <a:pt x="21600" y="0"/>
                  </a:cubicBezTo>
                </a:path>
              </a:pathLst>
            </a:custGeom>
            <a:solidFill>
              <a:srgbClr val="2CA8A8"/>
            </a:solidFill>
            <a:ln w="12700" cap="flat">
              <a:noFill/>
              <a:miter lim="400000"/>
            </a:ln>
            <a:effectLst/>
          </p:spPr>
          <p:txBody>
            <a:bodyPr wrap="square" lIns="71436" tIns="71436" rIns="71436" bIns="71436" numCol="1" anchor="t">
              <a:noAutofit/>
            </a:bodyPr>
            <a:lstStyle/>
            <a:p>
              <a:pPr lvl="0"/>
            </a:p>
          </p:txBody>
        </p:sp>
        <p:sp>
          <p:nvSpPr>
            <p:cNvPr id="3960" name="Shape 3960"/>
            <p:cNvSpPr/>
            <p:nvPr/>
          </p:nvSpPr>
          <p:spPr>
            <a:xfrm>
              <a:off x="1734011" y="1652953"/>
              <a:ext cx="874159" cy="5999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39" y="2844"/>
                  </a:moveTo>
                  <a:cubicBezTo>
                    <a:pt x="20996" y="1490"/>
                    <a:pt x="21228" y="542"/>
                    <a:pt x="21228" y="542"/>
                  </a:cubicBezTo>
                  <a:cubicBezTo>
                    <a:pt x="21228" y="542"/>
                    <a:pt x="21228" y="542"/>
                    <a:pt x="21228" y="542"/>
                  </a:cubicBezTo>
                  <a:cubicBezTo>
                    <a:pt x="21228" y="677"/>
                    <a:pt x="21228" y="1083"/>
                    <a:pt x="21228" y="1828"/>
                  </a:cubicBezTo>
                  <a:cubicBezTo>
                    <a:pt x="20996" y="2167"/>
                    <a:pt x="20717" y="2505"/>
                    <a:pt x="20439" y="2844"/>
                  </a:cubicBezTo>
                  <a:moveTo>
                    <a:pt x="21228" y="0"/>
                  </a:moveTo>
                  <a:cubicBezTo>
                    <a:pt x="21228" y="0"/>
                    <a:pt x="21182" y="0"/>
                    <a:pt x="21135" y="0"/>
                  </a:cubicBezTo>
                  <a:cubicBezTo>
                    <a:pt x="21043" y="68"/>
                    <a:pt x="20950" y="203"/>
                    <a:pt x="20903" y="339"/>
                  </a:cubicBezTo>
                  <a:cubicBezTo>
                    <a:pt x="20903" y="339"/>
                    <a:pt x="20903" y="406"/>
                    <a:pt x="20857" y="474"/>
                  </a:cubicBezTo>
                  <a:cubicBezTo>
                    <a:pt x="20717" y="1016"/>
                    <a:pt x="20021" y="3386"/>
                    <a:pt x="18534" y="5688"/>
                  </a:cubicBezTo>
                  <a:cubicBezTo>
                    <a:pt x="17791" y="6907"/>
                    <a:pt x="16955" y="7855"/>
                    <a:pt x="16026" y="8667"/>
                  </a:cubicBezTo>
                  <a:cubicBezTo>
                    <a:pt x="14400" y="10089"/>
                    <a:pt x="12542" y="10902"/>
                    <a:pt x="10452" y="10969"/>
                  </a:cubicBezTo>
                  <a:cubicBezTo>
                    <a:pt x="10266" y="10969"/>
                    <a:pt x="10080" y="10969"/>
                    <a:pt x="9894" y="10969"/>
                  </a:cubicBezTo>
                  <a:cubicBezTo>
                    <a:pt x="9894" y="10969"/>
                    <a:pt x="9848" y="10969"/>
                    <a:pt x="9848" y="10969"/>
                  </a:cubicBezTo>
                  <a:cubicBezTo>
                    <a:pt x="7850" y="10969"/>
                    <a:pt x="5992" y="10360"/>
                    <a:pt x="4413" y="9141"/>
                  </a:cubicBezTo>
                  <a:cubicBezTo>
                    <a:pt x="3902" y="8735"/>
                    <a:pt x="3391" y="8329"/>
                    <a:pt x="2926" y="7787"/>
                  </a:cubicBezTo>
                  <a:cubicBezTo>
                    <a:pt x="2787" y="8058"/>
                    <a:pt x="2601" y="8329"/>
                    <a:pt x="2462" y="8599"/>
                  </a:cubicBezTo>
                  <a:cubicBezTo>
                    <a:pt x="4227" y="10563"/>
                    <a:pt x="6643" y="12053"/>
                    <a:pt x="9894" y="12053"/>
                  </a:cubicBezTo>
                  <a:cubicBezTo>
                    <a:pt x="16165" y="12053"/>
                    <a:pt x="19370" y="6433"/>
                    <a:pt x="20764" y="3115"/>
                  </a:cubicBezTo>
                  <a:cubicBezTo>
                    <a:pt x="20532" y="7042"/>
                    <a:pt x="19649" y="14558"/>
                    <a:pt x="16723" y="19027"/>
                  </a:cubicBezTo>
                  <a:cubicBezTo>
                    <a:pt x="16862" y="19095"/>
                    <a:pt x="17048" y="19095"/>
                    <a:pt x="17234" y="19095"/>
                  </a:cubicBezTo>
                  <a:cubicBezTo>
                    <a:pt x="16769" y="19772"/>
                    <a:pt x="16305" y="20449"/>
                    <a:pt x="15747" y="21058"/>
                  </a:cubicBezTo>
                  <a:cubicBezTo>
                    <a:pt x="6968" y="21058"/>
                    <a:pt x="2415" y="17131"/>
                    <a:pt x="279" y="11240"/>
                  </a:cubicBezTo>
                  <a:cubicBezTo>
                    <a:pt x="186" y="11308"/>
                    <a:pt x="93" y="11376"/>
                    <a:pt x="0" y="11511"/>
                  </a:cubicBezTo>
                  <a:cubicBezTo>
                    <a:pt x="279" y="12256"/>
                    <a:pt x="557" y="13001"/>
                    <a:pt x="929" y="13678"/>
                  </a:cubicBezTo>
                  <a:cubicBezTo>
                    <a:pt x="1812" y="14423"/>
                    <a:pt x="2508" y="15506"/>
                    <a:pt x="3019" y="16792"/>
                  </a:cubicBezTo>
                  <a:cubicBezTo>
                    <a:pt x="3066" y="16792"/>
                    <a:pt x="3066" y="16792"/>
                    <a:pt x="3066" y="16860"/>
                  </a:cubicBezTo>
                  <a:cubicBezTo>
                    <a:pt x="4552" y="18485"/>
                    <a:pt x="6364" y="19704"/>
                    <a:pt x="8547" y="20449"/>
                  </a:cubicBezTo>
                  <a:cubicBezTo>
                    <a:pt x="8547" y="20449"/>
                    <a:pt x="8547" y="20449"/>
                    <a:pt x="8547" y="20449"/>
                  </a:cubicBezTo>
                  <a:cubicBezTo>
                    <a:pt x="8919" y="20584"/>
                    <a:pt x="9337" y="20720"/>
                    <a:pt x="9708" y="20855"/>
                  </a:cubicBezTo>
                  <a:cubicBezTo>
                    <a:pt x="9894" y="20855"/>
                    <a:pt x="10034" y="20923"/>
                    <a:pt x="10219" y="20991"/>
                  </a:cubicBezTo>
                  <a:cubicBezTo>
                    <a:pt x="10498" y="21058"/>
                    <a:pt x="10777" y="21058"/>
                    <a:pt x="11055" y="21126"/>
                  </a:cubicBezTo>
                  <a:cubicBezTo>
                    <a:pt x="11055" y="21126"/>
                    <a:pt x="11055" y="21126"/>
                    <a:pt x="11055" y="21126"/>
                  </a:cubicBezTo>
                  <a:cubicBezTo>
                    <a:pt x="12495" y="21465"/>
                    <a:pt x="14075" y="21600"/>
                    <a:pt x="15747" y="21600"/>
                  </a:cubicBezTo>
                  <a:cubicBezTo>
                    <a:pt x="15840" y="21600"/>
                    <a:pt x="15886" y="21532"/>
                    <a:pt x="15979" y="21465"/>
                  </a:cubicBezTo>
                  <a:cubicBezTo>
                    <a:pt x="16583" y="20787"/>
                    <a:pt x="17141" y="20043"/>
                    <a:pt x="17652" y="19162"/>
                  </a:cubicBezTo>
                  <a:cubicBezTo>
                    <a:pt x="17837" y="18824"/>
                    <a:pt x="18023" y="18485"/>
                    <a:pt x="18209" y="18147"/>
                  </a:cubicBezTo>
                  <a:cubicBezTo>
                    <a:pt x="21554" y="11376"/>
                    <a:pt x="21600" y="1083"/>
                    <a:pt x="21600" y="542"/>
                  </a:cubicBezTo>
                  <a:cubicBezTo>
                    <a:pt x="21600" y="542"/>
                    <a:pt x="21600" y="474"/>
                    <a:pt x="21600" y="474"/>
                  </a:cubicBezTo>
                  <a:cubicBezTo>
                    <a:pt x="21600" y="203"/>
                    <a:pt x="21461" y="68"/>
                    <a:pt x="21321" y="0"/>
                  </a:cubicBezTo>
                  <a:cubicBezTo>
                    <a:pt x="21275" y="0"/>
                    <a:pt x="21275" y="0"/>
                    <a:pt x="21228"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961" name="Shape 3961"/>
            <p:cNvSpPr/>
            <p:nvPr/>
          </p:nvSpPr>
          <p:spPr>
            <a:xfrm>
              <a:off x="2561283" y="1668052"/>
              <a:ext cx="31788" cy="643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0"/>
                    <a:pt x="15247" y="8894"/>
                    <a:pt x="0" y="21600"/>
                  </a:cubicBezTo>
                  <a:cubicBezTo>
                    <a:pt x="7624" y="18424"/>
                    <a:pt x="15247" y="15247"/>
                    <a:pt x="21600" y="12071"/>
                  </a:cubicBezTo>
                  <a:cubicBezTo>
                    <a:pt x="21600" y="5082"/>
                    <a:pt x="21600" y="1271"/>
                    <a:pt x="21600" y="0"/>
                  </a:cubicBezTo>
                  <a:cubicBezTo>
                    <a:pt x="21600" y="0"/>
                    <a:pt x="21600" y="0"/>
                    <a:pt x="21600"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962" name="Shape 3962"/>
            <p:cNvSpPr/>
            <p:nvPr/>
          </p:nvSpPr>
          <p:spPr>
            <a:xfrm>
              <a:off x="1758647" y="1931889"/>
              <a:ext cx="652441" cy="2908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83" y="0"/>
                  </a:moveTo>
                  <a:cubicBezTo>
                    <a:pt x="809" y="697"/>
                    <a:pt x="373" y="1254"/>
                    <a:pt x="0" y="1951"/>
                  </a:cubicBezTo>
                  <a:cubicBezTo>
                    <a:pt x="3050" y="15190"/>
                    <a:pt x="9648" y="21461"/>
                    <a:pt x="20106" y="21600"/>
                  </a:cubicBezTo>
                  <a:cubicBezTo>
                    <a:pt x="20666" y="20625"/>
                    <a:pt x="21164" y="19649"/>
                    <a:pt x="21600" y="18534"/>
                  </a:cubicBezTo>
                  <a:cubicBezTo>
                    <a:pt x="11391" y="17977"/>
                    <a:pt x="4855" y="10591"/>
                    <a:pt x="1183" y="0"/>
                  </a:cubicBezTo>
                </a:path>
              </a:pathLst>
            </a:custGeom>
            <a:solidFill>
              <a:srgbClr val="1F9B9B"/>
            </a:solidFill>
            <a:ln w="12700" cap="flat">
              <a:noFill/>
              <a:miter lim="400000"/>
            </a:ln>
            <a:effectLst/>
          </p:spPr>
          <p:txBody>
            <a:bodyPr wrap="square" lIns="71436" tIns="71436" rIns="71436" bIns="71436" numCol="1" anchor="t">
              <a:noAutofit/>
            </a:bodyPr>
            <a:lstStyle/>
            <a:p>
              <a:pPr lvl="0"/>
            </a:p>
          </p:txBody>
        </p:sp>
        <p:sp>
          <p:nvSpPr>
            <p:cNvPr id="3963" name="Shape 3963"/>
            <p:cNvSpPr/>
            <p:nvPr/>
          </p:nvSpPr>
          <p:spPr>
            <a:xfrm>
              <a:off x="1745137" y="1958114"/>
              <a:ext cx="686612" cy="2797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14" y="0"/>
                  </a:moveTo>
                  <a:cubicBezTo>
                    <a:pt x="296" y="145"/>
                    <a:pt x="178" y="290"/>
                    <a:pt x="0" y="580"/>
                  </a:cubicBezTo>
                  <a:cubicBezTo>
                    <a:pt x="2722" y="13192"/>
                    <a:pt x="8522" y="21600"/>
                    <a:pt x="19706" y="21600"/>
                  </a:cubicBezTo>
                  <a:cubicBezTo>
                    <a:pt x="20416" y="20295"/>
                    <a:pt x="21008" y="18846"/>
                    <a:pt x="21600" y="17396"/>
                  </a:cubicBezTo>
                  <a:cubicBezTo>
                    <a:pt x="21363" y="17396"/>
                    <a:pt x="21127" y="17396"/>
                    <a:pt x="20949" y="17251"/>
                  </a:cubicBezTo>
                  <a:cubicBezTo>
                    <a:pt x="20535" y="18411"/>
                    <a:pt x="20061" y="19426"/>
                    <a:pt x="19529" y="20440"/>
                  </a:cubicBezTo>
                  <a:cubicBezTo>
                    <a:pt x="9587" y="20295"/>
                    <a:pt x="3314" y="13772"/>
                    <a:pt x="414" y="0"/>
                  </a:cubicBezTo>
                </a:path>
              </a:pathLst>
            </a:custGeom>
            <a:solidFill>
              <a:srgbClr val="006565"/>
            </a:solidFill>
            <a:ln w="12700" cap="flat">
              <a:noFill/>
              <a:miter lim="400000"/>
            </a:ln>
            <a:effectLst/>
          </p:spPr>
          <p:txBody>
            <a:bodyPr wrap="square" lIns="71436" tIns="71436" rIns="71436" bIns="71436" numCol="1" anchor="t">
              <a:noAutofit/>
            </a:bodyPr>
            <a:lstStyle/>
            <a:p>
              <a:pPr lvl="0"/>
            </a:p>
          </p:txBody>
        </p:sp>
        <p:sp>
          <p:nvSpPr>
            <p:cNvPr id="3964" name="Shape 3964"/>
            <p:cNvSpPr/>
            <p:nvPr/>
          </p:nvSpPr>
          <p:spPr>
            <a:xfrm>
              <a:off x="1209516" y="2014537"/>
              <a:ext cx="665156" cy="3401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0" y="21600"/>
                    <a:pt x="0" y="21600"/>
                    <a:pt x="0" y="21600"/>
                  </a:cubicBezTo>
                  <a:cubicBezTo>
                    <a:pt x="0" y="14440"/>
                    <a:pt x="0" y="14440"/>
                    <a:pt x="0" y="14440"/>
                  </a:cubicBezTo>
                  <a:cubicBezTo>
                    <a:pt x="0" y="6444"/>
                    <a:pt x="3295" y="0"/>
                    <a:pt x="7383" y="0"/>
                  </a:cubicBezTo>
                  <a:cubicBezTo>
                    <a:pt x="14217" y="0"/>
                    <a:pt x="14217" y="0"/>
                    <a:pt x="14217" y="0"/>
                  </a:cubicBezTo>
                  <a:cubicBezTo>
                    <a:pt x="18305" y="0"/>
                    <a:pt x="21600" y="6444"/>
                    <a:pt x="21600" y="14440"/>
                  </a:cubicBezTo>
                  <a:cubicBezTo>
                    <a:pt x="21600" y="21600"/>
                    <a:pt x="21600" y="21600"/>
                    <a:pt x="21600" y="21600"/>
                  </a:cubicBezTo>
                </a:path>
              </a:pathLst>
            </a:custGeom>
            <a:solidFill>
              <a:srgbClr val="3572B0"/>
            </a:solidFill>
            <a:ln w="12700" cap="flat">
              <a:noFill/>
              <a:miter lim="400000"/>
            </a:ln>
            <a:effectLst/>
          </p:spPr>
          <p:txBody>
            <a:bodyPr wrap="square" lIns="71436" tIns="71436" rIns="71436" bIns="71436" numCol="1" anchor="t">
              <a:noAutofit/>
            </a:bodyPr>
            <a:lstStyle/>
            <a:p>
              <a:pPr lvl="0"/>
            </a:p>
          </p:txBody>
        </p:sp>
        <p:sp>
          <p:nvSpPr>
            <p:cNvPr id="3965" name="Shape 3965"/>
            <p:cNvSpPr/>
            <p:nvPr/>
          </p:nvSpPr>
          <p:spPr>
            <a:xfrm>
              <a:off x="1194417" y="1999437"/>
              <a:ext cx="695355" cy="3703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33" y="21600"/>
                  </a:moveTo>
                  <a:cubicBezTo>
                    <a:pt x="467" y="21600"/>
                    <a:pt x="467" y="21600"/>
                    <a:pt x="467" y="21600"/>
                  </a:cubicBezTo>
                  <a:cubicBezTo>
                    <a:pt x="234" y="21600"/>
                    <a:pt x="0" y="21161"/>
                    <a:pt x="0" y="20723"/>
                  </a:cubicBezTo>
                  <a:cubicBezTo>
                    <a:pt x="0" y="14144"/>
                    <a:pt x="0" y="14144"/>
                    <a:pt x="0" y="14144"/>
                  </a:cubicBezTo>
                  <a:cubicBezTo>
                    <a:pt x="0" y="6359"/>
                    <a:pt x="3386" y="0"/>
                    <a:pt x="7531" y="0"/>
                  </a:cubicBezTo>
                  <a:cubicBezTo>
                    <a:pt x="14069" y="0"/>
                    <a:pt x="14069" y="0"/>
                    <a:pt x="14069" y="0"/>
                  </a:cubicBezTo>
                  <a:cubicBezTo>
                    <a:pt x="18214" y="0"/>
                    <a:pt x="21600" y="6359"/>
                    <a:pt x="21600" y="14144"/>
                  </a:cubicBezTo>
                  <a:cubicBezTo>
                    <a:pt x="21600" y="20723"/>
                    <a:pt x="21600" y="20723"/>
                    <a:pt x="21600" y="20723"/>
                  </a:cubicBezTo>
                  <a:cubicBezTo>
                    <a:pt x="21600" y="21161"/>
                    <a:pt x="21366" y="21600"/>
                    <a:pt x="21133" y="21600"/>
                  </a:cubicBezTo>
                  <a:moveTo>
                    <a:pt x="934" y="19846"/>
                  </a:moveTo>
                  <a:cubicBezTo>
                    <a:pt x="20666" y="19846"/>
                    <a:pt x="20666" y="19846"/>
                    <a:pt x="20666" y="19846"/>
                  </a:cubicBezTo>
                  <a:cubicBezTo>
                    <a:pt x="20666" y="14144"/>
                    <a:pt x="20666" y="14144"/>
                    <a:pt x="20666" y="14144"/>
                  </a:cubicBezTo>
                  <a:cubicBezTo>
                    <a:pt x="20666" y="7346"/>
                    <a:pt x="17689" y="1754"/>
                    <a:pt x="14069" y="1754"/>
                  </a:cubicBezTo>
                  <a:cubicBezTo>
                    <a:pt x="7531" y="1754"/>
                    <a:pt x="7531" y="1754"/>
                    <a:pt x="7531" y="1754"/>
                  </a:cubicBezTo>
                  <a:cubicBezTo>
                    <a:pt x="3911" y="1754"/>
                    <a:pt x="934" y="7346"/>
                    <a:pt x="934" y="14144"/>
                  </a:cubicBezTo>
                  <a:cubicBezTo>
                    <a:pt x="934" y="19846"/>
                    <a:pt x="934" y="19846"/>
                    <a:pt x="934" y="19846"/>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966" name="Shape 3966"/>
            <p:cNvSpPr/>
            <p:nvPr/>
          </p:nvSpPr>
          <p:spPr>
            <a:xfrm>
              <a:off x="1421698" y="1878645"/>
              <a:ext cx="240793" cy="3933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894" y="10955"/>
                  </a:moveTo>
                  <a:cubicBezTo>
                    <a:pt x="4894" y="13125"/>
                    <a:pt x="2362" y="14159"/>
                    <a:pt x="1688" y="14366"/>
                  </a:cubicBezTo>
                  <a:cubicBezTo>
                    <a:pt x="1856" y="14469"/>
                    <a:pt x="10800" y="21600"/>
                    <a:pt x="10800" y="21600"/>
                  </a:cubicBezTo>
                  <a:cubicBezTo>
                    <a:pt x="10800" y="21600"/>
                    <a:pt x="19744" y="14469"/>
                    <a:pt x="19912" y="14366"/>
                  </a:cubicBezTo>
                  <a:cubicBezTo>
                    <a:pt x="19238" y="14159"/>
                    <a:pt x="16706" y="13125"/>
                    <a:pt x="16706" y="10955"/>
                  </a:cubicBezTo>
                  <a:cubicBezTo>
                    <a:pt x="16706" y="7648"/>
                    <a:pt x="21600" y="7441"/>
                    <a:pt x="21600" y="7441"/>
                  </a:cubicBezTo>
                  <a:cubicBezTo>
                    <a:pt x="21600" y="0"/>
                    <a:pt x="21600" y="0"/>
                    <a:pt x="21600" y="0"/>
                  </a:cubicBezTo>
                  <a:cubicBezTo>
                    <a:pt x="0" y="0"/>
                    <a:pt x="0" y="0"/>
                    <a:pt x="0" y="0"/>
                  </a:cubicBezTo>
                  <a:cubicBezTo>
                    <a:pt x="0" y="7441"/>
                    <a:pt x="0" y="7441"/>
                    <a:pt x="0" y="7441"/>
                  </a:cubicBezTo>
                  <a:cubicBezTo>
                    <a:pt x="0" y="7441"/>
                    <a:pt x="4894" y="7648"/>
                    <a:pt x="4894" y="10955"/>
                  </a:cubicBezTo>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967" name="Shape 3967"/>
            <p:cNvSpPr/>
            <p:nvPr/>
          </p:nvSpPr>
          <p:spPr>
            <a:xfrm>
              <a:off x="1406599" y="1863546"/>
              <a:ext cx="270991" cy="4235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500" y="21600"/>
                    <a:pt x="10050" y="21504"/>
                    <a:pt x="9900" y="21312"/>
                  </a:cubicBezTo>
                  <a:cubicBezTo>
                    <a:pt x="1800" y="14688"/>
                    <a:pt x="1650" y="14496"/>
                    <a:pt x="1650" y="14400"/>
                  </a:cubicBezTo>
                  <a:cubicBezTo>
                    <a:pt x="1350" y="14016"/>
                    <a:pt x="1500" y="13632"/>
                    <a:pt x="2100" y="13440"/>
                  </a:cubicBezTo>
                  <a:cubicBezTo>
                    <a:pt x="2400" y="13248"/>
                    <a:pt x="4350" y="12480"/>
                    <a:pt x="4350" y="10944"/>
                  </a:cubicBezTo>
                  <a:cubicBezTo>
                    <a:pt x="4350" y="8640"/>
                    <a:pt x="1200" y="8448"/>
                    <a:pt x="1050" y="8448"/>
                  </a:cubicBezTo>
                  <a:cubicBezTo>
                    <a:pt x="450" y="8448"/>
                    <a:pt x="0" y="8064"/>
                    <a:pt x="0" y="7680"/>
                  </a:cubicBezTo>
                  <a:cubicBezTo>
                    <a:pt x="0" y="768"/>
                    <a:pt x="0" y="768"/>
                    <a:pt x="0" y="768"/>
                  </a:cubicBezTo>
                  <a:cubicBezTo>
                    <a:pt x="0" y="288"/>
                    <a:pt x="450" y="0"/>
                    <a:pt x="1200" y="0"/>
                  </a:cubicBezTo>
                  <a:cubicBezTo>
                    <a:pt x="20400" y="0"/>
                    <a:pt x="20400" y="0"/>
                    <a:pt x="20400" y="0"/>
                  </a:cubicBezTo>
                  <a:cubicBezTo>
                    <a:pt x="21150" y="0"/>
                    <a:pt x="21600" y="288"/>
                    <a:pt x="21600" y="768"/>
                  </a:cubicBezTo>
                  <a:cubicBezTo>
                    <a:pt x="21600" y="7680"/>
                    <a:pt x="21600" y="7680"/>
                    <a:pt x="21600" y="7680"/>
                  </a:cubicBezTo>
                  <a:cubicBezTo>
                    <a:pt x="21600" y="8064"/>
                    <a:pt x="21150" y="8448"/>
                    <a:pt x="20550" y="8448"/>
                  </a:cubicBezTo>
                  <a:cubicBezTo>
                    <a:pt x="20250" y="8448"/>
                    <a:pt x="17250" y="8736"/>
                    <a:pt x="17250" y="10944"/>
                  </a:cubicBezTo>
                  <a:cubicBezTo>
                    <a:pt x="17250" y="12480"/>
                    <a:pt x="19200" y="13248"/>
                    <a:pt x="19500" y="13440"/>
                  </a:cubicBezTo>
                  <a:cubicBezTo>
                    <a:pt x="20100" y="13632"/>
                    <a:pt x="20250" y="14016"/>
                    <a:pt x="19950" y="14400"/>
                  </a:cubicBezTo>
                  <a:cubicBezTo>
                    <a:pt x="19950" y="14496"/>
                    <a:pt x="19800" y="14688"/>
                    <a:pt x="11700" y="21312"/>
                  </a:cubicBezTo>
                  <a:cubicBezTo>
                    <a:pt x="11550" y="21504"/>
                    <a:pt x="11100" y="21600"/>
                    <a:pt x="10800" y="21600"/>
                  </a:cubicBezTo>
                  <a:moveTo>
                    <a:pt x="4350" y="14208"/>
                  </a:moveTo>
                  <a:cubicBezTo>
                    <a:pt x="5700" y="15264"/>
                    <a:pt x="8550" y="17664"/>
                    <a:pt x="10800" y="19584"/>
                  </a:cubicBezTo>
                  <a:cubicBezTo>
                    <a:pt x="13050" y="17664"/>
                    <a:pt x="15900" y="15264"/>
                    <a:pt x="17250" y="14208"/>
                  </a:cubicBezTo>
                  <a:cubicBezTo>
                    <a:pt x="15900" y="13536"/>
                    <a:pt x="14850" y="12384"/>
                    <a:pt x="14850" y="10944"/>
                  </a:cubicBezTo>
                  <a:cubicBezTo>
                    <a:pt x="14850" y="8448"/>
                    <a:pt x="17400" y="7392"/>
                    <a:pt x="19200" y="7008"/>
                  </a:cubicBezTo>
                  <a:cubicBezTo>
                    <a:pt x="19200" y="1536"/>
                    <a:pt x="19200" y="1536"/>
                    <a:pt x="19200" y="1536"/>
                  </a:cubicBezTo>
                  <a:cubicBezTo>
                    <a:pt x="2400" y="1536"/>
                    <a:pt x="2400" y="1536"/>
                    <a:pt x="2400" y="1536"/>
                  </a:cubicBezTo>
                  <a:cubicBezTo>
                    <a:pt x="2400" y="7008"/>
                    <a:pt x="2400" y="7008"/>
                    <a:pt x="2400" y="7008"/>
                  </a:cubicBezTo>
                  <a:cubicBezTo>
                    <a:pt x="4200" y="7392"/>
                    <a:pt x="6750" y="8448"/>
                    <a:pt x="6750" y="10944"/>
                  </a:cubicBezTo>
                  <a:cubicBezTo>
                    <a:pt x="6750" y="12384"/>
                    <a:pt x="5700" y="13536"/>
                    <a:pt x="4350" y="14208"/>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968" name="Shape 3968"/>
            <p:cNvSpPr/>
            <p:nvPr/>
          </p:nvSpPr>
          <p:spPr>
            <a:xfrm>
              <a:off x="1461433" y="2014537"/>
              <a:ext cx="161323" cy="127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251" y="3086"/>
                    <a:pt x="753" y="6171"/>
                    <a:pt x="1005" y="9257"/>
                  </a:cubicBezTo>
                  <a:cubicBezTo>
                    <a:pt x="3767" y="18514"/>
                    <a:pt x="6781" y="21600"/>
                    <a:pt x="10047" y="21600"/>
                  </a:cubicBezTo>
                  <a:cubicBezTo>
                    <a:pt x="10047" y="21600"/>
                    <a:pt x="10298" y="21600"/>
                    <a:pt x="10549" y="21600"/>
                  </a:cubicBezTo>
                  <a:cubicBezTo>
                    <a:pt x="11051" y="21600"/>
                    <a:pt x="11051" y="21600"/>
                    <a:pt x="11051" y="21600"/>
                  </a:cubicBezTo>
                  <a:cubicBezTo>
                    <a:pt x="14316" y="21600"/>
                    <a:pt x="17581" y="18514"/>
                    <a:pt x="20595" y="9257"/>
                  </a:cubicBezTo>
                  <a:cubicBezTo>
                    <a:pt x="20847" y="6171"/>
                    <a:pt x="21349" y="3086"/>
                    <a:pt x="21600" y="0"/>
                  </a:cubicBezTo>
                  <a:cubicBezTo>
                    <a:pt x="18084" y="9257"/>
                    <a:pt x="14567" y="12343"/>
                    <a:pt x="11051" y="12343"/>
                  </a:cubicBezTo>
                  <a:cubicBezTo>
                    <a:pt x="10549" y="12343"/>
                    <a:pt x="10549" y="12343"/>
                    <a:pt x="10549" y="12343"/>
                  </a:cubicBezTo>
                  <a:cubicBezTo>
                    <a:pt x="10298" y="12343"/>
                    <a:pt x="10047" y="12343"/>
                    <a:pt x="9795" y="12343"/>
                  </a:cubicBezTo>
                  <a:cubicBezTo>
                    <a:pt x="6530" y="12343"/>
                    <a:pt x="3265" y="6171"/>
                    <a:pt x="0" y="0"/>
                  </a:cubicBezTo>
                </a:path>
              </a:pathLst>
            </a:custGeom>
            <a:solidFill>
              <a:srgbClr val="E8D2A0"/>
            </a:solidFill>
            <a:ln w="12700" cap="flat">
              <a:noFill/>
              <a:miter lim="400000"/>
            </a:ln>
            <a:effectLst/>
          </p:spPr>
          <p:txBody>
            <a:bodyPr wrap="square" lIns="71436" tIns="71436" rIns="71436" bIns="71436" numCol="1" anchor="t">
              <a:noAutofit/>
            </a:bodyPr>
            <a:lstStyle/>
            <a:p>
              <a:pPr lvl="0"/>
            </a:p>
          </p:txBody>
        </p:sp>
        <p:sp>
          <p:nvSpPr>
            <p:cNvPr id="3969" name="Shape 3969"/>
            <p:cNvSpPr/>
            <p:nvPr/>
          </p:nvSpPr>
          <p:spPr>
            <a:xfrm>
              <a:off x="1421698" y="2002616"/>
              <a:ext cx="240793" cy="174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419" y="4800"/>
                    <a:pt x="19238" y="9600"/>
                    <a:pt x="18056" y="14400"/>
                  </a:cubicBezTo>
                  <a:cubicBezTo>
                    <a:pt x="17887" y="16800"/>
                    <a:pt x="17550" y="19200"/>
                    <a:pt x="17381" y="21600"/>
                  </a:cubicBezTo>
                  <a:cubicBezTo>
                    <a:pt x="18900" y="19200"/>
                    <a:pt x="20250" y="12000"/>
                    <a:pt x="21600" y="4800"/>
                  </a:cubicBezTo>
                  <a:cubicBezTo>
                    <a:pt x="21600" y="0"/>
                    <a:pt x="21600" y="0"/>
                    <a:pt x="21600" y="0"/>
                  </a:cubicBezTo>
                  <a:moveTo>
                    <a:pt x="0" y="0"/>
                  </a:moveTo>
                  <a:cubicBezTo>
                    <a:pt x="0" y="4800"/>
                    <a:pt x="0" y="4800"/>
                    <a:pt x="0" y="4800"/>
                  </a:cubicBezTo>
                  <a:cubicBezTo>
                    <a:pt x="1350" y="12000"/>
                    <a:pt x="2700" y="16800"/>
                    <a:pt x="4219" y="21600"/>
                  </a:cubicBezTo>
                  <a:cubicBezTo>
                    <a:pt x="4050" y="19200"/>
                    <a:pt x="3712" y="16800"/>
                    <a:pt x="3544" y="14400"/>
                  </a:cubicBezTo>
                  <a:cubicBezTo>
                    <a:pt x="2362" y="9600"/>
                    <a:pt x="1181" y="4800"/>
                    <a:pt x="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970" name="Shape 3970"/>
            <p:cNvSpPr/>
            <p:nvPr/>
          </p:nvSpPr>
          <p:spPr>
            <a:xfrm>
              <a:off x="1466996" y="2171885"/>
              <a:ext cx="150197" cy="1001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0" y="0"/>
                    <a:pt x="0" y="0"/>
                    <a:pt x="0" y="0"/>
                  </a:cubicBezTo>
                  <a:cubicBezTo>
                    <a:pt x="4320" y="8558"/>
                    <a:pt x="10800" y="21600"/>
                    <a:pt x="10800" y="21600"/>
                  </a:cubicBezTo>
                  <a:cubicBezTo>
                    <a:pt x="10800" y="21600"/>
                    <a:pt x="17280" y="8558"/>
                    <a:pt x="21600" y="0"/>
                  </a:cubicBezTo>
                </a:path>
              </a:pathLst>
            </a:custGeom>
            <a:solidFill>
              <a:srgbClr val="E9E9E9"/>
            </a:solidFill>
            <a:ln w="12700" cap="flat">
              <a:noFill/>
              <a:miter lim="400000"/>
            </a:ln>
            <a:effectLst/>
          </p:spPr>
          <p:txBody>
            <a:bodyPr wrap="square" lIns="71436" tIns="71436" rIns="71436" bIns="71436" numCol="1" anchor="t">
              <a:noAutofit/>
            </a:bodyPr>
            <a:lstStyle/>
            <a:p>
              <a:pPr lvl="0"/>
            </a:p>
          </p:txBody>
        </p:sp>
        <p:sp>
          <p:nvSpPr>
            <p:cNvPr id="3971" name="Shape 3971"/>
            <p:cNvSpPr/>
            <p:nvPr/>
          </p:nvSpPr>
          <p:spPr>
            <a:xfrm>
              <a:off x="1450158" y="2156786"/>
              <a:ext cx="183078" cy="130330"/>
            </a:xfrm>
            <a:custGeom>
              <a:avLst/>
              <a:gdLst/>
              <a:ahLst/>
              <a:cxnLst>
                <a:cxn ang="0">
                  <a:pos x="wd2" y="hd2"/>
                </a:cxn>
                <a:cxn ang="5400000">
                  <a:pos x="wd2" y="hd2"/>
                </a:cxn>
                <a:cxn ang="10800000">
                  <a:pos x="wd2" y="hd2"/>
                </a:cxn>
                <a:cxn ang="16200000">
                  <a:pos x="wd2" y="hd2"/>
                </a:cxn>
              </a:cxnLst>
              <a:rect l="0" t="0" r="r" b="b"/>
              <a:pathLst>
                <a:path w="21449" h="21600" fill="norm" stroke="1" extrusionOk="0">
                  <a:moveTo>
                    <a:pt x="10724" y="21600"/>
                  </a:moveTo>
                  <a:cubicBezTo>
                    <a:pt x="10283" y="21600"/>
                    <a:pt x="9622" y="21287"/>
                    <a:pt x="9402" y="20661"/>
                  </a:cubicBezTo>
                  <a:cubicBezTo>
                    <a:pt x="9402" y="20661"/>
                    <a:pt x="3891" y="10643"/>
                    <a:pt x="365" y="4070"/>
                  </a:cubicBezTo>
                  <a:cubicBezTo>
                    <a:pt x="-76" y="3443"/>
                    <a:pt x="-76" y="2504"/>
                    <a:pt x="144" y="1565"/>
                  </a:cubicBezTo>
                  <a:cubicBezTo>
                    <a:pt x="585" y="626"/>
                    <a:pt x="1026" y="0"/>
                    <a:pt x="1908" y="0"/>
                  </a:cubicBezTo>
                  <a:cubicBezTo>
                    <a:pt x="19540" y="0"/>
                    <a:pt x="19540" y="0"/>
                    <a:pt x="19540" y="0"/>
                  </a:cubicBezTo>
                  <a:cubicBezTo>
                    <a:pt x="20422" y="0"/>
                    <a:pt x="20863" y="626"/>
                    <a:pt x="21304" y="1565"/>
                  </a:cubicBezTo>
                  <a:cubicBezTo>
                    <a:pt x="21524" y="2504"/>
                    <a:pt x="21524" y="3443"/>
                    <a:pt x="21083" y="4070"/>
                  </a:cubicBezTo>
                  <a:cubicBezTo>
                    <a:pt x="17557" y="10643"/>
                    <a:pt x="12046" y="20661"/>
                    <a:pt x="12046" y="20661"/>
                  </a:cubicBezTo>
                  <a:cubicBezTo>
                    <a:pt x="11826" y="21287"/>
                    <a:pt x="11165" y="21600"/>
                    <a:pt x="10724" y="21600"/>
                  </a:cubicBezTo>
                  <a:close/>
                  <a:moveTo>
                    <a:pt x="5434" y="5009"/>
                  </a:moveTo>
                  <a:cubicBezTo>
                    <a:pt x="7418" y="8765"/>
                    <a:pt x="9402" y="12522"/>
                    <a:pt x="10724" y="15026"/>
                  </a:cubicBezTo>
                  <a:cubicBezTo>
                    <a:pt x="12046" y="12522"/>
                    <a:pt x="14030" y="8765"/>
                    <a:pt x="16014" y="5009"/>
                  </a:cubicBezTo>
                  <a:lnTo>
                    <a:pt x="5434" y="500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972" name="Shape 3972"/>
            <p:cNvSpPr/>
            <p:nvPr/>
          </p:nvSpPr>
          <p:spPr>
            <a:xfrm>
              <a:off x="977467" y="723962"/>
              <a:ext cx="1128460" cy="112845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89920"/>
            </a:solidFill>
            <a:ln w="12700" cap="flat">
              <a:noFill/>
              <a:miter lim="400000"/>
            </a:ln>
            <a:effectLst/>
          </p:spPr>
          <p:txBody>
            <a:bodyPr wrap="square" lIns="71436" tIns="71436" rIns="71436" bIns="71436" numCol="1" anchor="t">
              <a:noAutofit/>
            </a:bodyPr>
            <a:lstStyle/>
            <a:p>
              <a:pPr lvl="0"/>
            </a:p>
          </p:txBody>
        </p:sp>
        <p:sp>
          <p:nvSpPr>
            <p:cNvPr id="3973" name="Shape 3973"/>
            <p:cNvSpPr/>
            <p:nvPr/>
          </p:nvSpPr>
          <p:spPr>
            <a:xfrm>
              <a:off x="963163" y="708862"/>
              <a:ext cx="1157863" cy="11586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39" y="21600"/>
                    <a:pt x="0" y="16761"/>
                    <a:pt x="0" y="10800"/>
                  </a:cubicBezTo>
                  <a:cubicBezTo>
                    <a:pt x="0" y="4839"/>
                    <a:pt x="4839" y="0"/>
                    <a:pt x="10800" y="0"/>
                  </a:cubicBezTo>
                  <a:cubicBezTo>
                    <a:pt x="16761" y="0"/>
                    <a:pt x="21600" y="4839"/>
                    <a:pt x="21600" y="10800"/>
                  </a:cubicBezTo>
                  <a:cubicBezTo>
                    <a:pt x="21600" y="16761"/>
                    <a:pt x="16761" y="21600"/>
                    <a:pt x="10800" y="21600"/>
                  </a:cubicBezTo>
                  <a:moveTo>
                    <a:pt x="10800" y="561"/>
                  </a:moveTo>
                  <a:cubicBezTo>
                    <a:pt x="5155" y="561"/>
                    <a:pt x="561" y="5155"/>
                    <a:pt x="561" y="10800"/>
                  </a:cubicBezTo>
                  <a:cubicBezTo>
                    <a:pt x="561" y="16445"/>
                    <a:pt x="5155" y="21039"/>
                    <a:pt x="10800" y="21039"/>
                  </a:cubicBezTo>
                  <a:cubicBezTo>
                    <a:pt x="16445" y="21039"/>
                    <a:pt x="21039" y="16445"/>
                    <a:pt x="21039" y="10800"/>
                  </a:cubicBezTo>
                  <a:cubicBezTo>
                    <a:pt x="21039" y="5155"/>
                    <a:pt x="16445" y="561"/>
                    <a:pt x="10800" y="561"/>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974" name="Shape 3974"/>
            <p:cNvSpPr/>
            <p:nvPr/>
          </p:nvSpPr>
          <p:spPr>
            <a:xfrm>
              <a:off x="977467" y="723961"/>
              <a:ext cx="1128460" cy="5872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662"/>
                  </a:moveTo>
                  <a:cubicBezTo>
                    <a:pt x="16632" y="1662"/>
                    <a:pt x="21348" y="10523"/>
                    <a:pt x="21600" y="21600"/>
                  </a:cubicBezTo>
                  <a:cubicBezTo>
                    <a:pt x="21600" y="21323"/>
                    <a:pt x="21600" y="21046"/>
                    <a:pt x="21600" y="20769"/>
                  </a:cubicBezTo>
                  <a:cubicBezTo>
                    <a:pt x="21600" y="9346"/>
                    <a:pt x="16776" y="0"/>
                    <a:pt x="10800" y="0"/>
                  </a:cubicBezTo>
                  <a:cubicBezTo>
                    <a:pt x="4824" y="0"/>
                    <a:pt x="0" y="9346"/>
                    <a:pt x="0" y="20769"/>
                  </a:cubicBezTo>
                  <a:cubicBezTo>
                    <a:pt x="0" y="21046"/>
                    <a:pt x="0" y="21323"/>
                    <a:pt x="0" y="21600"/>
                  </a:cubicBezTo>
                  <a:cubicBezTo>
                    <a:pt x="252" y="10523"/>
                    <a:pt x="4968" y="1662"/>
                    <a:pt x="10800" y="1662"/>
                  </a:cubicBezTo>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3975" name="Shape 3975"/>
            <p:cNvSpPr/>
            <p:nvPr/>
          </p:nvSpPr>
          <p:spPr>
            <a:xfrm>
              <a:off x="963163" y="708862"/>
              <a:ext cx="1157863" cy="11586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39" y="21600"/>
                    <a:pt x="0" y="16761"/>
                    <a:pt x="0" y="10800"/>
                  </a:cubicBezTo>
                  <a:cubicBezTo>
                    <a:pt x="0" y="4839"/>
                    <a:pt x="4839" y="0"/>
                    <a:pt x="10800" y="0"/>
                  </a:cubicBezTo>
                  <a:cubicBezTo>
                    <a:pt x="16761" y="0"/>
                    <a:pt x="21600" y="4839"/>
                    <a:pt x="21600" y="10800"/>
                  </a:cubicBezTo>
                  <a:cubicBezTo>
                    <a:pt x="21600" y="16761"/>
                    <a:pt x="16761" y="21600"/>
                    <a:pt x="10800" y="21600"/>
                  </a:cubicBezTo>
                  <a:moveTo>
                    <a:pt x="10800" y="561"/>
                  </a:moveTo>
                  <a:cubicBezTo>
                    <a:pt x="5155" y="561"/>
                    <a:pt x="561" y="5155"/>
                    <a:pt x="561" y="10800"/>
                  </a:cubicBezTo>
                  <a:cubicBezTo>
                    <a:pt x="561" y="16445"/>
                    <a:pt x="5155" y="21039"/>
                    <a:pt x="10800" y="21039"/>
                  </a:cubicBezTo>
                  <a:cubicBezTo>
                    <a:pt x="16445" y="21039"/>
                    <a:pt x="21039" y="16445"/>
                    <a:pt x="21039" y="10800"/>
                  </a:cubicBezTo>
                  <a:cubicBezTo>
                    <a:pt x="21039" y="5155"/>
                    <a:pt x="16445" y="561"/>
                    <a:pt x="10800" y="561"/>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976" name="Shape 3976"/>
            <p:cNvSpPr/>
            <p:nvPr/>
          </p:nvSpPr>
          <p:spPr>
            <a:xfrm>
              <a:off x="1165809" y="1139092"/>
              <a:ext cx="752572" cy="867775"/>
            </a:xfrm>
            <a:custGeom>
              <a:avLst/>
              <a:gdLst/>
              <a:ahLst/>
              <a:cxnLst>
                <a:cxn ang="0">
                  <a:pos x="wd2" y="hd2"/>
                </a:cxn>
                <a:cxn ang="5400000">
                  <a:pos x="wd2" y="hd2"/>
                </a:cxn>
                <a:cxn ang="10800000">
                  <a:pos x="wd2" y="hd2"/>
                </a:cxn>
                <a:cxn ang="16200000">
                  <a:pos x="wd2" y="hd2"/>
                </a:cxn>
              </a:cxnLst>
              <a:rect l="0" t="0" r="r" b="b"/>
              <a:pathLst>
                <a:path w="21600" h="21307" fill="norm" stroke="1" extrusionOk="0">
                  <a:moveTo>
                    <a:pt x="0" y="4228"/>
                  </a:moveTo>
                  <a:cubicBezTo>
                    <a:pt x="0" y="11935"/>
                    <a:pt x="0" y="11935"/>
                    <a:pt x="0" y="11935"/>
                  </a:cubicBezTo>
                  <a:cubicBezTo>
                    <a:pt x="0" y="17012"/>
                    <a:pt x="4698" y="21212"/>
                    <a:pt x="10638" y="21305"/>
                  </a:cubicBezTo>
                  <a:cubicBezTo>
                    <a:pt x="16686" y="21397"/>
                    <a:pt x="21600" y="17243"/>
                    <a:pt x="21600" y="12074"/>
                  </a:cubicBezTo>
                  <a:cubicBezTo>
                    <a:pt x="21600" y="720"/>
                    <a:pt x="21600" y="720"/>
                    <a:pt x="21600" y="720"/>
                  </a:cubicBezTo>
                  <a:cubicBezTo>
                    <a:pt x="21600" y="166"/>
                    <a:pt x="20844" y="-203"/>
                    <a:pt x="20250" y="120"/>
                  </a:cubicBezTo>
                  <a:cubicBezTo>
                    <a:pt x="10368" y="5520"/>
                    <a:pt x="0" y="4228"/>
                    <a:pt x="0" y="4228"/>
                  </a:cubicBezTo>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977" name="Shape 3977"/>
            <p:cNvSpPr/>
            <p:nvPr/>
          </p:nvSpPr>
          <p:spPr>
            <a:xfrm>
              <a:off x="1150709" y="1122895"/>
              <a:ext cx="782770" cy="8987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748" y="21600"/>
                    <a:pt x="10696" y="21600"/>
                    <a:pt x="10592" y="21600"/>
                  </a:cubicBezTo>
                  <a:cubicBezTo>
                    <a:pt x="4777" y="21510"/>
                    <a:pt x="0" y="17262"/>
                    <a:pt x="0" y="12065"/>
                  </a:cubicBezTo>
                  <a:cubicBezTo>
                    <a:pt x="0" y="4519"/>
                    <a:pt x="0" y="4519"/>
                    <a:pt x="0" y="4519"/>
                  </a:cubicBezTo>
                  <a:cubicBezTo>
                    <a:pt x="0" y="4428"/>
                    <a:pt x="52" y="4338"/>
                    <a:pt x="156" y="4248"/>
                  </a:cubicBezTo>
                  <a:cubicBezTo>
                    <a:pt x="260" y="4203"/>
                    <a:pt x="363" y="4157"/>
                    <a:pt x="467" y="4157"/>
                  </a:cubicBezTo>
                  <a:cubicBezTo>
                    <a:pt x="467" y="4157"/>
                    <a:pt x="1506" y="4293"/>
                    <a:pt x="3167" y="4293"/>
                  </a:cubicBezTo>
                  <a:cubicBezTo>
                    <a:pt x="6594" y="4293"/>
                    <a:pt x="13240" y="3751"/>
                    <a:pt x="19679" y="181"/>
                  </a:cubicBezTo>
                  <a:cubicBezTo>
                    <a:pt x="19887" y="90"/>
                    <a:pt x="20094" y="0"/>
                    <a:pt x="20354" y="0"/>
                  </a:cubicBezTo>
                  <a:cubicBezTo>
                    <a:pt x="21029" y="0"/>
                    <a:pt x="21600" y="497"/>
                    <a:pt x="21600" y="1085"/>
                  </a:cubicBezTo>
                  <a:cubicBezTo>
                    <a:pt x="21600" y="12201"/>
                    <a:pt x="21600" y="12201"/>
                    <a:pt x="21600" y="12201"/>
                  </a:cubicBezTo>
                  <a:cubicBezTo>
                    <a:pt x="21600" y="17397"/>
                    <a:pt x="16771" y="21600"/>
                    <a:pt x="10800" y="21600"/>
                  </a:cubicBezTo>
                  <a:moveTo>
                    <a:pt x="831" y="4926"/>
                  </a:moveTo>
                  <a:cubicBezTo>
                    <a:pt x="831" y="12065"/>
                    <a:pt x="831" y="12065"/>
                    <a:pt x="831" y="12065"/>
                  </a:cubicBezTo>
                  <a:cubicBezTo>
                    <a:pt x="831" y="16855"/>
                    <a:pt x="5244" y="20832"/>
                    <a:pt x="10644" y="20877"/>
                  </a:cubicBezTo>
                  <a:cubicBezTo>
                    <a:pt x="16200" y="20967"/>
                    <a:pt x="20769" y="17036"/>
                    <a:pt x="20769" y="12201"/>
                  </a:cubicBezTo>
                  <a:cubicBezTo>
                    <a:pt x="20769" y="1085"/>
                    <a:pt x="20769" y="1085"/>
                    <a:pt x="20769" y="1085"/>
                  </a:cubicBezTo>
                  <a:cubicBezTo>
                    <a:pt x="20769" y="859"/>
                    <a:pt x="20562" y="723"/>
                    <a:pt x="20354" y="723"/>
                  </a:cubicBezTo>
                  <a:cubicBezTo>
                    <a:pt x="20250" y="723"/>
                    <a:pt x="20198" y="768"/>
                    <a:pt x="20146" y="813"/>
                  </a:cubicBezTo>
                  <a:cubicBezTo>
                    <a:pt x="13500" y="4474"/>
                    <a:pt x="6698" y="5016"/>
                    <a:pt x="3167" y="5016"/>
                  </a:cubicBezTo>
                  <a:cubicBezTo>
                    <a:pt x="2129" y="5016"/>
                    <a:pt x="1298" y="4971"/>
                    <a:pt x="831" y="4926"/>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978" name="Shape 3978"/>
            <p:cNvSpPr/>
            <p:nvPr/>
          </p:nvSpPr>
          <p:spPr>
            <a:xfrm>
              <a:off x="1180908" y="1153094"/>
              <a:ext cx="722373" cy="2090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50" y="0"/>
                  </a:moveTo>
                  <a:cubicBezTo>
                    <a:pt x="21038" y="0"/>
                    <a:pt x="20981" y="195"/>
                    <a:pt x="20925" y="389"/>
                  </a:cubicBezTo>
                  <a:cubicBezTo>
                    <a:pt x="13725" y="16151"/>
                    <a:pt x="6356" y="18486"/>
                    <a:pt x="2531" y="18486"/>
                  </a:cubicBezTo>
                  <a:cubicBezTo>
                    <a:pt x="1406" y="18486"/>
                    <a:pt x="506" y="18292"/>
                    <a:pt x="0" y="18097"/>
                  </a:cubicBezTo>
                  <a:cubicBezTo>
                    <a:pt x="0" y="21211"/>
                    <a:pt x="0" y="21211"/>
                    <a:pt x="0" y="21211"/>
                  </a:cubicBezTo>
                  <a:cubicBezTo>
                    <a:pt x="506" y="21405"/>
                    <a:pt x="1406" y="21600"/>
                    <a:pt x="2531" y="21600"/>
                  </a:cubicBezTo>
                  <a:cubicBezTo>
                    <a:pt x="6469" y="21600"/>
                    <a:pt x="13669" y="19070"/>
                    <a:pt x="20644" y="3697"/>
                  </a:cubicBezTo>
                  <a:cubicBezTo>
                    <a:pt x="20813" y="3308"/>
                    <a:pt x="20981" y="3114"/>
                    <a:pt x="21150" y="3114"/>
                  </a:cubicBezTo>
                  <a:cubicBezTo>
                    <a:pt x="21319" y="3114"/>
                    <a:pt x="21488" y="3308"/>
                    <a:pt x="21600" y="3503"/>
                  </a:cubicBezTo>
                  <a:cubicBezTo>
                    <a:pt x="21600" y="1557"/>
                    <a:pt x="21600" y="1557"/>
                    <a:pt x="21600" y="1557"/>
                  </a:cubicBezTo>
                  <a:cubicBezTo>
                    <a:pt x="21600" y="584"/>
                    <a:pt x="21375" y="0"/>
                    <a:pt x="21150" y="0"/>
                  </a:cubicBezTo>
                </a:path>
              </a:pathLst>
            </a:custGeom>
            <a:solidFill>
              <a:srgbClr val="D2C49D"/>
            </a:solidFill>
            <a:ln w="12700" cap="flat">
              <a:noFill/>
              <a:miter lim="400000"/>
            </a:ln>
            <a:effectLst/>
          </p:spPr>
          <p:txBody>
            <a:bodyPr wrap="square" lIns="71436" tIns="71436" rIns="71436" bIns="71436" numCol="1" anchor="t">
              <a:noAutofit/>
            </a:bodyPr>
            <a:lstStyle/>
            <a:p>
              <a:pPr lvl="0"/>
            </a:p>
          </p:txBody>
        </p:sp>
        <p:sp>
          <p:nvSpPr>
            <p:cNvPr id="3979" name="Shape 3979"/>
            <p:cNvSpPr/>
            <p:nvPr/>
          </p:nvSpPr>
          <p:spPr>
            <a:xfrm>
              <a:off x="1165809" y="1137994"/>
              <a:ext cx="752572" cy="2201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36" y="0"/>
                  </a:moveTo>
                  <a:cubicBezTo>
                    <a:pt x="20574" y="0"/>
                    <a:pt x="20412" y="185"/>
                    <a:pt x="20250" y="554"/>
                  </a:cubicBezTo>
                  <a:cubicBezTo>
                    <a:pt x="13554" y="15138"/>
                    <a:pt x="6642" y="17538"/>
                    <a:pt x="2862" y="17538"/>
                  </a:cubicBezTo>
                  <a:cubicBezTo>
                    <a:pt x="1080" y="17538"/>
                    <a:pt x="0" y="16985"/>
                    <a:pt x="0" y="16985"/>
                  </a:cubicBezTo>
                  <a:cubicBezTo>
                    <a:pt x="0" y="21415"/>
                    <a:pt x="0" y="21415"/>
                    <a:pt x="0" y="21415"/>
                  </a:cubicBezTo>
                  <a:cubicBezTo>
                    <a:pt x="0" y="21415"/>
                    <a:pt x="162" y="21600"/>
                    <a:pt x="432" y="21600"/>
                  </a:cubicBezTo>
                  <a:cubicBezTo>
                    <a:pt x="432" y="18646"/>
                    <a:pt x="432" y="18646"/>
                    <a:pt x="432" y="18646"/>
                  </a:cubicBezTo>
                  <a:cubicBezTo>
                    <a:pt x="918" y="18831"/>
                    <a:pt x="1782" y="19015"/>
                    <a:pt x="2862" y="19015"/>
                  </a:cubicBezTo>
                  <a:cubicBezTo>
                    <a:pt x="6534" y="19015"/>
                    <a:pt x="13608" y="16800"/>
                    <a:pt x="20520" y="1846"/>
                  </a:cubicBezTo>
                  <a:cubicBezTo>
                    <a:pt x="20574" y="1662"/>
                    <a:pt x="20628" y="1477"/>
                    <a:pt x="20736" y="1477"/>
                  </a:cubicBezTo>
                  <a:cubicBezTo>
                    <a:pt x="20952" y="1477"/>
                    <a:pt x="21168" y="2031"/>
                    <a:pt x="21168" y="2954"/>
                  </a:cubicBezTo>
                  <a:cubicBezTo>
                    <a:pt x="21168" y="4800"/>
                    <a:pt x="21168" y="4800"/>
                    <a:pt x="21168" y="4800"/>
                  </a:cubicBezTo>
                  <a:cubicBezTo>
                    <a:pt x="21438" y="5354"/>
                    <a:pt x="21600" y="6277"/>
                    <a:pt x="21600" y="7385"/>
                  </a:cubicBezTo>
                  <a:cubicBezTo>
                    <a:pt x="21600" y="2954"/>
                    <a:pt x="21600" y="2954"/>
                    <a:pt x="21600" y="2954"/>
                  </a:cubicBezTo>
                  <a:cubicBezTo>
                    <a:pt x="21600" y="1292"/>
                    <a:pt x="21168" y="0"/>
                    <a:pt x="20736"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980" name="Shape 3980"/>
            <p:cNvSpPr/>
            <p:nvPr/>
          </p:nvSpPr>
          <p:spPr>
            <a:xfrm>
              <a:off x="1076009" y="1382759"/>
              <a:ext cx="89801" cy="1803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450" y="0"/>
                    <a:pt x="0" y="4950"/>
                    <a:pt x="0" y="10800"/>
                  </a:cubicBezTo>
                  <a:cubicBezTo>
                    <a:pt x="0" y="16875"/>
                    <a:pt x="9450" y="21600"/>
                    <a:pt x="21600" y="21600"/>
                  </a:cubicBezTo>
                  <a:lnTo>
                    <a:pt x="2160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981" name="Shape 3981"/>
            <p:cNvSpPr/>
            <p:nvPr/>
          </p:nvSpPr>
          <p:spPr>
            <a:xfrm>
              <a:off x="1060910" y="1367660"/>
              <a:ext cx="119999" cy="2105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21600"/>
                  </a:moveTo>
                  <a:cubicBezTo>
                    <a:pt x="8438" y="21600"/>
                    <a:pt x="0" y="16779"/>
                    <a:pt x="0" y="10800"/>
                  </a:cubicBezTo>
                  <a:cubicBezTo>
                    <a:pt x="0" y="4821"/>
                    <a:pt x="8438" y="0"/>
                    <a:pt x="18900" y="0"/>
                  </a:cubicBezTo>
                  <a:cubicBezTo>
                    <a:pt x="20250" y="0"/>
                    <a:pt x="21600" y="771"/>
                    <a:pt x="21600" y="1543"/>
                  </a:cubicBezTo>
                  <a:cubicBezTo>
                    <a:pt x="21600" y="20057"/>
                    <a:pt x="21600" y="20057"/>
                    <a:pt x="21600" y="20057"/>
                  </a:cubicBezTo>
                  <a:cubicBezTo>
                    <a:pt x="21600" y="21021"/>
                    <a:pt x="20250" y="21600"/>
                    <a:pt x="18900" y="21600"/>
                  </a:cubicBezTo>
                  <a:close/>
                  <a:moveTo>
                    <a:pt x="16200" y="3279"/>
                  </a:moveTo>
                  <a:cubicBezTo>
                    <a:pt x="10125" y="4050"/>
                    <a:pt x="5400" y="7136"/>
                    <a:pt x="5400" y="10800"/>
                  </a:cubicBezTo>
                  <a:cubicBezTo>
                    <a:pt x="5400" y="14657"/>
                    <a:pt x="10125" y="17743"/>
                    <a:pt x="16200" y="18514"/>
                  </a:cubicBezTo>
                  <a:lnTo>
                    <a:pt x="16200" y="327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982" name="Shape 3982"/>
            <p:cNvSpPr/>
            <p:nvPr/>
          </p:nvSpPr>
          <p:spPr>
            <a:xfrm>
              <a:off x="1918379" y="1382759"/>
              <a:ext cx="89801" cy="1803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150" y="0"/>
                    <a:pt x="21600" y="4950"/>
                    <a:pt x="21600" y="10800"/>
                  </a:cubicBezTo>
                  <a:cubicBezTo>
                    <a:pt x="21600" y="16875"/>
                    <a:pt x="12150" y="21600"/>
                    <a:pt x="0" y="21600"/>
                  </a:cubicBezTo>
                  <a:lnTo>
                    <a:pt x="0" y="0"/>
                  </a:lnTo>
                  <a:close/>
                </a:path>
              </a:pathLst>
            </a:custGeom>
            <a:solidFill>
              <a:srgbClr val="FFE1A4"/>
            </a:solidFill>
            <a:ln w="12700" cap="flat">
              <a:noFill/>
              <a:miter lim="400000"/>
            </a:ln>
            <a:effectLst/>
          </p:spPr>
          <p:txBody>
            <a:bodyPr wrap="square" lIns="71436" tIns="71436" rIns="71436" bIns="71436" numCol="1" anchor="t">
              <a:noAutofit/>
            </a:bodyPr>
            <a:lstStyle/>
            <a:p>
              <a:pPr lvl="0"/>
            </a:p>
          </p:txBody>
        </p:sp>
        <p:sp>
          <p:nvSpPr>
            <p:cNvPr id="3983" name="Shape 3983"/>
            <p:cNvSpPr/>
            <p:nvPr/>
          </p:nvSpPr>
          <p:spPr>
            <a:xfrm>
              <a:off x="1903280" y="1367660"/>
              <a:ext cx="120000" cy="2105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cubicBezTo>
                    <a:pt x="1350" y="21600"/>
                    <a:pt x="0" y="21021"/>
                    <a:pt x="0" y="20057"/>
                  </a:cubicBezTo>
                  <a:cubicBezTo>
                    <a:pt x="0" y="1543"/>
                    <a:pt x="0" y="1543"/>
                    <a:pt x="0" y="1543"/>
                  </a:cubicBezTo>
                  <a:cubicBezTo>
                    <a:pt x="0" y="771"/>
                    <a:pt x="1350" y="0"/>
                    <a:pt x="2700" y="0"/>
                  </a:cubicBezTo>
                  <a:cubicBezTo>
                    <a:pt x="13163" y="0"/>
                    <a:pt x="21600" y="4821"/>
                    <a:pt x="21600" y="10800"/>
                  </a:cubicBezTo>
                  <a:cubicBezTo>
                    <a:pt x="21600" y="16779"/>
                    <a:pt x="13163" y="21600"/>
                    <a:pt x="2700" y="21600"/>
                  </a:cubicBezTo>
                  <a:close/>
                  <a:moveTo>
                    <a:pt x="5400" y="3279"/>
                  </a:moveTo>
                  <a:cubicBezTo>
                    <a:pt x="5400" y="18514"/>
                    <a:pt x="5400" y="18514"/>
                    <a:pt x="5400" y="18514"/>
                  </a:cubicBezTo>
                  <a:cubicBezTo>
                    <a:pt x="11475" y="17743"/>
                    <a:pt x="16200" y="14657"/>
                    <a:pt x="16200" y="10800"/>
                  </a:cubicBezTo>
                  <a:cubicBezTo>
                    <a:pt x="16200" y="7136"/>
                    <a:pt x="11475" y="4050"/>
                    <a:pt x="5400" y="3279"/>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984" name="Shape 3984"/>
            <p:cNvSpPr/>
            <p:nvPr/>
          </p:nvSpPr>
          <p:spPr>
            <a:xfrm>
              <a:off x="1339051" y="1435208"/>
              <a:ext cx="74702" cy="74702"/>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985" name="Shape 3985"/>
            <p:cNvSpPr/>
            <p:nvPr/>
          </p:nvSpPr>
          <p:spPr>
            <a:xfrm>
              <a:off x="1669642" y="1435208"/>
              <a:ext cx="75497" cy="74702"/>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986" name="Shape 3986"/>
            <p:cNvSpPr/>
            <p:nvPr/>
          </p:nvSpPr>
          <p:spPr>
            <a:xfrm>
              <a:off x="1466996" y="1585405"/>
              <a:ext cx="150197" cy="90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60" y="21600"/>
                    <a:pt x="0" y="13500"/>
                    <a:pt x="0" y="3600"/>
                  </a:cubicBezTo>
                  <a:cubicBezTo>
                    <a:pt x="0" y="1800"/>
                    <a:pt x="1080" y="0"/>
                    <a:pt x="2160" y="0"/>
                  </a:cubicBezTo>
                  <a:cubicBezTo>
                    <a:pt x="3240" y="0"/>
                    <a:pt x="4320" y="1800"/>
                    <a:pt x="4320" y="3600"/>
                  </a:cubicBezTo>
                  <a:cubicBezTo>
                    <a:pt x="4320" y="9900"/>
                    <a:pt x="7290" y="14400"/>
                    <a:pt x="10800" y="14400"/>
                  </a:cubicBezTo>
                  <a:cubicBezTo>
                    <a:pt x="14310" y="14400"/>
                    <a:pt x="17280" y="9900"/>
                    <a:pt x="17280" y="3600"/>
                  </a:cubicBezTo>
                  <a:cubicBezTo>
                    <a:pt x="17280" y="1800"/>
                    <a:pt x="18360" y="0"/>
                    <a:pt x="19440" y="0"/>
                  </a:cubicBezTo>
                  <a:cubicBezTo>
                    <a:pt x="20520" y="0"/>
                    <a:pt x="21600" y="1800"/>
                    <a:pt x="21600" y="3600"/>
                  </a:cubicBezTo>
                  <a:cubicBezTo>
                    <a:pt x="21600" y="13500"/>
                    <a:pt x="16740" y="21600"/>
                    <a:pt x="1080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3987" name="Shape 3987"/>
            <p:cNvSpPr/>
            <p:nvPr/>
          </p:nvSpPr>
          <p:spPr>
            <a:xfrm>
              <a:off x="1453486" y="1776924"/>
              <a:ext cx="177217" cy="90596"/>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4400"/>
                    <a:pt x="21185" y="4500"/>
                  </a:cubicBezTo>
                  <a:cubicBezTo>
                    <a:pt x="21410" y="2250"/>
                    <a:pt x="20510" y="0"/>
                    <a:pt x="19385" y="0"/>
                  </a:cubicBezTo>
                  <a:cubicBezTo>
                    <a:pt x="1835" y="0"/>
                    <a:pt x="1835" y="0"/>
                    <a:pt x="1835" y="0"/>
                  </a:cubicBezTo>
                  <a:cubicBezTo>
                    <a:pt x="710" y="0"/>
                    <a:pt x="-190" y="2250"/>
                    <a:pt x="35" y="4500"/>
                  </a:cubicBezTo>
                  <a:cubicBezTo>
                    <a:pt x="935" y="14400"/>
                    <a:pt x="5435" y="21600"/>
                    <a:pt x="10610" y="2160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grpSp>
        <p:nvGrpSpPr>
          <p:cNvPr id="3993" name="Group 3993"/>
          <p:cNvGrpSpPr/>
          <p:nvPr/>
        </p:nvGrpSpPr>
        <p:grpSpPr>
          <a:xfrm>
            <a:off x="9266539" y="3084933"/>
            <a:ext cx="7212228" cy="7443311"/>
            <a:chOff x="217408" y="0"/>
            <a:chExt cx="7212226" cy="7443310"/>
          </a:xfrm>
        </p:grpSpPr>
        <p:sp>
          <p:nvSpPr>
            <p:cNvPr id="3989" name="Shape 3989"/>
            <p:cNvSpPr/>
            <p:nvPr/>
          </p:nvSpPr>
          <p:spPr>
            <a:xfrm>
              <a:off x="2816828" y="0"/>
              <a:ext cx="1732560" cy="19462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t">
              <a:spAutoFit/>
            </a:bodyPr>
            <a:lstStyle>
              <a:lvl1pPr algn="ctr">
                <a:lnSpc>
                  <a:spcPct val="90000"/>
                </a:lnSpc>
                <a:defRPr b="1" spc="-354" sz="11800">
                  <a:solidFill>
                    <a:srgbClr val="164F86"/>
                  </a:solidFill>
                  <a:latin typeface="Helvetica"/>
                  <a:ea typeface="Helvetica"/>
                  <a:cs typeface="Helvetica"/>
                  <a:sym typeface="Helvetica"/>
                </a:defRPr>
              </a:lvl1pPr>
            </a:lstStyle>
            <a:p>
              <a:pPr lvl="0">
                <a:defRPr b="0" spc="0" sz="1800">
                  <a:solidFill>
                    <a:srgbClr val="000000"/>
                  </a:solidFill>
                </a:defRPr>
              </a:pPr>
              <a:r>
                <a:rPr b="1" spc="-354" sz="11800">
                  <a:solidFill>
                    <a:srgbClr val="164F86"/>
                  </a:solidFill>
                </a:rPr>
                <a:t>19</a:t>
              </a:r>
            </a:p>
          </p:txBody>
        </p:sp>
        <p:sp>
          <p:nvSpPr>
            <p:cNvPr id="3990" name="Shape 3990"/>
            <p:cNvSpPr/>
            <p:nvPr/>
          </p:nvSpPr>
          <p:spPr>
            <a:xfrm>
              <a:off x="5697076" y="2628479"/>
              <a:ext cx="1732560" cy="19462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t">
              <a:spAutoFit/>
            </a:bodyPr>
            <a:lstStyle>
              <a:lvl1pPr algn="ctr">
                <a:lnSpc>
                  <a:spcPct val="90000"/>
                </a:lnSpc>
                <a:defRPr b="1" spc="-354" sz="11800">
                  <a:solidFill>
                    <a:srgbClr val="164F86"/>
                  </a:solidFill>
                  <a:latin typeface="Helvetica"/>
                  <a:ea typeface="Helvetica"/>
                  <a:cs typeface="Helvetica"/>
                  <a:sym typeface="Helvetica"/>
                </a:defRPr>
              </a:lvl1pPr>
            </a:lstStyle>
            <a:p>
              <a:pPr lvl="0">
                <a:defRPr b="0" spc="0" sz="1800">
                  <a:solidFill>
                    <a:srgbClr val="000000"/>
                  </a:solidFill>
                </a:defRPr>
              </a:pPr>
              <a:r>
                <a:rPr b="1" spc="-354" sz="11800">
                  <a:solidFill>
                    <a:srgbClr val="164F86"/>
                  </a:solidFill>
                </a:rPr>
                <a:t>34</a:t>
              </a:r>
            </a:p>
          </p:txBody>
        </p:sp>
        <p:sp>
          <p:nvSpPr>
            <p:cNvPr id="3991" name="Shape 3991"/>
            <p:cNvSpPr/>
            <p:nvPr/>
          </p:nvSpPr>
          <p:spPr>
            <a:xfrm>
              <a:off x="2816828" y="5497035"/>
              <a:ext cx="1732560" cy="19462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t">
              <a:spAutoFit/>
            </a:bodyPr>
            <a:lstStyle>
              <a:lvl1pPr algn="ctr">
                <a:lnSpc>
                  <a:spcPct val="90000"/>
                </a:lnSpc>
                <a:defRPr b="1" spc="-354" sz="11800">
                  <a:solidFill>
                    <a:srgbClr val="164F86"/>
                  </a:solidFill>
                  <a:latin typeface="Helvetica"/>
                  <a:ea typeface="Helvetica"/>
                  <a:cs typeface="Helvetica"/>
                  <a:sym typeface="Helvetica"/>
                </a:defRPr>
              </a:lvl1pPr>
            </a:lstStyle>
            <a:p>
              <a:pPr lvl="0">
                <a:defRPr b="0" spc="0" sz="1800">
                  <a:solidFill>
                    <a:srgbClr val="000000"/>
                  </a:solidFill>
                </a:defRPr>
              </a:pPr>
              <a:r>
                <a:rPr b="1" spc="-354" sz="11800">
                  <a:solidFill>
                    <a:srgbClr val="164F86"/>
                  </a:solidFill>
                </a:rPr>
                <a:t>18</a:t>
              </a:r>
            </a:p>
          </p:txBody>
        </p:sp>
        <p:sp>
          <p:nvSpPr>
            <p:cNvPr id="3992" name="Shape 3992"/>
            <p:cNvSpPr/>
            <p:nvPr/>
          </p:nvSpPr>
          <p:spPr>
            <a:xfrm>
              <a:off x="217408" y="2628479"/>
              <a:ext cx="1732560" cy="19462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t">
              <a:spAutoFit/>
            </a:bodyPr>
            <a:lstStyle>
              <a:lvl1pPr algn="ctr">
                <a:lnSpc>
                  <a:spcPct val="90000"/>
                </a:lnSpc>
                <a:defRPr b="1" spc="-354" sz="11800">
                  <a:solidFill>
                    <a:srgbClr val="164F86"/>
                  </a:solidFill>
                  <a:latin typeface="Helvetica"/>
                  <a:ea typeface="Helvetica"/>
                  <a:cs typeface="Helvetica"/>
                  <a:sym typeface="Helvetica"/>
                </a:defRPr>
              </a:lvl1pPr>
            </a:lstStyle>
            <a:p>
              <a:pPr lvl="0">
                <a:defRPr b="0" spc="0" sz="1800">
                  <a:solidFill>
                    <a:srgbClr val="000000"/>
                  </a:solidFill>
                </a:defRPr>
              </a:pPr>
              <a:r>
                <a:rPr b="1" spc="-354" sz="11800">
                  <a:solidFill>
                    <a:srgbClr val="164F86"/>
                  </a:solidFill>
                </a:rPr>
                <a:t>42</a:t>
              </a:r>
            </a:p>
          </p:txBody>
        </p:sp>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32" presetID="23" grpId="1" fill="hold">
                                  <p:stCondLst>
                                    <p:cond delay="0"/>
                                  </p:stCondLst>
                                  <p:iterate type="el" backwards="0">
                                    <p:tmAbs val="0"/>
                                  </p:iterate>
                                  <p:childTnLst>
                                    <p:set>
                                      <p:cBhvr>
                                        <p:cTn id="6" fill="hold"/>
                                        <p:tgtEl>
                                          <p:spTgt spid="3993"/>
                                        </p:tgtEl>
                                        <p:attrNameLst>
                                          <p:attrName>style.visibility</p:attrName>
                                        </p:attrNameLst>
                                      </p:cBhvr>
                                      <p:to>
                                        <p:strVal val="visible"/>
                                      </p:to>
                                    </p:set>
                                    <p:anim calcmode="lin" valueType="num">
                                      <p:cBhvr>
                                        <p:cTn id="7" dur="750" fill="hold"/>
                                        <p:tgtEl>
                                          <p:spTgt spid="3993"/>
                                        </p:tgtEl>
                                        <p:attrNameLst>
                                          <p:attrName>ppt_w</p:attrName>
                                        </p:attrNameLst>
                                      </p:cBhvr>
                                      <p:tavLst>
                                        <p:tav tm="0">
                                          <p:val>
                                            <p:fltVal val="0"/>
                                          </p:val>
                                        </p:tav>
                                        <p:tav tm="100000">
                                          <p:val>
                                            <p:strVal val="#ppt_w"/>
                                          </p:val>
                                        </p:tav>
                                      </p:tavLst>
                                    </p:anim>
                                    <p:anim calcmode="lin" valueType="num">
                                      <p:cBhvr>
                                        <p:cTn id="8" dur="750" fill="hold"/>
                                        <p:tgtEl>
                                          <p:spTgt spid="399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93"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1" name="Shape 191"/>
          <p:cNvSpPr/>
          <p:nvPr/>
        </p:nvSpPr>
        <p:spPr>
          <a:xfrm>
            <a:off x="717365" y="732326"/>
            <a:ext cx="20970876"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Atlassian, a software company</a:t>
            </a:r>
          </a:p>
        </p:txBody>
      </p:sp>
      <p:pic>
        <p:nvPicPr>
          <p:cNvPr id="192" name="pasted-image.pdf"/>
          <p:cNvPicPr/>
          <p:nvPr/>
        </p:nvPicPr>
        <p:blipFill>
          <a:blip r:embed="rId3">
            <a:extLst/>
          </a:blip>
          <a:stretch>
            <a:fillRect/>
          </a:stretch>
        </p:blipFill>
        <p:spPr>
          <a:xfrm>
            <a:off x="8398662" y="2144915"/>
            <a:ext cx="7586676" cy="3345752"/>
          </a:xfrm>
          <a:prstGeom prst="rect">
            <a:avLst/>
          </a:prstGeom>
          <a:ln w="12700">
            <a:miter lim="400000"/>
          </a:ln>
        </p:spPr>
      </p:pic>
      <p:sp>
        <p:nvSpPr>
          <p:cNvPr id="193" name="Shape 193"/>
          <p:cNvSpPr/>
          <p:nvPr/>
        </p:nvSpPr>
        <p:spPr>
          <a:xfrm>
            <a:off x="17380385" y="2617366"/>
            <a:ext cx="5084735" cy="981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spAutoFit/>
          </a:bodyPr>
          <a:lstStyle>
            <a:lvl1pPr>
              <a:lnSpc>
                <a:spcPct val="100000"/>
              </a:lnSpc>
              <a:spcBef>
                <a:spcPts val="300"/>
              </a:spcBef>
              <a:defRPr b="1" spc="-55" sz="5500">
                <a:solidFill>
                  <a:srgbClr val="205080"/>
                </a:solidFill>
                <a:latin typeface="Helvetica"/>
                <a:ea typeface="Helvetica"/>
                <a:cs typeface="Helvetica"/>
                <a:sym typeface="Helvetica"/>
              </a:defRPr>
            </a:lvl1pPr>
          </a:lstStyle>
          <a:p>
            <a:pPr lvl="0">
              <a:defRPr b="0" spc="0" sz="1800">
                <a:solidFill>
                  <a:srgbClr val="000000"/>
                </a:solidFill>
              </a:defRPr>
            </a:pPr>
            <a:r>
              <a:rPr b="1" spc="-55" sz="5500">
                <a:solidFill>
                  <a:srgbClr val="205080"/>
                </a:solidFill>
              </a:rPr>
              <a:t>700+ R&amp;D Staff</a:t>
            </a:r>
          </a:p>
        </p:txBody>
      </p:sp>
      <p:grpSp>
        <p:nvGrpSpPr>
          <p:cNvPr id="211" name="Group 211"/>
          <p:cNvGrpSpPr/>
          <p:nvPr/>
        </p:nvGrpSpPr>
        <p:grpSpPr>
          <a:xfrm>
            <a:off x="7068410" y="4791417"/>
            <a:ext cx="10247179" cy="1193801"/>
            <a:chOff x="0" y="0"/>
            <a:chExt cx="10247178" cy="1193800"/>
          </a:xfrm>
        </p:grpSpPr>
        <p:sp>
          <p:nvSpPr>
            <p:cNvPr id="194" name="Shape 194"/>
            <p:cNvSpPr/>
            <p:nvPr/>
          </p:nvSpPr>
          <p:spPr>
            <a:xfrm>
              <a:off x="0" y="0"/>
              <a:ext cx="10247179" cy="1193800"/>
            </a:xfrm>
            <a:prstGeom prst="rect">
              <a:avLst/>
            </a:prstGeom>
            <a:solidFill>
              <a:srgbClr val="DCDEE0"/>
            </a:solidFill>
            <a:ln w="50800" cap="flat">
              <a:solidFill>
                <a:srgbClr val="0365C0"/>
              </a:solidFill>
              <a:custDash>
                <a:ds d="200000" sp="200000"/>
              </a:custDash>
              <a:miter lim="400000"/>
            </a:ln>
            <a:effectLst/>
          </p:spPr>
          <p:txBody>
            <a:bodyPr wrap="square" lIns="71437" tIns="71437" rIns="71437" bIns="71437" numCol="1" anchor="ctr">
              <a:noAutofit/>
            </a:bodyPr>
            <a:lstStyle/>
            <a:p>
              <a:pPr lvl="0"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pic>
          <p:nvPicPr>
            <p:cNvPr id="195" name="poland.jpg"/>
            <p:cNvPicPr/>
            <p:nvPr/>
          </p:nvPicPr>
          <p:blipFill>
            <a:blip r:embed="rId4">
              <a:extLst/>
            </a:blip>
            <a:stretch>
              <a:fillRect/>
            </a:stretch>
          </p:blipFill>
          <p:spPr>
            <a:xfrm>
              <a:off x="1583830" y="127149"/>
              <a:ext cx="939801" cy="939801"/>
            </a:xfrm>
            <a:prstGeom prst="rect">
              <a:avLst/>
            </a:prstGeom>
            <a:ln w="12700" cap="flat">
              <a:noFill/>
              <a:miter lim="400000"/>
            </a:ln>
            <a:effectLst/>
          </p:spPr>
        </p:pic>
        <p:grpSp>
          <p:nvGrpSpPr>
            <p:cNvPr id="198" name="Group 198"/>
            <p:cNvGrpSpPr/>
            <p:nvPr/>
          </p:nvGrpSpPr>
          <p:grpSpPr>
            <a:xfrm>
              <a:off x="4042327" y="126816"/>
              <a:ext cx="939404" cy="949814"/>
              <a:chOff x="155" y="-183"/>
              <a:chExt cx="939403" cy="949812"/>
            </a:xfrm>
          </p:grpSpPr>
          <p:pic>
            <p:nvPicPr>
              <p:cNvPr id="196" name="Flag_of_Australia_-_Circle-512.png"/>
              <p:cNvPicPr/>
              <p:nvPr/>
            </p:nvPicPr>
            <p:blipFill>
              <a:blip r:embed="rId5">
                <a:extLst/>
              </a:blip>
              <a:stretch>
                <a:fillRect/>
              </a:stretch>
            </p:blipFill>
            <p:spPr>
              <a:xfrm>
                <a:off x="155" y="-184"/>
                <a:ext cx="939405" cy="939801"/>
              </a:xfrm>
              <a:prstGeom prst="rect">
                <a:avLst/>
              </a:prstGeom>
              <a:ln w="12700" cap="flat">
                <a:noFill/>
                <a:miter lim="400000"/>
              </a:ln>
              <a:effectLst/>
            </p:spPr>
          </p:pic>
          <p:sp>
            <p:nvSpPr>
              <p:cNvPr id="197" name="Shape 197"/>
              <p:cNvSpPr/>
              <p:nvPr/>
            </p:nvSpPr>
            <p:spPr>
              <a:xfrm>
                <a:off x="7756" y="25400"/>
                <a:ext cx="924230" cy="92423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508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lvl="0">
                  <a:defRPr sz="1800">
                    <a:solidFill>
                      <a:srgbClr val="000000"/>
                    </a:solidFill>
                    <a:effectLst/>
                  </a:defRPr>
                </a:pPr>
                <a:r>
                  <a:rPr sz="5200">
                    <a:solidFill>
                      <a:srgbClr val="FFFFFF"/>
                    </a:solidFill>
                    <a:effectLst>
                      <a:outerShdw sx="100000" sy="100000" kx="0" ky="0" algn="b" rotWithShape="0" blurRad="38100" dist="12700" dir="5400000">
                        <a:srgbClr val="000000">
                          <a:alpha val="50000"/>
                        </a:srgbClr>
                      </a:outerShdw>
                    </a:effectLst>
                  </a:rPr>
                  <a:t> </a:t>
                </a:r>
              </a:p>
            </p:txBody>
          </p:sp>
        </p:grpSp>
        <p:grpSp>
          <p:nvGrpSpPr>
            <p:cNvPr id="201" name="Group 201"/>
            <p:cNvGrpSpPr/>
            <p:nvPr/>
          </p:nvGrpSpPr>
          <p:grpSpPr>
            <a:xfrm>
              <a:off x="5272210" y="126995"/>
              <a:ext cx="937842" cy="975030"/>
              <a:chOff x="-64" y="-4"/>
              <a:chExt cx="937841" cy="975029"/>
            </a:xfrm>
          </p:grpSpPr>
          <p:pic>
            <p:nvPicPr>
              <p:cNvPr id="199" name="holand.jpg"/>
              <p:cNvPicPr/>
              <p:nvPr/>
            </p:nvPicPr>
            <p:blipFill>
              <a:blip r:embed="rId6">
                <a:extLst/>
              </a:blip>
              <a:stretch>
                <a:fillRect/>
              </a:stretch>
            </p:blipFill>
            <p:spPr>
              <a:xfrm>
                <a:off x="-65" y="-5"/>
                <a:ext cx="937842" cy="975030"/>
              </a:xfrm>
              <a:prstGeom prst="rect">
                <a:avLst/>
              </a:prstGeom>
              <a:ln w="12700" cap="flat">
                <a:noFill/>
                <a:miter lim="400000"/>
              </a:ln>
              <a:effectLst/>
            </p:spPr>
          </p:pic>
          <p:sp>
            <p:nvSpPr>
              <p:cNvPr id="200" name="Shape 200"/>
              <p:cNvSpPr/>
              <p:nvPr/>
            </p:nvSpPr>
            <p:spPr>
              <a:xfrm>
                <a:off x="6741" y="25395"/>
                <a:ext cx="924230" cy="92423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508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lvl="0">
                  <a:defRPr sz="1800">
                    <a:solidFill>
                      <a:srgbClr val="000000"/>
                    </a:solidFill>
                    <a:effectLst/>
                  </a:defRPr>
                </a:pPr>
                <a:r>
                  <a:rPr sz="5200">
                    <a:solidFill>
                      <a:srgbClr val="FFFFFF"/>
                    </a:solidFill>
                    <a:effectLst>
                      <a:outerShdw sx="100000" sy="100000" kx="0" ky="0" algn="b" rotWithShape="0" blurRad="38100" dist="12700" dir="5400000">
                        <a:srgbClr val="000000">
                          <a:alpha val="50000"/>
                        </a:srgbClr>
                      </a:outerShdw>
                    </a:effectLst>
                  </a:rPr>
                  <a:t> </a:t>
                </a:r>
              </a:p>
            </p:txBody>
          </p:sp>
        </p:grpSp>
        <p:grpSp>
          <p:nvGrpSpPr>
            <p:cNvPr id="204" name="Group 204"/>
            <p:cNvGrpSpPr/>
            <p:nvPr/>
          </p:nvGrpSpPr>
          <p:grpSpPr>
            <a:xfrm>
              <a:off x="6507251" y="126887"/>
              <a:ext cx="926154" cy="925994"/>
              <a:chOff x="148" y="-112"/>
              <a:chExt cx="926152" cy="925993"/>
            </a:xfrm>
          </p:grpSpPr>
          <p:pic>
            <p:nvPicPr>
              <p:cNvPr id="202" name="vietnam flag.jpg"/>
              <p:cNvPicPr/>
              <p:nvPr/>
            </p:nvPicPr>
            <p:blipFill>
              <a:blip r:embed="rId7">
                <a:extLst/>
              </a:blip>
              <a:stretch>
                <a:fillRect/>
              </a:stretch>
            </p:blipFill>
            <p:spPr>
              <a:xfrm>
                <a:off x="148" y="-113"/>
                <a:ext cx="926154" cy="925994"/>
              </a:xfrm>
              <a:prstGeom prst="rect">
                <a:avLst/>
              </a:prstGeom>
              <a:ln w="12700" cap="flat">
                <a:noFill/>
                <a:miter lim="400000"/>
              </a:ln>
              <a:effectLst/>
            </p:spPr>
          </p:pic>
          <p:sp>
            <p:nvSpPr>
              <p:cNvPr id="203" name="Shape 203"/>
              <p:cNvSpPr/>
              <p:nvPr/>
            </p:nvSpPr>
            <p:spPr>
              <a:xfrm>
                <a:off x="1110" y="769"/>
                <a:ext cx="924230" cy="92423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508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lvl="0">
                  <a:defRPr sz="1800">
                    <a:solidFill>
                      <a:srgbClr val="000000"/>
                    </a:solidFill>
                    <a:effectLst/>
                  </a:defRPr>
                </a:pPr>
                <a:r>
                  <a:rPr sz="5200">
                    <a:solidFill>
                      <a:srgbClr val="FFFFFF"/>
                    </a:solidFill>
                    <a:effectLst>
                      <a:outerShdw sx="100000" sy="100000" kx="0" ky="0" algn="b" rotWithShape="0" blurRad="38100" dist="12700" dir="5400000">
                        <a:srgbClr val="000000">
                          <a:alpha val="50000"/>
                        </a:srgbClr>
                      </a:outerShdw>
                    </a:effectLst>
                  </a:rPr>
                  <a:t> </a:t>
                </a:r>
              </a:p>
            </p:txBody>
          </p:sp>
        </p:grpSp>
        <p:grpSp>
          <p:nvGrpSpPr>
            <p:cNvPr id="207" name="Group 207"/>
            <p:cNvGrpSpPr/>
            <p:nvPr/>
          </p:nvGrpSpPr>
          <p:grpSpPr>
            <a:xfrm>
              <a:off x="2813811" y="127029"/>
              <a:ext cx="937991" cy="939869"/>
              <a:chOff x="-196" y="29"/>
              <a:chExt cx="937990" cy="939867"/>
            </a:xfrm>
          </p:grpSpPr>
          <p:pic>
            <p:nvPicPr>
              <p:cNvPr id="205" name="american-flag-icon.jpg"/>
              <p:cNvPicPr/>
              <p:nvPr/>
            </p:nvPicPr>
            <p:blipFill>
              <a:blip r:embed="rId8">
                <a:extLst/>
              </a:blip>
              <a:stretch>
                <a:fillRect/>
              </a:stretch>
            </p:blipFill>
            <p:spPr>
              <a:xfrm>
                <a:off x="-197" y="29"/>
                <a:ext cx="937991" cy="939869"/>
              </a:xfrm>
              <a:prstGeom prst="rect">
                <a:avLst/>
              </a:prstGeom>
              <a:ln w="12700" cap="flat">
                <a:noFill/>
                <a:miter lim="400000"/>
              </a:ln>
              <a:effectLst/>
            </p:spPr>
          </p:pic>
          <p:sp>
            <p:nvSpPr>
              <p:cNvPr id="206" name="Shape 206"/>
              <p:cNvSpPr/>
              <p:nvPr/>
            </p:nvSpPr>
            <p:spPr>
              <a:xfrm>
                <a:off x="6788" y="7785"/>
                <a:ext cx="924230" cy="92423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508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lvl="0">
                  <a:defRPr sz="1800">
                    <a:solidFill>
                      <a:srgbClr val="000000"/>
                    </a:solidFill>
                    <a:effectLst/>
                  </a:defRPr>
                </a:pPr>
                <a:r>
                  <a:rPr sz="5200">
                    <a:solidFill>
                      <a:srgbClr val="FFFFFF"/>
                    </a:solidFill>
                    <a:effectLst>
                      <a:outerShdw sx="100000" sy="100000" kx="0" ky="0" algn="b" rotWithShape="0" blurRad="38100" dist="12700" dir="5400000">
                        <a:srgbClr val="000000">
                          <a:alpha val="50000"/>
                        </a:srgbClr>
                      </a:outerShdw>
                    </a:effectLst>
                  </a:rPr>
                  <a:t> </a:t>
                </a:r>
              </a:p>
            </p:txBody>
          </p:sp>
        </p:grpSp>
        <p:pic>
          <p:nvPicPr>
            <p:cNvPr id="208" name="poland.jpg"/>
            <p:cNvPicPr/>
            <p:nvPr/>
          </p:nvPicPr>
          <p:blipFill>
            <a:blip r:embed="rId9">
              <a:extLst/>
            </a:blip>
            <a:stretch>
              <a:fillRect/>
            </a:stretch>
          </p:blipFill>
          <p:spPr>
            <a:xfrm>
              <a:off x="354698" y="127149"/>
              <a:ext cx="939801" cy="939801"/>
            </a:xfrm>
            <a:prstGeom prst="rect">
              <a:avLst/>
            </a:prstGeom>
            <a:ln w="12700" cap="flat">
              <a:noFill/>
              <a:miter lim="400000"/>
            </a:ln>
            <a:effectLst/>
          </p:spPr>
        </p:pic>
        <p:pic>
          <p:nvPicPr>
            <p:cNvPr id="209" name="poland.jpg"/>
            <p:cNvPicPr/>
            <p:nvPr/>
          </p:nvPicPr>
          <p:blipFill>
            <a:blip r:embed="rId10">
              <a:extLst/>
            </a:blip>
            <a:stretch>
              <a:fillRect/>
            </a:stretch>
          </p:blipFill>
          <p:spPr>
            <a:xfrm>
              <a:off x="7729494" y="127149"/>
              <a:ext cx="939801" cy="939801"/>
            </a:xfrm>
            <a:prstGeom prst="rect">
              <a:avLst/>
            </a:prstGeom>
            <a:ln w="12700" cap="flat">
              <a:noFill/>
              <a:miter lim="400000"/>
            </a:ln>
            <a:effectLst/>
          </p:spPr>
        </p:pic>
        <p:pic>
          <p:nvPicPr>
            <p:cNvPr id="210" name="poland.jpg"/>
            <p:cNvPicPr/>
            <p:nvPr/>
          </p:nvPicPr>
          <p:blipFill>
            <a:blip r:embed="rId11">
              <a:extLst/>
            </a:blip>
            <a:stretch>
              <a:fillRect/>
            </a:stretch>
          </p:blipFill>
          <p:spPr>
            <a:xfrm>
              <a:off x="8958626" y="127149"/>
              <a:ext cx="939801" cy="939801"/>
            </a:xfrm>
            <a:prstGeom prst="rect">
              <a:avLst/>
            </a:prstGeom>
            <a:ln w="12700" cap="flat">
              <a:noFill/>
              <a:miter lim="400000"/>
            </a:ln>
            <a:effectLst/>
          </p:spPr>
        </p:pic>
      </p:grpSp>
      <p:sp>
        <p:nvSpPr>
          <p:cNvPr id="212" name="Shape 212"/>
          <p:cNvSpPr/>
          <p:nvPr/>
        </p:nvSpPr>
        <p:spPr>
          <a:xfrm>
            <a:off x="17380385" y="3566562"/>
            <a:ext cx="5020023"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spAutoFit/>
          </a:bodyPr>
          <a:lstStyle>
            <a:lvl1pPr>
              <a:lnSpc>
                <a:spcPct val="100000"/>
              </a:lnSpc>
              <a:spcBef>
                <a:spcPts val="300"/>
              </a:spcBef>
              <a:defRPr b="1" spc="-50" sz="5000">
                <a:solidFill>
                  <a:srgbClr val="205080"/>
                </a:solidFill>
                <a:latin typeface="Helvetica"/>
                <a:ea typeface="Helvetica"/>
                <a:cs typeface="Helvetica"/>
                <a:sym typeface="Helvetica"/>
              </a:defRPr>
            </a:lvl1pPr>
          </a:lstStyle>
          <a:p>
            <a:pPr lvl="0">
              <a:defRPr b="0" spc="0" sz="1800">
                <a:solidFill>
                  <a:srgbClr val="000000"/>
                </a:solidFill>
              </a:defRPr>
            </a:pPr>
            <a:r>
              <a:rPr b="1" spc="-50" sz="5000">
                <a:solidFill>
                  <a:srgbClr val="205080"/>
                </a:solidFill>
              </a:rPr>
              <a:t>400+ developers</a:t>
            </a:r>
          </a:p>
        </p:txBody>
      </p:sp>
      <p:grpSp>
        <p:nvGrpSpPr>
          <p:cNvPr id="215" name="Group 215"/>
          <p:cNvGrpSpPr/>
          <p:nvPr/>
        </p:nvGrpSpPr>
        <p:grpSpPr>
          <a:xfrm>
            <a:off x="1242479" y="6070600"/>
            <a:ext cx="16063808" cy="925519"/>
            <a:chOff x="0" y="0"/>
            <a:chExt cx="16063807" cy="925518"/>
          </a:xfrm>
        </p:grpSpPr>
        <p:sp>
          <p:nvSpPr>
            <p:cNvPr id="213" name="Shape 213"/>
            <p:cNvSpPr/>
            <p:nvPr/>
          </p:nvSpPr>
          <p:spPr>
            <a:xfrm>
              <a:off x="6339420" y="0"/>
              <a:ext cx="2748805" cy="8794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t">
              <a:spAutoFit/>
            </a:bodyPr>
            <a:lstStyle>
              <a:lvl1pPr>
                <a:lnSpc>
                  <a:spcPct val="100000"/>
                </a:lnSpc>
                <a:spcBef>
                  <a:spcPts val="300"/>
                </a:spcBef>
                <a:defRPr b="1" spc="-48" sz="4800">
                  <a:solidFill>
                    <a:srgbClr val="205080"/>
                  </a:solidFill>
                  <a:latin typeface="Helvetica"/>
                  <a:ea typeface="Helvetica"/>
                  <a:cs typeface="Helvetica"/>
                  <a:sym typeface="Helvetica"/>
                </a:defRPr>
              </a:lvl1pPr>
            </a:lstStyle>
            <a:p>
              <a:pPr lvl="0">
                <a:defRPr b="0" spc="0" sz="1800">
                  <a:solidFill>
                    <a:srgbClr val="000000"/>
                  </a:solidFill>
                </a:defRPr>
              </a:pPr>
              <a:r>
                <a:rPr b="1" spc="-48" sz="4800">
                  <a:solidFill>
                    <a:srgbClr val="205080"/>
                  </a:solidFill>
                </a:rPr>
                <a:t>Products</a:t>
              </a:r>
            </a:p>
          </p:txBody>
        </p:sp>
        <p:sp>
          <p:nvSpPr>
            <p:cNvPr id="214" name="Shape 214"/>
            <p:cNvSpPr/>
            <p:nvPr/>
          </p:nvSpPr>
          <p:spPr>
            <a:xfrm>
              <a:off x="0" y="925490"/>
              <a:ext cx="16063808" cy="29"/>
            </a:xfrm>
            <a:prstGeom prst="line">
              <a:avLst/>
            </a:prstGeom>
            <a:noFill/>
            <a:ln w="25400" cap="flat">
              <a:solidFill>
                <a:srgbClr val="7A7A7A"/>
              </a:solidFill>
              <a:prstDash val="solid"/>
              <a:miter lim="400000"/>
            </a:ln>
            <a:effectLst/>
          </p:spPr>
          <p:txBody>
            <a:bodyPr wrap="square" lIns="0" tIns="0" rIns="0" bIns="0" numCol="1" anchor="ctr">
              <a:noAutofit/>
            </a:bodyPr>
            <a:lstStyle/>
            <a:p>
              <a:pPr lvl="0" defTabSz="457200">
                <a:lnSpc>
                  <a:spcPct val="100000"/>
                </a:lnSpc>
                <a:defRPr sz="1200">
                  <a:solidFill>
                    <a:srgbClr val="000000"/>
                  </a:solidFill>
                  <a:latin typeface="Helvetica"/>
                  <a:ea typeface="Helvetica"/>
                  <a:cs typeface="Helvetica"/>
                  <a:sym typeface="Helvetica"/>
                </a:defRPr>
              </a:pPr>
            </a:p>
          </p:txBody>
        </p:sp>
      </p:grpSp>
      <p:grpSp>
        <p:nvGrpSpPr>
          <p:cNvPr id="224" name="Group 224"/>
          <p:cNvGrpSpPr/>
          <p:nvPr/>
        </p:nvGrpSpPr>
        <p:grpSpPr>
          <a:xfrm>
            <a:off x="6832703" y="7083672"/>
            <a:ext cx="5801946" cy="4253929"/>
            <a:chOff x="0" y="0"/>
            <a:chExt cx="5801944" cy="4253928"/>
          </a:xfrm>
        </p:grpSpPr>
        <p:grpSp>
          <p:nvGrpSpPr>
            <p:cNvPr id="222" name="Group 222"/>
            <p:cNvGrpSpPr/>
            <p:nvPr/>
          </p:nvGrpSpPr>
          <p:grpSpPr>
            <a:xfrm>
              <a:off x="0" y="0"/>
              <a:ext cx="5801945" cy="3420894"/>
              <a:chOff x="0" y="0"/>
              <a:chExt cx="5801944" cy="3420893"/>
            </a:xfrm>
          </p:grpSpPr>
          <p:pic>
            <p:nvPicPr>
              <p:cNvPr id="216" name="pasted-image.pdf"/>
              <p:cNvPicPr/>
              <p:nvPr/>
            </p:nvPicPr>
            <p:blipFill>
              <a:blip r:embed="rId12">
                <a:extLst/>
              </a:blip>
              <a:stretch>
                <a:fillRect/>
              </a:stretch>
            </p:blipFill>
            <p:spPr>
              <a:xfrm>
                <a:off x="0" y="0"/>
                <a:ext cx="3513308" cy="955754"/>
              </a:xfrm>
              <a:prstGeom prst="rect">
                <a:avLst/>
              </a:prstGeom>
              <a:ln w="12700" cap="flat">
                <a:noFill/>
                <a:miter lim="400000"/>
              </a:ln>
              <a:effectLst/>
            </p:spPr>
          </p:pic>
          <p:pic>
            <p:nvPicPr>
              <p:cNvPr id="217" name="pasted-image.pdf"/>
              <p:cNvPicPr/>
              <p:nvPr/>
            </p:nvPicPr>
            <p:blipFill>
              <a:blip r:embed="rId13">
                <a:extLst/>
              </a:blip>
              <a:stretch>
                <a:fillRect/>
              </a:stretch>
            </p:blipFill>
            <p:spPr>
              <a:xfrm>
                <a:off x="663106" y="1082837"/>
                <a:ext cx="3421640" cy="321757"/>
              </a:xfrm>
              <a:prstGeom prst="rect">
                <a:avLst/>
              </a:prstGeom>
              <a:ln w="12700" cap="flat">
                <a:noFill/>
                <a:miter lim="400000"/>
              </a:ln>
              <a:effectLst/>
            </p:spPr>
          </p:pic>
          <p:pic>
            <p:nvPicPr>
              <p:cNvPr id="218" name="pasted-image.pdf"/>
              <p:cNvPicPr/>
              <p:nvPr/>
            </p:nvPicPr>
            <p:blipFill>
              <a:blip r:embed="rId14">
                <a:extLst/>
              </a:blip>
              <a:stretch>
                <a:fillRect/>
              </a:stretch>
            </p:blipFill>
            <p:spPr>
              <a:xfrm>
                <a:off x="640509" y="2877132"/>
                <a:ext cx="2814894" cy="543762"/>
              </a:xfrm>
              <a:prstGeom prst="rect">
                <a:avLst/>
              </a:prstGeom>
              <a:ln w="12700" cap="flat">
                <a:noFill/>
                <a:miter lim="400000"/>
              </a:ln>
              <a:effectLst/>
            </p:spPr>
          </p:pic>
          <p:pic>
            <p:nvPicPr>
              <p:cNvPr id="219" name="pasted-image.pdf"/>
              <p:cNvPicPr/>
              <p:nvPr/>
            </p:nvPicPr>
            <p:blipFill>
              <a:blip r:embed="rId15">
                <a:extLst/>
              </a:blip>
              <a:stretch>
                <a:fillRect/>
              </a:stretch>
            </p:blipFill>
            <p:spPr>
              <a:xfrm>
                <a:off x="640509" y="2388455"/>
                <a:ext cx="5161436" cy="544239"/>
              </a:xfrm>
              <a:prstGeom prst="rect">
                <a:avLst/>
              </a:prstGeom>
              <a:ln w="12700" cap="flat">
                <a:noFill/>
                <a:miter lim="400000"/>
              </a:ln>
              <a:effectLst/>
            </p:spPr>
          </p:pic>
          <p:pic>
            <p:nvPicPr>
              <p:cNvPr id="220" name="pasted-image.pdf"/>
              <p:cNvPicPr/>
              <p:nvPr/>
            </p:nvPicPr>
            <p:blipFill>
              <a:blip r:embed="rId16">
                <a:extLst/>
              </a:blip>
              <a:stretch>
                <a:fillRect/>
              </a:stretch>
            </p:blipFill>
            <p:spPr>
              <a:xfrm>
                <a:off x="640509" y="1390049"/>
                <a:ext cx="4340842" cy="542292"/>
              </a:xfrm>
              <a:prstGeom prst="rect">
                <a:avLst/>
              </a:prstGeom>
              <a:ln w="12700" cap="flat">
                <a:noFill/>
                <a:miter lim="400000"/>
              </a:ln>
              <a:effectLst/>
            </p:spPr>
          </p:pic>
          <p:pic>
            <p:nvPicPr>
              <p:cNvPr id="221" name="pasted-image.pdf"/>
              <p:cNvPicPr/>
              <p:nvPr/>
            </p:nvPicPr>
            <p:blipFill>
              <a:blip r:embed="rId17">
                <a:extLst/>
              </a:blip>
              <a:stretch>
                <a:fillRect/>
              </a:stretch>
            </p:blipFill>
            <p:spPr>
              <a:xfrm>
                <a:off x="640509" y="1877596"/>
                <a:ext cx="2694079" cy="542750"/>
              </a:xfrm>
              <a:prstGeom prst="rect">
                <a:avLst/>
              </a:prstGeom>
              <a:ln w="12700" cap="flat">
                <a:noFill/>
                <a:miter lim="400000"/>
              </a:ln>
              <a:effectLst/>
            </p:spPr>
          </p:pic>
        </p:grpSp>
        <p:pic>
          <p:nvPicPr>
            <p:cNvPr id="223" name="pasted-image.pdf"/>
            <p:cNvPicPr/>
            <p:nvPr/>
          </p:nvPicPr>
          <p:blipFill>
            <a:blip r:embed="rId18">
              <a:extLst/>
            </a:blip>
            <a:stretch>
              <a:fillRect/>
            </a:stretch>
          </p:blipFill>
          <p:spPr>
            <a:xfrm>
              <a:off x="0" y="3406190"/>
              <a:ext cx="2486502" cy="847739"/>
            </a:xfrm>
            <a:prstGeom prst="rect">
              <a:avLst/>
            </a:prstGeom>
            <a:ln w="12700" cap="flat">
              <a:noFill/>
              <a:miter lim="400000"/>
            </a:ln>
            <a:effectLst/>
          </p:spPr>
        </p:pic>
      </p:grpSp>
      <p:grpSp>
        <p:nvGrpSpPr>
          <p:cNvPr id="232" name="Group 232"/>
          <p:cNvGrpSpPr/>
          <p:nvPr/>
        </p:nvGrpSpPr>
        <p:grpSpPr>
          <a:xfrm>
            <a:off x="2054458" y="7083672"/>
            <a:ext cx="4032663" cy="5403091"/>
            <a:chOff x="0" y="0"/>
            <a:chExt cx="4032661" cy="5403090"/>
          </a:xfrm>
        </p:grpSpPr>
        <p:pic>
          <p:nvPicPr>
            <p:cNvPr id="225" name="pasted-image.pdf"/>
            <p:cNvPicPr/>
            <p:nvPr/>
          </p:nvPicPr>
          <p:blipFill>
            <a:blip r:embed="rId19">
              <a:extLst/>
            </a:blip>
            <a:stretch>
              <a:fillRect/>
            </a:stretch>
          </p:blipFill>
          <p:spPr>
            <a:xfrm>
              <a:off x="0" y="755285"/>
              <a:ext cx="2536245" cy="847739"/>
            </a:xfrm>
            <a:prstGeom prst="rect">
              <a:avLst/>
            </a:prstGeom>
            <a:ln w="12700" cap="flat">
              <a:noFill/>
              <a:miter lim="400000"/>
            </a:ln>
            <a:effectLst/>
          </p:spPr>
        </p:pic>
        <p:pic>
          <p:nvPicPr>
            <p:cNvPr id="226" name="pasted-image.pdf"/>
            <p:cNvPicPr/>
            <p:nvPr/>
          </p:nvPicPr>
          <p:blipFill>
            <a:blip r:embed="rId20">
              <a:extLst/>
            </a:blip>
            <a:srcRect l="0" t="0" r="0" b="0"/>
            <a:stretch>
              <a:fillRect/>
            </a:stretch>
          </p:blipFill>
          <p:spPr>
            <a:xfrm>
              <a:off x="0" y="0"/>
              <a:ext cx="2743625" cy="850570"/>
            </a:xfrm>
            <a:prstGeom prst="rect">
              <a:avLst/>
            </a:prstGeom>
            <a:ln w="12700" cap="flat">
              <a:noFill/>
              <a:miter lim="400000"/>
            </a:ln>
            <a:effectLst/>
          </p:spPr>
        </p:pic>
        <p:pic>
          <p:nvPicPr>
            <p:cNvPr id="227" name="pasted-image.pdf"/>
            <p:cNvPicPr/>
            <p:nvPr/>
          </p:nvPicPr>
          <p:blipFill>
            <a:blip r:embed="rId21">
              <a:extLst/>
            </a:blip>
            <a:srcRect l="0" t="0" r="0" b="0"/>
            <a:stretch>
              <a:fillRect/>
            </a:stretch>
          </p:blipFill>
          <p:spPr>
            <a:xfrm>
              <a:off x="0" y="1478635"/>
              <a:ext cx="2576925" cy="908848"/>
            </a:xfrm>
            <a:prstGeom prst="rect">
              <a:avLst/>
            </a:prstGeom>
            <a:ln w="12700" cap="flat">
              <a:noFill/>
              <a:miter lim="400000"/>
            </a:ln>
            <a:effectLst/>
          </p:spPr>
        </p:pic>
        <p:pic>
          <p:nvPicPr>
            <p:cNvPr id="228" name="pasted-image.pdf"/>
            <p:cNvPicPr/>
            <p:nvPr/>
          </p:nvPicPr>
          <p:blipFill>
            <a:blip r:embed="rId22">
              <a:extLst/>
            </a:blip>
            <a:stretch>
              <a:fillRect/>
            </a:stretch>
          </p:blipFill>
          <p:spPr>
            <a:xfrm>
              <a:off x="0" y="2239818"/>
              <a:ext cx="2099734" cy="894284"/>
            </a:xfrm>
            <a:prstGeom prst="rect">
              <a:avLst/>
            </a:prstGeom>
            <a:ln w="12700" cap="flat">
              <a:noFill/>
              <a:miter lim="400000"/>
            </a:ln>
            <a:effectLst/>
          </p:spPr>
        </p:pic>
        <p:pic>
          <p:nvPicPr>
            <p:cNvPr id="229" name="pasted-image.pdf"/>
            <p:cNvPicPr/>
            <p:nvPr/>
          </p:nvPicPr>
          <p:blipFill>
            <a:blip r:embed="rId23">
              <a:extLst/>
            </a:blip>
            <a:stretch>
              <a:fillRect/>
            </a:stretch>
          </p:blipFill>
          <p:spPr>
            <a:xfrm>
              <a:off x="0" y="3015577"/>
              <a:ext cx="2373164" cy="850571"/>
            </a:xfrm>
            <a:prstGeom prst="rect">
              <a:avLst/>
            </a:prstGeom>
            <a:ln w="12700" cap="flat">
              <a:noFill/>
              <a:miter lim="400000"/>
            </a:ln>
            <a:effectLst/>
          </p:spPr>
        </p:pic>
        <p:pic>
          <p:nvPicPr>
            <p:cNvPr id="230" name="pasted-image.pdf"/>
            <p:cNvPicPr/>
            <p:nvPr/>
          </p:nvPicPr>
          <p:blipFill>
            <a:blip r:embed="rId24">
              <a:extLst/>
            </a:blip>
            <a:srcRect l="15576" t="35677" r="6052" b="17955"/>
            <a:stretch>
              <a:fillRect/>
            </a:stretch>
          </p:blipFill>
          <p:spPr>
            <a:xfrm>
              <a:off x="0" y="3961204"/>
              <a:ext cx="3337287" cy="619347"/>
            </a:xfrm>
            <a:prstGeom prst="rect">
              <a:avLst/>
            </a:prstGeom>
            <a:ln w="12700" cap="flat">
              <a:noFill/>
              <a:miter lim="400000"/>
            </a:ln>
            <a:effectLst/>
          </p:spPr>
        </p:pic>
        <p:pic>
          <p:nvPicPr>
            <p:cNvPr id="231" name="pasted-image.pdf"/>
            <p:cNvPicPr/>
            <p:nvPr/>
          </p:nvPicPr>
          <p:blipFill>
            <a:blip r:embed="rId25">
              <a:extLst/>
            </a:blip>
            <a:stretch>
              <a:fillRect/>
            </a:stretch>
          </p:blipFill>
          <p:spPr>
            <a:xfrm>
              <a:off x="0" y="4494246"/>
              <a:ext cx="4032662" cy="908845"/>
            </a:xfrm>
            <a:prstGeom prst="rect">
              <a:avLst/>
            </a:prstGeom>
            <a:ln w="12700" cap="flat">
              <a:noFill/>
              <a:miter lim="400000"/>
            </a:ln>
            <a:effectLst/>
          </p:spPr>
        </p:pic>
      </p:grpSp>
      <p:grpSp>
        <p:nvGrpSpPr>
          <p:cNvPr id="242" name="Group 242"/>
          <p:cNvGrpSpPr/>
          <p:nvPr/>
        </p:nvGrpSpPr>
        <p:grpSpPr>
          <a:xfrm>
            <a:off x="13211531" y="7083672"/>
            <a:ext cx="3303263" cy="5339067"/>
            <a:chOff x="0" y="0"/>
            <a:chExt cx="3303261" cy="5339065"/>
          </a:xfrm>
        </p:grpSpPr>
        <p:grpSp>
          <p:nvGrpSpPr>
            <p:cNvPr id="240" name="Group 240"/>
            <p:cNvGrpSpPr/>
            <p:nvPr/>
          </p:nvGrpSpPr>
          <p:grpSpPr>
            <a:xfrm>
              <a:off x="0" y="0"/>
              <a:ext cx="3303262" cy="4136205"/>
              <a:chOff x="0" y="0"/>
              <a:chExt cx="3303261" cy="4136204"/>
            </a:xfrm>
          </p:grpSpPr>
          <p:pic>
            <p:nvPicPr>
              <p:cNvPr id="233" name="pasted-image.pdf"/>
              <p:cNvPicPr/>
              <p:nvPr/>
            </p:nvPicPr>
            <p:blipFill>
              <a:blip r:embed="rId26">
                <a:extLst/>
              </a:blip>
              <a:stretch>
                <a:fillRect/>
              </a:stretch>
            </p:blipFill>
            <p:spPr>
              <a:xfrm>
                <a:off x="0" y="0"/>
                <a:ext cx="1894898" cy="1061024"/>
              </a:xfrm>
              <a:prstGeom prst="rect">
                <a:avLst/>
              </a:prstGeom>
              <a:ln w="12700" cap="flat">
                <a:noFill/>
                <a:miter lim="400000"/>
              </a:ln>
              <a:effectLst/>
            </p:spPr>
          </p:pic>
          <p:pic>
            <p:nvPicPr>
              <p:cNvPr id="234" name="pasted-image.pdf"/>
              <p:cNvPicPr/>
              <p:nvPr/>
            </p:nvPicPr>
            <p:blipFill>
              <a:blip r:embed="rId27">
                <a:extLst/>
              </a:blip>
              <a:stretch>
                <a:fillRect/>
              </a:stretch>
            </p:blipFill>
            <p:spPr>
              <a:xfrm>
                <a:off x="602679" y="1049866"/>
                <a:ext cx="1703039" cy="514272"/>
              </a:xfrm>
              <a:prstGeom prst="rect">
                <a:avLst/>
              </a:prstGeom>
              <a:ln w="12700" cap="flat">
                <a:noFill/>
                <a:miter lim="400000"/>
              </a:ln>
              <a:effectLst/>
            </p:spPr>
          </p:pic>
          <p:pic>
            <p:nvPicPr>
              <p:cNvPr id="235" name="pasted-image.pdf"/>
              <p:cNvPicPr/>
              <p:nvPr/>
            </p:nvPicPr>
            <p:blipFill>
              <a:blip r:embed="rId28">
                <a:extLst/>
              </a:blip>
              <a:stretch>
                <a:fillRect/>
              </a:stretch>
            </p:blipFill>
            <p:spPr>
              <a:xfrm>
                <a:off x="601185" y="1560459"/>
                <a:ext cx="1512897" cy="539325"/>
              </a:xfrm>
              <a:prstGeom prst="rect">
                <a:avLst/>
              </a:prstGeom>
              <a:ln w="12700" cap="flat">
                <a:noFill/>
                <a:miter lim="400000"/>
              </a:ln>
              <a:effectLst/>
            </p:spPr>
          </p:pic>
          <p:pic>
            <p:nvPicPr>
              <p:cNvPr id="236" name="pasted-image.pdf"/>
              <p:cNvPicPr/>
              <p:nvPr/>
            </p:nvPicPr>
            <p:blipFill>
              <a:blip r:embed="rId29">
                <a:extLst/>
              </a:blip>
              <a:stretch>
                <a:fillRect/>
              </a:stretch>
            </p:blipFill>
            <p:spPr>
              <a:xfrm>
                <a:off x="609459" y="2089395"/>
                <a:ext cx="2693803" cy="514766"/>
              </a:xfrm>
              <a:prstGeom prst="rect">
                <a:avLst/>
              </a:prstGeom>
              <a:ln w="12700" cap="flat">
                <a:noFill/>
                <a:miter lim="400000"/>
              </a:ln>
              <a:effectLst/>
            </p:spPr>
          </p:pic>
          <p:pic>
            <p:nvPicPr>
              <p:cNvPr id="237" name="pasted-image.pdf"/>
              <p:cNvPicPr/>
              <p:nvPr/>
            </p:nvPicPr>
            <p:blipFill>
              <a:blip r:embed="rId30">
                <a:extLst/>
              </a:blip>
              <a:stretch>
                <a:fillRect/>
              </a:stretch>
            </p:blipFill>
            <p:spPr>
              <a:xfrm>
                <a:off x="664840" y="3794636"/>
                <a:ext cx="2132079" cy="341569"/>
              </a:xfrm>
              <a:prstGeom prst="rect">
                <a:avLst/>
              </a:prstGeom>
              <a:ln w="12700" cap="flat">
                <a:noFill/>
                <a:miter lim="400000"/>
              </a:ln>
              <a:effectLst/>
            </p:spPr>
          </p:pic>
          <p:pic>
            <p:nvPicPr>
              <p:cNvPr id="238" name="pasted-image.pdf"/>
              <p:cNvPicPr/>
              <p:nvPr/>
            </p:nvPicPr>
            <p:blipFill>
              <a:blip r:embed="rId31">
                <a:extLst/>
              </a:blip>
              <a:stretch>
                <a:fillRect/>
              </a:stretch>
            </p:blipFill>
            <p:spPr>
              <a:xfrm>
                <a:off x="673740" y="3296513"/>
                <a:ext cx="2092647" cy="329133"/>
              </a:xfrm>
              <a:prstGeom prst="rect">
                <a:avLst/>
              </a:prstGeom>
              <a:ln w="12700" cap="flat">
                <a:noFill/>
                <a:miter lim="400000"/>
              </a:ln>
              <a:effectLst/>
            </p:spPr>
          </p:pic>
          <p:pic>
            <p:nvPicPr>
              <p:cNvPr id="239" name="pasted-image.pdf"/>
              <p:cNvPicPr/>
              <p:nvPr/>
            </p:nvPicPr>
            <p:blipFill>
              <a:blip r:embed="rId32">
                <a:extLst/>
              </a:blip>
              <a:stretch>
                <a:fillRect/>
              </a:stretch>
            </p:blipFill>
            <p:spPr>
              <a:xfrm>
                <a:off x="669698" y="2751275"/>
                <a:ext cx="1523562" cy="341569"/>
              </a:xfrm>
              <a:prstGeom prst="rect">
                <a:avLst/>
              </a:prstGeom>
              <a:ln w="12700" cap="flat">
                <a:noFill/>
                <a:miter lim="400000"/>
              </a:ln>
              <a:effectLst/>
            </p:spPr>
          </p:pic>
        </p:grpSp>
        <p:pic>
          <p:nvPicPr>
            <p:cNvPr id="241" name="pasted-image.pdf"/>
            <p:cNvPicPr/>
            <p:nvPr/>
          </p:nvPicPr>
          <p:blipFill>
            <a:blip r:embed="rId33">
              <a:extLst/>
            </a:blip>
            <a:srcRect l="0" t="0" r="0" b="0"/>
            <a:stretch>
              <a:fillRect/>
            </a:stretch>
          </p:blipFill>
          <p:spPr>
            <a:xfrm>
              <a:off x="0" y="4406619"/>
              <a:ext cx="2189341" cy="932447"/>
            </a:xfrm>
            <a:prstGeom prst="rect">
              <a:avLst/>
            </a:prstGeom>
            <a:ln w="12700" cap="flat">
              <a:noFill/>
              <a:miter lim="400000"/>
            </a:ln>
            <a:effectLst/>
          </p:spPr>
        </p:pic>
      </p:grpSp>
      <p:grpSp>
        <p:nvGrpSpPr>
          <p:cNvPr id="245" name="Group 245"/>
          <p:cNvGrpSpPr/>
          <p:nvPr/>
        </p:nvGrpSpPr>
        <p:grpSpPr>
          <a:xfrm>
            <a:off x="17741900" y="6070600"/>
            <a:ext cx="4308105" cy="927108"/>
            <a:chOff x="0" y="0"/>
            <a:chExt cx="4308104" cy="927107"/>
          </a:xfrm>
        </p:grpSpPr>
        <p:sp>
          <p:nvSpPr>
            <p:cNvPr id="243" name="Shape 243"/>
            <p:cNvSpPr/>
            <p:nvPr/>
          </p:nvSpPr>
          <p:spPr>
            <a:xfrm>
              <a:off x="827143" y="0"/>
              <a:ext cx="2615157" cy="8794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t">
              <a:spAutoFit/>
            </a:bodyPr>
            <a:lstStyle>
              <a:lvl1pPr>
                <a:lnSpc>
                  <a:spcPct val="100000"/>
                </a:lnSpc>
                <a:spcBef>
                  <a:spcPts val="300"/>
                </a:spcBef>
                <a:defRPr b="1" spc="-48" sz="4800">
                  <a:solidFill>
                    <a:srgbClr val="205080"/>
                  </a:solidFill>
                  <a:latin typeface="Helvetica"/>
                  <a:ea typeface="Helvetica"/>
                  <a:cs typeface="Helvetica"/>
                  <a:sym typeface="Helvetica"/>
                </a:defRPr>
              </a:lvl1pPr>
            </a:lstStyle>
            <a:p>
              <a:pPr lvl="0">
                <a:defRPr b="0" spc="0" sz="1800">
                  <a:solidFill>
                    <a:srgbClr val="000000"/>
                  </a:solidFill>
                </a:defRPr>
              </a:pPr>
              <a:r>
                <a:rPr b="1" spc="-48" sz="4800">
                  <a:solidFill>
                    <a:srgbClr val="205080"/>
                  </a:solidFill>
                </a:rPr>
                <a:t>Services</a:t>
              </a:r>
            </a:p>
          </p:txBody>
        </p:sp>
        <p:sp>
          <p:nvSpPr>
            <p:cNvPr id="244" name="Shape 244"/>
            <p:cNvSpPr/>
            <p:nvPr/>
          </p:nvSpPr>
          <p:spPr>
            <a:xfrm>
              <a:off x="0" y="927100"/>
              <a:ext cx="4308105" cy="8"/>
            </a:xfrm>
            <a:prstGeom prst="line">
              <a:avLst/>
            </a:prstGeom>
            <a:noFill/>
            <a:ln w="25400" cap="flat">
              <a:solidFill>
                <a:srgbClr val="7A7A7A"/>
              </a:solidFill>
              <a:prstDash val="solid"/>
              <a:miter lim="400000"/>
            </a:ln>
            <a:effectLst/>
          </p:spPr>
          <p:txBody>
            <a:bodyPr wrap="square" lIns="0" tIns="0" rIns="0" bIns="0" numCol="1" anchor="ctr">
              <a:noAutofit/>
            </a:bodyPr>
            <a:lstStyle/>
            <a:p>
              <a:pPr lvl="0" defTabSz="457200">
                <a:lnSpc>
                  <a:spcPct val="100000"/>
                </a:lnSpc>
                <a:defRPr sz="1200">
                  <a:solidFill>
                    <a:srgbClr val="000000"/>
                  </a:solidFill>
                  <a:latin typeface="Helvetica"/>
                  <a:ea typeface="Helvetica"/>
                  <a:cs typeface="Helvetica"/>
                  <a:sym typeface="Helvetica"/>
                </a:defRPr>
              </a:pPr>
            </a:p>
          </p:txBody>
        </p:sp>
      </p:grpSp>
      <p:grpSp>
        <p:nvGrpSpPr>
          <p:cNvPr id="249" name="Group 249"/>
          <p:cNvGrpSpPr/>
          <p:nvPr/>
        </p:nvGrpSpPr>
        <p:grpSpPr>
          <a:xfrm>
            <a:off x="18115094" y="7348005"/>
            <a:ext cx="3550606" cy="2750623"/>
            <a:chOff x="0" y="0"/>
            <a:chExt cx="3550605" cy="2750622"/>
          </a:xfrm>
        </p:grpSpPr>
        <p:pic>
          <p:nvPicPr>
            <p:cNvPr id="246" name="pasted-image.pdf"/>
            <p:cNvPicPr/>
            <p:nvPr/>
          </p:nvPicPr>
          <p:blipFill>
            <a:blip r:embed="rId34">
              <a:extLst/>
            </a:blip>
            <a:stretch>
              <a:fillRect/>
            </a:stretch>
          </p:blipFill>
          <p:spPr>
            <a:xfrm>
              <a:off x="0" y="0"/>
              <a:ext cx="2874655" cy="503571"/>
            </a:xfrm>
            <a:prstGeom prst="rect">
              <a:avLst/>
            </a:prstGeom>
            <a:ln w="12700" cap="flat">
              <a:noFill/>
              <a:miter lim="400000"/>
            </a:ln>
            <a:effectLst/>
          </p:spPr>
        </p:pic>
        <p:sp>
          <p:nvSpPr>
            <p:cNvPr id="247" name="Shape 247"/>
            <p:cNvSpPr/>
            <p:nvPr/>
          </p:nvSpPr>
          <p:spPr>
            <a:xfrm>
              <a:off x="0" y="892217"/>
              <a:ext cx="3550606" cy="813204"/>
            </a:xfrm>
            <a:prstGeom prst="roundRect">
              <a:avLst>
                <a:gd name="adj" fmla="val 4685"/>
              </a:avLst>
            </a:prstGeom>
            <a:solidFill>
              <a:srgbClr val="4AA5DB">
                <a:alpha val="90000"/>
              </a:srgbClr>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defTabSz="546100">
                <a:lnSpc>
                  <a:spcPts val="4500"/>
                </a:lnSpc>
                <a:defRPr b="1" spc="175" sz="2500">
                  <a:solidFill>
                    <a:srgbClr val="FFFFFF"/>
                  </a:solidFill>
                  <a:latin typeface="Helvetica Neue"/>
                  <a:ea typeface="Helvetica Neue"/>
                  <a:cs typeface="Helvetica Neue"/>
                  <a:sym typeface="Helvetica Neue"/>
                </a:defRPr>
              </a:lvl1pPr>
            </a:lstStyle>
            <a:p>
              <a:pPr lvl="0">
                <a:defRPr b="0" spc="0" sz="1800">
                  <a:solidFill>
                    <a:srgbClr val="000000"/>
                  </a:solidFill>
                </a:defRPr>
              </a:pPr>
              <a:r>
                <a:rPr b="1" spc="175" sz="2500">
                  <a:solidFill>
                    <a:srgbClr val="FFFFFF"/>
                  </a:solidFill>
                </a:rPr>
                <a:t>www.atlassian.com</a:t>
              </a:r>
            </a:p>
          </p:txBody>
        </p:sp>
        <p:sp>
          <p:nvSpPr>
            <p:cNvPr id="248" name="Shape 248"/>
            <p:cNvSpPr/>
            <p:nvPr/>
          </p:nvSpPr>
          <p:spPr>
            <a:xfrm>
              <a:off x="0" y="1941084"/>
              <a:ext cx="3550602" cy="809539"/>
            </a:xfrm>
            <a:prstGeom prst="roundRect">
              <a:avLst>
                <a:gd name="adj" fmla="val 4706"/>
              </a:avLst>
            </a:prstGeom>
            <a:solidFill>
              <a:srgbClr val="4AA5DB"/>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defTabSz="546100">
                <a:lnSpc>
                  <a:spcPts val="4500"/>
                </a:lnSpc>
                <a:defRPr b="1" spc="175" sz="2500">
                  <a:solidFill>
                    <a:srgbClr val="FFFFFF"/>
                  </a:solidFill>
                  <a:latin typeface="Helvetica Neue"/>
                  <a:ea typeface="Helvetica Neue"/>
                  <a:cs typeface="Helvetica Neue"/>
                  <a:sym typeface="Helvetica Neue"/>
                </a:defRPr>
              </a:lvl1pPr>
            </a:lstStyle>
            <a:p>
              <a:pPr lvl="0">
                <a:defRPr b="0" spc="0" sz="1800">
                  <a:solidFill>
                    <a:srgbClr val="000000"/>
                  </a:solidFill>
                </a:defRPr>
              </a:pPr>
              <a:r>
                <a:rPr b="1" spc="175" sz="2500">
                  <a:solidFill>
                    <a:srgbClr val="FFFFFF"/>
                  </a:solidFill>
                </a:rPr>
                <a:t>my.atlassian.com</a:t>
              </a:r>
            </a:p>
          </p:txBody>
        </p:sp>
      </p:grpSp>
      <p:grpSp>
        <p:nvGrpSpPr>
          <p:cNvPr id="252" name="Group 252"/>
          <p:cNvGrpSpPr/>
          <p:nvPr/>
        </p:nvGrpSpPr>
        <p:grpSpPr>
          <a:xfrm>
            <a:off x="17770143" y="10448932"/>
            <a:ext cx="4308105" cy="955113"/>
            <a:chOff x="0" y="0"/>
            <a:chExt cx="4308104" cy="955112"/>
          </a:xfrm>
        </p:grpSpPr>
        <p:sp>
          <p:nvSpPr>
            <p:cNvPr id="250" name="Shape 250"/>
            <p:cNvSpPr/>
            <p:nvPr/>
          </p:nvSpPr>
          <p:spPr>
            <a:xfrm>
              <a:off x="427257" y="0"/>
              <a:ext cx="3397104" cy="9551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noAutofit/>
            </a:bodyPr>
            <a:lstStyle>
              <a:lvl1pPr>
                <a:lnSpc>
                  <a:spcPct val="100000"/>
                </a:lnSpc>
                <a:spcBef>
                  <a:spcPts val="300"/>
                </a:spcBef>
                <a:defRPr b="1" spc="-48" sz="4800">
                  <a:solidFill>
                    <a:srgbClr val="205080"/>
                  </a:solidFill>
                  <a:latin typeface="Helvetica"/>
                  <a:ea typeface="Helvetica"/>
                  <a:cs typeface="Helvetica"/>
                  <a:sym typeface="Helvetica"/>
                </a:defRPr>
              </a:lvl1pPr>
            </a:lstStyle>
            <a:p>
              <a:pPr lvl="0">
                <a:defRPr b="0" spc="0" sz="1800">
                  <a:solidFill>
                    <a:srgbClr val="000000"/>
                  </a:solidFill>
                </a:defRPr>
              </a:pPr>
              <a:r>
                <a:rPr b="1" spc="-48" sz="4800">
                  <a:solidFill>
                    <a:srgbClr val="205080"/>
                  </a:solidFill>
                </a:rPr>
                <a:t>Ecosystem</a:t>
              </a:r>
            </a:p>
          </p:txBody>
        </p:sp>
        <p:sp>
          <p:nvSpPr>
            <p:cNvPr id="251" name="Shape 251"/>
            <p:cNvSpPr/>
            <p:nvPr/>
          </p:nvSpPr>
          <p:spPr>
            <a:xfrm>
              <a:off x="0" y="827009"/>
              <a:ext cx="4308105" cy="8"/>
            </a:xfrm>
            <a:prstGeom prst="line">
              <a:avLst/>
            </a:prstGeom>
            <a:noFill/>
            <a:ln w="25400" cap="flat">
              <a:solidFill>
                <a:srgbClr val="7A7A7A"/>
              </a:solidFill>
              <a:prstDash val="solid"/>
              <a:miter lim="400000"/>
            </a:ln>
            <a:effectLst/>
          </p:spPr>
          <p:txBody>
            <a:bodyPr wrap="square" lIns="0" tIns="0" rIns="0" bIns="0" numCol="1" anchor="ctr">
              <a:noAutofit/>
            </a:bodyPr>
            <a:lstStyle/>
            <a:p>
              <a:pPr lvl="0" defTabSz="457200">
                <a:lnSpc>
                  <a:spcPct val="100000"/>
                </a:lnSpc>
                <a:defRPr sz="1200">
                  <a:solidFill>
                    <a:srgbClr val="000000"/>
                  </a:solidFill>
                  <a:latin typeface="Helvetica"/>
                  <a:ea typeface="Helvetica"/>
                  <a:cs typeface="Helvetica"/>
                  <a:sym typeface="Helvetica"/>
                </a:defRPr>
              </a:pPr>
            </a:p>
          </p:txBody>
        </p:sp>
      </p:grpSp>
      <p:grpSp>
        <p:nvGrpSpPr>
          <p:cNvPr id="272" name="Group 272"/>
          <p:cNvGrpSpPr/>
          <p:nvPr/>
        </p:nvGrpSpPr>
        <p:grpSpPr>
          <a:xfrm>
            <a:off x="838200" y="7374049"/>
            <a:ext cx="12207796" cy="4992307"/>
            <a:chOff x="0" y="0"/>
            <a:chExt cx="12207795" cy="4992306"/>
          </a:xfrm>
        </p:grpSpPr>
        <p:grpSp>
          <p:nvGrpSpPr>
            <p:cNvPr id="262" name="Group 262"/>
            <p:cNvGrpSpPr/>
            <p:nvPr/>
          </p:nvGrpSpPr>
          <p:grpSpPr>
            <a:xfrm>
              <a:off x="0" y="0"/>
              <a:ext cx="956720" cy="4992307"/>
              <a:chOff x="0" y="0"/>
              <a:chExt cx="956719" cy="4992306"/>
            </a:xfrm>
          </p:grpSpPr>
          <p:pic>
            <p:nvPicPr>
              <p:cNvPr id="253" name="droppedImage.png"/>
              <p:cNvPicPr/>
              <p:nvPr/>
            </p:nvPicPr>
            <p:blipFill>
              <a:blip r:embed="rId35">
                <a:extLst/>
              </a:blip>
              <a:stretch>
                <a:fillRect/>
              </a:stretch>
            </p:blipFill>
            <p:spPr>
              <a:xfrm>
                <a:off x="642368" y="0"/>
                <a:ext cx="314352" cy="432841"/>
              </a:xfrm>
              <a:prstGeom prst="rect">
                <a:avLst/>
              </a:prstGeom>
              <a:ln w="12700" cap="flat">
                <a:noFill/>
                <a:miter lim="400000"/>
              </a:ln>
              <a:effectLst/>
            </p:spPr>
          </p:pic>
          <p:pic>
            <p:nvPicPr>
              <p:cNvPr id="254" name="cloud.png"/>
              <p:cNvPicPr/>
              <p:nvPr/>
            </p:nvPicPr>
            <p:blipFill>
              <a:blip r:embed="rId36">
                <a:extLst/>
              </a:blip>
              <a:stretch>
                <a:fillRect/>
              </a:stretch>
            </p:blipFill>
            <p:spPr>
              <a:xfrm>
                <a:off x="0" y="0"/>
                <a:ext cx="546698" cy="382973"/>
              </a:xfrm>
              <a:prstGeom prst="rect">
                <a:avLst/>
              </a:prstGeom>
              <a:ln w="12700" cap="flat">
                <a:noFill/>
                <a:miter lim="400000"/>
              </a:ln>
              <a:effectLst/>
            </p:spPr>
          </p:pic>
          <p:pic>
            <p:nvPicPr>
              <p:cNvPr id="255" name="cloud.png"/>
              <p:cNvPicPr/>
              <p:nvPr/>
            </p:nvPicPr>
            <p:blipFill>
              <a:blip r:embed="rId36">
                <a:extLst/>
              </a:blip>
              <a:stretch>
                <a:fillRect/>
              </a:stretch>
            </p:blipFill>
            <p:spPr>
              <a:xfrm>
                <a:off x="0" y="794786"/>
                <a:ext cx="546698" cy="382973"/>
              </a:xfrm>
              <a:prstGeom prst="rect">
                <a:avLst/>
              </a:prstGeom>
              <a:ln w="12700" cap="flat">
                <a:noFill/>
                <a:miter lim="400000"/>
              </a:ln>
              <a:effectLst/>
            </p:spPr>
          </p:pic>
          <p:pic>
            <p:nvPicPr>
              <p:cNvPr id="256" name="droppedImage.png"/>
              <p:cNvPicPr/>
              <p:nvPr/>
            </p:nvPicPr>
            <p:blipFill>
              <a:blip r:embed="rId35">
                <a:extLst/>
              </a:blip>
              <a:stretch>
                <a:fillRect/>
              </a:stretch>
            </p:blipFill>
            <p:spPr>
              <a:xfrm>
                <a:off x="642368" y="2303198"/>
                <a:ext cx="314352" cy="432842"/>
              </a:xfrm>
              <a:prstGeom prst="rect">
                <a:avLst/>
              </a:prstGeom>
              <a:ln w="12700" cap="flat">
                <a:noFill/>
                <a:miter lim="400000"/>
              </a:ln>
              <a:effectLst/>
            </p:spPr>
          </p:pic>
          <p:pic>
            <p:nvPicPr>
              <p:cNvPr id="257" name="droppedImage.png"/>
              <p:cNvPicPr/>
              <p:nvPr/>
            </p:nvPicPr>
            <p:blipFill>
              <a:blip r:embed="rId35">
                <a:extLst/>
              </a:blip>
              <a:stretch>
                <a:fillRect/>
              </a:stretch>
            </p:blipFill>
            <p:spPr>
              <a:xfrm>
                <a:off x="642368" y="4559465"/>
                <a:ext cx="314352" cy="432842"/>
              </a:xfrm>
              <a:prstGeom prst="rect">
                <a:avLst/>
              </a:prstGeom>
              <a:ln w="12700" cap="flat">
                <a:noFill/>
                <a:miter lim="400000"/>
              </a:ln>
              <a:effectLst/>
            </p:spPr>
          </p:pic>
          <p:pic>
            <p:nvPicPr>
              <p:cNvPr id="258" name="droppedImage.png"/>
              <p:cNvPicPr/>
              <p:nvPr/>
            </p:nvPicPr>
            <p:blipFill>
              <a:blip r:embed="rId35">
                <a:extLst/>
              </a:blip>
              <a:stretch>
                <a:fillRect/>
              </a:stretch>
            </p:blipFill>
            <p:spPr>
              <a:xfrm>
                <a:off x="642368" y="3051054"/>
                <a:ext cx="314352" cy="432842"/>
              </a:xfrm>
              <a:prstGeom prst="rect">
                <a:avLst/>
              </a:prstGeom>
              <a:ln w="12700" cap="flat">
                <a:noFill/>
                <a:miter lim="400000"/>
              </a:ln>
              <a:effectLst/>
            </p:spPr>
          </p:pic>
          <p:pic>
            <p:nvPicPr>
              <p:cNvPr id="259" name="droppedImage.png"/>
              <p:cNvPicPr/>
              <p:nvPr/>
            </p:nvPicPr>
            <p:blipFill>
              <a:blip r:embed="rId35">
                <a:extLst/>
              </a:blip>
              <a:stretch>
                <a:fillRect/>
              </a:stretch>
            </p:blipFill>
            <p:spPr>
              <a:xfrm>
                <a:off x="642368" y="1555342"/>
                <a:ext cx="314352" cy="432842"/>
              </a:xfrm>
              <a:prstGeom prst="rect">
                <a:avLst/>
              </a:prstGeom>
              <a:ln w="12700" cap="flat">
                <a:noFill/>
                <a:miter lim="400000"/>
              </a:ln>
              <a:effectLst/>
            </p:spPr>
          </p:pic>
          <p:pic>
            <p:nvPicPr>
              <p:cNvPr id="260" name="droppedImage.png"/>
              <p:cNvPicPr/>
              <p:nvPr/>
            </p:nvPicPr>
            <p:blipFill>
              <a:blip r:embed="rId35">
                <a:extLst/>
              </a:blip>
              <a:stretch>
                <a:fillRect/>
              </a:stretch>
            </p:blipFill>
            <p:spPr>
              <a:xfrm>
                <a:off x="642368" y="3786209"/>
                <a:ext cx="314352" cy="432842"/>
              </a:xfrm>
              <a:prstGeom prst="rect">
                <a:avLst/>
              </a:prstGeom>
              <a:ln w="12700" cap="flat">
                <a:noFill/>
                <a:miter lim="400000"/>
              </a:ln>
              <a:effectLst/>
            </p:spPr>
          </p:pic>
          <p:pic>
            <p:nvPicPr>
              <p:cNvPr id="261" name="droppedImage.png"/>
              <p:cNvPicPr/>
              <p:nvPr/>
            </p:nvPicPr>
            <p:blipFill>
              <a:blip r:embed="rId35">
                <a:extLst/>
              </a:blip>
              <a:stretch>
                <a:fillRect/>
              </a:stretch>
            </p:blipFill>
            <p:spPr>
              <a:xfrm>
                <a:off x="642368" y="794786"/>
                <a:ext cx="314352" cy="432842"/>
              </a:xfrm>
              <a:prstGeom prst="rect">
                <a:avLst/>
              </a:prstGeom>
              <a:ln w="12700" cap="flat">
                <a:noFill/>
                <a:miter lim="400000"/>
              </a:ln>
              <a:effectLst/>
            </p:spPr>
          </p:pic>
        </p:grpSp>
        <p:grpSp>
          <p:nvGrpSpPr>
            <p:cNvPr id="267" name="Group 267"/>
            <p:cNvGrpSpPr/>
            <p:nvPr/>
          </p:nvGrpSpPr>
          <p:grpSpPr>
            <a:xfrm>
              <a:off x="4910952" y="66871"/>
              <a:ext cx="967524" cy="3812918"/>
              <a:chOff x="0" y="0"/>
              <a:chExt cx="967522" cy="3812916"/>
            </a:xfrm>
          </p:grpSpPr>
          <p:pic>
            <p:nvPicPr>
              <p:cNvPr id="263" name="droppedImage.png"/>
              <p:cNvPicPr/>
              <p:nvPr/>
            </p:nvPicPr>
            <p:blipFill>
              <a:blip r:embed="rId35">
                <a:extLst/>
              </a:blip>
              <a:stretch>
                <a:fillRect/>
              </a:stretch>
            </p:blipFill>
            <p:spPr>
              <a:xfrm>
                <a:off x="653171" y="0"/>
                <a:ext cx="314352" cy="432841"/>
              </a:xfrm>
              <a:prstGeom prst="rect">
                <a:avLst/>
              </a:prstGeom>
              <a:ln w="12700" cap="flat">
                <a:noFill/>
                <a:miter lim="400000"/>
              </a:ln>
              <a:effectLst/>
            </p:spPr>
          </p:pic>
          <p:pic>
            <p:nvPicPr>
              <p:cNvPr id="264" name="cloud.png"/>
              <p:cNvPicPr/>
              <p:nvPr/>
            </p:nvPicPr>
            <p:blipFill>
              <a:blip r:embed="rId36">
                <a:extLst/>
              </a:blip>
              <a:stretch>
                <a:fillRect/>
              </a:stretch>
            </p:blipFill>
            <p:spPr>
              <a:xfrm>
                <a:off x="10802" y="0"/>
                <a:ext cx="546698" cy="382973"/>
              </a:xfrm>
              <a:prstGeom prst="rect">
                <a:avLst/>
              </a:prstGeom>
              <a:ln w="12700" cap="flat">
                <a:noFill/>
                <a:miter lim="400000"/>
              </a:ln>
              <a:effectLst/>
            </p:spPr>
          </p:pic>
          <p:pic>
            <p:nvPicPr>
              <p:cNvPr id="265" name="cloud.png"/>
              <p:cNvPicPr/>
              <p:nvPr/>
            </p:nvPicPr>
            <p:blipFill>
              <a:blip r:embed="rId36">
                <a:extLst/>
              </a:blip>
              <a:stretch>
                <a:fillRect/>
              </a:stretch>
            </p:blipFill>
            <p:spPr>
              <a:xfrm>
                <a:off x="0" y="3380075"/>
                <a:ext cx="546698" cy="382973"/>
              </a:xfrm>
              <a:prstGeom prst="rect">
                <a:avLst/>
              </a:prstGeom>
              <a:ln w="12700" cap="flat">
                <a:noFill/>
                <a:miter lim="400000"/>
              </a:ln>
              <a:effectLst/>
            </p:spPr>
          </p:pic>
          <p:pic>
            <p:nvPicPr>
              <p:cNvPr id="266" name="droppedImage.png"/>
              <p:cNvPicPr/>
              <p:nvPr/>
            </p:nvPicPr>
            <p:blipFill>
              <a:blip r:embed="rId35">
                <a:extLst/>
              </a:blip>
              <a:stretch>
                <a:fillRect/>
              </a:stretch>
            </p:blipFill>
            <p:spPr>
              <a:xfrm>
                <a:off x="642368" y="3380075"/>
                <a:ext cx="314352" cy="432842"/>
              </a:xfrm>
              <a:prstGeom prst="rect">
                <a:avLst/>
              </a:prstGeom>
              <a:ln w="12700" cap="flat">
                <a:noFill/>
                <a:miter lim="400000"/>
              </a:ln>
              <a:effectLst/>
            </p:spPr>
          </p:pic>
        </p:grpSp>
        <p:grpSp>
          <p:nvGrpSpPr>
            <p:cNvPr id="271" name="Group 271"/>
            <p:cNvGrpSpPr/>
            <p:nvPr/>
          </p:nvGrpSpPr>
          <p:grpSpPr>
            <a:xfrm>
              <a:off x="11251076" y="208428"/>
              <a:ext cx="956720" cy="4666285"/>
              <a:chOff x="0" y="0"/>
              <a:chExt cx="956719" cy="4666284"/>
            </a:xfrm>
          </p:grpSpPr>
          <p:pic>
            <p:nvPicPr>
              <p:cNvPr id="268" name="droppedImage.png"/>
              <p:cNvPicPr/>
              <p:nvPr/>
            </p:nvPicPr>
            <p:blipFill>
              <a:blip r:embed="rId35">
                <a:extLst/>
              </a:blip>
              <a:stretch>
                <a:fillRect/>
              </a:stretch>
            </p:blipFill>
            <p:spPr>
              <a:xfrm>
                <a:off x="642368" y="0"/>
                <a:ext cx="314352" cy="432841"/>
              </a:xfrm>
              <a:prstGeom prst="rect">
                <a:avLst/>
              </a:prstGeom>
              <a:ln w="12700" cap="flat">
                <a:noFill/>
                <a:miter lim="400000"/>
              </a:ln>
              <a:effectLst/>
            </p:spPr>
          </p:pic>
          <p:pic>
            <p:nvPicPr>
              <p:cNvPr id="269" name="cloud.png"/>
              <p:cNvPicPr/>
              <p:nvPr/>
            </p:nvPicPr>
            <p:blipFill>
              <a:blip r:embed="rId36">
                <a:extLst/>
              </a:blip>
              <a:stretch>
                <a:fillRect/>
              </a:stretch>
            </p:blipFill>
            <p:spPr>
              <a:xfrm>
                <a:off x="0" y="0"/>
                <a:ext cx="546698" cy="382973"/>
              </a:xfrm>
              <a:prstGeom prst="rect">
                <a:avLst/>
              </a:prstGeom>
              <a:ln w="12700" cap="flat">
                <a:noFill/>
                <a:miter lim="400000"/>
              </a:ln>
              <a:effectLst/>
            </p:spPr>
          </p:pic>
          <p:pic>
            <p:nvPicPr>
              <p:cNvPr id="270" name="droppedImage.png"/>
              <p:cNvPicPr/>
              <p:nvPr/>
            </p:nvPicPr>
            <p:blipFill>
              <a:blip r:embed="rId35">
                <a:extLst/>
              </a:blip>
              <a:stretch>
                <a:fillRect/>
              </a:stretch>
            </p:blipFill>
            <p:spPr>
              <a:xfrm>
                <a:off x="642368" y="4233443"/>
                <a:ext cx="314352" cy="432842"/>
              </a:xfrm>
              <a:prstGeom prst="rect">
                <a:avLst/>
              </a:prstGeom>
              <a:ln w="12700" cap="flat">
                <a:noFill/>
                <a:miter lim="400000"/>
              </a:ln>
              <a:effectLst/>
            </p:spPr>
          </p:pic>
        </p:grpSp>
      </p:grpSp>
      <p:grpSp>
        <p:nvGrpSpPr>
          <p:cNvPr id="277" name="Group 277"/>
          <p:cNvGrpSpPr/>
          <p:nvPr/>
        </p:nvGrpSpPr>
        <p:grpSpPr>
          <a:xfrm>
            <a:off x="17848053" y="11666112"/>
            <a:ext cx="4821846" cy="1238775"/>
            <a:chOff x="0" y="0"/>
            <a:chExt cx="4821845" cy="1238773"/>
          </a:xfrm>
        </p:grpSpPr>
        <p:pic>
          <p:nvPicPr>
            <p:cNvPr id="273" name="pasted-image.pdf"/>
            <p:cNvPicPr/>
            <p:nvPr/>
          </p:nvPicPr>
          <p:blipFill>
            <a:blip r:embed="rId37">
              <a:extLst/>
            </a:blip>
            <a:stretch>
              <a:fillRect/>
            </a:stretch>
          </p:blipFill>
          <p:spPr>
            <a:xfrm>
              <a:off x="0" y="0"/>
              <a:ext cx="4821846" cy="582960"/>
            </a:xfrm>
            <a:prstGeom prst="rect">
              <a:avLst/>
            </a:prstGeom>
            <a:ln w="12700" cap="flat">
              <a:noFill/>
              <a:miter lim="400000"/>
            </a:ln>
            <a:effectLst/>
          </p:spPr>
        </p:pic>
        <p:grpSp>
          <p:nvGrpSpPr>
            <p:cNvPr id="276" name="Group 276"/>
            <p:cNvGrpSpPr/>
            <p:nvPr/>
          </p:nvGrpSpPr>
          <p:grpSpPr>
            <a:xfrm>
              <a:off x="22632" y="655813"/>
              <a:ext cx="4101305" cy="582961"/>
              <a:chOff x="0" y="0"/>
              <a:chExt cx="4101303" cy="582959"/>
            </a:xfrm>
          </p:grpSpPr>
          <p:pic>
            <p:nvPicPr>
              <p:cNvPr id="274" name="Connect+Lab+Week.png"/>
              <p:cNvPicPr/>
              <p:nvPr/>
            </p:nvPicPr>
            <p:blipFill>
              <a:blip r:embed="rId38">
                <a:extLst/>
              </a:blip>
              <a:srcRect l="13679" t="79864" r="13679" b="9835"/>
              <a:stretch>
                <a:fillRect/>
              </a:stretch>
            </p:blipFill>
            <p:spPr>
              <a:xfrm>
                <a:off x="363100" y="50235"/>
                <a:ext cx="3738204" cy="530052"/>
              </a:xfrm>
              <a:prstGeom prst="rect">
                <a:avLst/>
              </a:prstGeom>
              <a:ln w="12700" cap="flat">
                <a:noFill/>
                <a:miter lim="400000"/>
              </a:ln>
              <a:effectLst/>
            </p:spPr>
          </p:pic>
          <p:pic>
            <p:nvPicPr>
              <p:cNvPr id="275" name="pasted-image.pdf"/>
              <p:cNvPicPr/>
              <p:nvPr/>
            </p:nvPicPr>
            <p:blipFill>
              <a:blip r:embed="rId37">
                <a:extLst/>
              </a:blip>
              <a:srcRect l="0" t="0" r="91151" b="0"/>
              <a:stretch>
                <a:fillRect/>
              </a:stretch>
            </p:blipFill>
            <p:spPr>
              <a:xfrm>
                <a:off x="0" y="0"/>
                <a:ext cx="426641" cy="582960"/>
              </a:xfrm>
              <a:prstGeom prst="rect">
                <a:avLst/>
              </a:prstGeom>
              <a:ln w="12700" cap="flat">
                <a:noFill/>
                <a:miter lim="400000"/>
              </a:ln>
              <a:effectLst/>
            </p:spPr>
          </p:pic>
        </p:grpSp>
      </p:grpSp>
      <p:sp>
        <p:nvSpPr>
          <p:cNvPr id="278" name="Shape 278"/>
          <p:cNvSpPr/>
          <p:nvPr/>
        </p:nvSpPr>
        <p:spPr>
          <a:xfrm>
            <a:off x="2094557" y="3384000"/>
            <a:ext cx="2182582" cy="1270001"/>
          </a:xfrm>
          <a:prstGeom prst="rect">
            <a:avLst/>
          </a:prstGeom>
          <a:blipFill>
            <a:blip r:embed="rId39"/>
          </a:blipFill>
          <a:ln w="12700">
            <a:miter lim="400000"/>
          </a:ln>
          <a:effectLst>
            <a:outerShdw sx="100000" sy="100000" kx="0" ky="0" algn="b" rotWithShape="0" blurRad="50800" dist="12700" dir="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622300">
              <a:lnSpc>
                <a:spcPct val="100000"/>
              </a:lnSpc>
              <a:defRPr sz="5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lvl="0">
              <a:defRPr sz="1800">
                <a:solidFill>
                  <a:srgbClr val="000000"/>
                </a:solidFill>
                <a:effectLst/>
              </a:defRPr>
            </a:pPr>
            <a:r>
              <a:rPr sz="5200">
                <a:solidFill>
                  <a:srgbClr val="FFFFFF"/>
                </a:solidFill>
                <a:effectLst>
                  <a:outerShdw sx="100000" sy="100000" kx="0" ky="0" algn="b" rotWithShape="0" blurRad="38100" dist="12700" dir="5400000">
                    <a:srgbClr val="000000">
                      <a:alpha val="50000"/>
                    </a:srgbClr>
                  </a:outerShdw>
                </a:effectLst>
              </a:rPr>
              <a:t>Flags!</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5" presetID="3" grpId="1" fill="hold">
                                  <p:stCondLst>
                                    <p:cond delay="0"/>
                                  </p:stCondLst>
                                  <p:iterate type="el" backwards="0">
                                    <p:tmAbs val="0"/>
                                  </p:iterate>
                                  <p:childTnLst>
                                    <p:set>
                                      <p:cBhvr>
                                        <p:cTn id="6" fill="hold"/>
                                        <p:tgtEl>
                                          <p:spTgt spid="192"/>
                                        </p:tgtEl>
                                        <p:attrNameLst>
                                          <p:attrName>style.visibility</p:attrName>
                                        </p:attrNameLst>
                                      </p:cBhvr>
                                      <p:to>
                                        <p:strVal val="visible"/>
                                      </p:to>
                                    </p:set>
                                    <p:animEffect filter="blinds(vertical)" transition="in">
                                      <p:cBhvr>
                                        <p:cTn id="7" dur="500"/>
                                        <p:tgtEl>
                                          <p:spTgt spid="192"/>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2" presetID="2" grpId="2" fill="hold">
                                  <p:stCondLst>
                                    <p:cond delay="0"/>
                                  </p:stCondLst>
                                  <p:iterate type="lt" backwards="0">
                                    <p:tmAbs val="0"/>
                                  </p:iterate>
                                  <p:childTnLst>
                                    <p:set>
                                      <p:cBhvr>
                                        <p:cTn id="11" fill="hold"/>
                                        <p:tgtEl>
                                          <p:spTgt spid="193"/>
                                        </p:tgtEl>
                                        <p:attrNameLst>
                                          <p:attrName>style.visibility</p:attrName>
                                        </p:attrNameLst>
                                      </p:cBhvr>
                                      <p:to>
                                        <p:strVal val="visible"/>
                                      </p:to>
                                    </p:set>
                                    <p:anim calcmode="lin" valueType="num">
                                      <p:cBhvr>
                                        <p:cTn id="12" dur="1000" fill="hold"/>
                                        <p:tgtEl>
                                          <p:spTgt spid="193"/>
                                        </p:tgtEl>
                                        <p:attrNameLst>
                                          <p:attrName>ppt_x</p:attrName>
                                        </p:attrNameLst>
                                      </p:cBhvr>
                                      <p:tavLst>
                                        <p:tav tm="0">
                                          <p:val>
                                            <p:strVal val="1+#ppt_w/2"/>
                                          </p:val>
                                        </p:tav>
                                        <p:tav tm="100000">
                                          <p:val>
                                            <p:strVal val="#ppt_x"/>
                                          </p:val>
                                        </p:tav>
                                      </p:tavLst>
                                    </p:anim>
                                    <p:anim calcmode="lin" valueType="num">
                                      <p:cBhvr>
                                        <p:cTn id="13" dur="1000" fill="hold"/>
                                        <p:tgtEl>
                                          <p:spTgt spid="19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nodeType="clickEffect" presetClass="entr" presetSubtype="8" presetID="2" grpId="3" fill="hold">
                                  <p:stCondLst>
                                    <p:cond delay="0"/>
                                  </p:stCondLst>
                                  <p:iterate type="el" backwards="0">
                                    <p:tmAbs val="0"/>
                                  </p:iterate>
                                  <p:childTnLst>
                                    <p:set>
                                      <p:cBhvr>
                                        <p:cTn id="17" fill="hold"/>
                                        <p:tgtEl>
                                          <p:spTgt spid="211"/>
                                        </p:tgtEl>
                                        <p:attrNameLst>
                                          <p:attrName>style.visibility</p:attrName>
                                        </p:attrNameLst>
                                      </p:cBhvr>
                                      <p:to>
                                        <p:strVal val="visible"/>
                                      </p:to>
                                    </p:set>
                                    <p:anim calcmode="lin" valueType="num">
                                      <p:cBhvr>
                                        <p:cTn id="18" dur="700" fill="hold"/>
                                        <p:tgtEl>
                                          <p:spTgt spid="211"/>
                                        </p:tgtEl>
                                        <p:attrNameLst>
                                          <p:attrName>ppt_x</p:attrName>
                                        </p:attrNameLst>
                                      </p:cBhvr>
                                      <p:tavLst>
                                        <p:tav tm="0">
                                          <p:val>
                                            <p:strVal val="0-#ppt_w/2"/>
                                          </p:val>
                                        </p:tav>
                                        <p:tav tm="100000">
                                          <p:val>
                                            <p:strVal val="#ppt_x"/>
                                          </p:val>
                                        </p:tav>
                                      </p:tavLst>
                                    </p:anim>
                                    <p:anim calcmode="lin" valueType="num">
                                      <p:cBhvr>
                                        <p:cTn id="19" dur="700" fill="hold"/>
                                        <p:tgtEl>
                                          <p:spTgt spid="211"/>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nodeType="clickEffect" presetClass="entr" presetSubtype="8" presetID="2" grpId="4" fill="hold">
                                  <p:stCondLst>
                                    <p:cond delay="0"/>
                                  </p:stCondLst>
                                  <p:iterate type="lt" backwards="0">
                                    <p:tmAbs val="0"/>
                                  </p:iterate>
                                  <p:childTnLst>
                                    <p:set>
                                      <p:cBhvr>
                                        <p:cTn id="23" fill="hold"/>
                                        <p:tgtEl>
                                          <p:spTgt spid="212"/>
                                        </p:tgtEl>
                                        <p:attrNameLst>
                                          <p:attrName>style.visibility</p:attrName>
                                        </p:attrNameLst>
                                      </p:cBhvr>
                                      <p:to>
                                        <p:strVal val="visible"/>
                                      </p:to>
                                    </p:set>
                                    <p:anim calcmode="lin" valueType="num">
                                      <p:cBhvr>
                                        <p:cTn id="24" dur="1000" fill="hold"/>
                                        <p:tgtEl>
                                          <p:spTgt spid="212"/>
                                        </p:tgtEl>
                                        <p:attrNameLst>
                                          <p:attrName>ppt_x</p:attrName>
                                        </p:attrNameLst>
                                      </p:cBhvr>
                                      <p:tavLst>
                                        <p:tav tm="0">
                                          <p:val>
                                            <p:strVal val="0-#ppt_w/2"/>
                                          </p:val>
                                        </p:tav>
                                        <p:tav tm="100000">
                                          <p:val>
                                            <p:strVal val="#ppt_x"/>
                                          </p:val>
                                        </p:tav>
                                      </p:tavLst>
                                    </p:anim>
                                    <p:anim calcmode="lin" valueType="num">
                                      <p:cBhvr>
                                        <p:cTn id="25" dur="1000" fill="hold"/>
                                        <p:tgtEl>
                                          <p:spTgt spid="212"/>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nodeType="clickEffect" presetClass="entr" presetSubtype="8" presetID="2" grpId="5" fill="hold">
                                  <p:stCondLst>
                                    <p:cond delay="0"/>
                                  </p:stCondLst>
                                  <p:iterate type="el" backwards="0">
                                    <p:tmAbs val="0"/>
                                  </p:iterate>
                                  <p:childTnLst>
                                    <p:set>
                                      <p:cBhvr>
                                        <p:cTn id="29" fill="hold"/>
                                        <p:tgtEl>
                                          <p:spTgt spid="215"/>
                                        </p:tgtEl>
                                        <p:attrNameLst>
                                          <p:attrName>style.visibility</p:attrName>
                                        </p:attrNameLst>
                                      </p:cBhvr>
                                      <p:to>
                                        <p:strVal val="visible"/>
                                      </p:to>
                                    </p:set>
                                    <p:anim calcmode="lin" valueType="num">
                                      <p:cBhvr>
                                        <p:cTn id="30" dur="400" fill="hold"/>
                                        <p:tgtEl>
                                          <p:spTgt spid="215"/>
                                        </p:tgtEl>
                                        <p:attrNameLst>
                                          <p:attrName>ppt_x</p:attrName>
                                        </p:attrNameLst>
                                      </p:cBhvr>
                                      <p:tavLst>
                                        <p:tav tm="0">
                                          <p:val>
                                            <p:strVal val="0-#ppt_w/2"/>
                                          </p:val>
                                        </p:tav>
                                        <p:tav tm="100000">
                                          <p:val>
                                            <p:strVal val="#ppt_x"/>
                                          </p:val>
                                        </p:tav>
                                      </p:tavLst>
                                    </p:anim>
                                    <p:anim calcmode="lin" valueType="num">
                                      <p:cBhvr>
                                        <p:cTn id="31" dur="400" fill="hold"/>
                                        <p:tgtEl>
                                          <p:spTgt spid="215"/>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nodeType="clickEffect" presetClass="entr" presetSubtype="16" presetID="23" grpId="6" fill="hold">
                                  <p:stCondLst>
                                    <p:cond delay="0"/>
                                  </p:stCondLst>
                                  <p:iterate type="el" backwards="0">
                                    <p:tmAbs val="0"/>
                                  </p:iterate>
                                  <p:childTnLst>
                                    <p:set>
                                      <p:cBhvr>
                                        <p:cTn id="35" fill="hold"/>
                                        <p:tgtEl>
                                          <p:spTgt spid="232"/>
                                        </p:tgtEl>
                                        <p:attrNameLst>
                                          <p:attrName>style.visibility</p:attrName>
                                        </p:attrNameLst>
                                      </p:cBhvr>
                                      <p:to>
                                        <p:strVal val="visible"/>
                                      </p:to>
                                    </p:set>
                                    <p:anim calcmode="lin" valueType="num">
                                      <p:cBhvr>
                                        <p:cTn id="36" dur="650" fill="hold"/>
                                        <p:tgtEl>
                                          <p:spTgt spid="232"/>
                                        </p:tgtEl>
                                        <p:attrNameLst>
                                          <p:attrName>ppt_w</p:attrName>
                                        </p:attrNameLst>
                                      </p:cBhvr>
                                      <p:tavLst>
                                        <p:tav tm="0">
                                          <p:val>
                                            <p:fltVal val="0"/>
                                          </p:val>
                                        </p:tav>
                                        <p:tav tm="100000">
                                          <p:val>
                                            <p:strVal val="#ppt_w"/>
                                          </p:val>
                                        </p:tav>
                                      </p:tavLst>
                                    </p:anim>
                                    <p:anim calcmode="lin" valueType="num">
                                      <p:cBhvr>
                                        <p:cTn id="37" dur="650" fill="hold"/>
                                        <p:tgtEl>
                                          <p:spTgt spid="232"/>
                                        </p:tgtEl>
                                        <p:attrNameLst>
                                          <p:attrName>ppt_h</p:attrName>
                                        </p:attrNameLst>
                                      </p:cBhvr>
                                      <p:tavLst>
                                        <p:tav tm="0">
                                          <p:val>
                                            <p:fltVal val="0"/>
                                          </p:val>
                                        </p:tav>
                                        <p:tav tm="100000">
                                          <p:val>
                                            <p:strVal val="#ppt_h"/>
                                          </p:val>
                                        </p:tav>
                                      </p:tavLst>
                                    </p:anim>
                                  </p:childTnLst>
                                </p:cTn>
                              </p:par>
                            </p:childTnLst>
                          </p:cTn>
                        </p:par>
                        <p:par>
                          <p:cTn id="38" fill="hold">
                            <p:stCondLst>
                              <p:cond delay="650"/>
                            </p:stCondLst>
                            <p:childTnLst>
                              <p:par>
                                <p:cTn id="39" nodeType="afterEffect" presetClass="entr" presetSubtype="16" presetID="23" grpId="7" fill="hold">
                                  <p:stCondLst>
                                    <p:cond delay="200"/>
                                  </p:stCondLst>
                                  <p:iterate type="el" backwards="0">
                                    <p:tmAbs val="0"/>
                                  </p:iterate>
                                  <p:childTnLst>
                                    <p:set>
                                      <p:cBhvr>
                                        <p:cTn id="40" fill="hold"/>
                                        <p:tgtEl>
                                          <p:spTgt spid="224"/>
                                        </p:tgtEl>
                                        <p:attrNameLst>
                                          <p:attrName>style.visibility</p:attrName>
                                        </p:attrNameLst>
                                      </p:cBhvr>
                                      <p:to>
                                        <p:strVal val="visible"/>
                                      </p:to>
                                    </p:set>
                                    <p:anim calcmode="lin" valueType="num">
                                      <p:cBhvr>
                                        <p:cTn id="41" dur="650" fill="hold"/>
                                        <p:tgtEl>
                                          <p:spTgt spid="224"/>
                                        </p:tgtEl>
                                        <p:attrNameLst>
                                          <p:attrName>ppt_w</p:attrName>
                                        </p:attrNameLst>
                                      </p:cBhvr>
                                      <p:tavLst>
                                        <p:tav tm="0">
                                          <p:val>
                                            <p:fltVal val="0"/>
                                          </p:val>
                                        </p:tav>
                                        <p:tav tm="100000">
                                          <p:val>
                                            <p:strVal val="#ppt_w"/>
                                          </p:val>
                                        </p:tav>
                                      </p:tavLst>
                                    </p:anim>
                                    <p:anim calcmode="lin" valueType="num">
                                      <p:cBhvr>
                                        <p:cTn id="42" dur="650" fill="hold"/>
                                        <p:tgtEl>
                                          <p:spTgt spid="224"/>
                                        </p:tgtEl>
                                        <p:attrNameLst>
                                          <p:attrName>ppt_h</p:attrName>
                                        </p:attrNameLst>
                                      </p:cBhvr>
                                      <p:tavLst>
                                        <p:tav tm="0">
                                          <p:val>
                                            <p:fltVal val="0"/>
                                          </p:val>
                                        </p:tav>
                                        <p:tav tm="100000">
                                          <p:val>
                                            <p:strVal val="#ppt_h"/>
                                          </p:val>
                                        </p:tav>
                                      </p:tavLst>
                                    </p:anim>
                                  </p:childTnLst>
                                </p:cTn>
                              </p:par>
                            </p:childTnLst>
                          </p:cTn>
                        </p:par>
                        <p:par>
                          <p:cTn id="43" fill="hold">
                            <p:stCondLst>
                              <p:cond delay="1500"/>
                            </p:stCondLst>
                            <p:childTnLst>
                              <p:par>
                                <p:cTn id="44" nodeType="afterEffect" presetClass="entr" presetSubtype="16" presetID="23" grpId="8" fill="hold">
                                  <p:stCondLst>
                                    <p:cond delay="200"/>
                                  </p:stCondLst>
                                  <p:iterate type="el" backwards="0">
                                    <p:tmAbs val="0"/>
                                  </p:iterate>
                                  <p:childTnLst>
                                    <p:set>
                                      <p:cBhvr>
                                        <p:cTn id="45" fill="hold"/>
                                        <p:tgtEl>
                                          <p:spTgt spid="242"/>
                                        </p:tgtEl>
                                        <p:attrNameLst>
                                          <p:attrName>style.visibility</p:attrName>
                                        </p:attrNameLst>
                                      </p:cBhvr>
                                      <p:to>
                                        <p:strVal val="visible"/>
                                      </p:to>
                                    </p:set>
                                    <p:anim calcmode="lin" valueType="num">
                                      <p:cBhvr>
                                        <p:cTn id="46" dur="650" fill="hold"/>
                                        <p:tgtEl>
                                          <p:spTgt spid="242"/>
                                        </p:tgtEl>
                                        <p:attrNameLst>
                                          <p:attrName>ppt_w</p:attrName>
                                        </p:attrNameLst>
                                      </p:cBhvr>
                                      <p:tavLst>
                                        <p:tav tm="0">
                                          <p:val>
                                            <p:fltVal val="0"/>
                                          </p:val>
                                        </p:tav>
                                        <p:tav tm="100000">
                                          <p:val>
                                            <p:strVal val="#ppt_w"/>
                                          </p:val>
                                        </p:tav>
                                      </p:tavLst>
                                    </p:anim>
                                    <p:anim calcmode="lin" valueType="num">
                                      <p:cBhvr>
                                        <p:cTn id="47" dur="650" fill="hold"/>
                                        <p:tgtEl>
                                          <p:spTgt spid="242"/>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nodeType="clickEffect" presetClass="entr" presetSubtype="32" presetID="23" grpId="9" fill="hold">
                                  <p:stCondLst>
                                    <p:cond delay="0"/>
                                  </p:stCondLst>
                                  <p:iterate type="el" backwards="0">
                                    <p:tmAbs val="0"/>
                                  </p:iterate>
                                  <p:childTnLst>
                                    <p:set>
                                      <p:cBhvr>
                                        <p:cTn id="51" fill="hold"/>
                                        <p:tgtEl>
                                          <p:spTgt spid="272"/>
                                        </p:tgtEl>
                                        <p:attrNameLst>
                                          <p:attrName>style.visibility</p:attrName>
                                        </p:attrNameLst>
                                      </p:cBhvr>
                                      <p:to>
                                        <p:strVal val="visible"/>
                                      </p:to>
                                    </p:set>
                                    <p:anim calcmode="lin" valueType="num">
                                      <p:cBhvr>
                                        <p:cTn id="52" dur="750" fill="hold"/>
                                        <p:tgtEl>
                                          <p:spTgt spid="272"/>
                                        </p:tgtEl>
                                        <p:attrNameLst>
                                          <p:attrName>ppt_w</p:attrName>
                                        </p:attrNameLst>
                                      </p:cBhvr>
                                      <p:tavLst>
                                        <p:tav tm="0">
                                          <p:val>
                                            <p:fltVal val="0"/>
                                          </p:val>
                                        </p:tav>
                                        <p:tav tm="100000">
                                          <p:val>
                                            <p:strVal val="#ppt_w"/>
                                          </p:val>
                                        </p:tav>
                                      </p:tavLst>
                                    </p:anim>
                                    <p:anim calcmode="lin" valueType="num">
                                      <p:cBhvr>
                                        <p:cTn id="53" dur="750" fill="hold"/>
                                        <p:tgtEl>
                                          <p:spTgt spid="272"/>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nodeType="clickEffect" presetClass="entr" presetSubtype="8" presetID="2" grpId="10" fill="hold">
                                  <p:stCondLst>
                                    <p:cond delay="0"/>
                                  </p:stCondLst>
                                  <p:iterate type="el" backwards="0">
                                    <p:tmAbs val="0"/>
                                  </p:iterate>
                                  <p:childTnLst>
                                    <p:set>
                                      <p:cBhvr>
                                        <p:cTn id="57" fill="hold"/>
                                        <p:tgtEl>
                                          <p:spTgt spid="245"/>
                                        </p:tgtEl>
                                        <p:attrNameLst>
                                          <p:attrName>style.visibility</p:attrName>
                                        </p:attrNameLst>
                                      </p:cBhvr>
                                      <p:to>
                                        <p:strVal val="visible"/>
                                      </p:to>
                                    </p:set>
                                    <p:anim calcmode="lin" valueType="num">
                                      <p:cBhvr>
                                        <p:cTn id="58" dur="400" fill="hold"/>
                                        <p:tgtEl>
                                          <p:spTgt spid="245"/>
                                        </p:tgtEl>
                                        <p:attrNameLst>
                                          <p:attrName>ppt_x</p:attrName>
                                        </p:attrNameLst>
                                      </p:cBhvr>
                                      <p:tavLst>
                                        <p:tav tm="0">
                                          <p:val>
                                            <p:strVal val="0-#ppt_w/2"/>
                                          </p:val>
                                        </p:tav>
                                        <p:tav tm="100000">
                                          <p:val>
                                            <p:strVal val="#ppt_x"/>
                                          </p:val>
                                        </p:tav>
                                      </p:tavLst>
                                    </p:anim>
                                    <p:anim calcmode="lin" valueType="num">
                                      <p:cBhvr>
                                        <p:cTn id="59" dur="400" fill="hold"/>
                                        <p:tgtEl>
                                          <p:spTgt spid="245"/>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nodeType="clickEffect" presetClass="entr" presetSubtype="16" presetID="23" grpId="11" fill="hold">
                                  <p:stCondLst>
                                    <p:cond delay="0"/>
                                  </p:stCondLst>
                                  <p:iterate type="el" backwards="0">
                                    <p:tmAbs val="0"/>
                                  </p:iterate>
                                  <p:childTnLst>
                                    <p:set>
                                      <p:cBhvr>
                                        <p:cTn id="63" fill="hold"/>
                                        <p:tgtEl>
                                          <p:spTgt spid="249"/>
                                        </p:tgtEl>
                                        <p:attrNameLst>
                                          <p:attrName>style.visibility</p:attrName>
                                        </p:attrNameLst>
                                      </p:cBhvr>
                                      <p:to>
                                        <p:strVal val="visible"/>
                                      </p:to>
                                    </p:set>
                                    <p:anim calcmode="lin" valueType="num">
                                      <p:cBhvr>
                                        <p:cTn id="64" dur="650" fill="hold"/>
                                        <p:tgtEl>
                                          <p:spTgt spid="249"/>
                                        </p:tgtEl>
                                        <p:attrNameLst>
                                          <p:attrName>ppt_w</p:attrName>
                                        </p:attrNameLst>
                                      </p:cBhvr>
                                      <p:tavLst>
                                        <p:tav tm="0">
                                          <p:val>
                                            <p:fltVal val="0"/>
                                          </p:val>
                                        </p:tav>
                                        <p:tav tm="100000">
                                          <p:val>
                                            <p:strVal val="#ppt_w"/>
                                          </p:val>
                                        </p:tav>
                                      </p:tavLst>
                                    </p:anim>
                                    <p:anim calcmode="lin" valueType="num">
                                      <p:cBhvr>
                                        <p:cTn id="65" dur="650" fill="hold"/>
                                        <p:tgtEl>
                                          <p:spTgt spid="249"/>
                                        </p:tgtEl>
                                        <p:attrNameLst>
                                          <p:attrName>ppt_h</p:attrName>
                                        </p:attrNameLst>
                                      </p:cBhvr>
                                      <p:tavLst>
                                        <p:tav tm="0">
                                          <p:val>
                                            <p:fltVal val="0"/>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nodeType="clickEffect" presetClass="entr" presetSubtype="8" presetID="2" grpId="12" fill="hold">
                                  <p:stCondLst>
                                    <p:cond delay="0"/>
                                  </p:stCondLst>
                                  <p:iterate type="el" backwards="0">
                                    <p:tmAbs val="0"/>
                                  </p:iterate>
                                  <p:childTnLst>
                                    <p:set>
                                      <p:cBhvr>
                                        <p:cTn id="69" fill="hold"/>
                                        <p:tgtEl>
                                          <p:spTgt spid="252"/>
                                        </p:tgtEl>
                                        <p:attrNameLst>
                                          <p:attrName>style.visibility</p:attrName>
                                        </p:attrNameLst>
                                      </p:cBhvr>
                                      <p:to>
                                        <p:strVal val="visible"/>
                                      </p:to>
                                    </p:set>
                                    <p:anim calcmode="lin" valueType="num">
                                      <p:cBhvr>
                                        <p:cTn id="70" dur="1000" fill="hold"/>
                                        <p:tgtEl>
                                          <p:spTgt spid="252"/>
                                        </p:tgtEl>
                                        <p:attrNameLst>
                                          <p:attrName>ppt_x</p:attrName>
                                        </p:attrNameLst>
                                      </p:cBhvr>
                                      <p:tavLst>
                                        <p:tav tm="0">
                                          <p:val>
                                            <p:strVal val="0-#ppt_w/2"/>
                                          </p:val>
                                        </p:tav>
                                        <p:tav tm="100000">
                                          <p:val>
                                            <p:strVal val="#ppt_x"/>
                                          </p:val>
                                        </p:tav>
                                      </p:tavLst>
                                    </p:anim>
                                    <p:anim calcmode="lin" valueType="num">
                                      <p:cBhvr>
                                        <p:cTn id="71" dur="1000" fill="hold"/>
                                        <p:tgtEl>
                                          <p:spTgt spid="252"/>
                                        </p:tgtEl>
                                        <p:attrNameLst>
                                          <p:attrName>ppt_y</p:attrName>
                                        </p:attrNameLst>
                                      </p:cBhvr>
                                      <p:tavLst>
                                        <p:tav tm="0">
                                          <p:val>
                                            <p:strVal val="#ppt_y"/>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nodeType="clickEffect" presetClass="entr" presetSubtype="16" presetID="23" grpId="13" fill="hold">
                                  <p:stCondLst>
                                    <p:cond delay="0"/>
                                  </p:stCondLst>
                                  <p:iterate type="el" backwards="0">
                                    <p:tmAbs val="0"/>
                                  </p:iterate>
                                  <p:childTnLst>
                                    <p:set>
                                      <p:cBhvr>
                                        <p:cTn id="75" fill="hold"/>
                                        <p:tgtEl>
                                          <p:spTgt spid="277"/>
                                        </p:tgtEl>
                                        <p:attrNameLst>
                                          <p:attrName>style.visibility</p:attrName>
                                        </p:attrNameLst>
                                      </p:cBhvr>
                                      <p:to>
                                        <p:strVal val="visible"/>
                                      </p:to>
                                    </p:set>
                                    <p:anim calcmode="lin" valueType="num">
                                      <p:cBhvr>
                                        <p:cTn id="76" dur="650" fill="hold"/>
                                        <p:tgtEl>
                                          <p:spTgt spid="277"/>
                                        </p:tgtEl>
                                        <p:attrNameLst>
                                          <p:attrName>ppt_w</p:attrName>
                                        </p:attrNameLst>
                                      </p:cBhvr>
                                      <p:tavLst>
                                        <p:tav tm="0">
                                          <p:val>
                                            <p:fltVal val="0"/>
                                          </p:val>
                                        </p:tav>
                                        <p:tav tm="100000">
                                          <p:val>
                                            <p:strVal val="#ppt_w"/>
                                          </p:val>
                                        </p:tav>
                                      </p:tavLst>
                                    </p:anim>
                                    <p:anim calcmode="lin" valueType="num">
                                      <p:cBhvr>
                                        <p:cTn id="77" dur="650" fill="hold"/>
                                        <p:tgtEl>
                                          <p:spTgt spid="27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9" grpId="11"/>
      <p:bldP build="whole" bldLvl="1" animBg="1" rev="0" advAuto="0" spid="211" grpId="3"/>
      <p:bldP build="whole" bldLvl="1" animBg="1" rev="0" advAuto="0" spid="193" grpId="2"/>
      <p:bldP build="whole" bldLvl="1" animBg="1" rev="0" advAuto="0" spid="232" grpId="6"/>
      <p:bldP build="whole" bldLvl="1" animBg="1" rev="0" advAuto="0" spid="212" grpId="4"/>
      <p:bldP build="whole" bldLvl="1" animBg="1" rev="0" advAuto="0" spid="192" grpId="1"/>
      <p:bldP build="whole" bldLvl="1" animBg="1" rev="0" advAuto="0" spid="215" grpId="5"/>
      <p:bldP build="whole" bldLvl="1" animBg="1" rev="0" advAuto="0" spid="277" grpId="13"/>
      <p:bldP build="whole" bldLvl="1" animBg="1" rev="0" advAuto="0" spid="242" grpId="8"/>
      <p:bldP build="whole" bldLvl="1" animBg="1" rev="0" advAuto="0" spid="224" grpId="7"/>
      <p:bldP build="whole" bldLvl="1" animBg="1" rev="0" advAuto="0" spid="252" grpId="12"/>
      <p:bldP build="whole" bldLvl="1" animBg="1" rev="0" advAuto="0" spid="245" grpId="10"/>
      <p:bldP build="whole" bldLvl="1" animBg="1" rev="0" advAuto="0" spid="272" grpId="9"/>
    </p:bldLst>
  </p:timing>
</p:sld>
</file>

<file path=ppt/slides/slide9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97" name="Shape 3997"/>
          <p:cNvSpPr/>
          <p:nvPr/>
        </p:nvSpPr>
        <p:spPr>
          <a:xfrm>
            <a:off x="5630664" y="4906208"/>
            <a:ext cx="15192376" cy="39071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0">
              <a:lnSpc>
                <a:spcPct val="90000"/>
              </a:lnSpc>
              <a:defRPr sz="1800">
                <a:solidFill>
                  <a:srgbClr val="000000"/>
                </a:solidFill>
              </a:defRPr>
            </a:pPr>
            <a:r>
              <a:rPr b="1" spc="-130" sz="13000">
                <a:solidFill>
                  <a:srgbClr val="FFFFFF"/>
                </a:solidFill>
                <a:latin typeface="Helvetica"/>
                <a:ea typeface="Helvetica"/>
                <a:cs typeface="Helvetica"/>
                <a:sym typeface="Helvetica"/>
              </a:rPr>
              <a:t>Do it, or do not.</a:t>
            </a:r>
            <a:endParaRPr b="1" spc="-130" sz="13000">
              <a:solidFill>
                <a:srgbClr val="FFFFFF"/>
              </a:solidFill>
              <a:latin typeface="Helvetica"/>
              <a:ea typeface="Helvetica"/>
              <a:cs typeface="Helvetica"/>
              <a:sym typeface="Helvetica"/>
            </a:endParaRPr>
          </a:p>
          <a:p>
            <a:pPr lvl="0">
              <a:lnSpc>
                <a:spcPct val="90000"/>
              </a:lnSpc>
              <a:defRPr sz="1800">
                <a:solidFill>
                  <a:srgbClr val="000000"/>
                </a:solidFill>
              </a:defRPr>
            </a:pPr>
            <a:r>
              <a:rPr b="1" spc="-130" sz="13000">
                <a:solidFill>
                  <a:srgbClr val="FFFFFF"/>
                </a:solidFill>
                <a:latin typeface="Helvetica"/>
                <a:ea typeface="Helvetica"/>
                <a:cs typeface="Helvetica"/>
                <a:sym typeface="Helvetica"/>
              </a:rPr>
              <a:t>There is no try.</a:t>
            </a:r>
          </a:p>
        </p:txBody>
      </p:sp>
      <p:pic>
        <p:nvPicPr>
          <p:cNvPr id="3998" name="joda.jpg"/>
          <p:cNvPicPr/>
          <p:nvPr/>
        </p:nvPicPr>
        <p:blipFill>
          <a:blip r:embed="rId3">
            <a:extLst/>
          </a:blip>
          <a:stretch>
            <a:fillRect/>
          </a:stretch>
        </p:blipFill>
        <p:spPr>
          <a:xfrm>
            <a:off x="18553359" y="9974277"/>
            <a:ext cx="2477617" cy="1905282"/>
          </a:xfrm>
          <a:prstGeom prst="rect">
            <a:avLst/>
          </a:prstGeom>
          <a:ln w="12700">
            <a:miter lim="400000"/>
          </a:ln>
        </p:spPr>
      </p:pic>
      <p:sp>
        <p:nvSpPr>
          <p:cNvPr id="3999" name="Shape 3999"/>
          <p:cNvSpPr/>
          <p:nvPr/>
        </p:nvSpPr>
        <p:spPr>
          <a:xfrm>
            <a:off x="17136268" y="6680586"/>
            <a:ext cx="1120776" cy="2428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spc="-150" sz="15000">
                <a:solidFill>
                  <a:srgbClr val="FFFFFF"/>
                </a:solidFill>
                <a:latin typeface="Helvetica"/>
                <a:ea typeface="Helvetica"/>
                <a:cs typeface="Helvetica"/>
                <a:sym typeface="Helvetica"/>
              </a:defRPr>
            </a:lvl1pPr>
          </a:lstStyle>
          <a:p>
            <a:pPr lvl="0">
              <a:defRPr spc="0" sz="1800">
                <a:solidFill>
                  <a:srgbClr val="000000"/>
                </a:solidFill>
              </a:defRPr>
            </a:pPr>
            <a:r>
              <a:rPr spc="-150" sz="15000">
                <a:solidFill>
                  <a:srgbClr val="FFFFFF"/>
                </a:solidFill>
              </a:rPr>
              <a:t>”</a:t>
            </a:r>
          </a:p>
        </p:txBody>
      </p:sp>
      <p:sp>
        <p:nvSpPr>
          <p:cNvPr id="4000" name="Shape 4000"/>
          <p:cNvSpPr/>
          <p:nvPr/>
        </p:nvSpPr>
        <p:spPr>
          <a:xfrm>
            <a:off x="4873625" y="4650051"/>
            <a:ext cx="1476375" cy="2428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60000"/>
              </a:lnSpc>
              <a:spcBef>
                <a:spcPts val="300"/>
              </a:spcBef>
              <a:defRPr spc="-150" sz="15000">
                <a:solidFill>
                  <a:srgbClr val="FFFFFF"/>
                </a:solidFill>
                <a:latin typeface="Helvetica"/>
                <a:ea typeface="Helvetica"/>
                <a:cs typeface="Helvetica"/>
                <a:sym typeface="Helvetica"/>
              </a:defRPr>
            </a:lvl1pPr>
          </a:lstStyle>
          <a:p>
            <a:pPr lvl="0">
              <a:defRPr spc="0" sz="1800">
                <a:solidFill>
                  <a:srgbClr val="000000"/>
                </a:solidFill>
              </a:defRPr>
            </a:pPr>
            <a:r>
              <a:rPr spc="-150" sz="15000">
                <a:solidFill>
                  <a:srgbClr val="FFFFFF"/>
                </a:solidFill>
              </a:rPr>
              <a:t>“</a:t>
            </a:r>
          </a:p>
        </p:txBody>
      </p:sp>
    </p:spTree>
  </p:cSld>
  <p:clrMapOvr>
    <a:masterClrMapping/>
  </p:clrMapOvr>
  <p:transition spd="med" advClick="1">
    <p:dissolve/>
  </p:transition>
</p:sld>
</file>

<file path=ppt/slides/slide9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04" name="Shape 4004"/>
          <p:cNvSpPr/>
          <p:nvPr/>
        </p:nvSpPr>
        <p:spPr>
          <a:xfrm>
            <a:off x="5630664" y="4906208"/>
            <a:ext cx="15192376" cy="39071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0">
              <a:lnSpc>
                <a:spcPct val="90000"/>
              </a:lnSpc>
              <a:defRPr sz="1800">
                <a:solidFill>
                  <a:srgbClr val="000000"/>
                </a:solidFill>
              </a:defRPr>
            </a:pPr>
            <a:r>
              <a:rPr b="1" spc="-130" sz="13000">
                <a:solidFill>
                  <a:srgbClr val="FFFFFF"/>
                </a:solidFill>
                <a:latin typeface="Helvetica"/>
                <a:ea typeface="Helvetica"/>
                <a:cs typeface="Helvetica"/>
                <a:sym typeface="Helvetica"/>
              </a:rPr>
              <a:t>Do it, </a:t>
            </a:r>
            <a:r>
              <a:rPr b="1" spc="-130" strike="sngStrike" sz="13000">
                <a:solidFill>
                  <a:srgbClr val="FFFFFF"/>
                </a:solidFill>
                <a:latin typeface="Helvetica"/>
                <a:ea typeface="Helvetica"/>
                <a:cs typeface="Helvetica"/>
                <a:sym typeface="Helvetica"/>
              </a:rPr>
              <a:t>or do not</a:t>
            </a:r>
            <a:r>
              <a:rPr b="1" spc="-130" sz="13000">
                <a:solidFill>
                  <a:srgbClr val="FFFFFF"/>
                </a:solidFill>
                <a:latin typeface="Helvetica"/>
                <a:ea typeface="Helvetica"/>
                <a:cs typeface="Helvetica"/>
                <a:sym typeface="Helvetica"/>
              </a:rPr>
              <a:t>.</a:t>
            </a:r>
            <a:endParaRPr b="1" spc="-130" sz="13000">
              <a:solidFill>
                <a:srgbClr val="FFFFFF"/>
              </a:solidFill>
              <a:latin typeface="Helvetica"/>
              <a:ea typeface="Helvetica"/>
              <a:cs typeface="Helvetica"/>
              <a:sym typeface="Helvetica"/>
            </a:endParaRPr>
          </a:p>
          <a:p>
            <a:pPr lvl="0">
              <a:lnSpc>
                <a:spcPct val="90000"/>
              </a:lnSpc>
              <a:defRPr sz="1800">
                <a:solidFill>
                  <a:srgbClr val="000000"/>
                </a:solidFill>
              </a:defRPr>
            </a:pPr>
            <a:r>
              <a:rPr b="1" spc="-130" sz="13000">
                <a:solidFill>
                  <a:srgbClr val="FFFFFF"/>
                </a:solidFill>
                <a:latin typeface="Helvetica"/>
                <a:ea typeface="Helvetica"/>
                <a:cs typeface="Helvetica"/>
                <a:sym typeface="Helvetica"/>
              </a:rPr>
              <a:t>There is no try.</a:t>
            </a:r>
          </a:p>
        </p:txBody>
      </p:sp>
      <p:sp>
        <p:nvSpPr>
          <p:cNvPr id="4005" name="Shape 4005"/>
          <p:cNvSpPr/>
          <p:nvPr/>
        </p:nvSpPr>
        <p:spPr>
          <a:xfrm>
            <a:off x="17136268" y="6680586"/>
            <a:ext cx="1120776" cy="2428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spc="-150" sz="15000">
                <a:solidFill>
                  <a:srgbClr val="FFFFFF"/>
                </a:solidFill>
                <a:latin typeface="Helvetica"/>
                <a:ea typeface="Helvetica"/>
                <a:cs typeface="Helvetica"/>
                <a:sym typeface="Helvetica"/>
              </a:defRPr>
            </a:lvl1pPr>
          </a:lstStyle>
          <a:p>
            <a:pPr lvl="0">
              <a:defRPr spc="0" sz="1800">
                <a:solidFill>
                  <a:srgbClr val="000000"/>
                </a:solidFill>
              </a:defRPr>
            </a:pPr>
            <a:r>
              <a:rPr spc="-150" sz="15000">
                <a:solidFill>
                  <a:srgbClr val="FFFFFF"/>
                </a:solidFill>
              </a:rPr>
              <a:t>”</a:t>
            </a:r>
          </a:p>
        </p:txBody>
      </p:sp>
      <p:sp>
        <p:nvSpPr>
          <p:cNvPr id="4006" name="Shape 4006"/>
          <p:cNvSpPr/>
          <p:nvPr/>
        </p:nvSpPr>
        <p:spPr>
          <a:xfrm>
            <a:off x="4873625" y="4650051"/>
            <a:ext cx="1476375" cy="2428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60000"/>
              </a:lnSpc>
              <a:spcBef>
                <a:spcPts val="300"/>
              </a:spcBef>
              <a:defRPr spc="-150" sz="15000">
                <a:solidFill>
                  <a:srgbClr val="FFFFFF"/>
                </a:solidFill>
                <a:latin typeface="Helvetica"/>
                <a:ea typeface="Helvetica"/>
                <a:cs typeface="Helvetica"/>
                <a:sym typeface="Helvetica"/>
              </a:defRPr>
            </a:lvl1pPr>
          </a:lstStyle>
          <a:p>
            <a:pPr lvl="0">
              <a:defRPr spc="0" sz="1800">
                <a:solidFill>
                  <a:srgbClr val="000000"/>
                </a:solidFill>
              </a:defRPr>
            </a:pPr>
            <a:r>
              <a:rPr spc="-150" sz="15000">
                <a:solidFill>
                  <a:srgbClr val="FFFFFF"/>
                </a:solidFill>
              </a:rPr>
              <a:t>“</a:t>
            </a:r>
          </a:p>
        </p:txBody>
      </p:sp>
      <p:pic>
        <p:nvPicPr>
          <p:cNvPr id="4007" name="joda.jpg"/>
          <p:cNvPicPr/>
          <p:nvPr/>
        </p:nvPicPr>
        <p:blipFill>
          <a:blip r:embed="rId3">
            <a:extLst/>
          </a:blip>
          <a:stretch>
            <a:fillRect/>
          </a:stretch>
        </p:blipFill>
        <p:spPr>
          <a:xfrm>
            <a:off x="18553359" y="9974277"/>
            <a:ext cx="2477617" cy="190528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flip dir="r"/>
      </p:transition>
    </mc:Choice>
    <mc:Fallback>
      <p:transition xmlns:p14="http://schemas.microsoft.com/office/powerpoint/2010/main" spd="med" advClick="1">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011" name="post-2038-9-pandas-on-a-green-canvas-ZkFn.png"/>
          <p:cNvPicPr/>
          <p:nvPr/>
        </p:nvPicPr>
        <p:blipFill>
          <a:blip r:embed="rId3">
            <a:extLst/>
          </a:blip>
          <a:stretch>
            <a:fillRect/>
          </a:stretch>
        </p:blipFill>
        <p:spPr>
          <a:xfrm>
            <a:off x="18984899" y="9826721"/>
            <a:ext cx="1652601" cy="2121377"/>
          </a:xfrm>
          <a:prstGeom prst="rect">
            <a:avLst/>
          </a:prstGeom>
          <a:ln w="12700">
            <a:miter lim="400000"/>
          </a:ln>
        </p:spPr>
      </p:pic>
      <p:pic>
        <p:nvPicPr>
          <p:cNvPr id="4012" name="bamboo_rgb_white.pdf"/>
          <p:cNvPicPr/>
          <p:nvPr/>
        </p:nvPicPr>
        <p:blipFill>
          <a:blip r:embed="rId4">
            <a:extLst/>
          </a:blip>
          <a:stretch>
            <a:fillRect/>
          </a:stretch>
        </p:blipFill>
        <p:spPr>
          <a:xfrm>
            <a:off x="9409853" y="6926644"/>
            <a:ext cx="7630028" cy="1524001"/>
          </a:xfrm>
          <a:prstGeom prst="rect">
            <a:avLst/>
          </a:prstGeom>
          <a:ln w="12700">
            <a:miter lim="400000"/>
          </a:ln>
        </p:spPr>
      </p:pic>
      <p:sp>
        <p:nvSpPr>
          <p:cNvPr id="4013" name="Shape 4013"/>
          <p:cNvSpPr/>
          <p:nvPr/>
        </p:nvSpPr>
        <p:spPr>
          <a:xfrm>
            <a:off x="5630664" y="4906208"/>
            <a:ext cx="15192376" cy="39071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0">
              <a:lnSpc>
                <a:spcPct val="90000"/>
              </a:lnSpc>
              <a:defRPr sz="1800">
                <a:solidFill>
                  <a:srgbClr val="000000"/>
                </a:solidFill>
              </a:defRPr>
            </a:pPr>
            <a:r>
              <a:rPr b="1" spc="-130" sz="13000">
                <a:solidFill>
                  <a:srgbClr val="FFFFFF"/>
                </a:solidFill>
                <a:latin typeface="Helvetica"/>
                <a:ea typeface="Helvetica"/>
                <a:cs typeface="Helvetica"/>
                <a:sym typeface="Helvetica"/>
              </a:rPr>
              <a:t>Do it,</a:t>
            </a:r>
            <a:endParaRPr b="1" spc="-130" sz="13000">
              <a:solidFill>
                <a:srgbClr val="FFFFFF"/>
              </a:solidFill>
              <a:latin typeface="Helvetica"/>
              <a:ea typeface="Helvetica"/>
              <a:cs typeface="Helvetica"/>
              <a:sym typeface="Helvetica"/>
            </a:endParaRPr>
          </a:p>
          <a:p>
            <a:pPr lvl="0">
              <a:lnSpc>
                <a:spcPct val="90000"/>
              </a:lnSpc>
              <a:defRPr sz="1800">
                <a:solidFill>
                  <a:srgbClr val="000000"/>
                </a:solidFill>
              </a:defRPr>
            </a:pPr>
            <a:r>
              <a:rPr b="1" spc="-130" sz="13000">
                <a:solidFill>
                  <a:srgbClr val="FFFFFF"/>
                </a:solidFill>
                <a:latin typeface="Helvetica"/>
                <a:ea typeface="Helvetica"/>
                <a:cs typeface="Helvetica"/>
                <a:sym typeface="Helvetica"/>
              </a:rPr>
              <a:t>with                   .</a:t>
            </a:r>
          </a:p>
        </p:txBody>
      </p:sp>
      <p:sp>
        <p:nvSpPr>
          <p:cNvPr id="4014" name="Shape 4014"/>
          <p:cNvSpPr/>
          <p:nvPr/>
        </p:nvSpPr>
        <p:spPr>
          <a:xfrm>
            <a:off x="17441068" y="6464686"/>
            <a:ext cx="1120776" cy="2428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spc="-150" sz="15000">
                <a:solidFill>
                  <a:srgbClr val="FFFFFF"/>
                </a:solidFill>
                <a:latin typeface="Helvetica"/>
                <a:ea typeface="Helvetica"/>
                <a:cs typeface="Helvetica"/>
                <a:sym typeface="Helvetica"/>
              </a:defRPr>
            </a:lvl1pPr>
          </a:lstStyle>
          <a:p>
            <a:pPr lvl="0">
              <a:defRPr spc="0" sz="1800">
                <a:solidFill>
                  <a:srgbClr val="000000"/>
                </a:solidFill>
              </a:defRPr>
            </a:pPr>
            <a:r>
              <a:rPr spc="-150" sz="15000">
                <a:solidFill>
                  <a:srgbClr val="FFFFFF"/>
                </a:solidFill>
              </a:rPr>
              <a:t>”</a:t>
            </a:r>
          </a:p>
        </p:txBody>
      </p:sp>
      <p:sp>
        <p:nvSpPr>
          <p:cNvPr id="4015" name="Shape 4015"/>
          <p:cNvSpPr/>
          <p:nvPr/>
        </p:nvSpPr>
        <p:spPr>
          <a:xfrm>
            <a:off x="4873625" y="4650051"/>
            <a:ext cx="1476375" cy="2428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60000"/>
              </a:lnSpc>
              <a:spcBef>
                <a:spcPts val="300"/>
              </a:spcBef>
              <a:defRPr spc="-150" sz="15000">
                <a:solidFill>
                  <a:srgbClr val="FFFFFF"/>
                </a:solidFill>
                <a:latin typeface="Helvetica"/>
                <a:ea typeface="Helvetica"/>
                <a:cs typeface="Helvetica"/>
                <a:sym typeface="Helvetica"/>
              </a:defRPr>
            </a:lvl1pPr>
          </a:lstStyle>
          <a:p>
            <a:pPr lvl="0">
              <a:defRPr spc="0" sz="1800">
                <a:solidFill>
                  <a:srgbClr val="000000"/>
                </a:solidFill>
              </a:defRPr>
            </a:pPr>
            <a:r>
              <a:rPr spc="-150" sz="15000">
                <a:solidFill>
                  <a:srgbClr val="FFFFFF"/>
                </a:solidFill>
              </a:rPr>
              <a:t>“</a:t>
            </a:r>
          </a:p>
        </p:txBody>
      </p:sp>
    </p:spTree>
  </p:cSld>
  <p:clrMapOvr>
    <a:masterClrMapping/>
  </p:clrMapOvr>
  <mc:AlternateContent xmlns:mc="http://schemas.openxmlformats.org/markup-compatibility/2006">
    <mc:Choice xmlns:p14="http://schemas.microsoft.com/office/powerpoint/2010/main" Requires="p14">
      <p:transition spd="med" advClick="1">
        <p14:flip dir="r"/>
      </p:transition>
    </mc:Choice>
    <mc:Fallback>
      <p:transition xmlns:p14="http://schemas.microsoft.com/office/powerpoint/2010/main" spd="med" advClick="1">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19" name="Shape 4019"/>
          <p:cNvSpPr/>
          <p:nvPr/>
        </p:nvSpPr>
        <p:spPr>
          <a:xfrm>
            <a:off x="3995340" y="5184630"/>
            <a:ext cx="16393320" cy="2016920"/>
          </a:xfrm>
          <a:prstGeom prst="rect">
            <a:avLst/>
          </a:prstGeom>
          <a:ln w="12700">
            <a:miter lim="400000"/>
          </a:ln>
          <a:extLst>
            <a:ext uri="{C572A759-6A51-4108-AA02-DFA0A04FC94B}">
              <ma14:wrappingTextBoxFlag xmlns:ma14="http://schemas.microsoft.com/office/mac/drawingml/2011/main" val="1"/>
            </a:ext>
          </a:extLst>
        </p:spPr>
        <p:txBody>
          <a:bodyPr lIns="17859" tIns="17859" rIns="17859" bIns="17859">
            <a:spAutoFit/>
          </a:bodyPr>
          <a:lstStyle>
            <a:lvl1pPr algn="ctr">
              <a:lnSpc>
                <a:spcPct val="90000"/>
              </a:lnSpc>
              <a:defRPr b="1" spc="-130" sz="13000">
                <a:solidFill>
                  <a:srgbClr val="205080"/>
                </a:solidFill>
                <a:latin typeface="Helvetica"/>
                <a:ea typeface="Helvetica"/>
                <a:cs typeface="Helvetica"/>
                <a:sym typeface="Helvetica"/>
              </a:defRPr>
            </a:lvl1pPr>
          </a:lstStyle>
          <a:p>
            <a:pPr lvl="0">
              <a:defRPr b="0" spc="0" sz="1800">
                <a:solidFill>
                  <a:srgbClr val="000000"/>
                </a:solidFill>
              </a:defRPr>
            </a:pPr>
            <a:r>
              <a:rPr b="1" spc="-130" sz="13000">
                <a:solidFill>
                  <a:srgbClr val="205080"/>
                </a:solidFill>
              </a:rPr>
              <a:t>Thank you!</a:t>
            </a:r>
          </a:p>
        </p:txBody>
      </p:sp>
      <p:pic>
        <p:nvPicPr>
          <p:cNvPr id="4020" name="easenjo.png"/>
          <p:cNvPicPr/>
          <p:nvPr/>
        </p:nvPicPr>
        <p:blipFill>
          <a:blip r:embed="rId2">
            <a:extLst/>
          </a:blip>
          <a:stretch>
            <a:fillRect/>
          </a:stretch>
        </p:blipFill>
        <p:spPr>
          <a:xfrm>
            <a:off x="11294132" y="9907420"/>
            <a:ext cx="1802210" cy="1801813"/>
          </a:xfrm>
          <a:prstGeom prst="rect">
            <a:avLst/>
          </a:prstGeom>
          <a:ln w="12700">
            <a:miter lim="400000"/>
          </a:ln>
        </p:spPr>
      </p:pic>
      <p:sp>
        <p:nvSpPr>
          <p:cNvPr id="4021" name="Shape 4021"/>
          <p:cNvSpPr/>
          <p:nvPr/>
        </p:nvSpPr>
        <p:spPr>
          <a:xfrm>
            <a:off x="3728640" y="12053597"/>
            <a:ext cx="16926720" cy="467520"/>
          </a:xfrm>
          <a:prstGeom prst="rect">
            <a:avLst/>
          </a:prstGeom>
          <a:ln w="12700">
            <a:miter lim="400000"/>
          </a:ln>
          <a:extLst>
            <a:ext uri="{C572A759-6A51-4108-AA02-DFA0A04FC94B}">
              <ma14:wrappingTextBoxFlag xmlns:ma14="http://schemas.microsoft.com/office/mac/drawingml/2011/main" val="1"/>
            </a:ext>
          </a:extLst>
        </p:spPr>
        <p:txBody>
          <a:bodyPr lIns="17859" tIns="17859" rIns="17859" bIns="17859">
            <a:spAutoFit/>
          </a:bodyPr>
          <a:lstStyle>
            <a:lvl1pPr algn="ctr">
              <a:lnSpc>
                <a:spcPct val="90000"/>
              </a:lnSpc>
              <a:defRPr b="1" spc="-28" sz="2800">
                <a:solidFill>
                  <a:srgbClr val="205080"/>
                </a:solidFill>
                <a:latin typeface="Helvetica"/>
                <a:ea typeface="Helvetica"/>
                <a:cs typeface="Helvetica"/>
                <a:sym typeface="Helvetica"/>
              </a:defRPr>
            </a:lvl1pPr>
          </a:lstStyle>
          <a:p>
            <a:pPr lvl="0">
              <a:defRPr b="0" spc="0" sz="1800">
                <a:solidFill>
                  <a:srgbClr val="000000"/>
                </a:solidFill>
              </a:defRPr>
            </a:pPr>
            <a:r>
              <a:rPr b="1" spc="-28" sz="2800">
                <a:solidFill>
                  <a:srgbClr val="205080"/>
                </a:solidFill>
              </a:rPr>
              <a:t>ESTHER ASENJO  •  BAMBOO DEV TEAM LEAD  •  ATLASSIAN  •  @STHREO</a:t>
            </a:r>
          </a:p>
        </p:txBody>
      </p:sp>
    </p:spTree>
  </p:cSld>
  <p:clrMapOvr>
    <a:masterClrMapping/>
  </p:clrMapOvr>
  <p:transition spd="med" advClick="1"/>
</p:sld>
</file>

<file path=ppt/slides/slide9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6C342"/>
        </a:solidFill>
      </p:bgPr>
    </p:bg>
    <p:spTree>
      <p:nvGrpSpPr>
        <p:cNvPr id="1" name=""/>
        <p:cNvGrpSpPr/>
        <p:nvPr/>
      </p:nvGrpSpPr>
      <p:grpSpPr>
        <a:xfrm>
          <a:off x="0" y="0"/>
          <a:ext cx="0" cy="0"/>
          <a:chOff x="0" y="0"/>
          <a:chExt cx="0" cy="0"/>
        </a:xfrm>
      </p:grpSpPr>
      <p:sp>
        <p:nvSpPr>
          <p:cNvPr id="4023" name="Shape 4023"/>
          <p:cNvSpPr/>
          <p:nvPr/>
        </p:nvSpPr>
        <p:spPr>
          <a:xfrm>
            <a:off x="2197507" y="4121136"/>
            <a:ext cx="20560833" cy="4308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0">
              <a:lnSpc>
                <a:spcPct val="90000"/>
              </a:lnSpc>
              <a:spcBef>
                <a:spcPts val="2000"/>
              </a:spcBef>
              <a:defRPr sz="1800">
                <a:solidFill>
                  <a:srgbClr val="000000"/>
                </a:solidFill>
              </a:defRPr>
            </a:pPr>
            <a:r>
              <a:rPr b="1" spc="-91" sz="9200">
                <a:solidFill>
                  <a:srgbClr val="FFFFFF"/>
                </a:solidFill>
                <a:latin typeface="Helvetica"/>
                <a:ea typeface="Helvetica"/>
                <a:cs typeface="Helvetica"/>
                <a:sym typeface="Helvetica"/>
              </a:rPr>
              <a:t>Building a software product is not just about writing code. </a:t>
            </a:r>
            <a:endParaRPr b="1" spc="-91" sz="9200">
              <a:solidFill>
                <a:srgbClr val="FFFFFF"/>
              </a:solidFill>
              <a:latin typeface="Helvetica"/>
              <a:ea typeface="Helvetica"/>
              <a:cs typeface="Helvetica"/>
              <a:sym typeface="Helvetica"/>
            </a:endParaRPr>
          </a:p>
          <a:p>
            <a:pPr lvl="0">
              <a:lnSpc>
                <a:spcPct val="90000"/>
              </a:lnSpc>
              <a:spcBef>
                <a:spcPts val="2000"/>
              </a:spcBef>
              <a:defRPr sz="1800">
                <a:solidFill>
                  <a:srgbClr val="000000"/>
                </a:solidFill>
              </a:defRPr>
            </a:pPr>
            <a:r>
              <a:rPr b="1" spc="-91" sz="9200">
                <a:solidFill>
                  <a:srgbClr val="FFFFFF"/>
                </a:solidFill>
                <a:latin typeface="Helvetica"/>
                <a:ea typeface="Helvetica"/>
                <a:cs typeface="Helvetica"/>
                <a:sym typeface="Helvetica"/>
              </a:rPr>
              <a:t>It’s about deploying it as well.</a:t>
            </a:r>
          </a:p>
        </p:txBody>
      </p:sp>
      <p:grpSp>
        <p:nvGrpSpPr>
          <p:cNvPr id="4056" name="Group 4056"/>
          <p:cNvGrpSpPr/>
          <p:nvPr/>
        </p:nvGrpSpPr>
        <p:grpSpPr>
          <a:xfrm>
            <a:off x="19735761" y="8023154"/>
            <a:ext cx="2230439" cy="2816226"/>
            <a:chOff x="0" y="0"/>
            <a:chExt cx="2230438" cy="2816225"/>
          </a:xfrm>
        </p:grpSpPr>
        <p:sp>
          <p:nvSpPr>
            <p:cNvPr id="4024" name="Shape 4024"/>
            <p:cNvSpPr/>
            <p:nvPr/>
          </p:nvSpPr>
          <p:spPr>
            <a:xfrm>
              <a:off x="30162" y="993775"/>
              <a:ext cx="2170114" cy="6334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450" y="21600"/>
                  </a:moveTo>
                  <a:cubicBezTo>
                    <a:pt x="3150" y="21600"/>
                    <a:pt x="3150" y="21600"/>
                    <a:pt x="3150" y="21600"/>
                  </a:cubicBezTo>
                  <a:cubicBezTo>
                    <a:pt x="1425" y="21600"/>
                    <a:pt x="0" y="16714"/>
                    <a:pt x="0" y="10800"/>
                  </a:cubicBezTo>
                  <a:cubicBezTo>
                    <a:pt x="0" y="4886"/>
                    <a:pt x="1425" y="0"/>
                    <a:pt x="3150" y="0"/>
                  </a:cubicBezTo>
                  <a:cubicBezTo>
                    <a:pt x="18450" y="0"/>
                    <a:pt x="18450" y="0"/>
                    <a:pt x="18450" y="0"/>
                  </a:cubicBezTo>
                  <a:cubicBezTo>
                    <a:pt x="20175" y="0"/>
                    <a:pt x="21600" y="4886"/>
                    <a:pt x="21600" y="10800"/>
                  </a:cubicBezTo>
                  <a:cubicBezTo>
                    <a:pt x="21600" y="16714"/>
                    <a:pt x="20175" y="21600"/>
                    <a:pt x="18450" y="21600"/>
                  </a:cubicBezTo>
                </a:path>
              </a:pathLst>
            </a:custGeom>
            <a:solidFill>
              <a:srgbClr val="C1CAD4"/>
            </a:solidFill>
            <a:ln w="12700" cap="flat">
              <a:noFill/>
              <a:miter lim="400000"/>
            </a:ln>
            <a:effectLst/>
          </p:spPr>
          <p:txBody>
            <a:bodyPr wrap="square" lIns="71436" tIns="71436" rIns="71436" bIns="71436" numCol="1" anchor="t">
              <a:noAutofit/>
            </a:bodyPr>
            <a:lstStyle/>
            <a:p>
              <a:pPr lvl="0"/>
            </a:p>
          </p:txBody>
        </p:sp>
        <p:sp>
          <p:nvSpPr>
            <p:cNvPr id="4025" name="Shape 4025"/>
            <p:cNvSpPr/>
            <p:nvPr/>
          </p:nvSpPr>
          <p:spPr>
            <a:xfrm>
              <a:off x="-1" y="963612"/>
              <a:ext cx="2230440" cy="6937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243" y="21600"/>
                  </a:moveTo>
                  <a:cubicBezTo>
                    <a:pt x="3357" y="21600"/>
                    <a:pt x="3357" y="21600"/>
                    <a:pt x="3357" y="21600"/>
                  </a:cubicBezTo>
                  <a:cubicBezTo>
                    <a:pt x="1496" y="21600"/>
                    <a:pt x="0" y="16787"/>
                    <a:pt x="0" y="10800"/>
                  </a:cubicBezTo>
                  <a:cubicBezTo>
                    <a:pt x="0" y="4813"/>
                    <a:pt x="1496" y="0"/>
                    <a:pt x="3357" y="0"/>
                  </a:cubicBezTo>
                  <a:cubicBezTo>
                    <a:pt x="18243" y="0"/>
                    <a:pt x="18243" y="0"/>
                    <a:pt x="18243" y="0"/>
                  </a:cubicBezTo>
                  <a:cubicBezTo>
                    <a:pt x="20104" y="0"/>
                    <a:pt x="21600" y="4813"/>
                    <a:pt x="21600" y="10800"/>
                  </a:cubicBezTo>
                  <a:cubicBezTo>
                    <a:pt x="21600" y="16787"/>
                    <a:pt x="20104" y="21600"/>
                    <a:pt x="18243" y="21600"/>
                  </a:cubicBezTo>
                  <a:moveTo>
                    <a:pt x="3357" y="1878"/>
                  </a:moveTo>
                  <a:cubicBezTo>
                    <a:pt x="1824" y="1878"/>
                    <a:pt x="584" y="5870"/>
                    <a:pt x="584" y="10800"/>
                  </a:cubicBezTo>
                  <a:cubicBezTo>
                    <a:pt x="584" y="15730"/>
                    <a:pt x="1824" y="19722"/>
                    <a:pt x="3357" y="19722"/>
                  </a:cubicBezTo>
                  <a:cubicBezTo>
                    <a:pt x="18243" y="19722"/>
                    <a:pt x="18243" y="19722"/>
                    <a:pt x="18243" y="19722"/>
                  </a:cubicBezTo>
                  <a:cubicBezTo>
                    <a:pt x="19776" y="19722"/>
                    <a:pt x="21016" y="15730"/>
                    <a:pt x="21016" y="10800"/>
                  </a:cubicBezTo>
                  <a:cubicBezTo>
                    <a:pt x="21016" y="5870"/>
                    <a:pt x="19776" y="1878"/>
                    <a:pt x="18243" y="1878"/>
                  </a:cubicBezTo>
                  <a:cubicBezTo>
                    <a:pt x="3357" y="1878"/>
                    <a:pt x="3357" y="1878"/>
                    <a:pt x="3357" y="1878"/>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4026" name="Shape 4026"/>
            <p:cNvSpPr/>
            <p:nvPr/>
          </p:nvSpPr>
          <p:spPr>
            <a:xfrm>
              <a:off x="165100" y="889000"/>
              <a:ext cx="1900238" cy="8429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14" y="21600"/>
                  </a:moveTo>
                  <a:cubicBezTo>
                    <a:pt x="686" y="21600"/>
                    <a:pt x="686" y="21600"/>
                    <a:pt x="686" y="21600"/>
                  </a:cubicBezTo>
                  <a:cubicBezTo>
                    <a:pt x="300" y="21600"/>
                    <a:pt x="0" y="20925"/>
                    <a:pt x="0" y="20057"/>
                  </a:cubicBezTo>
                  <a:cubicBezTo>
                    <a:pt x="0" y="1543"/>
                    <a:pt x="0" y="1543"/>
                    <a:pt x="0" y="1543"/>
                  </a:cubicBezTo>
                  <a:cubicBezTo>
                    <a:pt x="0" y="675"/>
                    <a:pt x="300" y="0"/>
                    <a:pt x="686" y="0"/>
                  </a:cubicBezTo>
                  <a:cubicBezTo>
                    <a:pt x="20914" y="0"/>
                    <a:pt x="20914" y="0"/>
                    <a:pt x="20914" y="0"/>
                  </a:cubicBezTo>
                  <a:cubicBezTo>
                    <a:pt x="21300" y="0"/>
                    <a:pt x="21600" y="675"/>
                    <a:pt x="21600" y="1543"/>
                  </a:cubicBezTo>
                  <a:cubicBezTo>
                    <a:pt x="21600" y="20057"/>
                    <a:pt x="21600" y="20057"/>
                    <a:pt x="21600" y="20057"/>
                  </a:cubicBezTo>
                  <a:cubicBezTo>
                    <a:pt x="21600" y="20925"/>
                    <a:pt x="21300" y="21600"/>
                    <a:pt x="20914" y="21600"/>
                  </a:cubicBezTo>
                </a:path>
              </a:pathLst>
            </a:custGeom>
            <a:solidFill>
              <a:srgbClr val="C1CAD4"/>
            </a:solidFill>
            <a:ln w="12700" cap="flat">
              <a:noFill/>
              <a:miter lim="400000"/>
            </a:ln>
            <a:effectLst/>
          </p:spPr>
          <p:txBody>
            <a:bodyPr wrap="square" lIns="71436" tIns="71436" rIns="71436" bIns="71436" numCol="1" anchor="t">
              <a:noAutofit/>
            </a:bodyPr>
            <a:lstStyle/>
            <a:p>
              <a:pPr lvl="0"/>
            </a:p>
          </p:txBody>
        </p:sp>
        <p:sp>
          <p:nvSpPr>
            <p:cNvPr id="4027" name="Shape 4027"/>
            <p:cNvSpPr/>
            <p:nvPr/>
          </p:nvSpPr>
          <p:spPr>
            <a:xfrm>
              <a:off x="134937" y="858837"/>
              <a:ext cx="1960564" cy="9032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03" y="21600"/>
                  </a:moveTo>
                  <a:cubicBezTo>
                    <a:pt x="997" y="21600"/>
                    <a:pt x="997" y="21600"/>
                    <a:pt x="997" y="21600"/>
                  </a:cubicBezTo>
                  <a:cubicBezTo>
                    <a:pt x="457" y="21600"/>
                    <a:pt x="0" y="20610"/>
                    <a:pt x="0" y="19440"/>
                  </a:cubicBezTo>
                  <a:cubicBezTo>
                    <a:pt x="0" y="2160"/>
                    <a:pt x="0" y="2160"/>
                    <a:pt x="0" y="2160"/>
                  </a:cubicBezTo>
                  <a:cubicBezTo>
                    <a:pt x="0" y="990"/>
                    <a:pt x="457" y="0"/>
                    <a:pt x="997" y="0"/>
                  </a:cubicBezTo>
                  <a:cubicBezTo>
                    <a:pt x="20603" y="0"/>
                    <a:pt x="20603" y="0"/>
                    <a:pt x="20603" y="0"/>
                  </a:cubicBezTo>
                  <a:cubicBezTo>
                    <a:pt x="21143" y="0"/>
                    <a:pt x="21600" y="990"/>
                    <a:pt x="21600" y="2160"/>
                  </a:cubicBezTo>
                  <a:cubicBezTo>
                    <a:pt x="21600" y="19440"/>
                    <a:pt x="21600" y="19440"/>
                    <a:pt x="21600" y="19440"/>
                  </a:cubicBezTo>
                  <a:cubicBezTo>
                    <a:pt x="21600" y="20610"/>
                    <a:pt x="21143" y="21600"/>
                    <a:pt x="20603" y="21600"/>
                  </a:cubicBezTo>
                  <a:moveTo>
                    <a:pt x="997" y="1440"/>
                  </a:moveTo>
                  <a:cubicBezTo>
                    <a:pt x="831" y="1440"/>
                    <a:pt x="665" y="1800"/>
                    <a:pt x="665" y="2160"/>
                  </a:cubicBezTo>
                  <a:cubicBezTo>
                    <a:pt x="665" y="19440"/>
                    <a:pt x="665" y="19440"/>
                    <a:pt x="665" y="19440"/>
                  </a:cubicBezTo>
                  <a:cubicBezTo>
                    <a:pt x="665" y="19800"/>
                    <a:pt x="831" y="20160"/>
                    <a:pt x="997" y="20160"/>
                  </a:cubicBezTo>
                  <a:cubicBezTo>
                    <a:pt x="20603" y="20160"/>
                    <a:pt x="20603" y="20160"/>
                    <a:pt x="20603" y="20160"/>
                  </a:cubicBezTo>
                  <a:cubicBezTo>
                    <a:pt x="20769" y="20160"/>
                    <a:pt x="20935" y="19800"/>
                    <a:pt x="20935" y="19440"/>
                  </a:cubicBezTo>
                  <a:cubicBezTo>
                    <a:pt x="20935" y="2160"/>
                    <a:pt x="20935" y="2160"/>
                    <a:pt x="20935" y="2160"/>
                  </a:cubicBezTo>
                  <a:cubicBezTo>
                    <a:pt x="20935" y="1800"/>
                    <a:pt x="20769" y="1440"/>
                    <a:pt x="20603" y="1440"/>
                  </a:cubicBezTo>
                  <a:cubicBezTo>
                    <a:pt x="997" y="1440"/>
                    <a:pt x="997" y="1440"/>
                    <a:pt x="997" y="144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4028" name="Shape 4028"/>
            <p:cNvSpPr/>
            <p:nvPr/>
          </p:nvSpPr>
          <p:spPr>
            <a:xfrm>
              <a:off x="874712" y="1822450"/>
              <a:ext cx="482601" cy="5730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12505"/>
                    <a:pt x="0" y="12505"/>
                    <a:pt x="0" y="12505"/>
                  </a:cubicBezTo>
                  <a:cubicBezTo>
                    <a:pt x="0" y="17479"/>
                    <a:pt x="4894" y="21600"/>
                    <a:pt x="10800" y="21600"/>
                  </a:cubicBezTo>
                  <a:cubicBezTo>
                    <a:pt x="16706" y="21600"/>
                    <a:pt x="21600" y="17479"/>
                    <a:pt x="21600" y="12505"/>
                  </a:cubicBezTo>
                  <a:cubicBezTo>
                    <a:pt x="21600" y="0"/>
                    <a:pt x="21600" y="0"/>
                    <a:pt x="21600" y="0"/>
                  </a:cubicBezTo>
                  <a:cubicBezTo>
                    <a:pt x="0" y="0"/>
                    <a:pt x="0" y="0"/>
                    <a:pt x="0" y="0"/>
                  </a:cubicBezTo>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4029" name="Shape 4029"/>
            <p:cNvSpPr/>
            <p:nvPr/>
          </p:nvSpPr>
          <p:spPr>
            <a:xfrm>
              <a:off x="844550" y="1792287"/>
              <a:ext cx="542926" cy="6334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00" y="21600"/>
                    <a:pt x="0" y="17486"/>
                    <a:pt x="0" y="12343"/>
                  </a:cubicBezTo>
                  <a:cubicBezTo>
                    <a:pt x="0" y="1029"/>
                    <a:pt x="0" y="1029"/>
                    <a:pt x="0" y="1029"/>
                  </a:cubicBezTo>
                  <a:cubicBezTo>
                    <a:pt x="0" y="514"/>
                    <a:pt x="600" y="0"/>
                    <a:pt x="1200" y="0"/>
                  </a:cubicBezTo>
                  <a:cubicBezTo>
                    <a:pt x="20400" y="0"/>
                    <a:pt x="20400" y="0"/>
                    <a:pt x="20400" y="0"/>
                  </a:cubicBezTo>
                  <a:cubicBezTo>
                    <a:pt x="21000" y="0"/>
                    <a:pt x="21600" y="514"/>
                    <a:pt x="21600" y="1029"/>
                  </a:cubicBezTo>
                  <a:cubicBezTo>
                    <a:pt x="21600" y="12343"/>
                    <a:pt x="21600" y="12343"/>
                    <a:pt x="21600" y="12343"/>
                  </a:cubicBezTo>
                  <a:cubicBezTo>
                    <a:pt x="21600" y="17486"/>
                    <a:pt x="16800" y="21600"/>
                    <a:pt x="10800" y="21600"/>
                  </a:cubicBezTo>
                  <a:moveTo>
                    <a:pt x="2400" y="2057"/>
                  </a:moveTo>
                  <a:cubicBezTo>
                    <a:pt x="2400" y="12343"/>
                    <a:pt x="2400" y="12343"/>
                    <a:pt x="2400" y="12343"/>
                  </a:cubicBezTo>
                  <a:cubicBezTo>
                    <a:pt x="2400" y="16329"/>
                    <a:pt x="6150" y="19543"/>
                    <a:pt x="10800" y="19543"/>
                  </a:cubicBezTo>
                  <a:cubicBezTo>
                    <a:pt x="15450" y="19543"/>
                    <a:pt x="19200" y="16329"/>
                    <a:pt x="19200" y="12343"/>
                  </a:cubicBezTo>
                  <a:cubicBezTo>
                    <a:pt x="19200" y="2057"/>
                    <a:pt x="19200" y="2057"/>
                    <a:pt x="19200" y="2057"/>
                  </a:cubicBezTo>
                  <a:cubicBezTo>
                    <a:pt x="2400" y="2057"/>
                    <a:pt x="2400" y="2057"/>
                    <a:pt x="2400" y="2057"/>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4030" name="Shape 4030"/>
            <p:cNvSpPr/>
            <p:nvPr/>
          </p:nvSpPr>
          <p:spPr>
            <a:xfrm>
              <a:off x="874712" y="1822450"/>
              <a:ext cx="482601" cy="3127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737"/>
                  </a:moveTo>
                  <a:cubicBezTo>
                    <a:pt x="3206" y="20559"/>
                    <a:pt x="6581" y="21600"/>
                    <a:pt x="10294" y="21600"/>
                  </a:cubicBezTo>
                  <a:cubicBezTo>
                    <a:pt x="14175" y="21600"/>
                    <a:pt x="18056" y="20819"/>
                    <a:pt x="21600" y="18737"/>
                  </a:cubicBezTo>
                  <a:cubicBezTo>
                    <a:pt x="21600" y="0"/>
                    <a:pt x="21600" y="0"/>
                    <a:pt x="21600" y="0"/>
                  </a:cubicBezTo>
                  <a:cubicBezTo>
                    <a:pt x="0" y="0"/>
                    <a:pt x="0" y="0"/>
                    <a:pt x="0" y="0"/>
                  </a:cubicBezTo>
                  <a:cubicBezTo>
                    <a:pt x="0" y="18737"/>
                    <a:pt x="0" y="18737"/>
                    <a:pt x="0" y="18737"/>
                  </a:cubicBezTo>
                </a:path>
              </a:pathLst>
            </a:custGeom>
            <a:solidFill>
              <a:srgbClr val="C1CAD4"/>
            </a:solidFill>
            <a:ln w="12700" cap="flat">
              <a:noFill/>
              <a:miter lim="400000"/>
            </a:ln>
            <a:effectLst/>
          </p:spPr>
          <p:txBody>
            <a:bodyPr wrap="square" lIns="71436" tIns="71436" rIns="71436" bIns="71436" numCol="1" anchor="t">
              <a:noAutofit/>
            </a:bodyPr>
            <a:lstStyle/>
            <a:p>
              <a:pPr lvl="0"/>
            </a:p>
          </p:txBody>
        </p:sp>
        <p:sp>
          <p:nvSpPr>
            <p:cNvPr id="4031" name="Shape 4031"/>
            <p:cNvSpPr/>
            <p:nvPr/>
          </p:nvSpPr>
          <p:spPr>
            <a:xfrm>
              <a:off x="844550" y="1792287"/>
              <a:ext cx="542926" cy="3730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650" y="21600"/>
                    <a:pt x="10500" y="21600"/>
                    <a:pt x="10200" y="21600"/>
                  </a:cubicBezTo>
                  <a:cubicBezTo>
                    <a:pt x="7050" y="21600"/>
                    <a:pt x="3900" y="20727"/>
                    <a:pt x="750" y="19200"/>
                  </a:cubicBezTo>
                  <a:cubicBezTo>
                    <a:pt x="300" y="18982"/>
                    <a:pt x="0" y="18327"/>
                    <a:pt x="0" y="17455"/>
                  </a:cubicBezTo>
                  <a:cubicBezTo>
                    <a:pt x="0" y="1745"/>
                    <a:pt x="0" y="1745"/>
                    <a:pt x="0" y="1745"/>
                  </a:cubicBezTo>
                  <a:cubicBezTo>
                    <a:pt x="0" y="873"/>
                    <a:pt x="600" y="0"/>
                    <a:pt x="1200" y="0"/>
                  </a:cubicBezTo>
                  <a:cubicBezTo>
                    <a:pt x="20400" y="0"/>
                    <a:pt x="20400" y="0"/>
                    <a:pt x="20400" y="0"/>
                  </a:cubicBezTo>
                  <a:cubicBezTo>
                    <a:pt x="21000" y="0"/>
                    <a:pt x="21600" y="873"/>
                    <a:pt x="21600" y="1745"/>
                  </a:cubicBezTo>
                  <a:cubicBezTo>
                    <a:pt x="21600" y="17455"/>
                    <a:pt x="21600" y="17455"/>
                    <a:pt x="21600" y="17455"/>
                  </a:cubicBezTo>
                  <a:cubicBezTo>
                    <a:pt x="21600" y="18327"/>
                    <a:pt x="21300" y="18982"/>
                    <a:pt x="20850" y="19200"/>
                  </a:cubicBezTo>
                  <a:cubicBezTo>
                    <a:pt x="17550" y="20727"/>
                    <a:pt x="14250" y="21600"/>
                    <a:pt x="10800" y="21600"/>
                  </a:cubicBezTo>
                  <a:moveTo>
                    <a:pt x="2400" y="16364"/>
                  </a:moveTo>
                  <a:cubicBezTo>
                    <a:pt x="4950" y="17455"/>
                    <a:pt x="7650" y="18109"/>
                    <a:pt x="10350" y="18109"/>
                  </a:cubicBezTo>
                  <a:cubicBezTo>
                    <a:pt x="13350" y="18109"/>
                    <a:pt x="16350" y="17673"/>
                    <a:pt x="19200" y="16364"/>
                  </a:cubicBezTo>
                  <a:cubicBezTo>
                    <a:pt x="19200" y="3491"/>
                    <a:pt x="19200" y="3491"/>
                    <a:pt x="19200" y="3491"/>
                  </a:cubicBezTo>
                  <a:cubicBezTo>
                    <a:pt x="2400" y="3491"/>
                    <a:pt x="2400" y="3491"/>
                    <a:pt x="2400" y="3491"/>
                  </a:cubicBezTo>
                  <a:cubicBezTo>
                    <a:pt x="2400" y="16364"/>
                    <a:pt x="2400" y="16364"/>
                    <a:pt x="2400" y="16364"/>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4032" name="Shape 4032"/>
            <p:cNvSpPr/>
            <p:nvPr/>
          </p:nvSpPr>
          <p:spPr>
            <a:xfrm>
              <a:off x="452437" y="2108200"/>
              <a:ext cx="1327151" cy="6778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0" y="21600"/>
                    <a:pt x="0" y="21600"/>
                    <a:pt x="0" y="21600"/>
                  </a:cubicBezTo>
                  <a:cubicBezTo>
                    <a:pt x="0" y="14400"/>
                    <a:pt x="0" y="14400"/>
                    <a:pt x="0" y="14400"/>
                  </a:cubicBezTo>
                  <a:cubicBezTo>
                    <a:pt x="0" y="6480"/>
                    <a:pt x="3314" y="0"/>
                    <a:pt x="7364" y="0"/>
                  </a:cubicBezTo>
                  <a:cubicBezTo>
                    <a:pt x="14236" y="0"/>
                    <a:pt x="14236" y="0"/>
                    <a:pt x="14236" y="0"/>
                  </a:cubicBezTo>
                  <a:cubicBezTo>
                    <a:pt x="18286" y="0"/>
                    <a:pt x="21600" y="6480"/>
                    <a:pt x="21600" y="14400"/>
                  </a:cubicBezTo>
                  <a:cubicBezTo>
                    <a:pt x="21600" y="21600"/>
                    <a:pt x="21600" y="21600"/>
                    <a:pt x="21600" y="21600"/>
                  </a:cubicBezTo>
                </a:path>
              </a:pathLst>
            </a:custGeom>
            <a:solidFill>
              <a:srgbClr val="C1CAD4"/>
            </a:solidFill>
            <a:ln w="12700" cap="flat">
              <a:noFill/>
              <a:miter lim="400000"/>
            </a:ln>
            <a:effectLst/>
          </p:spPr>
          <p:txBody>
            <a:bodyPr wrap="square" lIns="71436" tIns="71436" rIns="71436" bIns="71436" numCol="1" anchor="t">
              <a:noAutofit/>
            </a:bodyPr>
            <a:lstStyle/>
            <a:p>
              <a:pPr lvl="0"/>
            </a:p>
          </p:txBody>
        </p:sp>
        <p:sp>
          <p:nvSpPr>
            <p:cNvPr id="4033" name="Shape 4033"/>
            <p:cNvSpPr/>
            <p:nvPr/>
          </p:nvSpPr>
          <p:spPr>
            <a:xfrm>
              <a:off x="422275" y="2078037"/>
              <a:ext cx="1387476" cy="7381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30" y="21600"/>
                  </a:moveTo>
                  <a:cubicBezTo>
                    <a:pt x="470" y="21600"/>
                    <a:pt x="470" y="21600"/>
                    <a:pt x="470" y="21600"/>
                  </a:cubicBezTo>
                  <a:cubicBezTo>
                    <a:pt x="235" y="21600"/>
                    <a:pt x="0" y="21159"/>
                    <a:pt x="0" y="20718"/>
                  </a:cubicBezTo>
                  <a:cubicBezTo>
                    <a:pt x="0" y="14106"/>
                    <a:pt x="0" y="14106"/>
                    <a:pt x="0" y="14106"/>
                  </a:cubicBezTo>
                  <a:cubicBezTo>
                    <a:pt x="0" y="6282"/>
                    <a:pt x="3346" y="0"/>
                    <a:pt x="7513" y="0"/>
                  </a:cubicBezTo>
                  <a:cubicBezTo>
                    <a:pt x="14087" y="0"/>
                    <a:pt x="14087" y="0"/>
                    <a:pt x="14087" y="0"/>
                  </a:cubicBezTo>
                  <a:cubicBezTo>
                    <a:pt x="18254" y="0"/>
                    <a:pt x="21600" y="6282"/>
                    <a:pt x="21600" y="14106"/>
                  </a:cubicBezTo>
                  <a:cubicBezTo>
                    <a:pt x="21600" y="20718"/>
                    <a:pt x="21600" y="20718"/>
                    <a:pt x="21600" y="20718"/>
                  </a:cubicBezTo>
                  <a:cubicBezTo>
                    <a:pt x="21600" y="21159"/>
                    <a:pt x="21365" y="21600"/>
                    <a:pt x="21130" y="21600"/>
                  </a:cubicBezTo>
                  <a:moveTo>
                    <a:pt x="939" y="19837"/>
                  </a:moveTo>
                  <a:cubicBezTo>
                    <a:pt x="20661" y="19837"/>
                    <a:pt x="20661" y="19837"/>
                    <a:pt x="20661" y="19837"/>
                  </a:cubicBezTo>
                  <a:cubicBezTo>
                    <a:pt x="20661" y="14106"/>
                    <a:pt x="20661" y="14106"/>
                    <a:pt x="20661" y="14106"/>
                  </a:cubicBezTo>
                  <a:cubicBezTo>
                    <a:pt x="20661" y="7273"/>
                    <a:pt x="17726" y="1763"/>
                    <a:pt x="14087" y="1763"/>
                  </a:cubicBezTo>
                  <a:cubicBezTo>
                    <a:pt x="7513" y="1763"/>
                    <a:pt x="7513" y="1763"/>
                    <a:pt x="7513" y="1763"/>
                  </a:cubicBezTo>
                  <a:cubicBezTo>
                    <a:pt x="3874" y="1763"/>
                    <a:pt x="939" y="7273"/>
                    <a:pt x="939" y="14106"/>
                  </a:cubicBezTo>
                  <a:cubicBezTo>
                    <a:pt x="939" y="19837"/>
                    <a:pt x="939" y="19837"/>
                    <a:pt x="939" y="19837"/>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4034" name="Shape 4034"/>
            <p:cNvSpPr/>
            <p:nvPr/>
          </p:nvSpPr>
          <p:spPr>
            <a:xfrm>
              <a:off x="658812" y="2319337"/>
              <a:ext cx="912814" cy="4365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998" y="0"/>
                    <a:pt x="268" y="9497"/>
                    <a:pt x="0" y="21600"/>
                  </a:cubicBezTo>
                  <a:cubicBezTo>
                    <a:pt x="21600" y="21600"/>
                    <a:pt x="21600" y="21600"/>
                    <a:pt x="21600" y="21600"/>
                  </a:cubicBezTo>
                  <a:cubicBezTo>
                    <a:pt x="21332" y="9497"/>
                    <a:pt x="16602" y="0"/>
                    <a:pt x="10800" y="0"/>
                  </a:cubicBezTo>
                </a:path>
              </a:pathLst>
            </a:custGeom>
            <a:solidFill>
              <a:srgbClr val="A9B8C8"/>
            </a:solidFill>
            <a:ln w="12700" cap="flat">
              <a:noFill/>
              <a:miter lim="400000"/>
            </a:ln>
            <a:effectLst/>
          </p:spPr>
          <p:txBody>
            <a:bodyPr wrap="square" lIns="71436" tIns="71436" rIns="71436" bIns="71436" numCol="1" anchor="t">
              <a:noAutofit/>
            </a:bodyPr>
            <a:lstStyle/>
            <a:p>
              <a:pPr lvl="0"/>
            </a:p>
          </p:txBody>
        </p:sp>
        <p:sp>
          <p:nvSpPr>
            <p:cNvPr id="4035" name="Shape 4035"/>
            <p:cNvSpPr/>
            <p:nvPr/>
          </p:nvSpPr>
          <p:spPr>
            <a:xfrm>
              <a:off x="658812" y="2755900"/>
              <a:ext cx="912814" cy="381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0" y="0"/>
                    <a:pt x="0" y="0"/>
                    <a:pt x="0" y="0"/>
                  </a:cubicBezTo>
                  <a:cubicBezTo>
                    <a:pt x="0" y="4320"/>
                    <a:pt x="0" y="8640"/>
                    <a:pt x="0" y="10800"/>
                  </a:cubicBezTo>
                  <a:cubicBezTo>
                    <a:pt x="0" y="15120"/>
                    <a:pt x="0" y="19440"/>
                    <a:pt x="0" y="21600"/>
                  </a:cubicBezTo>
                  <a:cubicBezTo>
                    <a:pt x="21600" y="21600"/>
                    <a:pt x="21600" y="21600"/>
                    <a:pt x="21600" y="21600"/>
                  </a:cubicBezTo>
                  <a:cubicBezTo>
                    <a:pt x="21600" y="19440"/>
                    <a:pt x="21600" y="15120"/>
                    <a:pt x="21600" y="10800"/>
                  </a:cubicBezTo>
                  <a:cubicBezTo>
                    <a:pt x="21600" y="8640"/>
                    <a:pt x="21600" y="4320"/>
                    <a:pt x="216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4036" name="Shape 4036"/>
            <p:cNvSpPr/>
            <p:nvPr/>
          </p:nvSpPr>
          <p:spPr>
            <a:xfrm>
              <a:off x="482600" y="2138362"/>
              <a:ext cx="1266826" cy="3921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400" y="0"/>
                  </a:moveTo>
                  <a:cubicBezTo>
                    <a:pt x="7200" y="0"/>
                    <a:pt x="7200" y="0"/>
                    <a:pt x="7200" y="0"/>
                  </a:cubicBezTo>
                  <a:cubicBezTo>
                    <a:pt x="3407" y="0"/>
                    <a:pt x="257" y="9554"/>
                    <a:pt x="0" y="21600"/>
                  </a:cubicBezTo>
                  <a:cubicBezTo>
                    <a:pt x="1157" y="12462"/>
                    <a:pt x="3921" y="5815"/>
                    <a:pt x="7200" y="5815"/>
                  </a:cubicBezTo>
                  <a:cubicBezTo>
                    <a:pt x="14400" y="5815"/>
                    <a:pt x="14400" y="5815"/>
                    <a:pt x="14400" y="5815"/>
                  </a:cubicBezTo>
                  <a:cubicBezTo>
                    <a:pt x="17679" y="5815"/>
                    <a:pt x="20443" y="12462"/>
                    <a:pt x="21600" y="21600"/>
                  </a:cubicBezTo>
                  <a:cubicBezTo>
                    <a:pt x="21343" y="9554"/>
                    <a:pt x="18193" y="0"/>
                    <a:pt x="14400" y="0"/>
                  </a:cubicBezTo>
                </a:path>
              </a:pathLst>
            </a:custGeom>
            <a:solidFill>
              <a:srgbClr val="A9B8C8"/>
            </a:solidFill>
            <a:ln w="12700" cap="flat">
              <a:noFill/>
              <a:miter lim="400000"/>
            </a:ln>
            <a:effectLst/>
          </p:spPr>
          <p:txBody>
            <a:bodyPr wrap="square" lIns="71436" tIns="71436" rIns="71436" bIns="71436" numCol="1" anchor="t">
              <a:noAutofit/>
            </a:bodyPr>
            <a:lstStyle/>
            <a:p>
              <a:pPr lvl="0"/>
            </a:p>
          </p:txBody>
        </p:sp>
        <p:sp>
          <p:nvSpPr>
            <p:cNvPr id="4037" name="Shape 4037"/>
            <p:cNvSpPr/>
            <p:nvPr/>
          </p:nvSpPr>
          <p:spPr>
            <a:xfrm>
              <a:off x="452437" y="2108200"/>
              <a:ext cx="1327151" cy="5889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236" y="0"/>
                  </a:moveTo>
                  <a:cubicBezTo>
                    <a:pt x="7364" y="0"/>
                    <a:pt x="7364" y="0"/>
                    <a:pt x="7364" y="0"/>
                  </a:cubicBezTo>
                  <a:cubicBezTo>
                    <a:pt x="3314" y="0"/>
                    <a:pt x="0" y="7477"/>
                    <a:pt x="0" y="16615"/>
                  </a:cubicBezTo>
                  <a:cubicBezTo>
                    <a:pt x="0" y="21600"/>
                    <a:pt x="0" y="21600"/>
                    <a:pt x="0" y="21600"/>
                  </a:cubicBezTo>
                  <a:cubicBezTo>
                    <a:pt x="0" y="19523"/>
                    <a:pt x="184" y="17446"/>
                    <a:pt x="491" y="15508"/>
                  </a:cubicBezTo>
                  <a:cubicBezTo>
                    <a:pt x="736" y="7477"/>
                    <a:pt x="3743" y="1108"/>
                    <a:pt x="7364" y="1108"/>
                  </a:cubicBezTo>
                  <a:cubicBezTo>
                    <a:pt x="14236" y="1108"/>
                    <a:pt x="14236" y="1108"/>
                    <a:pt x="14236" y="1108"/>
                  </a:cubicBezTo>
                  <a:cubicBezTo>
                    <a:pt x="17857" y="1108"/>
                    <a:pt x="20864" y="7477"/>
                    <a:pt x="21109" y="15508"/>
                  </a:cubicBezTo>
                  <a:cubicBezTo>
                    <a:pt x="21416" y="17446"/>
                    <a:pt x="21600" y="19523"/>
                    <a:pt x="21600" y="21600"/>
                  </a:cubicBezTo>
                  <a:cubicBezTo>
                    <a:pt x="21600" y="16615"/>
                    <a:pt x="21600" y="16615"/>
                    <a:pt x="21600" y="16615"/>
                  </a:cubicBezTo>
                  <a:cubicBezTo>
                    <a:pt x="21600" y="7477"/>
                    <a:pt x="18286" y="0"/>
                    <a:pt x="14236"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4038" name="Shape 4038"/>
            <p:cNvSpPr/>
            <p:nvPr/>
          </p:nvSpPr>
          <p:spPr>
            <a:xfrm>
              <a:off x="749300" y="2406650"/>
              <a:ext cx="731838" cy="3794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745"/>
                  </a:moveTo>
                  <a:cubicBezTo>
                    <a:pt x="21600" y="9196"/>
                    <a:pt x="16812" y="0"/>
                    <a:pt x="10800" y="0"/>
                  </a:cubicBezTo>
                  <a:cubicBezTo>
                    <a:pt x="4788" y="0"/>
                    <a:pt x="0" y="9196"/>
                    <a:pt x="0" y="20745"/>
                  </a:cubicBezTo>
                  <a:cubicBezTo>
                    <a:pt x="0" y="20958"/>
                    <a:pt x="0" y="21386"/>
                    <a:pt x="0" y="21600"/>
                  </a:cubicBezTo>
                  <a:cubicBezTo>
                    <a:pt x="21600" y="21600"/>
                    <a:pt x="21600" y="21600"/>
                    <a:pt x="21600" y="21600"/>
                  </a:cubicBezTo>
                  <a:cubicBezTo>
                    <a:pt x="21600" y="21386"/>
                    <a:pt x="21600" y="20958"/>
                    <a:pt x="21600" y="20745"/>
                  </a:cubicBezTo>
                  <a:close/>
                </a:path>
              </a:pathLst>
            </a:custGeom>
            <a:solidFill>
              <a:srgbClr val="DCE1E5"/>
            </a:solidFill>
            <a:ln w="12700" cap="flat">
              <a:noFill/>
              <a:miter lim="400000"/>
            </a:ln>
            <a:effectLst/>
          </p:spPr>
          <p:txBody>
            <a:bodyPr wrap="square" lIns="71436" tIns="71436" rIns="71436" bIns="71436" numCol="1" anchor="t">
              <a:noAutofit/>
            </a:bodyPr>
            <a:lstStyle/>
            <a:p>
              <a:pPr lvl="0"/>
            </a:p>
          </p:txBody>
        </p:sp>
        <p:sp>
          <p:nvSpPr>
            <p:cNvPr id="4039" name="Shape 4039"/>
            <p:cNvSpPr/>
            <p:nvPr/>
          </p:nvSpPr>
          <p:spPr>
            <a:xfrm>
              <a:off x="719137" y="2376487"/>
              <a:ext cx="792164" cy="4397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77" y="21600"/>
                  </a:moveTo>
                  <a:cubicBezTo>
                    <a:pt x="823" y="21600"/>
                    <a:pt x="823" y="21600"/>
                    <a:pt x="823" y="21600"/>
                  </a:cubicBezTo>
                  <a:cubicBezTo>
                    <a:pt x="309" y="21600"/>
                    <a:pt x="0" y="21046"/>
                    <a:pt x="0" y="20123"/>
                  </a:cubicBezTo>
                  <a:cubicBezTo>
                    <a:pt x="0" y="19938"/>
                    <a:pt x="0" y="19569"/>
                    <a:pt x="0" y="19385"/>
                  </a:cubicBezTo>
                  <a:cubicBezTo>
                    <a:pt x="0" y="8677"/>
                    <a:pt x="4834" y="0"/>
                    <a:pt x="10800" y="0"/>
                  </a:cubicBezTo>
                  <a:cubicBezTo>
                    <a:pt x="16766" y="0"/>
                    <a:pt x="21600" y="8677"/>
                    <a:pt x="21600" y="19385"/>
                  </a:cubicBezTo>
                  <a:cubicBezTo>
                    <a:pt x="21600" y="19569"/>
                    <a:pt x="21600" y="19938"/>
                    <a:pt x="21600" y="20123"/>
                  </a:cubicBezTo>
                  <a:cubicBezTo>
                    <a:pt x="21600" y="21046"/>
                    <a:pt x="21291" y="21600"/>
                    <a:pt x="20777" y="21600"/>
                  </a:cubicBezTo>
                  <a:close/>
                  <a:moveTo>
                    <a:pt x="1646" y="18646"/>
                  </a:moveTo>
                  <a:cubicBezTo>
                    <a:pt x="19954" y="18646"/>
                    <a:pt x="19954" y="18646"/>
                    <a:pt x="19954" y="18646"/>
                  </a:cubicBezTo>
                  <a:cubicBezTo>
                    <a:pt x="19749" y="9969"/>
                    <a:pt x="15737" y="2954"/>
                    <a:pt x="10800" y="2954"/>
                  </a:cubicBezTo>
                  <a:cubicBezTo>
                    <a:pt x="5863" y="2954"/>
                    <a:pt x="1851" y="9969"/>
                    <a:pt x="1646" y="18646"/>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4040" name="Shape 4040"/>
            <p:cNvSpPr/>
            <p:nvPr/>
          </p:nvSpPr>
          <p:spPr>
            <a:xfrm>
              <a:off x="1089025" y="2530475"/>
              <a:ext cx="173038" cy="241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539" y="21600"/>
                  </a:moveTo>
                  <a:lnTo>
                    <a:pt x="0" y="18900"/>
                  </a:lnTo>
                  <a:lnTo>
                    <a:pt x="15061" y="0"/>
                  </a:lnTo>
                  <a:lnTo>
                    <a:pt x="21600" y="2700"/>
                  </a:lnTo>
                  <a:lnTo>
                    <a:pt x="6539" y="21600"/>
                  </a:lnTo>
                  <a:close/>
                </a:path>
              </a:pathLst>
            </a:custGeom>
            <a:solidFill>
              <a:srgbClr val="FF4E4A"/>
            </a:solidFill>
            <a:ln w="12700" cap="flat">
              <a:noFill/>
              <a:miter lim="400000"/>
            </a:ln>
            <a:effectLst/>
          </p:spPr>
          <p:txBody>
            <a:bodyPr wrap="square" lIns="71436" tIns="71436" rIns="71436" bIns="71436" numCol="1" anchor="t">
              <a:noAutofit/>
            </a:bodyPr>
            <a:lstStyle/>
            <a:p>
              <a:pPr lvl="0"/>
            </a:p>
          </p:txBody>
        </p:sp>
        <p:sp>
          <p:nvSpPr>
            <p:cNvPr id="4041" name="Shape 4041"/>
            <p:cNvSpPr/>
            <p:nvPr/>
          </p:nvSpPr>
          <p:spPr>
            <a:xfrm>
              <a:off x="1020762" y="2697162"/>
              <a:ext cx="188914" cy="968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769"/>
                  </a:moveTo>
                  <a:cubicBezTo>
                    <a:pt x="21600" y="9138"/>
                    <a:pt x="16848" y="0"/>
                    <a:pt x="10800" y="0"/>
                  </a:cubicBezTo>
                  <a:cubicBezTo>
                    <a:pt x="4752" y="0"/>
                    <a:pt x="0" y="9138"/>
                    <a:pt x="0" y="20769"/>
                  </a:cubicBezTo>
                  <a:cubicBezTo>
                    <a:pt x="0" y="21600"/>
                    <a:pt x="0" y="21600"/>
                    <a:pt x="0" y="21600"/>
                  </a:cubicBezTo>
                  <a:cubicBezTo>
                    <a:pt x="21600" y="21600"/>
                    <a:pt x="21600" y="21600"/>
                    <a:pt x="21600" y="21600"/>
                  </a:cubicBezTo>
                  <a:lnTo>
                    <a:pt x="21600" y="2076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4042" name="Shape 4042"/>
            <p:cNvSpPr/>
            <p:nvPr/>
          </p:nvSpPr>
          <p:spPr>
            <a:xfrm>
              <a:off x="285750" y="29645"/>
              <a:ext cx="1658939" cy="1943618"/>
            </a:xfrm>
            <a:custGeom>
              <a:avLst/>
              <a:gdLst/>
              <a:ahLst/>
              <a:cxnLst>
                <a:cxn ang="0">
                  <a:pos x="wd2" y="hd2"/>
                </a:cxn>
                <a:cxn ang="5400000">
                  <a:pos x="wd2" y="hd2"/>
                </a:cxn>
                <a:cxn ang="10800000">
                  <a:pos x="wd2" y="hd2"/>
                </a:cxn>
                <a:cxn ang="16200000">
                  <a:pos x="wd2" y="hd2"/>
                </a:cxn>
              </a:cxnLst>
              <a:rect l="0" t="0" r="r" b="b"/>
              <a:pathLst>
                <a:path w="21600" h="21518" fill="norm" stroke="1" extrusionOk="0">
                  <a:moveTo>
                    <a:pt x="21600" y="20309"/>
                  </a:moveTo>
                  <a:cubicBezTo>
                    <a:pt x="21600" y="9300"/>
                    <a:pt x="21600" y="9300"/>
                    <a:pt x="21600" y="9300"/>
                  </a:cubicBezTo>
                  <a:cubicBezTo>
                    <a:pt x="21600" y="4255"/>
                    <a:pt x="16887" y="43"/>
                    <a:pt x="10947" y="1"/>
                  </a:cubicBezTo>
                  <a:cubicBezTo>
                    <a:pt x="4909" y="-82"/>
                    <a:pt x="0" y="4046"/>
                    <a:pt x="0" y="9175"/>
                  </a:cubicBezTo>
                  <a:cubicBezTo>
                    <a:pt x="0" y="20309"/>
                    <a:pt x="0" y="20309"/>
                    <a:pt x="0" y="20309"/>
                  </a:cubicBezTo>
                  <a:cubicBezTo>
                    <a:pt x="0" y="20976"/>
                    <a:pt x="638" y="21518"/>
                    <a:pt x="1424" y="21518"/>
                  </a:cubicBezTo>
                  <a:cubicBezTo>
                    <a:pt x="20176" y="21518"/>
                    <a:pt x="20176" y="21518"/>
                    <a:pt x="20176" y="21518"/>
                  </a:cubicBezTo>
                  <a:cubicBezTo>
                    <a:pt x="20962" y="21518"/>
                    <a:pt x="21600" y="20976"/>
                    <a:pt x="21600" y="20309"/>
                  </a:cubicBezTo>
                </a:path>
              </a:pathLst>
            </a:custGeom>
            <a:solidFill>
              <a:srgbClr val="C1CAD4"/>
            </a:solidFill>
            <a:ln w="12700" cap="flat">
              <a:noFill/>
              <a:miter lim="400000"/>
            </a:ln>
            <a:effectLst/>
          </p:spPr>
          <p:txBody>
            <a:bodyPr wrap="square" lIns="71436" tIns="71436" rIns="71436" bIns="71436" numCol="1" anchor="t">
              <a:noAutofit/>
            </a:bodyPr>
            <a:lstStyle/>
            <a:p>
              <a:pPr lvl="0"/>
            </a:p>
          </p:txBody>
        </p:sp>
        <p:sp>
          <p:nvSpPr>
            <p:cNvPr id="4043" name="Shape 4043"/>
            <p:cNvSpPr/>
            <p:nvPr/>
          </p:nvSpPr>
          <p:spPr>
            <a:xfrm>
              <a:off x="255587" y="-1"/>
              <a:ext cx="1719264" cy="20034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847" y="21600"/>
                  </a:moveTo>
                  <a:cubicBezTo>
                    <a:pt x="1753" y="21600"/>
                    <a:pt x="1753" y="21600"/>
                    <a:pt x="1753" y="21600"/>
                  </a:cubicBezTo>
                  <a:cubicBezTo>
                    <a:pt x="805" y="21600"/>
                    <a:pt x="0" y="20910"/>
                    <a:pt x="0" y="20098"/>
                  </a:cubicBezTo>
                  <a:cubicBezTo>
                    <a:pt x="0" y="9257"/>
                    <a:pt x="0" y="9257"/>
                    <a:pt x="0" y="9257"/>
                  </a:cubicBezTo>
                  <a:cubicBezTo>
                    <a:pt x="0" y="4141"/>
                    <a:pt x="4832" y="0"/>
                    <a:pt x="10800" y="0"/>
                  </a:cubicBezTo>
                  <a:cubicBezTo>
                    <a:pt x="10942" y="0"/>
                    <a:pt x="10942" y="0"/>
                    <a:pt x="10942" y="0"/>
                  </a:cubicBezTo>
                  <a:cubicBezTo>
                    <a:pt x="16816" y="41"/>
                    <a:pt x="21600" y="4263"/>
                    <a:pt x="21600" y="9379"/>
                  </a:cubicBezTo>
                  <a:cubicBezTo>
                    <a:pt x="21600" y="20098"/>
                    <a:pt x="21600" y="20098"/>
                    <a:pt x="21600" y="20098"/>
                  </a:cubicBezTo>
                  <a:cubicBezTo>
                    <a:pt x="21600" y="20910"/>
                    <a:pt x="20795" y="21600"/>
                    <a:pt x="19847" y="21600"/>
                  </a:cubicBezTo>
                  <a:moveTo>
                    <a:pt x="10800" y="650"/>
                  </a:moveTo>
                  <a:cubicBezTo>
                    <a:pt x="5258" y="650"/>
                    <a:pt x="758" y="4507"/>
                    <a:pt x="758" y="9257"/>
                  </a:cubicBezTo>
                  <a:cubicBezTo>
                    <a:pt x="758" y="20098"/>
                    <a:pt x="758" y="20098"/>
                    <a:pt x="758" y="20098"/>
                  </a:cubicBezTo>
                  <a:cubicBezTo>
                    <a:pt x="758" y="20544"/>
                    <a:pt x="1232" y="20950"/>
                    <a:pt x="1753" y="20950"/>
                  </a:cubicBezTo>
                  <a:cubicBezTo>
                    <a:pt x="19847" y="20950"/>
                    <a:pt x="19847" y="20950"/>
                    <a:pt x="19847" y="20950"/>
                  </a:cubicBezTo>
                  <a:cubicBezTo>
                    <a:pt x="20368" y="20950"/>
                    <a:pt x="20842" y="20544"/>
                    <a:pt x="20842" y="20098"/>
                  </a:cubicBezTo>
                  <a:cubicBezTo>
                    <a:pt x="20842" y="9379"/>
                    <a:pt x="20842" y="9379"/>
                    <a:pt x="20842" y="9379"/>
                  </a:cubicBezTo>
                  <a:cubicBezTo>
                    <a:pt x="20842" y="4629"/>
                    <a:pt x="16389" y="690"/>
                    <a:pt x="10942" y="650"/>
                  </a:cubicBezTo>
                  <a:cubicBezTo>
                    <a:pt x="10800" y="650"/>
                    <a:pt x="10800" y="650"/>
                    <a:pt x="10800" y="65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4044" name="Shape 4044"/>
            <p:cNvSpPr/>
            <p:nvPr/>
          </p:nvSpPr>
          <p:spPr>
            <a:xfrm>
              <a:off x="255587" y="-1"/>
              <a:ext cx="1719264" cy="20034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847" y="21600"/>
                  </a:moveTo>
                  <a:cubicBezTo>
                    <a:pt x="1753" y="21600"/>
                    <a:pt x="1753" y="21600"/>
                    <a:pt x="1753" y="21600"/>
                  </a:cubicBezTo>
                  <a:cubicBezTo>
                    <a:pt x="805" y="21600"/>
                    <a:pt x="0" y="20910"/>
                    <a:pt x="0" y="20098"/>
                  </a:cubicBezTo>
                  <a:cubicBezTo>
                    <a:pt x="0" y="9257"/>
                    <a:pt x="0" y="9257"/>
                    <a:pt x="0" y="9257"/>
                  </a:cubicBezTo>
                  <a:cubicBezTo>
                    <a:pt x="0" y="4141"/>
                    <a:pt x="4832" y="0"/>
                    <a:pt x="10800" y="0"/>
                  </a:cubicBezTo>
                  <a:cubicBezTo>
                    <a:pt x="10942" y="0"/>
                    <a:pt x="10942" y="0"/>
                    <a:pt x="10942" y="0"/>
                  </a:cubicBezTo>
                  <a:cubicBezTo>
                    <a:pt x="16816" y="41"/>
                    <a:pt x="21600" y="4263"/>
                    <a:pt x="21600" y="9379"/>
                  </a:cubicBezTo>
                  <a:cubicBezTo>
                    <a:pt x="21600" y="20098"/>
                    <a:pt x="21600" y="20098"/>
                    <a:pt x="21600" y="20098"/>
                  </a:cubicBezTo>
                  <a:cubicBezTo>
                    <a:pt x="21600" y="20910"/>
                    <a:pt x="20795" y="21600"/>
                    <a:pt x="19847" y="21600"/>
                  </a:cubicBezTo>
                  <a:moveTo>
                    <a:pt x="10800" y="650"/>
                  </a:moveTo>
                  <a:cubicBezTo>
                    <a:pt x="5258" y="650"/>
                    <a:pt x="758" y="4507"/>
                    <a:pt x="758" y="9257"/>
                  </a:cubicBezTo>
                  <a:cubicBezTo>
                    <a:pt x="758" y="20098"/>
                    <a:pt x="758" y="20098"/>
                    <a:pt x="758" y="20098"/>
                  </a:cubicBezTo>
                  <a:cubicBezTo>
                    <a:pt x="758" y="20544"/>
                    <a:pt x="1232" y="20950"/>
                    <a:pt x="1753" y="20950"/>
                  </a:cubicBezTo>
                  <a:cubicBezTo>
                    <a:pt x="19847" y="20950"/>
                    <a:pt x="19847" y="20950"/>
                    <a:pt x="19847" y="20950"/>
                  </a:cubicBezTo>
                  <a:cubicBezTo>
                    <a:pt x="20368" y="20950"/>
                    <a:pt x="20842" y="20544"/>
                    <a:pt x="20842" y="20098"/>
                  </a:cubicBezTo>
                  <a:cubicBezTo>
                    <a:pt x="20842" y="9379"/>
                    <a:pt x="20842" y="9379"/>
                    <a:pt x="20842" y="9379"/>
                  </a:cubicBezTo>
                  <a:cubicBezTo>
                    <a:pt x="20842" y="4629"/>
                    <a:pt x="16389" y="690"/>
                    <a:pt x="10942" y="650"/>
                  </a:cubicBezTo>
                  <a:cubicBezTo>
                    <a:pt x="10800" y="650"/>
                    <a:pt x="10800" y="650"/>
                    <a:pt x="10800" y="65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4045" name="Shape 4045"/>
            <p:cNvSpPr/>
            <p:nvPr/>
          </p:nvSpPr>
          <p:spPr>
            <a:xfrm>
              <a:off x="320675" y="414337"/>
              <a:ext cx="1593851" cy="15287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711" y="0"/>
                  </a:moveTo>
                  <a:cubicBezTo>
                    <a:pt x="20477" y="1596"/>
                    <a:pt x="20885" y="3405"/>
                    <a:pt x="20885" y="5267"/>
                  </a:cubicBezTo>
                  <a:cubicBezTo>
                    <a:pt x="20885" y="19312"/>
                    <a:pt x="20885" y="19312"/>
                    <a:pt x="20885" y="19312"/>
                  </a:cubicBezTo>
                  <a:cubicBezTo>
                    <a:pt x="20885" y="20164"/>
                    <a:pt x="20221" y="20855"/>
                    <a:pt x="19404" y="20855"/>
                  </a:cubicBezTo>
                  <a:cubicBezTo>
                    <a:pt x="0" y="20855"/>
                    <a:pt x="0" y="20855"/>
                    <a:pt x="0" y="20855"/>
                  </a:cubicBezTo>
                  <a:cubicBezTo>
                    <a:pt x="153" y="21281"/>
                    <a:pt x="562" y="21600"/>
                    <a:pt x="1021" y="21600"/>
                  </a:cubicBezTo>
                  <a:cubicBezTo>
                    <a:pt x="20528" y="21600"/>
                    <a:pt x="20528" y="21600"/>
                    <a:pt x="20528" y="21600"/>
                  </a:cubicBezTo>
                  <a:cubicBezTo>
                    <a:pt x="21089" y="21600"/>
                    <a:pt x="21600" y="21068"/>
                    <a:pt x="21600" y="20483"/>
                  </a:cubicBezTo>
                  <a:cubicBezTo>
                    <a:pt x="21600" y="6437"/>
                    <a:pt x="21600" y="6437"/>
                    <a:pt x="21600" y="6437"/>
                  </a:cubicBezTo>
                  <a:cubicBezTo>
                    <a:pt x="21600" y="4043"/>
                    <a:pt x="20885" y="1862"/>
                    <a:pt x="19711" y="0"/>
                  </a:cubicBezTo>
                </a:path>
              </a:pathLst>
            </a:custGeom>
            <a:solidFill>
              <a:srgbClr val="E6EAEE"/>
            </a:solidFill>
            <a:ln w="12700" cap="flat">
              <a:noFill/>
              <a:miter lim="400000"/>
            </a:ln>
            <a:effectLst/>
          </p:spPr>
          <p:txBody>
            <a:bodyPr wrap="square" lIns="71436" tIns="71436" rIns="71436" bIns="71436" numCol="1" anchor="t">
              <a:noAutofit/>
            </a:bodyPr>
            <a:lstStyle/>
            <a:p>
              <a:pPr lvl="0"/>
            </a:p>
          </p:txBody>
        </p:sp>
        <p:sp>
          <p:nvSpPr>
            <p:cNvPr id="4046" name="Shape 4046"/>
            <p:cNvSpPr/>
            <p:nvPr/>
          </p:nvSpPr>
          <p:spPr>
            <a:xfrm>
              <a:off x="255587" y="-1"/>
              <a:ext cx="1719264" cy="20034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847" y="21600"/>
                  </a:moveTo>
                  <a:cubicBezTo>
                    <a:pt x="1753" y="21600"/>
                    <a:pt x="1753" y="21600"/>
                    <a:pt x="1753" y="21600"/>
                  </a:cubicBezTo>
                  <a:cubicBezTo>
                    <a:pt x="805" y="21600"/>
                    <a:pt x="0" y="20910"/>
                    <a:pt x="0" y="20098"/>
                  </a:cubicBezTo>
                  <a:cubicBezTo>
                    <a:pt x="0" y="9257"/>
                    <a:pt x="0" y="9257"/>
                    <a:pt x="0" y="9257"/>
                  </a:cubicBezTo>
                  <a:cubicBezTo>
                    <a:pt x="0" y="4141"/>
                    <a:pt x="4832" y="0"/>
                    <a:pt x="10800" y="0"/>
                  </a:cubicBezTo>
                  <a:cubicBezTo>
                    <a:pt x="10942" y="0"/>
                    <a:pt x="10942" y="0"/>
                    <a:pt x="10942" y="0"/>
                  </a:cubicBezTo>
                  <a:cubicBezTo>
                    <a:pt x="16816" y="41"/>
                    <a:pt x="21600" y="4263"/>
                    <a:pt x="21600" y="9379"/>
                  </a:cubicBezTo>
                  <a:cubicBezTo>
                    <a:pt x="21600" y="20098"/>
                    <a:pt x="21600" y="20098"/>
                    <a:pt x="21600" y="20098"/>
                  </a:cubicBezTo>
                  <a:cubicBezTo>
                    <a:pt x="21600" y="20910"/>
                    <a:pt x="20795" y="21600"/>
                    <a:pt x="19847" y="21600"/>
                  </a:cubicBezTo>
                  <a:moveTo>
                    <a:pt x="10800" y="650"/>
                  </a:moveTo>
                  <a:cubicBezTo>
                    <a:pt x="5258" y="650"/>
                    <a:pt x="758" y="4507"/>
                    <a:pt x="758" y="9257"/>
                  </a:cubicBezTo>
                  <a:cubicBezTo>
                    <a:pt x="758" y="20098"/>
                    <a:pt x="758" y="20098"/>
                    <a:pt x="758" y="20098"/>
                  </a:cubicBezTo>
                  <a:cubicBezTo>
                    <a:pt x="758" y="20544"/>
                    <a:pt x="1232" y="20950"/>
                    <a:pt x="1753" y="20950"/>
                  </a:cubicBezTo>
                  <a:cubicBezTo>
                    <a:pt x="19847" y="20950"/>
                    <a:pt x="19847" y="20950"/>
                    <a:pt x="19847" y="20950"/>
                  </a:cubicBezTo>
                  <a:cubicBezTo>
                    <a:pt x="20368" y="20950"/>
                    <a:pt x="20842" y="20544"/>
                    <a:pt x="20842" y="20098"/>
                  </a:cubicBezTo>
                  <a:cubicBezTo>
                    <a:pt x="20842" y="9379"/>
                    <a:pt x="20842" y="9379"/>
                    <a:pt x="20842" y="9379"/>
                  </a:cubicBezTo>
                  <a:cubicBezTo>
                    <a:pt x="20842" y="4629"/>
                    <a:pt x="16389" y="690"/>
                    <a:pt x="10942" y="650"/>
                  </a:cubicBezTo>
                  <a:cubicBezTo>
                    <a:pt x="10800" y="650"/>
                    <a:pt x="10800" y="650"/>
                    <a:pt x="10800" y="65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4047" name="Shape 4047"/>
            <p:cNvSpPr/>
            <p:nvPr/>
          </p:nvSpPr>
          <p:spPr>
            <a:xfrm>
              <a:off x="255587" y="-1"/>
              <a:ext cx="1719264" cy="20034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847" y="21600"/>
                  </a:moveTo>
                  <a:cubicBezTo>
                    <a:pt x="1753" y="21600"/>
                    <a:pt x="1753" y="21600"/>
                    <a:pt x="1753" y="21600"/>
                  </a:cubicBezTo>
                  <a:cubicBezTo>
                    <a:pt x="805" y="21600"/>
                    <a:pt x="0" y="20910"/>
                    <a:pt x="0" y="20098"/>
                  </a:cubicBezTo>
                  <a:cubicBezTo>
                    <a:pt x="0" y="9257"/>
                    <a:pt x="0" y="9257"/>
                    <a:pt x="0" y="9257"/>
                  </a:cubicBezTo>
                  <a:cubicBezTo>
                    <a:pt x="0" y="4141"/>
                    <a:pt x="4832" y="0"/>
                    <a:pt x="10800" y="0"/>
                  </a:cubicBezTo>
                  <a:cubicBezTo>
                    <a:pt x="10942" y="0"/>
                    <a:pt x="10942" y="0"/>
                    <a:pt x="10942" y="0"/>
                  </a:cubicBezTo>
                  <a:cubicBezTo>
                    <a:pt x="16816" y="41"/>
                    <a:pt x="21600" y="4263"/>
                    <a:pt x="21600" y="9379"/>
                  </a:cubicBezTo>
                  <a:cubicBezTo>
                    <a:pt x="21600" y="20098"/>
                    <a:pt x="21600" y="20098"/>
                    <a:pt x="21600" y="20098"/>
                  </a:cubicBezTo>
                  <a:cubicBezTo>
                    <a:pt x="21600" y="20910"/>
                    <a:pt x="20795" y="21600"/>
                    <a:pt x="19847" y="21600"/>
                  </a:cubicBezTo>
                  <a:moveTo>
                    <a:pt x="10800" y="650"/>
                  </a:moveTo>
                  <a:cubicBezTo>
                    <a:pt x="5258" y="650"/>
                    <a:pt x="758" y="4507"/>
                    <a:pt x="758" y="9257"/>
                  </a:cubicBezTo>
                  <a:cubicBezTo>
                    <a:pt x="758" y="20098"/>
                    <a:pt x="758" y="20098"/>
                    <a:pt x="758" y="20098"/>
                  </a:cubicBezTo>
                  <a:cubicBezTo>
                    <a:pt x="758" y="20544"/>
                    <a:pt x="1232" y="20950"/>
                    <a:pt x="1753" y="20950"/>
                  </a:cubicBezTo>
                  <a:cubicBezTo>
                    <a:pt x="19847" y="20950"/>
                    <a:pt x="19847" y="20950"/>
                    <a:pt x="19847" y="20950"/>
                  </a:cubicBezTo>
                  <a:cubicBezTo>
                    <a:pt x="20368" y="20950"/>
                    <a:pt x="20842" y="20544"/>
                    <a:pt x="20842" y="20098"/>
                  </a:cubicBezTo>
                  <a:cubicBezTo>
                    <a:pt x="20842" y="9379"/>
                    <a:pt x="20842" y="9379"/>
                    <a:pt x="20842" y="9379"/>
                  </a:cubicBezTo>
                  <a:cubicBezTo>
                    <a:pt x="20842" y="4629"/>
                    <a:pt x="16389" y="690"/>
                    <a:pt x="10942" y="650"/>
                  </a:cubicBezTo>
                  <a:cubicBezTo>
                    <a:pt x="10800" y="650"/>
                    <a:pt x="10800" y="650"/>
                    <a:pt x="10800" y="65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4048" name="Shape 4048"/>
            <p:cNvSpPr/>
            <p:nvPr/>
          </p:nvSpPr>
          <p:spPr>
            <a:xfrm>
              <a:off x="938226" y="1550987"/>
              <a:ext cx="355574" cy="180976"/>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4049" name="Shape 4049"/>
            <p:cNvSpPr/>
            <p:nvPr/>
          </p:nvSpPr>
          <p:spPr>
            <a:xfrm>
              <a:off x="436562" y="812800"/>
              <a:ext cx="1357314" cy="4492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060" y="0"/>
                  </a:moveTo>
                  <a:cubicBezTo>
                    <a:pt x="3540" y="0"/>
                    <a:pt x="3540" y="0"/>
                    <a:pt x="3540" y="0"/>
                  </a:cubicBezTo>
                  <a:cubicBezTo>
                    <a:pt x="1620" y="0"/>
                    <a:pt x="0" y="4901"/>
                    <a:pt x="0" y="10709"/>
                  </a:cubicBezTo>
                  <a:cubicBezTo>
                    <a:pt x="0" y="16699"/>
                    <a:pt x="1620" y="21600"/>
                    <a:pt x="3540" y="21600"/>
                  </a:cubicBezTo>
                  <a:cubicBezTo>
                    <a:pt x="18060" y="21600"/>
                    <a:pt x="18060" y="21600"/>
                    <a:pt x="18060" y="21600"/>
                  </a:cubicBezTo>
                  <a:cubicBezTo>
                    <a:pt x="19980" y="21600"/>
                    <a:pt x="21600" y="16699"/>
                    <a:pt x="21600" y="10709"/>
                  </a:cubicBezTo>
                  <a:cubicBezTo>
                    <a:pt x="21600" y="4901"/>
                    <a:pt x="19980" y="0"/>
                    <a:pt x="18060" y="0"/>
                  </a:cubicBezTo>
                </a:path>
              </a:pathLst>
            </a:custGeom>
            <a:solidFill>
              <a:srgbClr val="A9B8C8"/>
            </a:solidFill>
            <a:ln w="12700" cap="flat">
              <a:noFill/>
              <a:miter lim="400000"/>
            </a:ln>
            <a:effectLst/>
          </p:spPr>
          <p:txBody>
            <a:bodyPr wrap="square" lIns="71436" tIns="71436" rIns="71436" bIns="71436" numCol="1" anchor="t">
              <a:noAutofit/>
            </a:bodyPr>
            <a:lstStyle/>
            <a:p>
              <a:pPr lvl="0"/>
            </a:p>
          </p:txBody>
        </p:sp>
        <p:sp>
          <p:nvSpPr>
            <p:cNvPr id="4050" name="Shape 4050"/>
            <p:cNvSpPr/>
            <p:nvPr/>
          </p:nvSpPr>
          <p:spPr>
            <a:xfrm>
              <a:off x="436562" y="749300"/>
              <a:ext cx="1357314" cy="444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060" y="21600"/>
                  </a:moveTo>
                  <a:cubicBezTo>
                    <a:pt x="3540" y="21600"/>
                    <a:pt x="3540" y="21600"/>
                    <a:pt x="3540" y="21600"/>
                  </a:cubicBezTo>
                  <a:cubicBezTo>
                    <a:pt x="1620" y="21600"/>
                    <a:pt x="0" y="16841"/>
                    <a:pt x="0" y="10800"/>
                  </a:cubicBezTo>
                  <a:cubicBezTo>
                    <a:pt x="0" y="4759"/>
                    <a:pt x="1620" y="0"/>
                    <a:pt x="3540" y="0"/>
                  </a:cubicBezTo>
                  <a:cubicBezTo>
                    <a:pt x="18060" y="0"/>
                    <a:pt x="18060" y="0"/>
                    <a:pt x="18060" y="0"/>
                  </a:cubicBezTo>
                  <a:cubicBezTo>
                    <a:pt x="19980" y="0"/>
                    <a:pt x="21600" y="4759"/>
                    <a:pt x="21600" y="10800"/>
                  </a:cubicBezTo>
                  <a:cubicBezTo>
                    <a:pt x="21600" y="16841"/>
                    <a:pt x="19980" y="21600"/>
                    <a:pt x="18060" y="21600"/>
                  </a:cubicBezTo>
                  <a:close/>
                </a:path>
              </a:pathLst>
            </a:custGeom>
            <a:solidFill>
              <a:srgbClr val="59AFE1"/>
            </a:solidFill>
            <a:ln w="12700" cap="flat">
              <a:noFill/>
              <a:miter lim="400000"/>
            </a:ln>
            <a:effectLst/>
          </p:spPr>
          <p:txBody>
            <a:bodyPr wrap="square" lIns="71436" tIns="71436" rIns="71436" bIns="71436" numCol="1" anchor="t">
              <a:noAutofit/>
            </a:bodyPr>
            <a:lstStyle/>
            <a:p>
              <a:pPr lvl="0"/>
            </a:p>
          </p:txBody>
        </p:sp>
        <p:sp>
          <p:nvSpPr>
            <p:cNvPr id="4051" name="Shape 4051"/>
            <p:cNvSpPr/>
            <p:nvPr/>
          </p:nvSpPr>
          <p:spPr>
            <a:xfrm>
              <a:off x="406400" y="719137"/>
              <a:ext cx="1417638" cy="5048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51" y="21600"/>
                  </a:moveTo>
                  <a:cubicBezTo>
                    <a:pt x="3849" y="21600"/>
                    <a:pt x="3849" y="21600"/>
                    <a:pt x="3849" y="21600"/>
                  </a:cubicBezTo>
                  <a:cubicBezTo>
                    <a:pt x="1723" y="21600"/>
                    <a:pt x="0" y="16764"/>
                    <a:pt x="0" y="10800"/>
                  </a:cubicBezTo>
                  <a:cubicBezTo>
                    <a:pt x="0" y="4836"/>
                    <a:pt x="1723" y="0"/>
                    <a:pt x="3849" y="0"/>
                  </a:cubicBezTo>
                  <a:cubicBezTo>
                    <a:pt x="17751" y="0"/>
                    <a:pt x="17751" y="0"/>
                    <a:pt x="17751" y="0"/>
                  </a:cubicBezTo>
                  <a:cubicBezTo>
                    <a:pt x="19877" y="0"/>
                    <a:pt x="21600" y="4836"/>
                    <a:pt x="21600" y="10800"/>
                  </a:cubicBezTo>
                  <a:cubicBezTo>
                    <a:pt x="21600" y="16764"/>
                    <a:pt x="19877" y="21600"/>
                    <a:pt x="17751" y="21600"/>
                  </a:cubicBezTo>
                  <a:close/>
                  <a:moveTo>
                    <a:pt x="3849" y="2579"/>
                  </a:moveTo>
                  <a:cubicBezTo>
                    <a:pt x="2240" y="2579"/>
                    <a:pt x="919" y="6287"/>
                    <a:pt x="919" y="10800"/>
                  </a:cubicBezTo>
                  <a:cubicBezTo>
                    <a:pt x="919" y="15313"/>
                    <a:pt x="2240" y="19021"/>
                    <a:pt x="3849" y="19021"/>
                  </a:cubicBezTo>
                  <a:cubicBezTo>
                    <a:pt x="17751" y="19021"/>
                    <a:pt x="17751" y="19021"/>
                    <a:pt x="17751" y="19021"/>
                  </a:cubicBezTo>
                  <a:cubicBezTo>
                    <a:pt x="19360" y="19021"/>
                    <a:pt x="20681" y="15313"/>
                    <a:pt x="20681" y="10800"/>
                  </a:cubicBezTo>
                  <a:cubicBezTo>
                    <a:pt x="20681" y="6287"/>
                    <a:pt x="19360" y="2579"/>
                    <a:pt x="17751" y="2579"/>
                  </a:cubicBezTo>
                  <a:lnTo>
                    <a:pt x="3849" y="257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4052" name="Shape 4052"/>
            <p:cNvSpPr/>
            <p:nvPr/>
          </p:nvSpPr>
          <p:spPr>
            <a:xfrm>
              <a:off x="990600" y="1384300"/>
              <a:ext cx="249238"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0" y="0"/>
                  </a:lnTo>
                  <a:close/>
                </a:path>
              </a:pathLst>
            </a:custGeom>
            <a:noFill/>
            <a:ln w="12700" cap="flat">
              <a:noFill/>
              <a:miter lim="400000"/>
            </a:ln>
            <a:effectLst/>
          </p:spPr>
          <p:txBody>
            <a:bodyPr wrap="square" lIns="71436" tIns="71436" rIns="71436" bIns="71436" numCol="1" anchor="t">
              <a:noAutofit/>
            </a:bodyPr>
            <a:lstStyle/>
            <a:p>
              <a:pPr lvl="0"/>
            </a:p>
          </p:txBody>
        </p:sp>
        <p:sp>
          <p:nvSpPr>
            <p:cNvPr id="4053" name="Shape 4053"/>
            <p:cNvSpPr/>
            <p:nvPr/>
          </p:nvSpPr>
          <p:spPr>
            <a:xfrm>
              <a:off x="990600" y="1355725"/>
              <a:ext cx="249238" cy="60325"/>
            </a:xfrm>
            <a:prstGeom prst="rect">
              <a:avLst/>
            </a:prstGeom>
            <a:solidFill>
              <a:srgbClr val="205081"/>
            </a:solidFill>
            <a:ln w="12700" cap="flat">
              <a:noFill/>
              <a:miter lim="400000"/>
            </a:ln>
            <a:effectLst/>
          </p:spPr>
          <p:txBody>
            <a:bodyPr wrap="square" lIns="71436" tIns="71436" rIns="71436" bIns="71436" numCol="1" anchor="t">
              <a:noAutofit/>
            </a:bodyPr>
            <a:lstStyle/>
            <a:p>
              <a:pPr lvl="0"/>
            </a:p>
          </p:txBody>
        </p:sp>
        <p:sp>
          <p:nvSpPr>
            <p:cNvPr id="4054" name="Shape 4054"/>
            <p:cNvSpPr/>
            <p:nvPr/>
          </p:nvSpPr>
          <p:spPr>
            <a:xfrm>
              <a:off x="708025" y="903287"/>
              <a:ext cx="150813" cy="15081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4055" name="Shape 4055"/>
            <p:cNvSpPr/>
            <p:nvPr/>
          </p:nvSpPr>
          <p:spPr>
            <a:xfrm>
              <a:off x="1371600" y="903287"/>
              <a:ext cx="150813" cy="15081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sp>
        <p:nvSpPr>
          <p:cNvPr id="4057" name="Shape 4057"/>
          <p:cNvSpPr/>
          <p:nvPr/>
        </p:nvSpPr>
        <p:spPr>
          <a:xfrm>
            <a:off x="1414429" y="3573168"/>
            <a:ext cx="1476376" cy="2428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60000"/>
              </a:lnSpc>
              <a:spcBef>
                <a:spcPts val="300"/>
              </a:spcBef>
              <a:defRPr spc="-150" sz="15000">
                <a:solidFill>
                  <a:srgbClr val="FFFFFF"/>
                </a:solidFill>
                <a:latin typeface="Helvetica"/>
                <a:ea typeface="Helvetica"/>
                <a:cs typeface="Helvetica"/>
                <a:sym typeface="Helvetica"/>
              </a:defRPr>
            </a:lvl1pPr>
          </a:lstStyle>
          <a:p>
            <a:pPr lvl="0">
              <a:defRPr spc="0" sz="1800">
                <a:solidFill>
                  <a:srgbClr val="000000"/>
                </a:solidFill>
              </a:defRPr>
            </a:pPr>
            <a:r>
              <a:rPr spc="-150" sz="15000">
                <a:solidFill>
                  <a:srgbClr val="FFFFFF"/>
                </a:solidFill>
              </a:rPr>
              <a:t>“</a:t>
            </a:r>
          </a:p>
        </p:txBody>
      </p:sp>
      <p:sp>
        <p:nvSpPr>
          <p:cNvPr id="4058" name="Shape 4058"/>
          <p:cNvSpPr/>
          <p:nvPr/>
        </p:nvSpPr>
        <p:spPr>
          <a:xfrm>
            <a:off x="18451069" y="7549969"/>
            <a:ext cx="1120776" cy="2428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spc="-150" sz="15000">
                <a:solidFill>
                  <a:srgbClr val="FFFFFF"/>
                </a:solidFill>
                <a:latin typeface="Helvetica"/>
                <a:ea typeface="Helvetica"/>
                <a:cs typeface="Helvetica"/>
                <a:sym typeface="Helvetica"/>
              </a:defRPr>
            </a:lvl1pPr>
          </a:lstStyle>
          <a:p>
            <a:pPr lvl="0">
              <a:defRPr spc="0" sz="1800">
                <a:solidFill>
                  <a:srgbClr val="000000"/>
                </a:solidFill>
              </a:defRPr>
            </a:pPr>
            <a:r>
              <a:rPr spc="-150" sz="15000">
                <a:solidFill>
                  <a:srgbClr val="FFFFFF"/>
                </a:solidFill>
              </a:rPr>
              <a:t>”</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17" grpId="1" fill="hold">
                                  <p:stCondLst>
                                    <p:cond delay="0"/>
                                  </p:stCondLst>
                                  <p:iterate type="el" backwards="0">
                                    <p:tmAbs val="0"/>
                                  </p:iterate>
                                  <p:childTnLst>
                                    <p:set>
                                      <p:cBhvr>
                                        <p:cTn id="6" fill="hold"/>
                                        <p:tgtEl>
                                          <p:spTgt spid="4056"/>
                                        </p:tgtEl>
                                        <p:attrNameLst>
                                          <p:attrName>style.visibility</p:attrName>
                                        </p:attrNameLst>
                                      </p:cBhvr>
                                      <p:to>
                                        <p:strVal val="visible"/>
                                      </p:to>
                                    </p:set>
                                    <p:anim calcmode="lin" valueType="num">
                                      <p:cBhvr>
                                        <p:cTn id="7" dur="950" fill="hold"/>
                                        <p:tgtEl>
                                          <p:spTgt spid="4056"/>
                                        </p:tgtEl>
                                        <p:attrNameLst>
                                          <p:attrName>ppt_x</p:attrName>
                                        </p:attrNameLst>
                                      </p:cBhvr>
                                      <p:tavLst>
                                        <p:tav tm="0">
                                          <p:val>
                                            <p:strVal val="#ppt_x-#ppt_w/2"/>
                                          </p:val>
                                        </p:tav>
                                        <p:tav tm="100000">
                                          <p:val>
                                            <p:strVal val="#ppt_x"/>
                                          </p:val>
                                        </p:tav>
                                      </p:tavLst>
                                    </p:anim>
                                    <p:anim calcmode="lin" valueType="num">
                                      <p:cBhvr>
                                        <p:cTn id="8" dur="950" fill="hold"/>
                                        <p:tgtEl>
                                          <p:spTgt spid="4056"/>
                                        </p:tgtEl>
                                        <p:attrNameLst>
                                          <p:attrName>ppt_y</p:attrName>
                                        </p:attrNameLst>
                                      </p:cBhvr>
                                      <p:tavLst>
                                        <p:tav tm="0">
                                          <p:val>
                                            <p:strVal val="#ppt_y"/>
                                          </p:val>
                                        </p:tav>
                                        <p:tav tm="100000">
                                          <p:val>
                                            <p:strVal val="#ppt_y"/>
                                          </p:val>
                                        </p:tav>
                                      </p:tavLst>
                                    </p:anim>
                                    <p:anim calcmode="lin" valueType="num">
                                      <p:cBhvr>
                                        <p:cTn id="9" dur="950" fill="hold"/>
                                        <p:tgtEl>
                                          <p:spTgt spid="4056"/>
                                        </p:tgtEl>
                                        <p:attrNameLst>
                                          <p:attrName>ppt_w</p:attrName>
                                        </p:attrNameLst>
                                      </p:cBhvr>
                                      <p:tavLst>
                                        <p:tav tm="0">
                                          <p:val>
                                            <p:fltVal val="0"/>
                                          </p:val>
                                        </p:tav>
                                        <p:tav tm="100000">
                                          <p:val>
                                            <p:strVal val="#ppt_w"/>
                                          </p:val>
                                        </p:tav>
                                      </p:tavLst>
                                    </p:anim>
                                    <p:anim calcmode="lin" valueType="num">
                                      <p:cBhvr>
                                        <p:cTn id="10" dur="950" fill="hold"/>
                                        <p:tgtEl>
                                          <p:spTgt spid="405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56" grpId="1"/>
    </p:bldLst>
  </p:timing>
</p:sld>
</file>

<file path=ppt/slides/slide9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6C342"/>
        </a:solidFill>
      </p:bgPr>
    </p:bg>
    <p:spTree>
      <p:nvGrpSpPr>
        <p:cNvPr id="1" name=""/>
        <p:cNvGrpSpPr/>
        <p:nvPr/>
      </p:nvGrpSpPr>
      <p:grpSpPr>
        <a:xfrm>
          <a:off x="0" y="0"/>
          <a:ext cx="0" cy="0"/>
          <a:chOff x="0" y="0"/>
          <a:chExt cx="0" cy="0"/>
        </a:xfrm>
      </p:grpSpPr>
      <p:sp>
        <p:nvSpPr>
          <p:cNvPr id="4062" name="Shape 4062"/>
          <p:cNvSpPr/>
          <p:nvPr/>
        </p:nvSpPr>
        <p:spPr>
          <a:xfrm>
            <a:off x="2197507" y="2863836"/>
            <a:ext cx="20560833" cy="6823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0">
              <a:lnSpc>
                <a:spcPct val="90000"/>
              </a:lnSpc>
              <a:spcBef>
                <a:spcPts val="2000"/>
              </a:spcBef>
              <a:defRPr sz="1800">
                <a:solidFill>
                  <a:srgbClr val="000000"/>
                </a:solidFill>
              </a:defRPr>
            </a:pPr>
            <a:r>
              <a:rPr b="1" spc="-91" sz="9200">
                <a:solidFill>
                  <a:srgbClr val="FFFFFF"/>
                </a:solidFill>
                <a:latin typeface="Helvetica"/>
                <a:ea typeface="Helvetica"/>
                <a:cs typeface="Helvetica"/>
                <a:sym typeface="Helvetica"/>
              </a:rPr>
              <a:t>The conveyor belt from commit to production does not come in a box.</a:t>
            </a:r>
            <a:endParaRPr b="1" spc="-91" sz="9200">
              <a:solidFill>
                <a:srgbClr val="FFFFFF"/>
              </a:solidFill>
              <a:latin typeface="Helvetica"/>
              <a:ea typeface="Helvetica"/>
              <a:cs typeface="Helvetica"/>
              <a:sym typeface="Helvetica"/>
            </a:endParaRPr>
          </a:p>
          <a:p>
            <a:pPr lvl="0">
              <a:lnSpc>
                <a:spcPct val="90000"/>
              </a:lnSpc>
              <a:spcBef>
                <a:spcPts val="2000"/>
              </a:spcBef>
              <a:defRPr sz="1800">
                <a:solidFill>
                  <a:srgbClr val="000000"/>
                </a:solidFill>
              </a:defRPr>
            </a:pPr>
            <a:r>
              <a:rPr b="1" spc="-91" sz="9200">
                <a:solidFill>
                  <a:srgbClr val="FFFFFF"/>
                </a:solidFill>
                <a:latin typeface="Helvetica"/>
                <a:ea typeface="Helvetica"/>
                <a:cs typeface="Helvetica"/>
                <a:sym typeface="Helvetica"/>
              </a:rPr>
              <a:t>We need to sweat it, iterate through it, run it, run it, run it, until it works smoothly.</a:t>
            </a:r>
          </a:p>
        </p:txBody>
      </p:sp>
      <p:grpSp>
        <p:nvGrpSpPr>
          <p:cNvPr id="4095" name="Group 4095"/>
          <p:cNvGrpSpPr/>
          <p:nvPr/>
        </p:nvGrpSpPr>
        <p:grpSpPr>
          <a:xfrm>
            <a:off x="19735761" y="8023154"/>
            <a:ext cx="2230439" cy="2816226"/>
            <a:chOff x="0" y="0"/>
            <a:chExt cx="2230438" cy="2816225"/>
          </a:xfrm>
        </p:grpSpPr>
        <p:sp>
          <p:nvSpPr>
            <p:cNvPr id="4063" name="Shape 4063"/>
            <p:cNvSpPr/>
            <p:nvPr/>
          </p:nvSpPr>
          <p:spPr>
            <a:xfrm>
              <a:off x="30162" y="993775"/>
              <a:ext cx="2170114" cy="6334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450" y="21600"/>
                  </a:moveTo>
                  <a:cubicBezTo>
                    <a:pt x="3150" y="21600"/>
                    <a:pt x="3150" y="21600"/>
                    <a:pt x="3150" y="21600"/>
                  </a:cubicBezTo>
                  <a:cubicBezTo>
                    <a:pt x="1425" y="21600"/>
                    <a:pt x="0" y="16714"/>
                    <a:pt x="0" y="10800"/>
                  </a:cubicBezTo>
                  <a:cubicBezTo>
                    <a:pt x="0" y="4886"/>
                    <a:pt x="1425" y="0"/>
                    <a:pt x="3150" y="0"/>
                  </a:cubicBezTo>
                  <a:cubicBezTo>
                    <a:pt x="18450" y="0"/>
                    <a:pt x="18450" y="0"/>
                    <a:pt x="18450" y="0"/>
                  </a:cubicBezTo>
                  <a:cubicBezTo>
                    <a:pt x="20175" y="0"/>
                    <a:pt x="21600" y="4886"/>
                    <a:pt x="21600" y="10800"/>
                  </a:cubicBezTo>
                  <a:cubicBezTo>
                    <a:pt x="21600" y="16714"/>
                    <a:pt x="20175" y="21600"/>
                    <a:pt x="18450" y="21600"/>
                  </a:cubicBezTo>
                </a:path>
              </a:pathLst>
            </a:custGeom>
            <a:solidFill>
              <a:srgbClr val="C1CAD4"/>
            </a:solidFill>
            <a:ln w="12700" cap="flat">
              <a:noFill/>
              <a:miter lim="400000"/>
            </a:ln>
            <a:effectLst/>
          </p:spPr>
          <p:txBody>
            <a:bodyPr wrap="square" lIns="71436" tIns="71436" rIns="71436" bIns="71436" numCol="1" anchor="t">
              <a:noAutofit/>
            </a:bodyPr>
            <a:lstStyle/>
            <a:p>
              <a:pPr lvl="0"/>
            </a:p>
          </p:txBody>
        </p:sp>
        <p:sp>
          <p:nvSpPr>
            <p:cNvPr id="4064" name="Shape 4064"/>
            <p:cNvSpPr/>
            <p:nvPr/>
          </p:nvSpPr>
          <p:spPr>
            <a:xfrm>
              <a:off x="-1" y="963612"/>
              <a:ext cx="2230440" cy="6937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243" y="21600"/>
                  </a:moveTo>
                  <a:cubicBezTo>
                    <a:pt x="3357" y="21600"/>
                    <a:pt x="3357" y="21600"/>
                    <a:pt x="3357" y="21600"/>
                  </a:cubicBezTo>
                  <a:cubicBezTo>
                    <a:pt x="1496" y="21600"/>
                    <a:pt x="0" y="16787"/>
                    <a:pt x="0" y="10800"/>
                  </a:cubicBezTo>
                  <a:cubicBezTo>
                    <a:pt x="0" y="4813"/>
                    <a:pt x="1496" y="0"/>
                    <a:pt x="3357" y="0"/>
                  </a:cubicBezTo>
                  <a:cubicBezTo>
                    <a:pt x="18243" y="0"/>
                    <a:pt x="18243" y="0"/>
                    <a:pt x="18243" y="0"/>
                  </a:cubicBezTo>
                  <a:cubicBezTo>
                    <a:pt x="20104" y="0"/>
                    <a:pt x="21600" y="4813"/>
                    <a:pt x="21600" y="10800"/>
                  </a:cubicBezTo>
                  <a:cubicBezTo>
                    <a:pt x="21600" y="16787"/>
                    <a:pt x="20104" y="21600"/>
                    <a:pt x="18243" y="21600"/>
                  </a:cubicBezTo>
                  <a:moveTo>
                    <a:pt x="3357" y="1878"/>
                  </a:moveTo>
                  <a:cubicBezTo>
                    <a:pt x="1824" y="1878"/>
                    <a:pt x="584" y="5870"/>
                    <a:pt x="584" y="10800"/>
                  </a:cubicBezTo>
                  <a:cubicBezTo>
                    <a:pt x="584" y="15730"/>
                    <a:pt x="1824" y="19722"/>
                    <a:pt x="3357" y="19722"/>
                  </a:cubicBezTo>
                  <a:cubicBezTo>
                    <a:pt x="18243" y="19722"/>
                    <a:pt x="18243" y="19722"/>
                    <a:pt x="18243" y="19722"/>
                  </a:cubicBezTo>
                  <a:cubicBezTo>
                    <a:pt x="19776" y="19722"/>
                    <a:pt x="21016" y="15730"/>
                    <a:pt x="21016" y="10800"/>
                  </a:cubicBezTo>
                  <a:cubicBezTo>
                    <a:pt x="21016" y="5870"/>
                    <a:pt x="19776" y="1878"/>
                    <a:pt x="18243" y="1878"/>
                  </a:cubicBezTo>
                  <a:cubicBezTo>
                    <a:pt x="3357" y="1878"/>
                    <a:pt x="3357" y="1878"/>
                    <a:pt x="3357" y="1878"/>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4065" name="Shape 4065"/>
            <p:cNvSpPr/>
            <p:nvPr/>
          </p:nvSpPr>
          <p:spPr>
            <a:xfrm>
              <a:off x="165100" y="889000"/>
              <a:ext cx="1900238" cy="8429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14" y="21600"/>
                  </a:moveTo>
                  <a:cubicBezTo>
                    <a:pt x="686" y="21600"/>
                    <a:pt x="686" y="21600"/>
                    <a:pt x="686" y="21600"/>
                  </a:cubicBezTo>
                  <a:cubicBezTo>
                    <a:pt x="300" y="21600"/>
                    <a:pt x="0" y="20925"/>
                    <a:pt x="0" y="20057"/>
                  </a:cubicBezTo>
                  <a:cubicBezTo>
                    <a:pt x="0" y="1543"/>
                    <a:pt x="0" y="1543"/>
                    <a:pt x="0" y="1543"/>
                  </a:cubicBezTo>
                  <a:cubicBezTo>
                    <a:pt x="0" y="675"/>
                    <a:pt x="300" y="0"/>
                    <a:pt x="686" y="0"/>
                  </a:cubicBezTo>
                  <a:cubicBezTo>
                    <a:pt x="20914" y="0"/>
                    <a:pt x="20914" y="0"/>
                    <a:pt x="20914" y="0"/>
                  </a:cubicBezTo>
                  <a:cubicBezTo>
                    <a:pt x="21300" y="0"/>
                    <a:pt x="21600" y="675"/>
                    <a:pt x="21600" y="1543"/>
                  </a:cubicBezTo>
                  <a:cubicBezTo>
                    <a:pt x="21600" y="20057"/>
                    <a:pt x="21600" y="20057"/>
                    <a:pt x="21600" y="20057"/>
                  </a:cubicBezTo>
                  <a:cubicBezTo>
                    <a:pt x="21600" y="20925"/>
                    <a:pt x="21300" y="21600"/>
                    <a:pt x="20914" y="21600"/>
                  </a:cubicBezTo>
                </a:path>
              </a:pathLst>
            </a:custGeom>
            <a:solidFill>
              <a:srgbClr val="C1CAD4"/>
            </a:solidFill>
            <a:ln w="12700" cap="flat">
              <a:noFill/>
              <a:miter lim="400000"/>
            </a:ln>
            <a:effectLst/>
          </p:spPr>
          <p:txBody>
            <a:bodyPr wrap="square" lIns="71436" tIns="71436" rIns="71436" bIns="71436" numCol="1" anchor="t">
              <a:noAutofit/>
            </a:bodyPr>
            <a:lstStyle/>
            <a:p>
              <a:pPr lvl="0"/>
            </a:p>
          </p:txBody>
        </p:sp>
        <p:sp>
          <p:nvSpPr>
            <p:cNvPr id="4066" name="Shape 4066"/>
            <p:cNvSpPr/>
            <p:nvPr/>
          </p:nvSpPr>
          <p:spPr>
            <a:xfrm>
              <a:off x="134937" y="858837"/>
              <a:ext cx="1960564" cy="9032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03" y="21600"/>
                  </a:moveTo>
                  <a:cubicBezTo>
                    <a:pt x="997" y="21600"/>
                    <a:pt x="997" y="21600"/>
                    <a:pt x="997" y="21600"/>
                  </a:cubicBezTo>
                  <a:cubicBezTo>
                    <a:pt x="457" y="21600"/>
                    <a:pt x="0" y="20610"/>
                    <a:pt x="0" y="19440"/>
                  </a:cubicBezTo>
                  <a:cubicBezTo>
                    <a:pt x="0" y="2160"/>
                    <a:pt x="0" y="2160"/>
                    <a:pt x="0" y="2160"/>
                  </a:cubicBezTo>
                  <a:cubicBezTo>
                    <a:pt x="0" y="990"/>
                    <a:pt x="457" y="0"/>
                    <a:pt x="997" y="0"/>
                  </a:cubicBezTo>
                  <a:cubicBezTo>
                    <a:pt x="20603" y="0"/>
                    <a:pt x="20603" y="0"/>
                    <a:pt x="20603" y="0"/>
                  </a:cubicBezTo>
                  <a:cubicBezTo>
                    <a:pt x="21143" y="0"/>
                    <a:pt x="21600" y="990"/>
                    <a:pt x="21600" y="2160"/>
                  </a:cubicBezTo>
                  <a:cubicBezTo>
                    <a:pt x="21600" y="19440"/>
                    <a:pt x="21600" y="19440"/>
                    <a:pt x="21600" y="19440"/>
                  </a:cubicBezTo>
                  <a:cubicBezTo>
                    <a:pt x="21600" y="20610"/>
                    <a:pt x="21143" y="21600"/>
                    <a:pt x="20603" y="21600"/>
                  </a:cubicBezTo>
                  <a:moveTo>
                    <a:pt x="997" y="1440"/>
                  </a:moveTo>
                  <a:cubicBezTo>
                    <a:pt x="831" y="1440"/>
                    <a:pt x="665" y="1800"/>
                    <a:pt x="665" y="2160"/>
                  </a:cubicBezTo>
                  <a:cubicBezTo>
                    <a:pt x="665" y="19440"/>
                    <a:pt x="665" y="19440"/>
                    <a:pt x="665" y="19440"/>
                  </a:cubicBezTo>
                  <a:cubicBezTo>
                    <a:pt x="665" y="19800"/>
                    <a:pt x="831" y="20160"/>
                    <a:pt x="997" y="20160"/>
                  </a:cubicBezTo>
                  <a:cubicBezTo>
                    <a:pt x="20603" y="20160"/>
                    <a:pt x="20603" y="20160"/>
                    <a:pt x="20603" y="20160"/>
                  </a:cubicBezTo>
                  <a:cubicBezTo>
                    <a:pt x="20769" y="20160"/>
                    <a:pt x="20935" y="19800"/>
                    <a:pt x="20935" y="19440"/>
                  </a:cubicBezTo>
                  <a:cubicBezTo>
                    <a:pt x="20935" y="2160"/>
                    <a:pt x="20935" y="2160"/>
                    <a:pt x="20935" y="2160"/>
                  </a:cubicBezTo>
                  <a:cubicBezTo>
                    <a:pt x="20935" y="1800"/>
                    <a:pt x="20769" y="1440"/>
                    <a:pt x="20603" y="1440"/>
                  </a:cubicBezTo>
                  <a:cubicBezTo>
                    <a:pt x="997" y="1440"/>
                    <a:pt x="997" y="1440"/>
                    <a:pt x="997" y="144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4067" name="Shape 4067"/>
            <p:cNvSpPr/>
            <p:nvPr/>
          </p:nvSpPr>
          <p:spPr>
            <a:xfrm>
              <a:off x="874712" y="1822450"/>
              <a:ext cx="482601" cy="5730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12505"/>
                    <a:pt x="0" y="12505"/>
                    <a:pt x="0" y="12505"/>
                  </a:cubicBezTo>
                  <a:cubicBezTo>
                    <a:pt x="0" y="17479"/>
                    <a:pt x="4894" y="21600"/>
                    <a:pt x="10800" y="21600"/>
                  </a:cubicBezTo>
                  <a:cubicBezTo>
                    <a:pt x="16706" y="21600"/>
                    <a:pt x="21600" y="17479"/>
                    <a:pt x="21600" y="12505"/>
                  </a:cubicBezTo>
                  <a:cubicBezTo>
                    <a:pt x="21600" y="0"/>
                    <a:pt x="21600" y="0"/>
                    <a:pt x="21600" y="0"/>
                  </a:cubicBezTo>
                  <a:cubicBezTo>
                    <a:pt x="0" y="0"/>
                    <a:pt x="0" y="0"/>
                    <a:pt x="0" y="0"/>
                  </a:cubicBezTo>
                </a:path>
              </a:pathLst>
            </a:custGeom>
            <a:solidFill>
              <a:srgbClr val="FFBD17"/>
            </a:solidFill>
            <a:ln w="12700" cap="flat">
              <a:noFill/>
              <a:miter lim="400000"/>
            </a:ln>
            <a:effectLst/>
          </p:spPr>
          <p:txBody>
            <a:bodyPr wrap="square" lIns="71436" tIns="71436" rIns="71436" bIns="71436" numCol="1" anchor="t">
              <a:noAutofit/>
            </a:bodyPr>
            <a:lstStyle/>
            <a:p>
              <a:pPr lvl="0"/>
            </a:p>
          </p:txBody>
        </p:sp>
        <p:sp>
          <p:nvSpPr>
            <p:cNvPr id="4068" name="Shape 4068"/>
            <p:cNvSpPr/>
            <p:nvPr/>
          </p:nvSpPr>
          <p:spPr>
            <a:xfrm>
              <a:off x="844550" y="1792287"/>
              <a:ext cx="542926" cy="6334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00" y="21600"/>
                    <a:pt x="0" y="17486"/>
                    <a:pt x="0" y="12343"/>
                  </a:cubicBezTo>
                  <a:cubicBezTo>
                    <a:pt x="0" y="1029"/>
                    <a:pt x="0" y="1029"/>
                    <a:pt x="0" y="1029"/>
                  </a:cubicBezTo>
                  <a:cubicBezTo>
                    <a:pt x="0" y="514"/>
                    <a:pt x="600" y="0"/>
                    <a:pt x="1200" y="0"/>
                  </a:cubicBezTo>
                  <a:cubicBezTo>
                    <a:pt x="20400" y="0"/>
                    <a:pt x="20400" y="0"/>
                    <a:pt x="20400" y="0"/>
                  </a:cubicBezTo>
                  <a:cubicBezTo>
                    <a:pt x="21000" y="0"/>
                    <a:pt x="21600" y="514"/>
                    <a:pt x="21600" y="1029"/>
                  </a:cubicBezTo>
                  <a:cubicBezTo>
                    <a:pt x="21600" y="12343"/>
                    <a:pt x="21600" y="12343"/>
                    <a:pt x="21600" y="12343"/>
                  </a:cubicBezTo>
                  <a:cubicBezTo>
                    <a:pt x="21600" y="17486"/>
                    <a:pt x="16800" y="21600"/>
                    <a:pt x="10800" y="21600"/>
                  </a:cubicBezTo>
                  <a:moveTo>
                    <a:pt x="2400" y="2057"/>
                  </a:moveTo>
                  <a:cubicBezTo>
                    <a:pt x="2400" y="12343"/>
                    <a:pt x="2400" y="12343"/>
                    <a:pt x="2400" y="12343"/>
                  </a:cubicBezTo>
                  <a:cubicBezTo>
                    <a:pt x="2400" y="16329"/>
                    <a:pt x="6150" y="19543"/>
                    <a:pt x="10800" y="19543"/>
                  </a:cubicBezTo>
                  <a:cubicBezTo>
                    <a:pt x="15450" y="19543"/>
                    <a:pt x="19200" y="16329"/>
                    <a:pt x="19200" y="12343"/>
                  </a:cubicBezTo>
                  <a:cubicBezTo>
                    <a:pt x="19200" y="2057"/>
                    <a:pt x="19200" y="2057"/>
                    <a:pt x="19200" y="2057"/>
                  </a:cubicBezTo>
                  <a:cubicBezTo>
                    <a:pt x="2400" y="2057"/>
                    <a:pt x="2400" y="2057"/>
                    <a:pt x="2400" y="2057"/>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4069" name="Shape 4069"/>
            <p:cNvSpPr/>
            <p:nvPr/>
          </p:nvSpPr>
          <p:spPr>
            <a:xfrm>
              <a:off x="874712" y="1822450"/>
              <a:ext cx="482601" cy="3127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737"/>
                  </a:moveTo>
                  <a:cubicBezTo>
                    <a:pt x="3206" y="20559"/>
                    <a:pt x="6581" y="21600"/>
                    <a:pt x="10294" y="21600"/>
                  </a:cubicBezTo>
                  <a:cubicBezTo>
                    <a:pt x="14175" y="21600"/>
                    <a:pt x="18056" y="20819"/>
                    <a:pt x="21600" y="18737"/>
                  </a:cubicBezTo>
                  <a:cubicBezTo>
                    <a:pt x="21600" y="0"/>
                    <a:pt x="21600" y="0"/>
                    <a:pt x="21600" y="0"/>
                  </a:cubicBezTo>
                  <a:cubicBezTo>
                    <a:pt x="0" y="0"/>
                    <a:pt x="0" y="0"/>
                    <a:pt x="0" y="0"/>
                  </a:cubicBezTo>
                  <a:cubicBezTo>
                    <a:pt x="0" y="18737"/>
                    <a:pt x="0" y="18737"/>
                    <a:pt x="0" y="18737"/>
                  </a:cubicBezTo>
                </a:path>
              </a:pathLst>
            </a:custGeom>
            <a:solidFill>
              <a:srgbClr val="C1CAD4"/>
            </a:solidFill>
            <a:ln w="12700" cap="flat">
              <a:noFill/>
              <a:miter lim="400000"/>
            </a:ln>
            <a:effectLst/>
          </p:spPr>
          <p:txBody>
            <a:bodyPr wrap="square" lIns="71436" tIns="71436" rIns="71436" bIns="71436" numCol="1" anchor="t">
              <a:noAutofit/>
            </a:bodyPr>
            <a:lstStyle/>
            <a:p>
              <a:pPr lvl="0"/>
            </a:p>
          </p:txBody>
        </p:sp>
        <p:sp>
          <p:nvSpPr>
            <p:cNvPr id="4070" name="Shape 4070"/>
            <p:cNvSpPr/>
            <p:nvPr/>
          </p:nvSpPr>
          <p:spPr>
            <a:xfrm>
              <a:off x="844550" y="1792287"/>
              <a:ext cx="542926" cy="3730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0650" y="21600"/>
                    <a:pt x="10500" y="21600"/>
                    <a:pt x="10200" y="21600"/>
                  </a:cubicBezTo>
                  <a:cubicBezTo>
                    <a:pt x="7050" y="21600"/>
                    <a:pt x="3900" y="20727"/>
                    <a:pt x="750" y="19200"/>
                  </a:cubicBezTo>
                  <a:cubicBezTo>
                    <a:pt x="300" y="18982"/>
                    <a:pt x="0" y="18327"/>
                    <a:pt x="0" y="17455"/>
                  </a:cubicBezTo>
                  <a:cubicBezTo>
                    <a:pt x="0" y="1745"/>
                    <a:pt x="0" y="1745"/>
                    <a:pt x="0" y="1745"/>
                  </a:cubicBezTo>
                  <a:cubicBezTo>
                    <a:pt x="0" y="873"/>
                    <a:pt x="600" y="0"/>
                    <a:pt x="1200" y="0"/>
                  </a:cubicBezTo>
                  <a:cubicBezTo>
                    <a:pt x="20400" y="0"/>
                    <a:pt x="20400" y="0"/>
                    <a:pt x="20400" y="0"/>
                  </a:cubicBezTo>
                  <a:cubicBezTo>
                    <a:pt x="21000" y="0"/>
                    <a:pt x="21600" y="873"/>
                    <a:pt x="21600" y="1745"/>
                  </a:cubicBezTo>
                  <a:cubicBezTo>
                    <a:pt x="21600" y="17455"/>
                    <a:pt x="21600" y="17455"/>
                    <a:pt x="21600" y="17455"/>
                  </a:cubicBezTo>
                  <a:cubicBezTo>
                    <a:pt x="21600" y="18327"/>
                    <a:pt x="21300" y="18982"/>
                    <a:pt x="20850" y="19200"/>
                  </a:cubicBezTo>
                  <a:cubicBezTo>
                    <a:pt x="17550" y="20727"/>
                    <a:pt x="14250" y="21600"/>
                    <a:pt x="10800" y="21600"/>
                  </a:cubicBezTo>
                  <a:moveTo>
                    <a:pt x="2400" y="16364"/>
                  </a:moveTo>
                  <a:cubicBezTo>
                    <a:pt x="4950" y="17455"/>
                    <a:pt x="7650" y="18109"/>
                    <a:pt x="10350" y="18109"/>
                  </a:cubicBezTo>
                  <a:cubicBezTo>
                    <a:pt x="13350" y="18109"/>
                    <a:pt x="16350" y="17673"/>
                    <a:pt x="19200" y="16364"/>
                  </a:cubicBezTo>
                  <a:cubicBezTo>
                    <a:pt x="19200" y="3491"/>
                    <a:pt x="19200" y="3491"/>
                    <a:pt x="19200" y="3491"/>
                  </a:cubicBezTo>
                  <a:cubicBezTo>
                    <a:pt x="2400" y="3491"/>
                    <a:pt x="2400" y="3491"/>
                    <a:pt x="2400" y="3491"/>
                  </a:cubicBezTo>
                  <a:cubicBezTo>
                    <a:pt x="2400" y="16364"/>
                    <a:pt x="2400" y="16364"/>
                    <a:pt x="2400" y="16364"/>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4071" name="Shape 4071"/>
            <p:cNvSpPr/>
            <p:nvPr/>
          </p:nvSpPr>
          <p:spPr>
            <a:xfrm>
              <a:off x="452437" y="2108200"/>
              <a:ext cx="1327151" cy="6778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0" y="21600"/>
                    <a:pt x="0" y="21600"/>
                    <a:pt x="0" y="21600"/>
                  </a:cubicBezTo>
                  <a:cubicBezTo>
                    <a:pt x="0" y="14400"/>
                    <a:pt x="0" y="14400"/>
                    <a:pt x="0" y="14400"/>
                  </a:cubicBezTo>
                  <a:cubicBezTo>
                    <a:pt x="0" y="6480"/>
                    <a:pt x="3314" y="0"/>
                    <a:pt x="7364" y="0"/>
                  </a:cubicBezTo>
                  <a:cubicBezTo>
                    <a:pt x="14236" y="0"/>
                    <a:pt x="14236" y="0"/>
                    <a:pt x="14236" y="0"/>
                  </a:cubicBezTo>
                  <a:cubicBezTo>
                    <a:pt x="18286" y="0"/>
                    <a:pt x="21600" y="6480"/>
                    <a:pt x="21600" y="14400"/>
                  </a:cubicBezTo>
                  <a:cubicBezTo>
                    <a:pt x="21600" y="21600"/>
                    <a:pt x="21600" y="21600"/>
                    <a:pt x="21600" y="21600"/>
                  </a:cubicBezTo>
                </a:path>
              </a:pathLst>
            </a:custGeom>
            <a:solidFill>
              <a:srgbClr val="C1CAD4"/>
            </a:solidFill>
            <a:ln w="12700" cap="flat">
              <a:noFill/>
              <a:miter lim="400000"/>
            </a:ln>
            <a:effectLst/>
          </p:spPr>
          <p:txBody>
            <a:bodyPr wrap="square" lIns="71436" tIns="71436" rIns="71436" bIns="71436" numCol="1" anchor="t">
              <a:noAutofit/>
            </a:bodyPr>
            <a:lstStyle/>
            <a:p>
              <a:pPr lvl="0"/>
            </a:p>
          </p:txBody>
        </p:sp>
        <p:sp>
          <p:nvSpPr>
            <p:cNvPr id="4072" name="Shape 4072"/>
            <p:cNvSpPr/>
            <p:nvPr/>
          </p:nvSpPr>
          <p:spPr>
            <a:xfrm>
              <a:off x="422275" y="2078037"/>
              <a:ext cx="1387476" cy="7381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30" y="21600"/>
                  </a:moveTo>
                  <a:cubicBezTo>
                    <a:pt x="470" y="21600"/>
                    <a:pt x="470" y="21600"/>
                    <a:pt x="470" y="21600"/>
                  </a:cubicBezTo>
                  <a:cubicBezTo>
                    <a:pt x="235" y="21600"/>
                    <a:pt x="0" y="21159"/>
                    <a:pt x="0" y="20718"/>
                  </a:cubicBezTo>
                  <a:cubicBezTo>
                    <a:pt x="0" y="14106"/>
                    <a:pt x="0" y="14106"/>
                    <a:pt x="0" y="14106"/>
                  </a:cubicBezTo>
                  <a:cubicBezTo>
                    <a:pt x="0" y="6282"/>
                    <a:pt x="3346" y="0"/>
                    <a:pt x="7513" y="0"/>
                  </a:cubicBezTo>
                  <a:cubicBezTo>
                    <a:pt x="14087" y="0"/>
                    <a:pt x="14087" y="0"/>
                    <a:pt x="14087" y="0"/>
                  </a:cubicBezTo>
                  <a:cubicBezTo>
                    <a:pt x="18254" y="0"/>
                    <a:pt x="21600" y="6282"/>
                    <a:pt x="21600" y="14106"/>
                  </a:cubicBezTo>
                  <a:cubicBezTo>
                    <a:pt x="21600" y="20718"/>
                    <a:pt x="21600" y="20718"/>
                    <a:pt x="21600" y="20718"/>
                  </a:cubicBezTo>
                  <a:cubicBezTo>
                    <a:pt x="21600" y="21159"/>
                    <a:pt x="21365" y="21600"/>
                    <a:pt x="21130" y="21600"/>
                  </a:cubicBezTo>
                  <a:moveTo>
                    <a:pt x="939" y="19837"/>
                  </a:moveTo>
                  <a:cubicBezTo>
                    <a:pt x="20661" y="19837"/>
                    <a:pt x="20661" y="19837"/>
                    <a:pt x="20661" y="19837"/>
                  </a:cubicBezTo>
                  <a:cubicBezTo>
                    <a:pt x="20661" y="14106"/>
                    <a:pt x="20661" y="14106"/>
                    <a:pt x="20661" y="14106"/>
                  </a:cubicBezTo>
                  <a:cubicBezTo>
                    <a:pt x="20661" y="7273"/>
                    <a:pt x="17726" y="1763"/>
                    <a:pt x="14087" y="1763"/>
                  </a:cubicBezTo>
                  <a:cubicBezTo>
                    <a:pt x="7513" y="1763"/>
                    <a:pt x="7513" y="1763"/>
                    <a:pt x="7513" y="1763"/>
                  </a:cubicBezTo>
                  <a:cubicBezTo>
                    <a:pt x="3874" y="1763"/>
                    <a:pt x="939" y="7273"/>
                    <a:pt x="939" y="14106"/>
                  </a:cubicBezTo>
                  <a:cubicBezTo>
                    <a:pt x="939" y="19837"/>
                    <a:pt x="939" y="19837"/>
                    <a:pt x="939" y="19837"/>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4073" name="Shape 4073"/>
            <p:cNvSpPr/>
            <p:nvPr/>
          </p:nvSpPr>
          <p:spPr>
            <a:xfrm>
              <a:off x="658812" y="2319337"/>
              <a:ext cx="912814" cy="4365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998" y="0"/>
                    <a:pt x="268" y="9497"/>
                    <a:pt x="0" y="21600"/>
                  </a:cubicBezTo>
                  <a:cubicBezTo>
                    <a:pt x="21600" y="21600"/>
                    <a:pt x="21600" y="21600"/>
                    <a:pt x="21600" y="21600"/>
                  </a:cubicBezTo>
                  <a:cubicBezTo>
                    <a:pt x="21332" y="9497"/>
                    <a:pt x="16602" y="0"/>
                    <a:pt x="10800" y="0"/>
                  </a:cubicBezTo>
                </a:path>
              </a:pathLst>
            </a:custGeom>
            <a:solidFill>
              <a:srgbClr val="A9B8C8"/>
            </a:solidFill>
            <a:ln w="12700" cap="flat">
              <a:noFill/>
              <a:miter lim="400000"/>
            </a:ln>
            <a:effectLst/>
          </p:spPr>
          <p:txBody>
            <a:bodyPr wrap="square" lIns="71436" tIns="71436" rIns="71436" bIns="71436" numCol="1" anchor="t">
              <a:noAutofit/>
            </a:bodyPr>
            <a:lstStyle/>
            <a:p>
              <a:pPr lvl="0"/>
            </a:p>
          </p:txBody>
        </p:sp>
        <p:sp>
          <p:nvSpPr>
            <p:cNvPr id="4074" name="Shape 4074"/>
            <p:cNvSpPr/>
            <p:nvPr/>
          </p:nvSpPr>
          <p:spPr>
            <a:xfrm>
              <a:off x="658812" y="2755900"/>
              <a:ext cx="912814" cy="381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0" y="0"/>
                    <a:pt x="0" y="0"/>
                    <a:pt x="0" y="0"/>
                  </a:cubicBezTo>
                  <a:cubicBezTo>
                    <a:pt x="0" y="4320"/>
                    <a:pt x="0" y="8640"/>
                    <a:pt x="0" y="10800"/>
                  </a:cubicBezTo>
                  <a:cubicBezTo>
                    <a:pt x="0" y="15120"/>
                    <a:pt x="0" y="19440"/>
                    <a:pt x="0" y="21600"/>
                  </a:cubicBezTo>
                  <a:cubicBezTo>
                    <a:pt x="21600" y="21600"/>
                    <a:pt x="21600" y="21600"/>
                    <a:pt x="21600" y="21600"/>
                  </a:cubicBezTo>
                  <a:cubicBezTo>
                    <a:pt x="21600" y="19440"/>
                    <a:pt x="21600" y="15120"/>
                    <a:pt x="21600" y="10800"/>
                  </a:cubicBezTo>
                  <a:cubicBezTo>
                    <a:pt x="21600" y="8640"/>
                    <a:pt x="21600" y="4320"/>
                    <a:pt x="21600"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4075" name="Shape 4075"/>
            <p:cNvSpPr/>
            <p:nvPr/>
          </p:nvSpPr>
          <p:spPr>
            <a:xfrm>
              <a:off x="482600" y="2138362"/>
              <a:ext cx="1266826" cy="3921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400" y="0"/>
                  </a:moveTo>
                  <a:cubicBezTo>
                    <a:pt x="7200" y="0"/>
                    <a:pt x="7200" y="0"/>
                    <a:pt x="7200" y="0"/>
                  </a:cubicBezTo>
                  <a:cubicBezTo>
                    <a:pt x="3407" y="0"/>
                    <a:pt x="257" y="9554"/>
                    <a:pt x="0" y="21600"/>
                  </a:cubicBezTo>
                  <a:cubicBezTo>
                    <a:pt x="1157" y="12462"/>
                    <a:pt x="3921" y="5815"/>
                    <a:pt x="7200" y="5815"/>
                  </a:cubicBezTo>
                  <a:cubicBezTo>
                    <a:pt x="14400" y="5815"/>
                    <a:pt x="14400" y="5815"/>
                    <a:pt x="14400" y="5815"/>
                  </a:cubicBezTo>
                  <a:cubicBezTo>
                    <a:pt x="17679" y="5815"/>
                    <a:pt x="20443" y="12462"/>
                    <a:pt x="21600" y="21600"/>
                  </a:cubicBezTo>
                  <a:cubicBezTo>
                    <a:pt x="21343" y="9554"/>
                    <a:pt x="18193" y="0"/>
                    <a:pt x="14400" y="0"/>
                  </a:cubicBezTo>
                </a:path>
              </a:pathLst>
            </a:custGeom>
            <a:solidFill>
              <a:srgbClr val="A9B8C8"/>
            </a:solidFill>
            <a:ln w="12700" cap="flat">
              <a:noFill/>
              <a:miter lim="400000"/>
            </a:ln>
            <a:effectLst/>
          </p:spPr>
          <p:txBody>
            <a:bodyPr wrap="square" lIns="71436" tIns="71436" rIns="71436" bIns="71436" numCol="1" anchor="t">
              <a:noAutofit/>
            </a:bodyPr>
            <a:lstStyle/>
            <a:p>
              <a:pPr lvl="0"/>
            </a:p>
          </p:txBody>
        </p:sp>
        <p:sp>
          <p:nvSpPr>
            <p:cNvPr id="4076" name="Shape 4076"/>
            <p:cNvSpPr/>
            <p:nvPr/>
          </p:nvSpPr>
          <p:spPr>
            <a:xfrm>
              <a:off x="452437" y="2108200"/>
              <a:ext cx="1327151" cy="5889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236" y="0"/>
                  </a:moveTo>
                  <a:cubicBezTo>
                    <a:pt x="7364" y="0"/>
                    <a:pt x="7364" y="0"/>
                    <a:pt x="7364" y="0"/>
                  </a:cubicBezTo>
                  <a:cubicBezTo>
                    <a:pt x="3314" y="0"/>
                    <a:pt x="0" y="7477"/>
                    <a:pt x="0" y="16615"/>
                  </a:cubicBezTo>
                  <a:cubicBezTo>
                    <a:pt x="0" y="21600"/>
                    <a:pt x="0" y="21600"/>
                    <a:pt x="0" y="21600"/>
                  </a:cubicBezTo>
                  <a:cubicBezTo>
                    <a:pt x="0" y="19523"/>
                    <a:pt x="184" y="17446"/>
                    <a:pt x="491" y="15508"/>
                  </a:cubicBezTo>
                  <a:cubicBezTo>
                    <a:pt x="736" y="7477"/>
                    <a:pt x="3743" y="1108"/>
                    <a:pt x="7364" y="1108"/>
                  </a:cubicBezTo>
                  <a:cubicBezTo>
                    <a:pt x="14236" y="1108"/>
                    <a:pt x="14236" y="1108"/>
                    <a:pt x="14236" y="1108"/>
                  </a:cubicBezTo>
                  <a:cubicBezTo>
                    <a:pt x="17857" y="1108"/>
                    <a:pt x="20864" y="7477"/>
                    <a:pt x="21109" y="15508"/>
                  </a:cubicBezTo>
                  <a:cubicBezTo>
                    <a:pt x="21416" y="17446"/>
                    <a:pt x="21600" y="19523"/>
                    <a:pt x="21600" y="21600"/>
                  </a:cubicBezTo>
                  <a:cubicBezTo>
                    <a:pt x="21600" y="16615"/>
                    <a:pt x="21600" y="16615"/>
                    <a:pt x="21600" y="16615"/>
                  </a:cubicBezTo>
                  <a:cubicBezTo>
                    <a:pt x="21600" y="7477"/>
                    <a:pt x="18286" y="0"/>
                    <a:pt x="14236" y="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4077" name="Shape 4077"/>
            <p:cNvSpPr/>
            <p:nvPr/>
          </p:nvSpPr>
          <p:spPr>
            <a:xfrm>
              <a:off x="749300" y="2406650"/>
              <a:ext cx="731838" cy="3794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745"/>
                  </a:moveTo>
                  <a:cubicBezTo>
                    <a:pt x="21600" y="9196"/>
                    <a:pt x="16812" y="0"/>
                    <a:pt x="10800" y="0"/>
                  </a:cubicBezTo>
                  <a:cubicBezTo>
                    <a:pt x="4788" y="0"/>
                    <a:pt x="0" y="9196"/>
                    <a:pt x="0" y="20745"/>
                  </a:cubicBezTo>
                  <a:cubicBezTo>
                    <a:pt x="0" y="20958"/>
                    <a:pt x="0" y="21386"/>
                    <a:pt x="0" y="21600"/>
                  </a:cubicBezTo>
                  <a:cubicBezTo>
                    <a:pt x="21600" y="21600"/>
                    <a:pt x="21600" y="21600"/>
                    <a:pt x="21600" y="21600"/>
                  </a:cubicBezTo>
                  <a:cubicBezTo>
                    <a:pt x="21600" y="21386"/>
                    <a:pt x="21600" y="20958"/>
                    <a:pt x="21600" y="20745"/>
                  </a:cubicBezTo>
                  <a:close/>
                </a:path>
              </a:pathLst>
            </a:custGeom>
            <a:solidFill>
              <a:srgbClr val="DCE1E5"/>
            </a:solidFill>
            <a:ln w="12700" cap="flat">
              <a:noFill/>
              <a:miter lim="400000"/>
            </a:ln>
            <a:effectLst/>
          </p:spPr>
          <p:txBody>
            <a:bodyPr wrap="square" lIns="71436" tIns="71436" rIns="71436" bIns="71436" numCol="1" anchor="t">
              <a:noAutofit/>
            </a:bodyPr>
            <a:lstStyle/>
            <a:p>
              <a:pPr lvl="0"/>
            </a:p>
          </p:txBody>
        </p:sp>
        <p:sp>
          <p:nvSpPr>
            <p:cNvPr id="4078" name="Shape 4078"/>
            <p:cNvSpPr/>
            <p:nvPr/>
          </p:nvSpPr>
          <p:spPr>
            <a:xfrm>
              <a:off x="719137" y="2376487"/>
              <a:ext cx="792164" cy="4397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77" y="21600"/>
                  </a:moveTo>
                  <a:cubicBezTo>
                    <a:pt x="823" y="21600"/>
                    <a:pt x="823" y="21600"/>
                    <a:pt x="823" y="21600"/>
                  </a:cubicBezTo>
                  <a:cubicBezTo>
                    <a:pt x="309" y="21600"/>
                    <a:pt x="0" y="21046"/>
                    <a:pt x="0" y="20123"/>
                  </a:cubicBezTo>
                  <a:cubicBezTo>
                    <a:pt x="0" y="19938"/>
                    <a:pt x="0" y="19569"/>
                    <a:pt x="0" y="19385"/>
                  </a:cubicBezTo>
                  <a:cubicBezTo>
                    <a:pt x="0" y="8677"/>
                    <a:pt x="4834" y="0"/>
                    <a:pt x="10800" y="0"/>
                  </a:cubicBezTo>
                  <a:cubicBezTo>
                    <a:pt x="16766" y="0"/>
                    <a:pt x="21600" y="8677"/>
                    <a:pt x="21600" y="19385"/>
                  </a:cubicBezTo>
                  <a:cubicBezTo>
                    <a:pt x="21600" y="19569"/>
                    <a:pt x="21600" y="19938"/>
                    <a:pt x="21600" y="20123"/>
                  </a:cubicBezTo>
                  <a:cubicBezTo>
                    <a:pt x="21600" y="21046"/>
                    <a:pt x="21291" y="21600"/>
                    <a:pt x="20777" y="21600"/>
                  </a:cubicBezTo>
                  <a:close/>
                  <a:moveTo>
                    <a:pt x="1646" y="18646"/>
                  </a:moveTo>
                  <a:cubicBezTo>
                    <a:pt x="19954" y="18646"/>
                    <a:pt x="19954" y="18646"/>
                    <a:pt x="19954" y="18646"/>
                  </a:cubicBezTo>
                  <a:cubicBezTo>
                    <a:pt x="19749" y="9969"/>
                    <a:pt x="15737" y="2954"/>
                    <a:pt x="10800" y="2954"/>
                  </a:cubicBezTo>
                  <a:cubicBezTo>
                    <a:pt x="5863" y="2954"/>
                    <a:pt x="1851" y="9969"/>
                    <a:pt x="1646" y="18646"/>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4079" name="Shape 4079"/>
            <p:cNvSpPr/>
            <p:nvPr/>
          </p:nvSpPr>
          <p:spPr>
            <a:xfrm>
              <a:off x="1089025" y="2530475"/>
              <a:ext cx="173038" cy="241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539" y="21600"/>
                  </a:moveTo>
                  <a:lnTo>
                    <a:pt x="0" y="18900"/>
                  </a:lnTo>
                  <a:lnTo>
                    <a:pt x="15061" y="0"/>
                  </a:lnTo>
                  <a:lnTo>
                    <a:pt x="21600" y="2700"/>
                  </a:lnTo>
                  <a:lnTo>
                    <a:pt x="6539" y="21600"/>
                  </a:lnTo>
                  <a:close/>
                </a:path>
              </a:pathLst>
            </a:custGeom>
            <a:solidFill>
              <a:srgbClr val="FF4E4A"/>
            </a:solidFill>
            <a:ln w="12700" cap="flat">
              <a:noFill/>
              <a:miter lim="400000"/>
            </a:ln>
            <a:effectLst/>
          </p:spPr>
          <p:txBody>
            <a:bodyPr wrap="square" lIns="71436" tIns="71436" rIns="71436" bIns="71436" numCol="1" anchor="t">
              <a:noAutofit/>
            </a:bodyPr>
            <a:lstStyle/>
            <a:p>
              <a:pPr lvl="0"/>
            </a:p>
          </p:txBody>
        </p:sp>
        <p:sp>
          <p:nvSpPr>
            <p:cNvPr id="4080" name="Shape 4080"/>
            <p:cNvSpPr/>
            <p:nvPr/>
          </p:nvSpPr>
          <p:spPr>
            <a:xfrm>
              <a:off x="1020762" y="2697162"/>
              <a:ext cx="188914" cy="968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769"/>
                  </a:moveTo>
                  <a:cubicBezTo>
                    <a:pt x="21600" y="9138"/>
                    <a:pt x="16848" y="0"/>
                    <a:pt x="10800" y="0"/>
                  </a:cubicBezTo>
                  <a:cubicBezTo>
                    <a:pt x="4752" y="0"/>
                    <a:pt x="0" y="9138"/>
                    <a:pt x="0" y="20769"/>
                  </a:cubicBezTo>
                  <a:cubicBezTo>
                    <a:pt x="0" y="21600"/>
                    <a:pt x="0" y="21600"/>
                    <a:pt x="0" y="21600"/>
                  </a:cubicBezTo>
                  <a:cubicBezTo>
                    <a:pt x="21600" y="21600"/>
                    <a:pt x="21600" y="21600"/>
                    <a:pt x="21600" y="21600"/>
                  </a:cubicBezTo>
                  <a:lnTo>
                    <a:pt x="21600" y="2076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4081" name="Shape 4081"/>
            <p:cNvSpPr/>
            <p:nvPr/>
          </p:nvSpPr>
          <p:spPr>
            <a:xfrm>
              <a:off x="285750" y="29645"/>
              <a:ext cx="1658939" cy="1943618"/>
            </a:xfrm>
            <a:custGeom>
              <a:avLst/>
              <a:gdLst/>
              <a:ahLst/>
              <a:cxnLst>
                <a:cxn ang="0">
                  <a:pos x="wd2" y="hd2"/>
                </a:cxn>
                <a:cxn ang="5400000">
                  <a:pos x="wd2" y="hd2"/>
                </a:cxn>
                <a:cxn ang="10800000">
                  <a:pos x="wd2" y="hd2"/>
                </a:cxn>
                <a:cxn ang="16200000">
                  <a:pos x="wd2" y="hd2"/>
                </a:cxn>
              </a:cxnLst>
              <a:rect l="0" t="0" r="r" b="b"/>
              <a:pathLst>
                <a:path w="21600" h="21518" fill="norm" stroke="1" extrusionOk="0">
                  <a:moveTo>
                    <a:pt x="21600" y="20309"/>
                  </a:moveTo>
                  <a:cubicBezTo>
                    <a:pt x="21600" y="9300"/>
                    <a:pt x="21600" y="9300"/>
                    <a:pt x="21600" y="9300"/>
                  </a:cubicBezTo>
                  <a:cubicBezTo>
                    <a:pt x="21600" y="4255"/>
                    <a:pt x="16887" y="43"/>
                    <a:pt x="10947" y="1"/>
                  </a:cubicBezTo>
                  <a:cubicBezTo>
                    <a:pt x="4909" y="-82"/>
                    <a:pt x="0" y="4046"/>
                    <a:pt x="0" y="9175"/>
                  </a:cubicBezTo>
                  <a:cubicBezTo>
                    <a:pt x="0" y="20309"/>
                    <a:pt x="0" y="20309"/>
                    <a:pt x="0" y="20309"/>
                  </a:cubicBezTo>
                  <a:cubicBezTo>
                    <a:pt x="0" y="20976"/>
                    <a:pt x="638" y="21518"/>
                    <a:pt x="1424" y="21518"/>
                  </a:cubicBezTo>
                  <a:cubicBezTo>
                    <a:pt x="20176" y="21518"/>
                    <a:pt x="20176" y="21518"/>
                    <a:pt x="20176" y="21518"/>
                  </a:cubicBezTo>
                  <a:cubicBezTo>
                    <a:pt x="20962" y="21518"/>
                    <a:pt x="21600" y="20976"/>
                    <a:pt x="21600" y="20309"/>
                  </a:cubicBezTo>
                </a:path>
              </a:pathLst>
            </a:custGeom>
            <a:solidFill>
              <a:srgbClr val="C1CAD4"/>
            </a:solidFill>
            <a:ln w="12700" cap="flat">
              <a:noFill/>
              <a:miter lim="400000"/>
            </a:ln>
            <a:effectLst/>
          </p:spPr>
          <p:txBody>
            <a:bodyPr wrap="square" lIns="71436" tIns="71436" rIns="71436" bIns="71436" numCol="1" anchor="t">
              <a:noAutofit/>
            </a:bodyPr>
            <a:lstStyle/>
            <a:p>
              <a:pPr lvl="0"/>
            </a:p>
          </p:txBody>
        </p:sp>
        <p:sp>
          <p:nvSpPr>
            <p:cNvPr id="4082" name="Shape 4082"/>
            <p:cNvSpPr/>
            <p:nvPr/>
          </p:nvSpPr>
          <p:spPr>
            <a:xfrm>
              <a:off x="255587" y="-1"/>
              <a:ext cx="1719264" cy="20034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847" y="21600"/>
                  </a:moveTo>
                  <a:cubicBezTo>
                    <a:pt x="1753" y="21600"/>
                    <a:pt x="1753" y="21600"/>
                    <a:pt x="1753" y="21600"/>
                  </a:cubicBezTo>
                  <a:cubicBezTo>
                    <a:pt x="805" y="21600"/>
                    <a:pt x="0" y="20910"/>
                    <a:pt x="0" y="20098"/>
                  </a:cubicBezTo>
                  <a:cubicBezTo>
                    <a:pt x="0" y="9257"/>
                    <a:pt x="0" y="9257"/>
                    <a:pt x="0" y="9257"/>
                  </a:cubicBezTo>
                  <a:cubicBezTo>
                    <a:pt x="0" y="4141"/>
                    <a:pt x="4832" y="0"/>
                    <a:pt x="10800" y="0"/>
                  </a:cubicBezTo>
                  <a:cubicBezTo>
                    <a:pt x="10942" y="0"/>
                    <a:pt x="10942" y="0"/>
                    <a:pt x="10942" y="0"/>
                  </a:cubicBezTo>
                  <a:cubicBezTo>
                    <a:pt x="16816" y="41"/>
                    <a:pt x="21600" y="4263"/>
                    <a:pt x="21600" y="9379"/>
                  </a:cubicBezTo>
                  <a:cubicBezTo>
                    <a:pt x="21600" y="20098"/>
                    <a:pt x="21600" y="20098"/>
                    <a:pt x="21600" y="20098"/>
                  </a:cubicBezTo>
                  <a:cubicBezTo>
                    <a:pt x="21600" y="20910"/>
                    <a:pt x="20795" y="21600"/>
                    <a:pt x="19847" y="21600"/>
                  </a:cubicBezTo>
                  <a:moveTo>
                    <a:pt x="10800" y="650"/>
                  </a:moveTo>
                  <a:cubicBezTo>
                    <a:pt x="5258" y="650"/>
                    <a:pt x="758" y="4507"/>
                    <a:pt x="758" y="9257"/>
                  </a:cubicBezTo>
                  <a:cubicBezTo>
                    <a:pt x="758" y="20098"/>
                    <a:pt x="758" y="20098"/>
                    <a:pt x="758" y="20098"/>
                  </a:cubicBezTo>
                  <a:cubicBezTo>
                    <a:pt x="758" y="20544"/>
                    <a:pt x="1232" y="20950"/>
                    <a:pt x="1753" y="20950"/>
                  </a:cubicBezTo>
                  <a:cubicBezTo>
                    <a:pt x="19847" y="20950"/>
                    <a:pt x="19847" y="20950"/>
                    <a:pt x="19847" y="20950"/>
                  </a:cubicBezTo>
                  <a:cubicBezTo>
                    <a:pt x="20368" y="20950"/>
                    <a:pt x="20842" y="20544"/>
                    <a:pt x="20842" y="20098"/>
                  </a:cubicBezTo>
                  <a:cubicBezTo>
                    <a:pt x="20842" y="9379"/>
                    <a:pt x="20842" y="9379"/>
                    <a:pt x="20842" y="9379"/>
                  </a:cubicBezTo>
                  <a:cubicBezTo>
                    <a:pt x="20842" y="4629"/>
                    <a:pt x="16389" y="690"/>
                    <a:pt x="10942" y="650"/>
                  </a:cubicBezTo>
                  <a:cubicBezTo>
                    <a:pt x="10800" y="650"/>
                    <a:pt x="10800" y="650"/>
                    <a:pt x="10800" y="65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4083" name="Shape 4083"/>
            <p:cNvSpPr/>
            <p:nvPr/>
          </p:nvSpPr>
          <p:spPr>
            <a:xfrm>
              <a:off x="255587" y="-1"/>
              <a:ext cx="1719264" cy="20034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847" y="21600"/>
                  </a:moveTo>
                  <a:cubicBezTo>
                    <a:pt x="1753" y="21600"/>
                    <a:pt x="1753" y="21600"/>
                    <a:pt x="1753" y="21600"/>
                  </a:cubicBezTo>
                  <a:cubicBezTo>
                    <a:pt x="805" y="21600"/>
                    <a:pt x="0" y="20910"/>
                    <a:pt x="0" y="20098"/>
                  </a:cubicBezTo>
                  <a:cubicBezTo>
                    <a:pt x="0" y="9257"/>
                    <a:pt x="0" y="9257"/>
                    <a:pt x="0" y="9257"/>
                  </a:cubicBezTo>
                  <a:cubicBezTo>
                    <a:pt x="0" y="4141"/>
                    <a:pt x="4832" y="0"/>
                    <a:pt x="10800" y="0"/>
                  </a:cubicBezTo>
                  <a:cubicBezTo>
                    <a:pt x="10942" y="0"/>
                    <a:pt x="10942" y="0"/>
                    <a:pt x="10942" y="0"/>
                  </a:cubicBezTo>
                  <a:cubicBezTo>
                    <a:pt x="16816" y="41"/>
                    <a:pt x="21600" y="4263"/>
                    <a:pt x="21600" y="9379"/>
                  </a:cubicBezTo>
                  <a:cubicBezTo>
                    <a:pt x="21600" y="20098"/>
                    <a:pt x="21600" y="20098"/>
                    <a:pt x="21600" y="20098"/>
                  </a:cubicBezTo>
                  <a:cubicBezTo>
                    <a:pt x="21600" y="20910"/>
                    <a:pt x="20795" y="21600"/>
                    <a:pt x="19847" y="21600"/>
                  </a:cubicBezTo>
                  <a:moveTo>
                    <a:pt x="10800" y="650"/>
                  </a:moveTo>
                  <a:cubicBezTo>
                    <a:pt x="5258" y="650"/>
                    <a:pt x="758" y="4507"/>
                    <a:pt x="758" y="9257"/>
                  </a:cubicBezTo>
                  <a:cubicBezTo>
                    <a:pt x="758" y="20098"/>
                    <a:pt x="758" y="20098"/>
                    <a:pt x="758" y="20098"/>
                  </a:cubicBezTo>
                  <a:cubicBezTo>
                    <a:pt x="758" y="20544"/>
                    <a:pt x="1232" y="20950"/>
                    <a:pt x="1753" y="20950"/>
                  </a:cubicBezTo>
                  <a:cubicBezTo>
                    <a:pt x="19847" y="20950"/>
                    <a:pt x="19847" y="20950"/>
                    <a:pt x="19847" y="20950"/>
                  </a:cubicBezTo>
                  <a:cubicBezTo>
                    <a:pt x="20368" y="20950"/>
                    <a:pt x="20842" y="20544"/>
                    <a:pt x="20842" y="20098"/>
                  </a:cubicBezTo>
                  <a:cubicBezTo>
                    <a:pt x="20842" y="9379"/>
                    <a:pt x="20842" y="9379"/>
                    <a:pt x="20842" y="9379"/>
                  </a:cubicBezTo>
                  <a:cubicBezTo>
                    <a:pt x="20842" y="4629"/>
                    <a:pt x="16389" y="690"/>
                    <a:pt x="10942" y="650"/>
                  </a:cubicBezTo>
                  <a:cubicBezTo>
                    <a:pt x="10800" y="650"/>
                    <a:pt x="10800" y="650"/>
                    <a:pt x="10800" y="65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4084" name="Shape 4084"/>
            <p:cNvSpPr/>
            <p:nvPr/>
          </p:nvSpPr>
          <p:spPr>
            <a:xfrm>
              <a:off x="320675" y="414337"/>
              <a:ext cx="1593851" cy="15287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711" y="0"/>
                  </a:moveTo>
                  <a:cubicBezTo>
                    <a:pt x="20477" y="1596"/>
                    <a:pt x="20885" y="3405"/>
                    <a:pt x="20885" y="5267"/>
                  </a:cubicBezTo>
                  <a:cubicBezTo>
                    <a:pt x="20885" y="19312"/>
                    <a:pt x="20885" y="19312"/>
                    <a:pt x="20885" y="19312"/>
                  </a:cubicBezTo>
                  <a:cubicBezTo>
                    <a:pt x="20885" y="20164"/>
                    <a:pt x="20221" y="20855"/>
                    <a:pt x="19404" y="20855"/>
                  </a:cubicBezTo>
                  <a:cubicBezTo>
                    <a:pt x="0" y="20855"/>
                    <a:pt x="0" y="20855"/>
                    <a:pt x="0" y="20855"/>
                  </a:cubicBezTo>
                  <a:cubicBezTo>
                    <a:pt x="153" y="21281"/>
                    <a:pt x="562" y="21600"/>
                    <a:pt x="1021" y="21600"/>
                  </a:cubicBezTo>
                  <a:cubicBezTo>
                    <a:pt x="20528" y="21600"/>
                    <a:pt x="20528" y="21600"/>
                    <a:pt x="20528" y="21600"/>
                  </a:cubicBezTo>
                  <a:cubicBezTo>
                    <a:pt x="21089" y="21600"/>
                    <a:pt x="21600" y="21068"/>
                    <a:pt x="21600" y="20483"/>
                  </a:cubicBezTo>
                  <a:cubicBezTo>
                    <a:pt x="21600" y="6437"/>
                    <a:pt x="21600" y="6437"/>
                    <a:pt x="21600" y="6437"/>
                  </a:cubicBezTo>
                  <a:cubicBezTo>
                    <a:pt x="21600" y="4043"/>
                    <a:pt x="20885" y="1862"/>
                    <a:pt x="19711" y="0"/>
                  </a:cubicBezTo>
                </a:path>
              </a:pathLst>
            </a:custGeom>
            <a:solidFill>
              <a:srgbClr val="E6EAEE"/>
            </a:solidFill>
            <a:ln w="12700" cap="flat">
              <a:noFill/>
              <a:miter lim="400000"/>
            </a:ln>
            <a:effectLst/>
          </p:spPr>
          <p:txBody>
            <a:bodyPr wrap="square" lIns="71436" tIns="71436" rIns="71436" bIns="71436" numCol="1" anchor="t">
              <a:noAutofit/>
            </a:bodyPr>
            <a:lstStyle/>
            <a:p>
              <a:pPr lvl="0"/>
            </a:p>
          </p:txBody>
        </p:sp>
        <p:sp>
          <p:nvSpPr>
            <p:cNvPr id="4085" name="Shape 4085"/>
            <p:cNvSpPr/>
            <p:nvPr/>
          </p:nvSpPr>
          <p:spPr>
            <a:xfrm>
              <a:off x="255587" y="-1"/>
              <a:ext cx="1719264" cy="20034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847" y="21600"/>
                  </a:moveTo>
                  <a:cubicBezTo>
                    <a:pt x="1753" y="21600"/>
                    <a:pt x="1753" y="21600"/>
                    <a:pt x="1753" y="21600"/>
                  </a:cubicBezTo>
                  <a:cubicBezTo>
                    <a:pt x="805" y="21600"/>
                    <a:pt x="0" y="20910"/>
                    <a:pt x="0" y="20098"/>
                  </a:cubicBezTo>
                  <a:cubicBezTo>
                    <a:pt x="0" y="9257"/>
                    <a:pt x="0" y="9257"/>
                    <a:pt x="0" y="9257"/>
                  </a:cubicBezTo>
                  <a:cubicBezTo>
                    <a:pt x="0" y="4141"/>
                    <a:pt x="4832" y="0"/>
                    <a:pt x="10800" y="0"/>
                  </a:cubicBezTo>
                  <a:cubicBezTo>
                    <a:pt x="10942" y="0"/>
                    <a:pt x="10942" y="0"/>
                    <a:pt x="10942" y="0"/>
                  </a:cubicBezTo>
                  <a:cubicBezTo>
                    <a:pt x="16816" y="41"/>
                    <a:pt x="21600" y="4263"/>
                    <a:pt x="21600" y="9379"/>
                  </a:cubicBezTo>
                  <a:cubicBezTo>
                    <a:pt x="21600" y="20098"/>
                    <a:pt x="21600" y="20098"/>
                    <a:pt x="21600" y="20098"/>
                  </a:cubicBezTo>
                  <a:cubicBezTo>
                    <a:pt x="21600" y="20910"/>
                    <a:pt x="20795" y="21600"/>
                    <a:pt x="19847" y="21600"/>
                  </a:cubicBezTo>
                  <a:moveTo>
                    <a:pt x="10800" y="650"/>
                  </a:moveTo>
                  <a:cubicBezTo>
                    <a:pt x="5258" y="650"/>
                    <a:pt x="758" y="4507"/>
                    <a:pt x="758" y="9257"/>
                  </a:cubicBezTo>
                  <a:cubicBezTo>
                    <a:pt x="758" y="20098"/>
                    <a:pt x="758" y="20098"/>
                    <a:pt x="758" y="20098"/>
                  </a:cubicBezTo>
                  <a:cubicBezTo>
                    <a:pt x="758" y="20544"/>
                    <a:pt x="1232" y="20950"/>
                    <a:pt x="1753" y="20950"/>
                  </a:cubicBezTo>
                  <a:cubicBezTo>
                    <a:pt x="19847" y="20950"/>
                    <a:pt x="19847" y="20950"/>
                    <a:pt x="19847" y="20950"/>
                  </a:cubicBezTo>
                  <a:cubicBezTo>
                    <a:pt x="20368" y="20950"/>
                    <a:pt x="20842" y="20544"/>
                    <a:pt x="20842" y="20098"/>
                  </a:cubicBezTo>
                  <a:cubicBezTo>
                    <a:pt x="20842" y="9379"/>
                    <a:pt x="20842" y="9379"/>
                    <a:pt x="20842" y="9379"/>
                  </a:cubicBezTo>
                  <a:cubicBezTo>
                    <a:pt x="20842" y="4629"/>
                    <a:pt x="16389" y="690"/>
                    <a:pt x="10942" y="650"/>
                  </a:cubicBezTo>
                  <a:cubicBezTo>
                    <a:pt x="10800" y="650"/>
                    <a:pt x="10800" y="650"/>
                    <a:pt x="10800" y="65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4086" name="Shape 4086"/>
            <p:cNvSpPr/>
            <p:nvPr/>
          </p:nvSpPr>
          <p:spPr>
            <a:xfrm>
              <a:off x="255587" y="-1"/>
              <a:ext cx="1719264" cy="20034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847" y="21600"/>
                  </a:moveTo>
                  <a:cubicBezTo>
                    <a:pt x="1753" y="21600"/>
                    <a:pt x="1753" y="21600"/>
                    <a:pt x="1753" y="21600"/>
                  </a:cubicBezTo>
                  <a:cubicBezTo>
                    <a:pt x="805" y="21600"/>
                    <a:pt x="0" y="20910"/>
                    <a:pt x="0" y="20098"/>
                  </a:cubicBezTo>
                  <a:cubicBezTo>
                    <a:pt x="0" y="9257"/>
                    <a:pt x="0" y="9257"/>
                    <a:pt x="0" y="9257"/>
                  </a:cubicBezTo>
                  <a:cubicBezTo>
                    <a:pt x="0" y="4141"/>
                    <a:pt x="4832" y="0"/>
                    <a:pt x="10800" y="0"/>
                  </a:cubicBezTo>
                  <a:cubicBezTo>
                    <a:pt x="10942" y="0"/>
                    <a:pt x="10942" y="0"/>
                    <a:pt x="10942" y="0"/>
                  </a:cubicBezTo>
                  <a:cubicBezTo>
                    <a:pt x="16816" y="41"/>
                    <a:pt x="21600" y="4263"/>
                    <a:pt x="21600" y="9379"/>
                  </a:cubicBezTo>
                  <a:cubicBezTo>
                    <a:pt x="21600" y="20098"/>
                    <a:pt x="21600" y="20098"/>
                    <a:pt x="21600" y="20098"/>
                  </a:cubicBezTo>
                  <a:cubicBezTo>
                    <a:pt x="21600" y="20910"/>
                    <a:pt x="20795" y="21600"/>
                    <a:pt x="19847" y="21600"/>
                  </a:cubicBezTo>
                  <a:moveTo>
                    <a:pt x="10800" y="650"/>
                  </a:moveTo>
                  <a:cubicBezTo>
                    <a:pt x="5258" y="650"/>
                    <a:pt x="758" y="4507"/>
                    <a:pt x="758" y="9257"/>
                  </a:cubicBezTo>
                  <a:cubicBezTo>
                    <a:pt x="758" y="20098"/>
                    <a:pt x="758" y="20098"/>
                    <a:pt x="758" y="20098"/>
                  </a:cubicBezTo>
                  <a:cubicBezTo>
                    <a:pt x="758" y="20544"/>
                    <a:pt x="1232" y="20950"/>
                    <a:pt x="1753" y="20950"/>
                  </a:cubicBezTo>
                  <a:cubicBezTo>
                    <a:pt x="19847" y="20950"/>
                    <a:pt x="19847" y="20950"/>
                    <a:pt x="19847" y="20950"/>
                  </a:cubicBezTo>
                  <a:cubicBezTo>
                    <a:pt x="20368" y="20950"/>
                    <a:pt x="20842" y="20544"/>
                    <a:pt x="20842" y="20098"/>
                  </a:cubicBezTo>
                  <a:cubicBezTo>
                    <a:pt x="20842" y="9379"/>
                    <a:pt x="20842" y="9379"/>
                    <a:pt x="20842" y="9379"/>
                  </a:cubicBezTo>
                  <a:cubicBezTo>
                    <a:pt x="20842" y="4629"/>
                    <a:pt x="16389" y="690"/>
                    <a:pt x="10942" y="650"/>
                  </a:cubicBezTo>
                  <a:cubicBezTo>
                    <a:pt x="10800" y="650"/>
                    <a:pt x="10800" y="650"/>
                    <a:pt x="10800" y="650"/>
                  </a:cubicBezTo>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4087" name="Shape 4087"/>
            <p:cNvSpPr/>
            <p:nvPr/>
          </p:nvSpPr>
          <p:spPr>
            <a:xfrm>
              <a:off x="938226" y="1550987"/>
              <a:ext cx="355574" cy="180976"/>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4088" name="Shape 4088"/>
            <p:cNvSpPr/>
            <p:nvPr/>
          </p:nvSpPr>
          <p:spPr>
            <a:xfrm>
              <a:off x="436562" y="812800"/>
              <a:ext cx="1357314" cy="4492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060" y="0"/>
                  </a:moveTo>
                  <a:cubicBezTo>
                    <a:pt x="3540" y="0"/>
                    <a:pt x="3540" y="0"/>
                    <a:pt x="3540" y="0"/>
                  </a:cubicBezTo>
                  <a:cubicBezTo>
                    <a:pt x="1620" y="0"/>
                    <a:pt x="0" y="4901"/>
                    <a:pt x="0" y="10709"/>
                  </a:cubicBezTo>
                  <a:cubicBezTo>
                    <a:pt x="0" y="16699"/>
                    <a:pt x="1620" y="21600"/>
                    <a:pt x="3540" y="21600"/>
                  </a:cubicBezTo>
                  <a:cubicBezTo>
                    <a:pt x="18060" y="21600"/>
                    <a:pt x="18060" y="21600"/>
                    <a:pt x="18060" y="21600"/>
                  </a:cubicBezTo>
                  <a:cubicBezTo>
                    <a:pt x="19980" y="21600"/>
                    <a:pt x="21600" y="16699"/>
                    <a:pt x="21600" y="10709"/>
                  </a:cubicBezTo>
                  <a:cubicBezTo>
                    <a:pt x="21600" y="4901"/>
                    <a:pt x="19980" y="0"/>
                    <a:pt x="18060" y="0"/>
                  </a:cubicBezTo>
                </a:path>
              </a:pathLst>
            </a:custGeom>
            <a:solidFill>
              <a:srgbClr val="A9B8C8"/>
            </a:solidFill>
            <a:ln w="12700" cap="flat">
              <a:noFill/>
              <a:miter lim="400000"/>
            </a:ln>
            <a:effectLst/>
          </p:spPr>
          <p:txBody>
            <a:bodyPr wrap="square" lIns="71436" tIns="71436" rIns="71436" bIns="71436" numCol="1" anchor="t">
              <a:noAutofit/>
            </a:bodyPr>
            <a:lstStyle/>
            <a:p>
              <a:pPr lvl="0"/>
            </a:p>
          </p:txBody>
        </p:sp>
        <p:sp>
          <p:nvSpPr>
            <p:cNvPr id="4089" name="Shape 4089"/>
            <p:cNvSpPr/>
            <p:nvPr/>
          </p:nvSpPr>
          <p:spPr>
            <a:xfrm>
              <a:off x="436562" y="749300"/>
              <a:ext cx="1357314" cy="444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060" y="21600"/>
                  </a:moveTo>
                  <a:cubicBezTo>
                    <a:pt x="3540" y="21600"/>
                    <a:pt x="3540" y="21600"/>
                    <a:pt x="3540" y="21600"/>
                  </a:cubicBezTo>
                  <a:cubicBezTo>
                    <a:pt x="1620" y="21600"/>
                    <a:pt x="0" y="16841"/>
                    <a:pt x="0" y="10800"/>
                  </a:cubicBezTo>
                  <a:cubicBezTo>
                    <a:pt x="0" y="4759"/>
                    <a:pt x="1620" y="0"/>
                    <a:pt x="3540" y="0"/>
                  </a:cubicBezTo>
                  <a:cubicBezTo>
                    <a:pt x="18060" y="0"/>
                    <a:pt x="18060" y="0"/>
                    <a:pt x="18060" y="0"/>
                  </a:cubicBezTo>
                  <a:cubicBezTo>
                    <a:pt x="19980" y="0"/>
                    <a:pt x="21600" y="4759"/>
                    <a:pt x="21600" y="10800"/>
                  </a:cubicBezTo>
                  <a:cubicBezTo>
                    <a:pt x="21600" y="16841"/>
                    <a:pt x="19980" y="21600"/>
                    <a:pt x="18060" y="21600"/>
                  </a:cubicBezTo>
                  <a:close/>
                </a:path>
              </a:pathLst>
            </a:custGeom>
            <a:solidFill>
              <a:srgbClr val="59AFE1"/>
            </a:solidFill>
            <a:ln w="12700" cap="flat">
              <a:noFill/>
              <a:miter lim="400000"/>
            </a:ln>
            <a:effectLst/>
          </p:spPr>
          <p:txBody>
            <a:bodyPr wrap="square" lIns="71436" tIns="71436" rIns="71436" bIns="71436" numCol="1" anchor="t">
              <a:noAutofit/>
            </a:bodyPr>
            <a:lstStyle/>
            <a:p>
              <a:pPr lvl="0"/>
            </a:p>
          </p:txBody>
        </p:sp>
        <p:sp>
          <p:nvSpPr>
            <p:cNvPr id="4090" name="Shape 4090"/>
            <p:cNvSpPr/>
            <p:nvPr/>
          </p:nvSpPr>
          <p:spPr>
            <a:xfrm>
              <a:off x="406400" y="719137"/>
              <a:ext cx="1417638" cy="5048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51" y="21600"/>
                  </a:moveTo>
                  <a:cubicBezTo>
                    <a:pt x="3849" y="21600"/>
                    <a:pt x="3849" y="21600"/>
                    <a:pt x="3849" y="21600"/>
                  </a:cubicBezTo>
                  <a:cubicBezTo>
                    <a:pt x="1723" y="21600"/>
                    <a:pt x="0" y="16764"/>
                    <a:pt x="0" y="10800"/>
                  </a:cubicBezTo>
                  <a:cubicBezTo>
                    <a:pt x="0" y="4836"/>
                    <a:pt x="1723" y="0"/>
                    <a:pt x="3849" y="0"/>
                  </a:cubicBezTo>
                  <a:cubicBezTo>
                    <a:pt x="17751" y="0"/>
                    <a:pt x="17751" y="0"/>
                    <a:pt x="17751" y="0"/>
                  </a:cubicBezTo>
                  <a:cubicBezTo>
                    <a:pt x="19877" y="0"/>
                    <a:pt x="21600" y="4836"/>
                    <a:pt x="21600" y="10800"/>
                  </a:cubicBezTo>
                  <a:cubicBezTo>
                    <a:pt x="21600" y="16764"/>
                    <a:pt x="19877" y="21600"/>
                    <a:pt x="17751" y="21600"/>
                  </a:cubicBezTo>
                  <a:close/>
                  <a:moveTo>
                    <a:pt x="3849" y="2579"/>
                  </a:moveTo>
                  <a:cubicBezTo>
                    <a:pt x="2240" y="2579"/>
                    <a:pt x="919" y="6287"/>
                    <a:pt x="919" y="10800"/>
                  </a:cubicBezTo>
                  <a:cubicBezTo>
                    <a:pt x="919" y="15313"/>
                    <a:pt x="2240" y="19021"/>
                    <a:pt x="3849" y="19021"/>
                  </a:cubicBezTo>
                  <a:cubicBezTo>
                    <a:pt x="17751" y="19021"/>
                    <a:pt x="17751" y="19021"/>
                    <a:pt x="17751" y="19021"/>
                  </a:cubicBezTo>
                  <a:cubicBezTo>
                    <a:pt x="19360" y="19021"/>
                    <a:pt x="20681" y="15313"/>
                    <a:pt x="20681" y="10800"/>
                  </a:cubicBezTo>
                  <a:cubicBezTo>
                    <a:pt x="20681" y="6287"/>
                    <a:pt x="19360" y="2579"/>
                    <a:pt x="17751" y="2579"/>
                  </a:cubicBezTo>
                  <a:lnTo>
                    <a:pt x="3849" y="2579"/>
                  </a:ln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4091" name="Shape 4091"/>
            <p:cNvSpPr/>
            <p:nvPr/>
          </p:nvSpPr>
          <p:spPr>
            <a:xfrm>
              <a:off x="990600" y="1384300"/>
              <a:ext cx="249238"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0" y="0"/>
                  </a:lnTo>
                  <a:close/>
                </a:path>
              </a:pathLst>
            </a:custGeom>
            <a:noFill/>
            <a:ln w="12700" cap="flat">
              <a:noFill/>
              <a:miter lim="400000"/>
            </a:ln>
            <a:effectLst/>
          </p:spPr>
          <p:txBody>
            <a:bodyPr wrap="square" lIns="71436" tIns="71436" rIns="71436" bIns="71436" numCol="1" anchor="t">
              <a:noAutofit/>
            </a:bodyPr>
            <a:lstStyle/>
            <a:p>
              <a:pPr lvl="0"/>
            </a:p>
          </p:txBody>
        </p:sp>
        <p:sp>
          <p:nvSpPr>
            <p:cNvPr id="4092" name="Shape 4092"/>
            <p:cNvSpPr/>
            <p:nvPr/>
          </p:nvSpPr>
          <p:spPr>
            <a:xfrm>
              <a:off x="990600" y="1355725"/>
              <a:ext cx="249238" cy="60325"/>
            </a:xfrm>
            <a:prstGeom prst="rect">
              <a:avLst/>
            </a:prstGeom>
            <a:solidFill>
              <a:srgbClr val="205081"/>
            </a:solidFill>
            <a:ln w="12700" cap="flat">
              <a:noFill/>
              <a:miter lim="400000"/>
            </a:ln>
            <a:effectLst/>
          </p:spPr>
          <p:txBody>
            <a:bodyPr wrap="square" lIns="71436" tIns="71436" rIns="71436" bIns="71436" numCol="1" anchor="t">
              <a:noAutofit/>
            </a:bodyPr>
            <a:lstStyle/>
            <a:p>
              <a:pPr lvl="0"/>
            </a:p>
          </p:txBody>
        </p:sp>
        <p:sp>
          <p:nvSpPr>
            <p:cNvPr id="4093" name="Shape 4093"/>
            <p:cNvSpPr/>
            <p:nvPr/>
          </p:nvSpPr>
          <p:spPr>
            <a:xfrm>
              <a:off x="708025" y="903287"/>
              <a:ext cx="150813" cy="15081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sp>
          <p:nvSpPr>
            <p:cNvPr id="4094" name="Shape 4094"/>
            <p:cNvSpPr/>
            <p:nvPr/>
          </p:nvSpPr>
          <p:spPr>
            <a:xfrm>
              <a:off x="1371600" y="903287"/>
              <a:ext cx="150813" cy="15081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w="12700" cap="flat">
              <a:noFill/>
              <a:miter lim="400000"/>
            </a:ln>
            <a:effectLst/>
          </p:spPr>
          <p:txBody>
            <a:bodyPr wrap="square" lIns="71436" tIns="71436" rIns="71436" bIns="71436" numCol="1" anchor="t">
              <a:noAutofit/>
            </a:bodyPr>
            <a:lstStyle/>
            <a:p>
              <a:pPr lvl="0"/>
            </a:p>
          </p:txBody>
        </p:sp>
      </p:grpSp>
      <p:sp>
        <p:nvSpPr>
          <p:cNvPr id="4096" name="Shape 4096"/>
          <p:cNvSpPr/>
          <p:nvPr/>
        </p:nvSpPr>
        <p:spPr>
          <a:xfrm>
            <a:off x="1414429" y="4053869"/>
            <a:ext cx="1476376" cy="2428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60000"/>
              </a:lnSpc>
              <a:spcBef>
                <a:spcPts val="300"/>
              </a:spcBef>
              <a:defRPr spc="-150" sz="15000">
                <a:solidFill>
                  <a:srgbClr val="FFFFFF"/>
                </a:solidFill>
                <a:latin typeface="Helvetica"/>
                <a:ea typeface="Helvetica"/>
                <a:cs typeface="Helvetica"/>
                <a:sym typeface="Helvetica"/>
              </a:defRPr>
            </a:lvl1pPr>
          </a:lstStyle>
          <a:p>
            <a:pPr lvl="0">
              <a:defRPr spc="0" sz="1800">
                <a:solidFill>
                  <a:srgbClr val="000000"/>
                </a:solidFill>
              </a:defRPr>
            </a:pPr>
            <a:r>
              <a:rPr spc="-150" sz="15000">
                <a:solidFill>
                  <a:srgbClr val="FFFFFF"/>
                </a:solidFill>
              </a:rPr>
              <a:t>“</a:t>
            </a:r>
          </a:p>
        </p:txBody>
      </p:sp>
      <p:sp>
        <p:nvSpPr>
          <p:cNvPr id="4097" name="Shape 4097"/>
          <p:cNvSpPr/>
          <p:nvPr/>
        </p:nvSpPr>
        <p:spPr>
          <a:xfrm>
            <a:off x="18451069" y="7549969"/>
            <a:ext cx="1120776" cy="2428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spc="-150" sz="15000">
                <a:solidFill>
                  <a:srgbClr val="FFFFFF"/>
                </a:solidFill>
                <a:latin typeface="Helvetica"/>
                <a:ea typeface="Helvetica"/>
                <a:cs typeface="Helvetica"/>
                <a:sym typeface="Helvetica"/>
              </a:defRPr>
            </a:lvl1pPr>
          </a:lstStyle>
          <a:p>
            <a:pPr lvl="0">
              <a:defRPr spc="0" sz="1800">
                <a:solidFill>
                  <a:srgbClr val="000000"/>
                </a:solidFill>
              </a:defRPr>
            </a:pPr>
            <a:r>
              <a:rPr spc="-150" sz="15000">
                <a:solidFill>
                  <a:srgbClr val="FFFFFF"/>
                </a:solidFill>
              </a:rPr>
              <a:t>”</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17" grpId="1" fill="hold">
                                  <p:stCondLst>
                                    <p:cond delay="0"/>
                                  </p:stCondLst>
                                  <p:iterate type="el" backwards="0">
                                    <p:tmAbs val="0"/>
                                  </p:iterate>
                                  <p:childTnLst>
                                    <p:set>
                                      <p:cBhvr>
                                        <p:cTn id="6" fill="hold"/>
                                        <p:tgtEl>
                                          <p:spTgt spid="4095"/>
                                        </p:tgtEl>
                                        <p:attrNameLst>
                                          <p:attrName>style.visibility</p:attrName>
                                        </p:attrNameLst>
                                      </p:cBhvr>
                                      <p:to>
                                        <p:strVal val="visible"/>
                                      </p:to>
                                    </p:set>
                                    <p:anim calcmode="lin" valueType="num">
                                      <p:cBhvr>
                                        <p:cTn id="7" dur="950" fill="hold"/>
                                        <p:tgtEl>
                                          <p:spTgt spid="4095"/>
                                        </p:tgtEl>
                                        <p:attrNameLst>
                                          <p:attrName>ppt_x</p:attrName>
                                        </p:attrNameLst>
                                      </p:cBhvr>
                                      <p:tavLst>
                                        <p:tav tm="0">
                                          <p:val>
                                            <p:strVal val="#ppt_x-#ppt_w/2"/>
                                          </p:val>
                                        </p:tav>
                                        <p:tav tm="100000">
                                          <p:val>
                                            <p:strVal val="#ppt_x"/>
                                          </p:val>
                                        </p:tav>
                                      </p:tavLst>
                                    </p:anim>
                                    <p:anim calcmode="lin" valueType="num">
                                      <p:cBhvr>
                                        <p:cTn id="8" dur="950" fill="hold"/>
                                        <p:tgtEl>
                                          <p:spTgt spid="4095"/>
                                        </p:tgtEl>
                                        <p:attrNameLst>
                                          <p:attrName>ppt_y</p:attrName>
                                        </p:attrNameLst>
                                      </p:cBhvr>
                                      <p:tavLst>
                                        <p:tav tm="0">
                                          <p:val>
                                            <p:strVal val="#ppt_y"/>
                                          </p:val>
                                        </p:tav>
                                        <p:tav tm="100000">
                                          <p:val>
                                            <p:strVal val="#ppt_y"/>
                                          </p:val>
                                        </p:tav>
                                      </p:tavLst>
                                    </p:anim>
                                    <p:anim calcmode="lin" valueType="num">
                                      <p:cBhvr>
                                        <p:cTn id="9" dur="950" fill="hold"/>
                                        <p:tgtEl>
                                          <p:spTgt spid="4095"/>
                                        </p:tgtEl>
                                        <p:attrNameLst>
                                          <p:attrName>ppt_w</p:attrName>
                                        </p:attrNameLst>
                                      </p:cBhvr>
                                      <p:tavLst>
                                        <p:tav tm="0">
                                          <p:val>
                                            <p:fltVal val="0"/>
                                          </p:val>
                                        </p:tav>
                                        <p:tav tm="100000">
                                          <p:val>
                                            <p:strVal val="#ppt_w"/>
                                          </p:val>
                                        </p:tav>
                                      </p:tavLst>
                                    </p:anim>
                                    <p:anim calcmode="lin" valueType="num">
                                      <p:cBhvr>
                                        <p:cTn id="10" dur="950" fill="hold"/>
                                        <p:tgtEl>
                                          <p:spTgt spid="409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95" grpId="1"/>
    </p:bldLst>
  </p:timing>
</p:sld>
</file>

<file path=ppt/slides/slide9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01" name="Shape 4101"/>
          <p:cNvSpPr/>
          <p:nvPr/>
        </p:nvSpPr>
        <p:spPr>
          <a:xfrm>
            <a:off x="755465" y="745026"/>
            <a:ext cx="20970876"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Challenge yourself, challenge your team</a:t>
            </a:r>
          </a:p>
        </p:txBody>
      </p:sp>
      <p:sp>
        <p:nvSpPr>
          <p:cNvPr id="4102" name="Shape 4102"/>
          <p:cNvSpPr/>
          <p:nvPr/>
        </p:nvSpPr>
        <p:spPr>
          <a:xfrm>
            <a:off x="6852441" y="2767139"/>
            <a:ext cx="10679119"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Who is part of my team?</a:t>
            </a:r>
          </a:p>
        </p:txBody>
      </p:sp>
      <p:sp>
        <p:nvSpPr>
          <p:cNvPr id="4103" name="Shape 4103"/>
          <p:cNvSpPr/>
          <p:nvPr/>
        </p:nvSpPr>
        <p:spPr>
          <a:xfrm>
            <a:off x="2714469" y="4236073"/>
            <a:ext cx="18955062"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Do I write code thinking of how to deploy it?</a:t>
            </a:r>
          </a:p>
        </p:txBody>
      </p:sp>
      <p:sp>
        <p:nvSpPr>
          <p:cNvPr id="4104" name="Shape 4104"/>
          <p:cNvSpPr/>
          <p:nvPr/>
        </p:nvSpPr>
        <p:spPr>
          <a:xfrm>
            <a:off x="4754693" y="5694362"/>
            <a:ext cx="14874614" cy="2327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Do we you ever change your mind based of the feedback you get?</a:t>
            </a:r>
          </a:p>
        </p:txBody>
      </p:sp>
      <p:sp>
        <p:nvSpPr>
          <p:cNvPr id="4105" name="Shape 4105"/>
          <p:cNvSpPr/>
          <p:nvPr/>
        </p:nvSpPr>
        <p:spPr>
          <a:xfrm>
            <a:off x="5132431" y="7727121"/>
            <a:ext cx="14119138" cy="23653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lvl="0">
              <a:lnSpc>
                <a:spcPct val="100000"/>
              </a:lnSpc>
              <a:spcBef>
                <a:spcPts val="300"/>
              </a:spcBef>
              <a:defRPr sz="1800">
                <a:solidFill>
                  <a:srgbClr val="000000"/>
                </a:solidFill>
              </a:defRPr>
            </a:pPr>
            <a:r>
              <a:rPr b="1" spc="-72" sz="7200">
                <a:solidFill>
                  <a:srgbClr val="205080"/>
                </a:solidFill>
                <a:latin typeface="Helvetica"/>
                <a:ea typeface="Helvetica"/>
                <a:cs typeface="Helvetica"/>
                <a:sym typeface="Helvetica"/>
              </a:rPr>
              <a:t>How many manual steps </a:t>
            </a:r>
            <a:endParaRPr b="1" spc="-72" sz="7200">
              <a:solidFill>
                <a:srgbClr val="205080"/>
              </a:solidFill>
              <a:latin typeface="Helvetica"/>
              <a:ea typeface="Helvetica"/>
              <a:cs typeface="Helvetica"/>
              <a:sym typeface="Helvetica"/>
            </a:endParaRPr>
          </a:p>
          <a:p>
            <a:pPr lvl="0">
              <a:lnSpc>
                <a:spcPct val="100000"/>
              </a:lnSpc>
              <a:spcBef>
                <a:spcPts val="300"/>
              </a:spcBef>
              <a:defRPr sz="1800">
                <a:solidFill>
                  <a:srgbClr val="000000"/>
                </a:solidFill>
              </a:defRPr>
            </a:pPr>
            <a:r>
              <a:rPr b="1" spc="-72" sz="7200">
                <a:solidFill>
                  <a:srgbClr val="205080"/>
                </a:solidFill>
                <a:latin typeface="Helvetica"/>
                <a:ea typeface="Helvetica"/>
                <a:cs typeface="Helvetica"/>
                <a:sym typeface="Helvetica"/>
              </a:rPr>
              <a:t>we have in our release process?</a:t>
            </a:r>
          </a:p>
        </p:txBody>
      </p:sp>
      <p:sp>
        <p:nvSpPr>
          <p:cNvPr id="4106" name="Shape 4106"/>
          <p:cNvSpPr/>
          <p:nvPr/>
        </p:nvSpPr>
        <p:spPr>
          <a:xfrm>
            <a:off x="5703514" y="9971092"/>
            <a:ext cx="12976973" cy="23653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lvl="0">
              <a:lnSpc>
                <a:spcPct val="100000"/>
              </a:lnSpc>
              <a:spcBef>
                <a:spcPts val="300"/>
              </a:spcBef>
              <a:defRPr sz="1800">
                <a:solidFill>
                  <a:srgbClr val="000000"/>
                </a:solidFill>
              </a:defRPr>
            </a:pPr>
            <a:r>
              <a:rPr b="1" spc="-72" sz="7200">
                <a:solidFill>
                  <a:srgbClr val="205080"/>
                </a:solidFill>
                <a:latin typeface="Helvetica"/>
                <a:ea typeface="Helvetica"/>
                <a:cs typeface="Helvetica"/>
                <a:sym typeface="Helvetica"/>
              </a:rPr>
              <a:t>Do we deploy the same way</a:t>
            </a:r>
            <a:endParaRPr b="1" spc="-72" sz="7200">
              <a:solidFill>
                <a:srgbClr val="205080"/>
              </a:solidFill>
              <a:latin typeface="Helvetica"/>
              <a:ea typeface="Helvetica"/>
              <a:cs typeface="Helvetica"/>
              <a:sym typeface="Helvetica"/>
            </a:endParaRPr>
          </a:p>
          <a:p>
            <a:pPr lvl="0">
              <a:lnSpc>
                <a:spcPct val="100000"/>
              </a:lnSpc>
              <a:spcBef>
                <a:spcPts val="300"/>
              </a:spcBef>
              <a:defRPr sz="1800">
                <a:solidFill>
                  <a:srgbClr val="000000"/>
                </a:solidFill>
              </a:defRPr>
            </a:pPr>
            <a:r>
              <a:rPr b="1" spc="-72" sz="7200">
                <a:solidFill>
                  <a:srgbClr val="205080"/>
                </a:solidFill>
                <a:latin typeface="Helvetica"/>
                <a:ea typeface="Helvetica"/>
                <a:cs typeface="Helvetica"/>
                <a:sym typeface="Helvetica"/>
              </a:rPr>
              <a:t>across all our environments?</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2" presetID="2" grpId="1" fill="hold">
                                  <p:stCondLst>
                                    <p:cond delay="0"/>
                                  </p:stCondLst>
                                  <p:iterate type="el" backwards="0">
                                    <p:tmAbs val="0"/>
                                  </p:iterate>
                                  <p:childTnLst>
                                    <p:set>
                                      <p:cBhvr>
                                        <p:cTn id="6" fill="hold"/>
                                        <p:tgtEl>
                                          <p:spTgt spid="4102"/>
                                        </p:tgtEl>
                                        <p:attrNameLst>
                                          <p:attrName>style.visibility</p:attrName>
                                        </p:attrNameLst>
                                      </p:cBhvr>
                                      <p:to>
                                        <p:strVal val="visible"/>
                                      </p:to>
                                    </p:set>
                                    <p:anim calcmode="lin" valueType="num">
                                      <p:cBhvr>
                                        <p:cTn id="7" dur="1000" fill="hold"/>
                                        <p:tgtEl>
                                          <p:spTgt spid="4102"/>
                                        </p:tgtEl>
                                        <p:attrNameLst>
                                          <p:attrName>ppt_x</p:attrName>
                                        </p:attrNameLst>
                                      </p:cBhvr>
                                      <p:tavLst>
                                        <p:tav tm="0">
                                          <p:val>
                                            <p:strVal val="1+#ppt_w/2"/>
                                          </p:val>
                                        </p:tav>
                                        <p:tav tm="100000">
                                          <p:val>
                                            <p:strVal val="#ppt_x"/>
                                          </p:val>
                                        </p:tav>
                                      </p:tavLst>
                                    </p:anim>
                                    <p:anim calcmode="lin" valueType="num">
                                      <p:cBhvr>
                                        <p:cTn id="8" dur="1000" fill="hold"/>
                                        <p:tgtEl>
                                          <p:spTgt spid="410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nodeType="clickEffect" presetClass="exit" presetSubtype="8" presetID="2" grpId="2" fill="hold">
                                  <p:stCondLst>
                                    <p:cond delay="0"/>
                                  </p:stCondLst>
                                  <p:iterate type="el" backwards="0">
                                    <p:tmAbs val="0"/>
                                  </p:iterate>
                                  <p:childTnLst>
                                    <p:anim calcmode="lin" valueType="num">
                                      <p:cBhvr>
                                        <p:cTn id="12" dur="1000" fill="hold"/>
                                        <p:tgtEl>
                                          <p:spTgt spid="4102"/>
                                        </p:tgtEl>
                                        <p:attrNameLst>
                                          <p:attrName>ppt_x</p:attrName>
                                        </p:attrNameLst>
                                      </p:cBhvr>
                                      <p:tavLst>
                                        <p:tav tm="0">
                                          <p:val>
                                            <p:strVal val="ppt_x"/>
                                          </p:val>
                                        </p:tav>
                                        <p:tav tm="100000">
                                          <p:val>
                                            <p:strVal val="0-ppt_w/2"/>
                                          </p:val>
                                        </p:tav>
                                      </p:tavLst>
                                    </p:anim>
                                    <p:anim calcmode="lin" valueType="num">
                                      <p:cBhvr>
                                        <p:cTn id="13" dur="1000" fill="hold"/>
                                        <p:tgtEl>
                                          <p:spTgt spid="4102"/>
                                        </p:tgtEl>
                                        <p:attrNameLst>
                                          <p:attrName>ppt_y</p:attrName>
                                        </p:attrNameLst>
                                      </p:cBhvr>
                                      <p:tavLst>
                                        <p:tav tm="0">
                                          <p:val>
                                            <p:strVal val="ppt_y"/>
                                          </p:val>
                                        </p:tav>
                                        <p:tav tm="100000">
                                          <p:val>
                                            <p:strVal val="ppt_y"/>
                                          </p:val>
                                        </p:tav>
                                      </p:tavLst>
                                    </p:anim>
                                    <p:set>
                                      <p:cBhvr>
                                        <p:cTn id="14" fill="hold">
                                          <p:stCondLst>
                                            <p:cond delay="999"/>
                                          </p:stCondLst>
                                        </p:cTn>
                                        <p:tgtEl>
                                          <p:spTgt spid="410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2" presetID="2" grpId="3" fill="hold">
                                  <p:stCondLst>
                                    <p:cond delay="0"/>
                                  </p:stCondLst>
                                  <p:iterate type="el" backwards="0">
                                    <p:tmAbs val="0"/>
                                  </p:iterate>
                                  <p:childTnLst>
                                    <p:set>
                                      <p:cBhvr>
                                        <p:cTn id="18" fill="hold"/>
                                        <p:tgtEl>
                                          <p:spTgt spid="4103"/>
                                        </p:tgtEl>
                                        <p:attrNameLst>
                                          <p:attrName>style.visibility</p:attrName>
                                        </p:attrNameLst>
                                      </p:cBhvr>
                                      <p:to>
                                        <p:strVal val="visible"/>
                                      </p:to>
                                    </p:set>
                                    <p:anim calcmode="lin" valueType="num">
                                      <p:cBhvr>
                                        <p:cTn id="19" dur="1000" fill="hold"/>
                                        <p:tgtEl>
                                          <p:spTgt spid="4103"/>
                                        </p:tgtEl>
                                        <p:attrNameLst>
                                          <p:attrName>ppt_x</p:attrName>
                                        </p:attrNameLst>
                                      </p:cBhvr>
                                      <p:tavLst>
                                        <p:tav tm="0">
                                          <p:val>
                                            <p:strVal val="1+#ppt_w/2"/>
                                          </p:val>
                                        </p:tav>
                                        <p:tav tm="100000">
                                          <p:val>
                                            <p:strVal val="#ppt_x"/>
                                          </p:val>
                                        </p:tav>
                                      </p:tavLst>
                                    </p:anim>
                                    <p:anim calcmode="lin" valueType="num">
                                      <p:cBhvr>
                                        <p:cTn id="20" dur="1000" fill="hold"/>
                                        <p:tgtEl>
                                          <p:spTgt spid="410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nodeType="clickEffect" presetClass="exit" presetSubtype="8" presetID="2" grpId="4" fill="hold">
                                  <p:stCondLst>
                                    <p:cond delay="0"/>
                                  </p:stCondLst>
                                  <p:iterate type="el" backwards="0">
                                    <p:tmAbs val="0"/>
                                  </p:iterate>
                                  <p:childTnLst>
                                    <p:anim calcmode="lin" valueType="num">
                                      <p:cBhvr>
                                        <p:cTn id="24" dur="1000" fill="hold"/>
                                        <p:tgtEl>
                                          <p:spTgt spid="4103"/>
                                        </p:tgtEl>
                                        <p:attrNameLst>
                                          <p:attrName>ppt_x</p:attrName>
                                        </p:attrNameLst>
                                      </p:cBhvr>
                                      <p:tavLst>
                                        <p:tav tm="0">
                                          <p:val>
                                            <p:strVal val="ppt_x"/>
                                          </p:val>
                                        </p:tav>
                                        <p:tav tm="100000">
                                          <p:val>
                                            <p:strVal val="0-ppt_w/2"/>
                                          </p:val>
                                        </p:tav>
                                      </p:tavLst>
                                    </p:anim>
                                    <p:anim calcmode="lin" valueType="num">
                                      <p:cBhvr>
                                        <p:cTn id="25" dur="1000" fill="hold"/>
                                        <p:tgtEl>
                                          <p:spTgt spid="4103"/>
                                        </p:tgtEl>
                                        <p:attrNameLst>
                                          <p:attrName>ppt_y</p:attrName>
                                        </p:attrNameLst>
                                      </p:cBhvr>
                                      <p:tavLst>
                                        <p:tav tm="0">
                                          <p:val>
                                            <p:strVal val="ppt_y"/>
                                          </p:val>
                                        </p:tav>
                                        <p:tav tm="100000">
                                          <p:val>
                                            <p:strVal val="ppt_y"/>
                                          </p:val>
                                        </p:tav>
                                      </p:tavLst>
                                    </p:anim>
                                    <p:set>
                                      <p:cBhvr>
                                        <p:cTn id="26" fill="hold">
                                          <p:stCondLst>
                                            <p:cond delay="999"/>
                                          </p:stCondLst>
                                        </p:cTn>
                                        <p:tgtEl>
                                          <p:spTgt spid="410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nodeType="clickEffect" presetClass="entr" presetSubtype="2" presetID="2" grpId="5" fill="hold">
                                  <p:stCondLst>
                                    <p:cond delay="0"/>
                                  </p:stCondLst>
                                  <p:iterate type="el" backwards="0">
                                    <p:tmAbs val="0"/>
                                  </p:iterate>
                                  <p:childTnLst>
                                    <p:set>
                                      <p:cBhvr>
                                        <p:cTn id="30" fill="hold"/>
                                        <p:tgtEl>
                                          <p:spTgt spid="4104"/>
                                        </p:tgtEl>
                                        <p:attrNameLst>
                                          <p:attrName>style.visibility</p:attrName>
                                        </p:attrNameLst>
                                      </p:cBhvr>
                                      <p:to>
                                        <p:strVal val="visible"/>
                                      </p:to>
                                    </p:set>
                                    <p:anim calcmode="lin" valueType="num">
                                      <p:cBhvr>
                                        <p:cTn id="31" dur="1000" fill="hold"/>
                                        <p:tgtEl>
                                          <p:spTgt spid="4104"/>
                                        </p:tgtEl>
                                        <p:attrNameLst>
                                          <p:attrName>ppt_x</p:attrName>
                                        </p:attrNameLst>
                                      </p:cBhvr>
                                      <p:tavLst>
                                        <p:tav tm="0">
                                          <p:val>
                                            <p:strVal val="1+#ppt_w/2"/>
                                          </p:val>
                                        </p:tav>
                                        <p:tav tm="100000">
                                          <p:val>
                                            <p:strVal val="#ppt_x"/>
                                          </p:val>
                                        </p:tav>
                                      </p:tavLst>
                                    </p:anim>
                                    <p:anim calcmode="lin" valueType="num">
                                      <p:cBhvr>
                                        <p:cTn id="32" dur="1000" fill="hold"/>
                                        <p:tgtEl>
                                          <p:spTgt spid="410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nodeType="clickEffect" presetClass="exit" presetSubtype="8" presetID="2" grpId="6" fill="hold">
                                  <p:stCondLst>
                                    <p:cond delay="0"/>
                                  </p:stCondLst>
                                  <p:iterate type="el" backwards="0">
                                    <p:tmAbs val="0"/>
                                  </p:iterate>
                                  <p:childTnLst>
                                    <p:anim calcmode="lin" valueType="num">
                                      <p:cBhvr>
                                        <p:cTn id="36" dur="1000" fill="hold"/>
                                        <p:tgtEl>
                                          <p:spTgt spid="4104"/>
                                        </p:tgtEl>
                                        <p:attrNameLst>
                                          <p:attrName>ppt_x</p:attrName>
                                        </p:attrNameLst>
                                      </p:cBhvr>
                                      <p:tavLst>
                                        <p:tav tm="0">
                                          <p:val>
                                            <p:strVal val="ppt_x"/>
                                          </p:val>
                                        </p:tav>
                                        <p:tav tm="100000">
                                          <p:val>
                                            <p:strVal val="0-ppt_w/2"/>
                                          </p:val>
                                        </p:tav>
                                      </p:tavLst>
                                    </p:anim>
                                    <p:anim calcmode="lin" valueType="num">
                                      <p:cBhvr>
                                        <p:cTn id="37" dur="1000" fill="hold"/>
                                        <p:tgtEl>
                                          <p:spTgt spid="4104"/>
                                        </p:tgtEl>
                                        <p:attrNameLst>
                                          <p:attrName>ppt_y</p:attrName>
                                        </p:attrNameLst>
                                      </p:cBhvr>
                                      <p:tavLst>
                                        <p:tav tm="0">
                                          <p:val>
                                            <p:strVal val="ppt_y"/>
                                          </p:val>
                                        </p:tav>
                                        <p:tav tm="100000">
                                          <p:val>
                                            <p:strVal val="ppt_y"/>
                                          </p:val>
                                        </p:tav>
                                      </p:tavLst>
                                    </p:anim>
                                    <p:set>
                                      <p:cBhvr>
                                        <p:cTn id="38" fill="hold">
                                          <p:stCondLst>
                                            <p:cond delay="999"/>
                                          </p:stCondLst>
                                        </p:cTn>
                                        <p:tgtEl>
                                          <p:spTgt spid="410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nodeType="clickEffect" presetClass="entr" presetSubtype="2" presetID="2" grpId="7" fill="hold">
                                  <p:stCondLst>
                                    <p:cond delay="0"/>
                                  </p:stCondLst>
                                  <p:iterate type="el" backwards="0">
                                    <p:tmAbs val="0"/>
                                  </p:iterate>
                                  <p:childTnLst>
                                    <p:set>
                                      <p:cBhvr>
                                        <p:cTn id="42" fill="hold"/>
                                        <p:tgtEl>
                                          <p:spTgt spid="4105"/>
                                        </p:tgtEl>
                                        <p:attrNameLst>
                                          <p:attrName>style.visibility</p:attrName>
                                        </p:attrNameLst>
                                      </p:cBhvr>
                                      <p:to>
                                        <p:strVal val="visible"/>
                                      </p:to>
                                    </p:set>
                                    <p:anim calcmode="lin" valueType="num">
                                      <p:cBhvr>
                                        <p:cTn id="43" dur="1000" fill="hold"/>
                                        <p:tgtEl>
                                          <p:spTgt spid="4105"/>
                                        </p:tgtEl>
                                        <p:attrNameLst>
                                          <p:attrName>ppt_x</p:attrName>
                                        </p:attrNameLst>
                                      </p:cBhvr>
                                      <p:tavLst>
                                        <p:tav tm="0">
                                          <p:val>
                                            <p:strVal val="1+#ppt_w/2"/>
                                          </p:val>
                                        </p:tav>
                                        <p:tav tm="100000">
                                          <p:val>
                                            <p:strVal val="#ppt_x"/>
                                          </p:val>
                                        </p:tav>
                                      </p:tavLst>
                                    </p:anim>
                                    <p:anim calcmode="lin" valueType="num">
                                      <p:cBhvr>
                                        <p:cTn id="44" dur="1000" fill="hold"/>
                                        <p:tgtEl>
                                          <p:spTgt spid="4105"/>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nodeType="clickEffect" presetClass="exit" presetSubtype="8" presetID="2" grpId="8" fill="hold">
                                  <p:stCondLst>
                                    <p:cond delay="0"/>
                                  </p:stCondLst>
                                  <p:iterate type="el" backwards="0">
                                    <p:tmAbs val="0"/>
                                  </p:iterate>
                                  <p:childTnLst>
                                    <p:anim calcmode="lin" valueType="num">
                                      <p:cBhvr>
                                        <p:cTn id="48" dur="1000" fill="hold"/>
                                        <p:tgtEl>
                                          <p:spTgt spid="4105"/>
                                        </p:tgtEl>
                                        <p:attrNameLst>
                                          <p:attrName>ppt_x</p:attrName>
                                        </p:attrNameLst>
                                      </p:cBhvr>
                                      <p:tavLst>
                                        <p:tav tm="0">
                                          <p:val>
                                            <p:strVal val="ppt_x"/>
                                          </p:val>
                                        </p:tav>
                                        <p:tav tm="100000">
                                          <p:val>
                                            <p:strVal val="0-ppt_w/2"/>
                                          </p:val>
                                        </p:tav>
                                      </p:tavLst>
                                    </p:anim>
                                    <p:anim calcmode="lin" valueType="num">
                                      <p:cBhvr>
                                        <p:cTn id="49" dur="1000" fill="hold"/>
                                        <p:tgtEl>
                                          <p:spTgt spid="4105"/>
                                        </p:tgtEl>
                                        <p:attrNameLst>
                                          <p:attrName>ppt_y</p:attrName>
                                        </p:attrNameLst>
                                      </p:cBhvr>
                                      <p:tavLst>
                                        <p:tav tm="0">
                                          <p:val>
                                            <p:strVal val="ppt_y"/>
                                          </p:val>
                                        </p:tav>
                                        <p:tav tm="100000">
                                          <p:val>
                                            <p:strVal val="ppt_y"/>
                                          </p:val>
                                        </p:tav>
                                      </p:tavLst>
                                    </p:anim>
                                    <p:set>
                                      <p:cBhvr>
                                        <p:cTn id="50" fill="hold">
                                          <p:stCondLst>
                                            <p:cond delay="999"/>
                                          </p:stCondLst>
                                        </p:cTn>
                                        <p:tgtEl>
                                          <p:spTgt spid="410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nodeType="clickEffect" presetClass="entr" presetSubtype="2" presetID="2" grpId="9" fill="hold">
                                  <p:stCondLst>
                                    <p:cond delay="0"/>
                                  </p:stCondLst>
                                  <p:iterate type="el" backwards="0">
                                    <p:tmAbs val="0"/>
                                  </p:iterate>
                                  <p:childTnLst>
                                    <p:set>
                                      <p:cBhvr>
                                        <p:cTn id="54" fill="hold"/>
                                        <p:tgtEl>
                                          <p:spTgt spid="4106"/>
                                        </p:tgtEl>
                                        <p:attrNameLst>
                                          <p:attrName>style.visibility</p:attrName>
                                        </p:attrNameLst>
                                      </p:cBhvr>
                                      <p:to>
                                        <p:strVal val="visible"/>
                                      </p:to>
                                    </p:set>
                                    <p:anim calcmode="lin" valueType="num">
                                      <p:cBhvr>
                                        <p:cTn id="55" dur="1000" fill="hold"/>
                                        <p:tgtEl>
                                          <p:spTgt spid="4106"/>
                                        </p:tgtEl>
                                        <p:attrNameLst>
                                          <p:attrName>ppt_x</p:attrName>
                                        </p:attrNameLst>
                                      </p:cBhvr>
                                      <p:tavLst>
                                        <p:tav tm="0">
                                          <p:val>
                                            <p:strVal val="1+#ppt_w/2"/>
                                          </p:val>
                                        </p:tav>
                                        <p:tav tm="100000">
                                          <p:val>
                                            <p:strVal val="#ppt_x"/>
                                          </p:val>
                                        </p:tav>
                                      </p:tavLst>
                                    </p:anim>
                                    <p:anim calcmode="lin" valueType="num">
                                      <p:cBhvr>
                                        <p:cTn id="56" dur="1000" fill="hold"/>
                                        <p:tgtEl>
                                          <p:spTgt spid="4106"/>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nodeType="clickEffect" presetClass="exit" presetSubtype="8" presetID="2" grpId="10" fill="hold">
                                  <p:stCondLst>
                                    <p:cond delay="0"/>
                                  </p:stCondLst>
                                  <p:iterate type="el" backwards="0">
                                    <p:tmAbs val="0"/>
                                  </p:iterate>
                                  <p:childTnLst>
                                    <p:anim calcmode="lin" valueType="num">
                                      <p:cBhvr>
                                        <p:cTn id="60" dur="1000" fill="hold"/>
                                        <p:tgtEl>
                                          <p:spTgt spid="4106"/>
                                        </p:tgtEl>
                                        <p:attrNameLst>
                                          <p:attrName>ppt_x</p:attrName>
                                        </p:attrNameLst>
                                      </p:cBhvr>
                                      <p:tavLst>
                                        <p:tav tm="0">
                                          <p:val>
                                            <p:strVal val="ppt_x"/>
                                          </p:val>
                                        </p:tav>
                                        <p:tav tm="100000">
                                          <p:val>
                                            <p:strVal val="0-ppt_w/2"/>
                                          </p:val>
                                        </p:tav>
                                      </p:tavLst>
                                    </p:anim>
                                    <p:anim calcmode="lin" valueType="num">
                                      <p:cBhvr>
                                        <p:cTn id="61" dur="1000" fill="hold"/>
                                        <p:tgtEl>
                                          <p:spTgt spid="4106"/>
                                        </p:tgtEl>
                                        <p:attrNameLst>
                                          <p:attrName>ppt_y</p:attrName>
                                        </p:attrNameLst>
                                      </p:cBhvr>
                                      <p:tavLst>
                                        <p:tav tm="0">
                                          <p:val>
                                            <p:strVal val="ppt_y"/>
                                          </p:val>
                                        </p:tav>
                                        <p:tav tm="100000">
                                          <p:val>
                                            <p:strVal val="ppt_y"/>
                                          </p:val>
                                        </p:tav>
                                      </p:tavLst>
                                    </p:anim>
                                    <p:set>
                                      <p:cBhvr>
                                        <p:cTn id="62" fill="hold">
                                          <p:stCondLst>
                                            <p:cond delay="999"/>
                                          </p:stCondLst>
                                        </p:cTn>
                                        <p:tgtEl>
                                          <p:spTgt spid="410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06" grpId="9"/>
      <p:bldP build="whole" bldLvl="1" animBg="1" rev="0" advAuto="0" spid="4106" grpId="10"/>
      <p:bldP build="whole" bldLvl="1" animBg="1" rev="0" advAuto="0" spid="4103" grpId="3"/>
      <p:bldP build="whole" bldLvl="1" animBg="1" rev="0" advAuto="0" spid="4103" grpId="4"/>
      <p:bldP build="whole" bldLvl="1" animBg="1" rev="0" advAuto="0" spid="4102" grpId="1"/>
      <p:bldP build="whole" bldLvl="1" animBg="1" rev="0" advAuto="0" spid="4104" grpId="5"/>
      <p:bldP build="whole" bldLvl="1" animBg="1" rev="0" advAuto="0" spid="4104" grpId="6"/>
      <p:bldP build="whole" bldLvl="1" animBg="1" rev="0" advAuto="0" spid="4102" grpId="2"/>
      <p:bldP build="whole" bldLvl="1" animBg="1" rev="0" advAuto="0" spid="4105" grpId="7"/>
      <p:bldP build="whole" bldLvl="1" animBg="1" rev="0" advAuto="0" spid="4105" grpId="8"/>
    </p:bldLst>
  </p:timing>
</p:sld>
</file>

<file path=ppt/slides/slide9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10" name="Shape 4110"/>
          <p:cNvSpPr/>
          <p:nvPr/>
        </p:nvSpPr>
        <p:spPr>
          <a:xfrm>
            <a:off x="755465" y="745026"/>
            <a:ext cx="20970876"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nSpc>
                <a:spcPct val="100000"/>
              </a:lnSpc>
              <a:spcBef>
                <a:spcPts val="300"/>
              </a:spcBef>
              <a:defRPr b="1" spc="-72" sz="7200">
                <a:solidFill>
                  <a:srgbClr val="205080"/>
                </a:solidFill>
                <a:latin typeface="Helvetica"/>
                <a:ea typeface="Helvetica"/>
                <a:cs typeface="Helvetica"/>
                <a:sym typeface="Helvetica"/>
              </a:defRPr>
            </a:lvl1pPr>
          </a:lstStyle>
          <a:p>
            <a:pPr lvl="0">
              <a:defRPr b="0" spc="0" sz="1800">
                <a:solidFill>
                  <a:srgbClr val="000000"/>
                </a:solidFill>
              </a:defRPr>
            </a:pPr>
            <a:r>
              <a:rPr b="1" spc="-72" sz="7200">
                <a:solidFill>
                  <a:srgbClr val="205080"/>
                </a:solidFill>
              </a:rPr>
              <a:t>A deployment pipeline</a:t>
            </a:r>
          </a:p>
        </p:txBody>
      </p:sp>
      <p:sp>
        <p:nvSpPr>
          <p:cNvPr id="4111" name="Shape 4111"/>
          <p:cNvSpPr/>
          <p:nvPr/>
        </p:nvSpPr>
        <p:spPr>
          <a:xfrm>
            <a:off x="1706562" y="3800902"/>
            <a:ext cx="20970876" cy="8016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lvl="0">
              <a:lnSpc>
                <a:spcPct val="100000"/>
              </a:lnSpc>
              <a:spcBef>
                <a:spcPts val="300"/>
              </a:spcBef>
              <a:defRPr sz="1800">
                <a:solidFill>
                  <a:srgbClr val="000000"/>
                </a:solidFill>
              </a:defRPr>
            </a:pPr>
            <a:r>
              <a:rPr b="1" spc="-72" sz="7200">
                <a:solidFill>
                  <a:srgbClr val="205080"/>
                </a:solidFill>
                <a:latin typeface="Helvetica"/>
                <a:ea typeface="Helvetica"/>
                <a:cs typeface="Helvetica"/>
                <a:sym typeface="Helvetica"/>
              </a:rPr>
              <a:t>deploy the same way to every environment</a:t>
            </a:r>
            <a:endParaRPr b="1" spc="-72" sz="7200">
              <a:solidFill>
                <a:srgbClr val="205080"/>
              </a:solidFill>
              <a:latin typeface="Helvetica"/>
              <a:ea typeface="Helvetica"/>
              <a:cs typeface="Helvetica"/>
              <a:sym typeface="Helvetica"/>
            </a:endParaRPr>
          </a:p>
          <a:p>
            <a:pPr lvl="0">
              <a:lnSpc>
                <a:spcPct val="100000"/>
              </a:lnSpc>
              <a:spcBef>
                <a:spcPts val="300"/>
              </a:spcBef>
              <a:defRPr sz="1800">
                <a:solidFill>
                  <a:srgbClr val="000000"/>
                </a:solidFill>
              </a:defRPr>
            </a:pPr>
            <a:endParaRPr b="1" spc="-72" sz="7200">
              <a:solidFill>
                <a:srgbClr val="205080"/>
              </a:solidFill>
              <a:latin typeface="Helvetica"/>
              <a:ea typeface="Helvetica"/>
              <a:cs typeface="Helvetica"/>
              <a:sym typeface="Helvetica"/>
            </a:endParaRPr>
          </a:p>
          <a:p>
            <a:pPr lvl="0">
              <a:lnSpc>
                <a:spcPct val="100000"/>
              </a:lnSpc>
              <a:spcBef>
                <a:spcPts val="300"/>
              </a:spcBef>
              <a:defRPr sz="1800">
                <a:solidFill>
                  <a:srgbClr val="000000"/>
                </a:solidFill>
              </a:defRPr>
            </a:pPr>
            <a:r>
              <a:rPr b="1" spc="-72" sz="7200">
                <a:solidFill>
                  <a:srgbClr val="205080"/>
                </a:solidFill>
                <a:latin typeface="Helvetica"/>
                <a:ea typeface="Helvetica"/>
                <a:cs typeface="Helvetica"/>
                <a:sym typeface="Helvetica"/>
              </a:rPr>
              <a:t>if it hurts do it often</a:t>
            </a:r>
            <a:endParaRPr b="1" spc="-72" sz="7200">
              <a:solidFill>
                <a:srgbClr val="205080"/>
              </a:solidFill>
              <a:latin typeface="Helvetica"/>
              <a:ea typeface="Helvetica"/>
              <a:cs typeface="Helvetica"/>
              <a:sym typeface="Helvetica"/>
            </a:endParaRPr>
          </a:p>
          <a:p>
            <a:pPr lvl="0">
              <a:lnSpc>
                <a:spcPct val="100000"/>
              </a:lnSpc>
              <a:spcBef>
                <a:spcPts val="300"/>
              </a:spcBef>
              <a:defRPr sz="1800">
                <a:solidFill>
                  <a:srgbClr val="000000"/>
                </a:solidFill>
              </a:defRPr>
            </a:pPr>
            <a:endParaRPr b="1" spc="-72" sz="7200">
              <a:solidFill>
                <a:srgbClr val="205080"/>
              </a:solidFill>
              <a:latin typeface="Helvetica"/>
              <a:ea typeface="Helvetica"/>
              <a:cs typeface="Helvetica"/>
              <a:sym typeface="Helvetica"/>
            </a:endParaRPr>
          </a:p>
          <a:p>
            <a:pPr lvl="0">
              <a:lnSpc>
                <a:spcPct val="100000"/>
              </a:lnSpc>
              <a:spcBef>
                <a:spcPts val="300"/>
              </a:spcBef>
              <a:defRPr sz="1800">
                <a:solidFill>
                  <a:srgbClr val="000000"/>
                </a:solidFill>
              </a:defRPr>
            </a:pPr>
            <a:r>
              <a:rPr b="1" spc="-72" sz="7200">
                <a:solidFill>
                  <a:srgbClr val="205080"/>
                </a:solidFill>
                <a:latin typeface="Helvetica"/>
                <a:ea typeface="Helvetica"/>
                <a:cs typeface="Helvetica"/>
                <a:sym typeface="Helvetica"/>
              </a:rPr>
              <a:t>microservices</a:t>
            </a:r>
            <a:endParaRPr b="1" spc="-72" sz="7200">
              <a:solidFill>
                <a:srgbClr val="205080"/>
              </a:solidFill>
              <a:latin typeface="Helvetica"/>
              <a:ea typeface="Helvetica"/>
              <a:cs typeface="Helvetica"/>
              <a:sym typeface="Helvetica"/>
            </a:endParaRPr>
          </a:p>
          <a:p>
            <a:pPr lvl="0">
              <a:lnSpc>
                <a:spcPct val="100000"/>
              </a:lnSpc>
              <a:spcBef>
                <a:spcPts val="300"/>
              </a:spcBef>
              <a:defRPr sz="1800">
                <a:solidFill>
                  <a:srgbClr val="000000"/>
                </a:solidFill>
              </a:defRPr>
            </a:pPr>
            <a:endParaRPr b="1" spc="-72" sz="7200">
              <a:solidFill>
                <a:srgbClr val="205080"/>
              </a:solidFill>
              <a:latin typeface="Helvetica"/>
              <a:ea typeface="Helvetica"/>
              <a:cs typeface="Helvetica"/>
              <a:sym typeface="Helvetica"/>
            </a:endParaRPr>
          </a:p>
          <a:p>
            <a:pPr lvl="0">
              <a:lnSpc>
                <a:spcPct val="100000"/>
              </a:lnSpc>
              <a:spcBef>
                <a:spcPts val="300"/>
              </a:spcBef>
              <a:defRPr sz="1800">
                <a:solidFill>
                  <a:srgbClr val="000000"/>
                </a:solidFill>
              </a:defRPr>
            </a:pPr>
            <a:r>
              <a:rPr b="1" spc="-72" sz="7200">
                <a:solidFill>
                  <a:srgbClr val="205080"/>
                </a:solidFill>
                <a:latin typeface="Helvetica"/>
                <a:ea typeface="Helvetica"/>
                <a:cs typeface="Helvetica"/>
                <a:sym typeface="Helvetica"/>
              </a:rPr>
              <a:t>incremental deployments</a:t>
            </a:r>
          </a:p>
        </p:txBody>
      </p:sp>
    </p:spTree>
  </p:cSld>
  <p:clrMapOvr>
    <a:masterClrMapping/>
  </p:clrMapOvr>
  <p:transitio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2.png"/></Relationships>

</file>

<file path=ppt/theme/_rels/theme2.xml.rels><?xml version="1.0" encoding="UTF-8" standalone="yes"?><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White">
  <a:themeElements>
    <a:clrScheme name="White">
      <a:dk1>
        <a:srgbClr val="363535"/>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622300" rtl="0" fontAlgn="auto" latinLnBrk="1" hangingPunct="0">
          <a:lnSpc>
            <a:spcPct val="100000"/>
          </a:lnSpc>
          <a:spcBef>
            <a:spcPts val="0"/>
          </a:spcBef>
          <a:spcAft>
            <a:spcPts val="0"/>
          </a:spcAft>
          <a:buClrTx/>
          <a:buSzTx/>
          <a:buFontTx/>
          <a:buNone/>
          <a:tabLst/>
          <a:defRPr b="0" baseline="0" cap="none" i="0" spc="0" strike="noStrike" sz="52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1" hangingPunct="0">
          <a:lnSpc>
            <a:spcPts val="5900"/>
          </a:lnSpc>
          <a:spcBef>
            <a:spcPts val="0"/>
          </a:spcBef>
          <a:spcAft>
            <a:spcPts val="0"/>
          </a:spcAft>
          <a:buClrTx/>
          <a:buSzTx/>
          <a:buFontTx/>
          <a:buNone/>
          <a:tabLst/>
          <a:defRPr b="0" baseline="0" cap="none" i="0" spc="0" strike="noStrike" sz="2200" u="none" kumimoji="0" normalizeH="0">
            <a:ln>
              <a:noFill/>
            </a:ln>
            <a:solidFill>
              <a:srgbClr val="363535"/>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622300" rtl="0" fontAlgn="auto" latinLnBrk="1" hangingPunct="0">
          <a:lnSpc>
            <a:spcPct val="100000"/>
          </a:lnSpc>
          <a:spcBef>
            <a:spcPts val="0"/>
          </a:spcBef>
          <a:spcAft>
            <a:spcPts val="0"/>
          </a:spcAft>
          <a:buClrTx/>
          <a:buSzTx/>
          <a:buFontTx/>
          <a:buNone/>
          <a:tabLst/>
          <a:defRPr b="0" baseline="0" cap="none" i="0" spc="0" strike="noStrike" sz="52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1" hangingPunct="0">
          <a:lnSpc>
            <a:spcPts val="5900"/>
          </a:lnSpc>
          <a:spcBef>
            <a:spcPts val="0"/>
          </a:spcBef>
          <a:spcAft>
            <a:spcPts val="0"/>
          </a:spcAft>
          <a:buClrTx/>
          <a:buSzTx/>
          <a:buFontTx/>
          <a:buNone/>
          <a:tabLst/>
          <a:defRPr b="0" baseline="0" cap="none" i="0" spc="0" strike="noStrike" sz="2200" u="none" kumimoji="0" normalizeH="0">
            <a:ln>
              <a:noFill/>
            </a:ln>
            <a:solidFill>
              <a:srgbClr val="363535"/>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