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4" r:id="rId1"/>
  </p:sldMasterIdLst>
  <p:notesMasterIdLst>
    <p:notesMasterId r:id="rId56"/>
  </p:notesMasterIdLst>
  <p:sldIdLst>
    <p:sldId id="256" r:id="rId2"/>
    <p:sldId id="390" r:id="rId3"/>
    <p:sldId id="487" r:id="rId4"/>
    <p:sldId id="494" r:id="rId5"/>
    <p:sldId id="486" r:id="rId6"/>
    <p:sldId id="485" r:id="rId7"/>
    <p:sldId id="488" r:id="rId8"/>
    <p:sldId id="362" r:id="rId9"/>
    <p:sldId id="324" r:id="rId10"/>
    <p:sldId id="535" r:id="rId11"/>
    <p:sldId id="536" r:id="rId12"/>
    <p:sldId id="352" r:id="rId13"/>
    <p:sldId id="526" r:id="rId14"/>
    <p:sldId id="527" r:id="rId15"/>
    <p:sldId id="523" r:id="rId16"/>
    <p:sldId id="524" r:id="rId17"/>
    <p:sldId id="525" r:id="rId18"/>
    <p:sldId id="489" r:id="rId19"/>
    <p:sldId id="440" r:id="rId20"/>
    <p:sldId id="490" r:id="rId21"/>
    <p:sldId id="491" r:id="rId22"/>
    <p:sldId id="492" r:id="rId23"/>
    <p:sldId id="481" r:id="rId24"/>
    <p:sldId id="506" r:id="rId25"/>
    <p:sldId id="505" r:id="rId26"/>
    <p:sldId id="507" r:id="rId27"/>
    <p:sldId id="480" r:id="rId28"/>
    <p:sldId id="532" r:id="rId29"/>
    <p:sldId id="520" r:id="rId30"/>
    <p:sldId id="504" r:id="rId31"/>
    <p:sldId id="502" r:id="rId32"/>
    <p:sldId id="533" r:id="rId33"/>
    <p:sldId id="511" r:id="rId34"/>
    <p:sldId id="512" r:id="rId35"/>
    <p:sldId id="521" r:id="rId36"/>
    <p:sldId id="510" r:id="rId37"/>
    <p:sldId id="513" r:id="rId38"/>
    <p:sldId id="514" r:id="rId39"/>
    <p:sldId id="515" r:id="rId40"/>
    <p:sldId id="522" r:id="rId41"/>
    <p:sldId id="516" r:id="rId42"/>
    <p:sldId id="534" r:id="rId43"/>
    <p:sldId id="517" r:id="rId44"/>
    <p:sldId id="518" r:id="rId45"/>
    <p:sldId id="528" r:id="rId46"/>
    <p:sldId id="530" r:id="rId47"/>
    <p:sldId id="497" r:id="rId48"/>
    <p:sldId id="531" r:id="rId49"/>
    <p:sldId id="500" r:id="rId50"/>
    <p:sldId id="529" r:id="rId51"/>
    <p:sldId id="483" r:id="rId52"/>
    <p:sldId id="484" r:id="rId53"/>
    <p:sldId id="430" r:id="rId54"/>
    <p:sldId id="288" r:id="rId5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5E01"/>
    <a:srgbClr val="73966A"/>
    <a:srgbClr val="5FA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6982" autoAdjust="0"/>
  </p:normalViewPr>
  <p:slideViewPr>
    <p:cSldViewPr>
      <p:cViewPr varScale="1">
        <p:scale>
          <a:sx n="102" d="100"/>
          <a:sy n="102" d="100"/>
        </p:scale>
        <p:origin x="341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32005-4777-4375-A8D9-A43C39EBFF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087295-6BDB-4623-8081-D6883058584B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err="1" smtClean="0"/>
            <a:t>GeneralBase</a:t>
          </a:r>
          <a:endParaRPr lang="en-US" b="1" dirty="0"/>
        </a:p>
      </dgm:t>
    </dgm:pt>
    <dgm:pt modelId="{9F1FB33F-74CD-4C0F-B625-63CF949A6D50}" type="parTrans" cxnId="{196B668F-2221-4C91-AFD4-3F03EC82F077}">
      <dgm:prSet/>
      <dgm:spPr/>
      <dgm:t>
        <a:bodyPr/>
        <a:lstStyle/>
        <a:p>
          <a:endParaRPr lang="en-US"/>
        </a:p>
      </dgm:t>
    </dgm:pt>
    <dgm:pt modelId="{2E0B3316-10BC-4484-BDB4-4AEA87FBBF4A}" type="sibTrans" cxnId="{196B668F-2221-4C91-AFD4-3F03EC82F077}">
      <dgm:prSet/>
      <dgm:spPr/>
      <dgm:t>
        <a:bodyPr/>
        <a:lstStyle/>
        <a:p>
          <a:endParaRPr lang="en-US"/>
        </a:p>
      </dgm:t>
    </dgm:pt>
    <dgm:pt modelId="{6C850821-61AB-4775-82B6-C217450A21AC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err="1" smtClean="0"/>
            <a:t>AppServerBase</a:t>
          </a:r>
          <a:endParaRPr lang="en-US" b="1" dirty="0"/>
        </a:p>
      </dgm:t>
    </dgm:pt>
    <dgm:pt modelId="{EB42FAED-562B-43F3-887A-30F42D54FF06}" type="parTrans" cxnId="{F66CC7EE-9736-4CB3-B929-889BE3EB4B92}">
      <dgm:prSet/>
      <dgm:spPr/>
      <dgm:t>
        <a:bodyPr/>
        <a:lstStyle/>
        <a:p>
          <a:endParaRPr lang="en-US" b="1"/>
        </a:p>
      </dgm:t>
    </dgm:pt>
    <dgm:pt modelId="{36E101D3-A007-45A5-BC9A-64B99168D8D2}" type="sibTrans" cxnId="{F66CC7EE-9736-4CB3-B929-889BE3EB4B92}">
      <dgm:prSet/>
      <dgm:spPr/>
      <dgm:t>
        <a:bodyPr/>
        <a:lstStyle/>
        <a:p>
          <a:endParaRPr lang="en-US"/>
        </a:p>
      </dgm:t>
    </dgm:pt>
    <dgm:pt modelId="{F7A73D05-E187-4FAE-B341-E9A15977D1CE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Jenkins</a:t>
          </a:r>
          <a:endParaRPr lang="en-US" b="1" dirty="0"/>
        </a:p>
      </dgm:t>
    </dgm:pt>
    <dgm:pt modelId="{F36C3F55-29A6-443A-8740-CA39C3EC7E8A}" type="parTrans" cxnId="{6DBDFDFA-FE58-4FF4-B82D-D6E3FE48E405}">
      <dgm:prSet/>
      <dgm:spPr/>
      <dgm:t>
        <a:bodyPr/>
        <a:lstStyle/>
        <a:p>
          <a:endParaRPr lang="en-US" b="1"/>
        </a:p>
      </dgm:t>
    </dgm:pt>
    <dgm:pt modelId="{8C18AB8E-1EEB-46F4-BD2B-CE556A6537B6}" type="sibTrans" cxnId="{6DBDFDFA-FE58-4FF4-B82D-D6E3FE48E405}">
      <dgm:prSet/>
      <dgm:spPr/>
      <dgm:t>
        <a:bodyPr/>
        <a:lstStyle/>
        <a:p>
          <a:endParaRPr lang="en-US"/>
        </a:p>
      </dgm:t>
    </dgm:pt>
    <dgm:pt modelId="{D3AD0E83-154A-49A9-8BA1-902DCA84E987}">
      <dgm:prSet phldrT="[Text]"/>
      <dgm:spPr>
        <a:solidFill>
          <a:srgbClr val="73966A"/>
        </a:solidFill>
      </dgm:spPr>
      <dgm:t>
        <a:bodyPr/>
        <a:lstStyle/>
        <a:p>
          <a:r>
            <a:rPr lang="en-US" b="1" dirty="0" smtClean="0"/>
            <a:t>Environment D</a:t>
          </a:r>
          <a:endParaRPr lang="en-US" b="1" dirty="0"/>
        </a:p>
      </dgm:t>
    </dgm:pt>
    <dgm:pt modelId="{F0FABFC0-4979-4155-857F-B4F9AAAEE303}" type="parTrans" cxnId="{4571C6C1-C422-4639-BAC4-B9C43DC17F1E}">
      <dgm:prSet/>
      <dgm:spPr/>
      <dgm:t>
        <a:bodyPr/>
        <a:lstStyle/>
        <a:p>
          <a:endParaRPr lang="en-US" b="1"/>
        </a:p>
      </dgm:t>
    </dgm:pt>
    <dgm:pt modelId="{AEAAB054-C7D8-4CEC-9713-5804281F18B1}" type="sibTrans" cxnId="{4571C6C1-C422-4639-BAC4-B9C43DC17F1E}">
      <dgm:prSet/>
      <dgm:spPr/>
      <dgm:t>
        <a:bodyPr/>
        <a:lstStyle/>
        <a:p>
          <a:endParaRPr lang="en-US"/>
        </a:p>
      </dgm:t>
    </dgm:pt>
    <dgm:pt modelId="{57C1384D-3B6F-4BD5-B2A6-E7C5479C99C4}">
      <dgm:prSet phldrT="[Text]"/>
      <dgm:spPr>
        <a:solidFill>
          <a:srgbClr val="73966A"/>
        </a:solidFill>
      </dgm:spPr>
      <dgm:t>
        <a:bodyPr/>
        <a:lstStyle/>
        <a:p>
          <a:r>
            <a:rPr lang="en-US" b="1" dirty="0" smtClean="0"/>
            <a:t>Environment T</a:t>
          </a:r>
          <a:endParaRPr lang="en-US" b="1" dirty="0"/>
        </a:p>
      </dgm:t>
    </dgm:pt>
    <dgm:pt modelId="{41DF3AC3-B975-4FB1-A169-9B8CD2A88717}" type="parTrans" cxnId="{2600B4F9-569E-423E-AB08-3C6D7AC769A6}">
      <dgm:prSet/>
      <dgm:spPr/>
      <dgm:t>
        <a:bodyPr/>
        <a:lstStyle/>
        <a:p>
          <a:endParaRPr lang="en-US" b="1"/>
        </a:p>
      </dgm:t>
    </dgm:pt>
    <dgm:pt modelId="{B1EB60E7-F521-43AE-8ED5-419F36F0BF41}" type="sibTrans" cxnId="{2600B4F9-569E-423E-AB08-3C6D7AC769A6}">
      <dgm:prSet/>
      <dgm:spPr/>
      <dgm:t>
        <a:bodyPr/>
        <a:lstStyle/>
        <a:p>
          <a:endParaRPr lang="en-US"/>
        </a:p>
      </dgm:t>
    </dgm:pt>
    <dgm:pt modelId="{996A9C07-995F-4BE6-8844-09272FA22B59}">
      <dgm:prSet phldrT="[Text]"/>
      <dgm:spPr>
        <a:solidFill>
          <a:srgbClr val="73966A"/>
        </a:solidFill>
      </dgm:spPr>
      <dgm:t>
        <a:bodyPr/>
        <a:lstStyle/>
        <a:p>
          <a:r>
            <a:rPr lang="en-US" b="1" dirty="0" smtClean="0"/>
            <a:t>Environment A</a:t>
          </a:r>
          <a:endParaRPr lang="en-US" b="1" dirty="0"/>
        </a:p>
      </dgm:t>
    </dgm:pt>
    <dgm:pt modelId="{E562E1DF-D239-49A5-9324-C98683FDF075}" type="parTrans" cxnId="{7A81B089-3884-4D23-B19F-7683B9117F8A}">
      <dgm:prSet/>
      <dgm:spPr/>
      <dgm:t>
        <a:bodyPr/>
        <a:lstStyle/>
        <a:p>
          <a:endParaRPr lang="en-US" b="1"/>
        </a:p>
      </dgm:t>
    </dgm:pt>
    <dgm:pt modelId="{4C23EA50-27DC-46D4-A35A-3FC72E785FE8}" type="sibTrans" cxnId="{7A81B089-3884-4D23-B19F-7683B9117F8A}">
      <dgm:prSet/>
      <dgm:spPr/>
      <dgm:t>
        <a:bodyPr/>
        <a:lstStyle/>
        <a:p>
          <a:endParaRPr lang="en-US"/>
        </a:p>
      </dgm:t>
    </dgm:pt>
    <dgm:pt modelId="{91A3AFA9-ED2E-4BA8-B72F-8A3C974FD47E}">
      <dgm:prSet phldrT="[Text]"/>
      <dgm:spPr>
        <a:solidFill>
          <a:srgbClr val="73966A"/>
        </a:solidFill>
      </dgm:spPr>
      <dgm:t>
        <a:bodyPr/>
        <a:lstStyle/>
        <a:p>
          <a:r>
            <a:rPr lang="en-US" b="1" dirty="0" smtClean="0"/>
            <a:t>Environment P</a:t>
          </a:r>
          <a:endParaRPr lang="en-US" b="1" dirty="0"/>
        </a:p>
      </dgm:t>
    </dgm:pt>
    <dgm:pt modelId="{90B731F2-E034-49F4-AE39-E90AAF443ACD}" type="parTrans" cxnId="{105D9185-AB47-49D6-9EF3-D4F34060C440}">
      <dgm:prSet/>
      <dgm:spPr/>
      <dgm:t>
        <a:bodyPr/>
        <a:lstStyle/>
        <a:p>
          <a:endParaRPr lang="en-US" b="1"/>
        </a:p>
      </dgm:t>
    </dgm:pt>
    <dgm:pt modelId="{81081262-90AC-4950-8241-4B5539F7B84F}" type="sibTrans" cxnId="{105D9185-AB47-49D6-9EF3-D4F34060C440}">
      <dgm:prSet/>
      <dgm:spPr/>
      <dgm:t>
        <a:bodyPr/>
        <a:lstStyle/>
        <a:p>
          <a:endParaRPr lang="en-US"/>
        </a:p>
      </dgm:t>
    </dgm:pt>
    <dgm:pt modelId="{344F5C6A-A8E6-4C01-9503-F652BD7D1FCD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Sonar</a:t>
          </a:r>
          <a:endParaRPr lang="en-US" b="1" dirty="0"/>
        </a:p>
      </dgm:t>
    </dgm:pt>
    <dgm:pt modelId="{252A70FB-1428-4E28-812F-D528ACD0D1D3}" type="parTrans" cxnId="{2A547C50-7979-403E-B664-073807CE0484}">
      <dgm:prSet/>
      <dgm:spPr/>
      <dgm:t>
        <a:bodyPr/>
        <a:lstStyle/>
        <a:p>
          <a:endParaRPr lang="en-US" b="1"/>
        </a:p>
      </dgm:t>
    </dgm:pt>
    <dgm:pt modelId="{BE565222-BD8F-4C41-A890-7D945F64AEF3}" type="sibTrans" cxnId="{2A547C50-7979-403E-B664-073807CE0484}">
      <dgm:prSet/>
      <dgm:spPr/>
      <dgm:t>
        <a:bodyPr/>
        <a:lstStyle/>
        <a:p>
          <a:endParaRPr lang="en-US"/>
        </a:p>
      </dgm:t>
    </dgm:pt>
    <dgm:pt modelId="{37A912D8-10E3-4A06-A20F-295EA41E73A1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err="1" smtClean="0"/>
            <a:t>Gitblit</a:t>
          </a:r>
          <a:endParaRPr lang="en-US" b="1" dirty="0"/>
        </a:p>
      </dgm:t>
    </dgm:pt>
    <dgm:pt modelId="{5743A357-49FE-40F0-A7D6-4D5FBCB61B7E}" type="parTrans" cxnId="{EB8B9CA0-CF0D-49FD-B12C-4115C8522EC6}">
      <dgm:prSet/>
      <dgm:spPr/>
      <dgm:t>
        <a:bodyPr/>
        <a:lstStyle/>
        <a:p>
          <a:endParaRPr lang="en-US" b="1"/>
        </a:p>
      </dgm:t>
    </dgm:pt>
    <dgm:pt modelId="{488B66CD-F0D4-4500-84DC-5ADB3D9EA9FF}" type="sibTrans" cxnId="{EB8B9CA0-CF0D-49FD-B12C-4115C8522EC6}">
      <dgm:prSet/>
      <dgm:spPr/>
      <dgm:t>
        <a:bodyPr/>
        <a:lstStyle/>
        <a:p>
          <a:endParaRPr lang="en-US"/>
        </a:p>
      </dgm:t>
    </dgm:pt>
    <dgm:pt modelId="{6FDE4073-2266-46E5-AB34-B957AE9D8629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Nexus</a:t>
          </a:r>
          <a:endParaRPr lang="en-US" b="1" dirty="0"/>
        </a:p>
      </dgm:t>
    </dgm:pt>
    <dgm:pt modelId="{9008B230-452B-4DF1-9719-7531FFB29D64}" type="parTrans" cxnId="{9F70BB82-ED37-4039-A982-B9DECE893A69}">
      <dgm:prSet/>
      <dgm:spPr/>
      <dgm:t>
        <a:bodyPr/>
        <a:lstStyle/>
        <a:p>
          <a:endParaRPr lang="en-US" b="1"/>
        </a:p>
      </dgm:t>
    </dgm:pt>
    <dgm:pt modelId="{7A10DA82-E423-414C-895E-C7FD7D7540BF}" type="sibTrans" cxnId="{9F70BB82-ED37-4039-A982-B9DECE893A69}">
      <dgm:prSet/>
      <dgm:spPr/>
      <dgm:t>
        <a:bodyPr/>
        <a:lstStyle/>
        <a:p>
          <a:endParaRPr lang="en-US"/>
        </a:p>
      </dgm:t>
    </dgm:pt>
    <dgm:pt modelId="{A4D9E739-1F26-4DB5-95BC-060EFF850C38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err="1" smtClean="0"/>
            <a:t>JenkinsDataContainer</a:t>
          </a:r>
          <a:endParaRPr lang="en-US" b="1" dirty="0"/>
        </a:p>
      </dgm:t>
    </dgm:pt>
    <dgm:pt modelId="{C266763B-56FF-4A7F-B3F8-86AAB75B2673}" type="parTrans" cxnId="{4044CE36-A9A1-4EF3-B346-E69C227EEB37}">
      <dgm:prSet/>
      <dgm:spPr/>
      <dgm:t>
        <a:bodyPr/>
        <a:lstStyle/>
        <a:p>
          <a:endParaRPr lang="en-US"/>
        </a:p>
      </dgm:t>
    </dgm:pt>
    <dgm:pt modelId="{E9D22240-F129-4FC6-89AA-A4EE57FD13C0}" type="sibTrans" cxnId="{4044CE36-A9A1-4EF3-B346-E69C227EEB37}">
      <dgm:prSet/>
      <dgm:spPr/>
      <dgm:t>
        <a:bodyPr/>
        <a:lstStyle/>
        <a:p>
          <a:endParaRPr lang="en-US"/>
        </a:p>
      </dgm:t>
    </dgm:pt>
    <dgm:pt modelId="{13DD71D6-E19B-4E44-B09A-3159ADA37D31}" type="pres">
      <dgm:prSet presAssocID="{EFF32005-4777-4375-A8D9-A43C39EBFF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033CA7-BDDB-46A8-AE62-A7461F575E92}" type="pres">
      <dgm:prSet presAssocID="{43087295-6BDB-4623-8081-D6883058584B}" presName="hierRoot1" presStyleCnt="0">
        <dgm:presLayoutVars>
          <dgm:hierBranch val="init"/>
        </dgm:presLayoutVars>
      </dgm:prSet>
      <dgm:spPr/>
    </dgm:pt>
    <dgm:pt modelId="{268A4F6D-BA6C-401C-94C7-5D2EE53FC5F0}" type="pres">
      <dgm:prSet presAssocID="{43087295-6BDB-4623-8081-D6883058584B}" presName="rootComposite1" presStyleCnt="0"/>
      <dgm:spPr/>
    </dgm:pt>
    <dgm:pt modelId="{CE1B213C-5934-4E21-92D1-1715429D7513}" type="pres">
      <dgm:prSet presAssocID="{43087295-6BDB-4623-8081-D688305858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811854-6646-4D95-BFD6-791BB36A1EE5}" type="pres">
      <dgm:prSet presAssocID="{43087295-6BDB-4623-8081-D6883058584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38743AE-9444-48C0-8D2A-3E4474BC4B18}" type="pres">
      <dgm:prSet presAssocID="{43087295-6BDB-4623-8081-D6883058584B}" presName="hierChild2" presStyleCnt="0"/>
      <dgm:spPr/>
    </dgm:pt>
    <dgm:pt modelId="{70127B94-B748-486F-A83B-62B8F04F42C6}" type="pres">
      <dgm:prSet presAssocID="{EB42FAED-562B-43F3-887A-30F42D54FF06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2A48898-30BB-4D8B-BCE7-A6D1DFB5098A}" type="pres">
      <dgm:prSet presAssocID="{6C850821-61AB-4775-82B6-C217450A21AC}" presName="hierRoot2" presStyleCnt="0">
        <dgm:presLayoutVars>
          <dgm:hierBranch val="init"/>
        </dgm:presLayoutVars>
      </dgm:prSet>
      <dgm:spPr/>
    </dgm:pt>
    <dgm:pt modelId="{7F422C4A-9B23-4C51-881F-D2D553ECCBFB}" type="pres">
      <dgm:prSet presAssocID="{6C850821-61AB-4775-82B6-C217450A21AC}" presName="rootComposite" presStyleCnt="0"/>
      <dgm:spPr/>
    </dgm:pt>
    <dgm:pt modelId="{FC4ECB18-7DC6-4E1E-9222-52C280C13A26}" type="pres">
      <dgm:prSet presAssocID="{6C850821-61AB-4775-82B6-C217450A21AC}" presName="rootText" presStyleLbl="node2" presStyleIdx="0" presStyleCnt="5" custScaleX="1415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982AE9-E6B2-4D53-A427-3D6FB10C6BE5}" type="pres">
      <dgm:prSet presAssocID="{6C850821-61AB-4775-82B6-C217450A21AC}" presName="rootConnector" presStyleLbl="node2" presStyleIdx="0" presStyleCnt="5"/>
      <dgm:spPr/>
      <dgm:t>
        <a:bodyPr/>
        <a:lstStyle/>
        <a:p>
          <a:endParaRPr lang="en-US"/>
        </a:p>
      </dgm:t>
    </dgm:pt>
    <dgm:pt modelId="{39F6B1BE-B7DA-4D7D-9595-3C6E0E487E29}" type="pres">
      <dgm:prSet presAssocID="{6C850821-61AB-4775-82B6-C217450A21AC}" presName="hierChild4" presStyleCnt="0"/>
      <dgm:spPr/>
    </dgm:pt>
    <dgm:pt modelId="{BC5B546B-112A-40B6-BD4A-F7F2496A996C}" type="pres">
      <dgm:prSet presAssocID="{F0FABFC0-4979-4155-857F-B4F9AAAEE303}" presName="Name37" presStyleLbl="parChTrans1D3" presStyleIdx="0" presStyleCnt="5"/>
      <dgm:spPr/>
      <dgm:t>
        <a:bodyPr/>
        <a:lstStyle/>
        <a:p>
          <a:endParaRPr lang="en-US"/>
        </a:p>
      </dgm:t>
    </dgm:pt>
    <dgm:pt modelId="{7B36AB85-63CF-4EE3-A07B-79ED82EAC95E}" type="pres">
      <dgm:prSet presAssocID="{D3AD0E83-154A-49A9-8BA1-902DCA84E987}" presName="hierRoot2" presStyleCnt="0">
        <dgm:presLayoutVars>
          <dgm:hierBranch val="init"/>
        </dgm:presLayoutVars>
      </dgm:prSet>
      <dgm:spPr/>
    </dgm:pt>
    <dgm:pt modelId="{BE57DE14-D79D-497A-8788-1F406F9A7E30}" type="pres">
      <dgm:prSet presAssocID="{D3AD0E83-154A-49A9-8BA1-902DCA84E987}" presName="rootComposite" presStyleCnt="0"/>
      <dgm:spPr/>
    </dgm:pt>
    <dgm:pt modelId="{2D7B8313-7B5F-4480-B5E7-BCE4F6163B6B}" type="pres">
      <dgm:prSet presAssocID="{D3AD0E83-154A-49A9-8BA1-902DCA84E987}" presName="rootText" presStyleLbl="node3" presStyleIdx="0" presStyleCnt="5" custScaleX="157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598DA2-20F4-4B5C-B745-CBBEF91FF028}" type="pres">
      <dgm:prSet presAssocID="{D3AD0E83-154A-49A9-8BA1-902DCA84E987}" presName="rootConnector" presStyleLbl="node3" presStyleIdx="0" presStyleCnt="5"/>
      <dgm:spPr/>
      <dgm:t>
        <a:bodyPr/>
        <a:lstStyle/>
        <a:p>
          <a:endParaRPr lang="en-US"/>
        </a:p>
      </dgm:t>
    </dgm:pt>
    <dgm:pt modelId="{3A657F7B-98D5-4151-A2D0-45E1D0C239F1}" type="pres">
      <dgm:prSet presAssocID="{D3AD0E83-154A-49A9-8BA1-902DCA84E987}" presName="hierChild4" presStyleCnt="0"/>
      <dgm:spPr/>
    </dgm:pt>
    <dgm:pt modelId="{721DA089-80E4-4466-9A12-54BFBAB6E868}" type="pres">
      <dgm:prSet presAssocID="{D3AD0E83-154A-49A9-8BA1-902DCA84E987}" presName="hierChild5" presStyleCnt="0"/>
      <dgm:spPr/>
    </dgm:pt>
    <dgm:pt modelId="{B4A2EBAF-7E72-4F17-B012-C73BE4BDA3AB}" type="pres">
      <dgm:prSet presAssocID="{41DF3AC3-B975-4FB1-A169-9B8CD2A88717}" presName="Name37" presStyleLbl="parChTrans1D3" presStyleIdx="1" presStyleCnt="5"/>
      <dgm:spPr/>
      <dgm:t>
        <a:bodyPr/>
        <a:lstStyle/>
        <a:p>
          <a:endParaRPr lang="en-US"/>
        </a:p>
      </dgm:t>
    </dgm:pt>
    <dgm:pt modelId="{E44E1C88-2DDD-49C8-96E8-A58E981F1FE6}" type="pres">
      <dgm:prSet presAssocID="{57C1384D-3B6F-4BD5-B2A6-E7C5479C99C4}" presName="hierRoot2" presStyleCnt="0">
        <dgm:presLayoutVars>
          <dgm:hierBranch val="init"/>
        </dgm:presLayoutVars>
      </dgm:prSet>
      <dgm:spPr/>
    </dgm:pt>
    <dgm:pt modelId="{FF3045B1-CA31-4AB8-A802-9101923BCF9D}" type="pres">
      <dgm:prSet presAssocID="{57C1384D-3B6F-4BD5-B2A6-E7C5479C99C4}" presName="rootComposite" presStyleCnt="0"/>
      <dgm:spPr/>
    </dgm:pt>
    <dgm:pt modelId="{FC6861FA-1010-4B08-803A-B2D22649E65D}" type="pres">
      <dgm:prSet presAssocID="{57C1384D-3B6F-4BD5-B2A6-E7C5479C99C4}" presName="rootText" presStyleLbl="node3" presStyleIdx="1" presStyleCnt="5" custScaleX="157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6091C0-6283-4620-B599-5C43335AC86B}" type="pres">
      <dgm:prSet presAssocID="{57C1384D-3B6F-4BD5-B2A6-E7C5479C99C4}" presName="rootConnector" presStyleLbl="node3" presStyleIdx="1" presStyleCnt="5"/>
      <dgm:spPr/>
      <dgm:t>
        <a:bodyPr/>
        <a:lstStyle/>
        <a:p>
          <a:endParaRPr lang="en-US"/>
        </a:p>
      </dgm:t>
    </dgm:pt>
    <dgm:pt modelId="{485B7ED1-D5F5-4184-8BCE-29595442FE92}" type="pres">
      <dgm:prSet presAssocID="{57C1384D-3B6F-4BD5-B2A6-E7C5479C99C4}" presName="hierChild4" presStyleCnt="0"/>
      <dgm:spPr/>
    </dgm:pt>
    <dgm:pt modelId="{2DAF8138-A32D-44A9-BB68-517CA9D5A27C}" type="pres">
      <dgm:prSet presAssocID="{57C1384D-3B6F-4BD5-B2A6-E7C5479C99C4}" presName="hierChild5" presStyleCnt="0"/>
      <dgm:spPr/>
    </dgm:pt>
    <dgm:pt modelId="{49453007-C4F3-4E07-AC66-E83D4158A549}" type="pres">
      <dgm:prSet presAssocID="{E562E1DF-D239-49A5-9324-C98683FDF075}" presName="Name37" presStyleLbl="parChTrans1D3" presStyleIdx="2" presStyleCnt="5"/>
      <dgm:spPr/>
      <dgm:t>
        <a:bodyPr/>
        <a:lstStyle/>
        <a:p>
          <a:endParaRPr lang="en-US"/>
        </a:p>
      </dgm:t>
    </dgm:pt>
    <dgm:pt modelId="{359EFA7D-A247-463C-AFE0-F8409A54EFC1}" type="pres">
      <dgm:prSet presAssocID="{996A9C07-995F-4BE6-8844-09272FA22B59}" presName="hierRoot2" presStyleCnt="0">
        <dgm:presLayoutVars>
          <dgm:hierBranch val="init"/>
        </dgm:presLayoutVars>
      </dgm:prSet>
      <dgm:spPr/>
    </dgm:pt>
    <dgm:pt modelId="{062F8C40-CDBF-481E-813C-A475C7165A5B}" type="pres">
      <dgm:prSet presAssocID="{996A9C07-995F-4BE6-8844-09272FA22B59}" presName="rootComposite" presStyleCnt="0"/>
      <dgm:spPr/>
    </dgm:pt>
    <dgm:pt modelId="{1955E396-116E-474C-8F5C-D9E6EB793834}" type="pres">
      <dgm:prSet presAssocID="{996A9C07-995F-4BE6-8844-09272FA22B59}" presName="rootText" presStyleLbl="node3" presStyleIdx="2" presStyleCnt="5" custScaleX="157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C5A431-F1D6-42F1-8F67-9B775BE66BA2}" type="pres">
      <dgm:prSet presAssocID="{996A9C07-995F-4BE6-8844-09272FA22B59}" presName="rootConnector" presStyleLbl="node3" presStyleIdx="2" presStyleCnt="5"/>
      <dgm:spPr/>
      <dgm:t>
        <a:bodyPr/>
        <a:lstStyle/>
        <a:p>
          <a:endParaRPr lang="en-US"/>
        </a:p>
      </dgm:t>
    </dgm:pt>
    <dgm:pt modelId="{0EBB842E-04D6-4B68-A81A-C0D32B8FD259}" type="pres">
      <dgm:prSet presAssocID="{996A9C07-995F-4BE6-8844-09272FA22B59}" presName="hierChild4" presStyleCnt="0"/>
      <dgm:spPr/>
    </dgm:pt>
    <dgm:pt modelId="{89F77C16-9619-4F14-8C56-EE6F1FD6825C}" type="pres">
      <dgm:prSet presAssocID="{996A9C07-995F-4BE6-8844-09272FA22B59}" presName="hierChild5" presStyleCnt="0"/>
      <dgm:spPr/>
    </dgm:pt>
    <dgm:pt modelId="{5BFFDCF5-3455-4224-9006-30524CC64DAA}" type="pres">
      <dgm:prSet presAssocID="{90B731F2-E034-49F4-AE39-E90AAF443ACD}" presName="Name37" presStyleLbl="parChTrans1D3" presStyleIdx="3" presStyleCnt="5"/>
      <dgm:spPr/>
      <dgm:t>
        <a:bodyPr/>
        <a:lstStyle/>
        <a:p>
          <a:endParaRPr lang="en-US"/>
        </a:p>
      </dgm:t>
    </dgm:pt>
    <dgm:pt modelId="{FA9F9FF3-C39B-4DAE-88F5-E282B50B77D8}" type="pres">
      <dgm:prSet presAssocID="{91A3AFA9-ED2E-4BA8-B72F-8A3C974FD47E}" presName="hierRoot2" presStyleCnt="0">
        <dgm:presLayoutVars>
          <dgm:hierBranch val="init"/>
        </dgm:presLayoutVars>
      </dgm:prSet>
      <dgm:spPr/>
    </dgm:pt>
    <dgm:pt modelId="{FEEA3268-1166-4748-A6EA-20B681D757C2}" type="pres">
      <dgm:prSet presAssocID="{91A3AFA9-ED2E-4BA8-B72F-8A3C974FD47E}" presName="rootComposite" presStyleCnt="0"/>
      <dgm:spPr/>
    </dgm:pt>
    <dgm:pt modelId="{09AEE036-72B6-4667-9E03-21B270608F9D}" type="pres">
      <dgm:prSet presAssocID="{91A3AFA9-ED2E-4BA8-B72F-8A3C974FD47E}" presName="rootText" presStyleLbl="node3" presStyleIdx="3" presStyleCnt="5" custScaleX="157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47D4AB-2C70-4145-B82D-0E0718046EF1}" type="pres">
      <dgm:prSet presAssocID="{91A3AFA9-ED2E-4BA8-B72F-8A3C974FD47E}" presName="rootConnector" presStyleLbl="node3" presStyleIdx="3" presStyleCnt="5"/>
      <dgm:spPr/>
      <dgm:t>
        <a:bodyPr/>
        <a:lstStyle/>
        <a:p>
          <a:endParaRPr lang="en-US"/>
        </a:p>
      </dgm:t>
    </dgm:pt>
    <dgm:pt modelId="{BB262FB9-94E1-48B5-87D3-47331D9A118F}" type="pres">
      <dgm:prSet presAssocID="{91A3AFA9-ED2E-4BA8-B72F-8A3C974FD47E}" presName="hierChild4" presStyleCnt="0"/>
      <dgm:spPr/>
    </dgm:pt>
    <dgm:pt modelId="{51CF8677-0DD8-4249-BEAE-FCAF906092DB}" type="pres">
      <dgm:prSet presAssocID="{91A3AFA9-ED2E-4BA8-B72F-8A3C974FD47E}" presName="hierChild5" presStyleCnt="0"/>
      <dgm:spPr/>
    </dgm:pt>
    <dgm:pt modelId="{5E926C44-AB52-4CF3-A15A-EB867741E812}" type="pres">
      <dgm:prSet presAssocID="{6C850821-61AB-4775-82B6-C217450A21AC}" presName="hierChild5" presStyleCnt="0"/>
      <dgm:spPr/>
    </dgm:pt>
    <dgm:pt modelId="{D03612AA-6F19-407F-85B1-39AFCF9CBFC0}" type="pres">
      <dgm:prSet presAssocID="{F36C3F55-29A6-443A-8740-CA39C3EC7E8A}" presName="Name37" presStyleLbl="parChTrans1D2" presStyleIdx="1" presStyleCnt="5"/>
      <dgm:spPr/>
      <dgm:t>
        <a:bodyPr/>
        <a:lstStyle/>
        <a:p>
          <a:endParaRPr lang="en-US"/>
        </a:p>
      </dgm:t>
    </dgm:pt>
    <dgm:pt modelId="{DB2E53DC-A994-4F6C-BEA2-22252FD6C638}" type="pres">
      <dgm:prSet presAssocID="{F7A73D05-E187-4FAE-B341-E9A15977D1CE}" presName="hierRoot2" presStyleCnt="0">
        <dgm:presLayoutVars>
          <dgm:hierBranch val="init"/>
        </dgm:presLayoutVars>
      </dgm:prSet>
      <dgm:spPr/>
    </dgm:pt>
    <dgm:pt modelId="{F9FDE0D5-5FD6-4B7A-B733-31F33B79D6C6}" type="pres">
      <dgm:prSet presAssocID="{F7A73D05-E187-4FAE-B341-E9A15977D1CE}" presName="rootComposite" presStyleCnt="0"/>
      <dgm:spPr/>
    </dgm:pt>
    <dgm:pt modelId="{FE49D429-65E7-4087-BF90-DE38FC3807A3}" type="pres">
      <dgm:prSet presAssocID="{F7A73D05-E187-4FAE-B341-E9A15977D1CE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D526E5-8AA9-4037-A55A-7225C60FDB1F}" type="pres">
      <dgm:prSet presAssocID="{F7A73D05-E187-4FAE-B341-E9A15977D1CE}" presName="rootConnector" presStyleLbl="node2" presStyleIdx="1" presStyleCnt="5"/>
      <dgm:spPr/>
      <dgm:t>
        <a:bodyPr/>
        <a:lstStyle/>
        <a:p>
          <a:endParaRPr lang="en-US"/>
        </a:p>
      </dgm:t>
    </dgm:pt>
    <dgm:pt modelId="{65D68671-7267-4CBE-9E79-AC4689F850EF}" type="pres">
      <dgm:prSet presAssocID="{F7A73D05-E187-4FAE-B341-E9A15977D1CE}" presName="hierChild4" presStyleCnt="0"/>
      <dgm:spPr/>
    </dgm:pt>
    <dgm:pt modelId="{DE0177CC-9F43-4D02-BC3D-655372E0E2DC}" type="pres">
      <dgm:prSet presAssocID="{C266763B-56FF-4A7F-B3F8-86AAB75B2673}" presName="Name37" presStyleLbl="parChTrans1D3" presStyleIdx="4" presStyleCnt="5"/>
      <dgm:spPr/>
      <dgm:t>
        <a:bodyPr/>
        <a:lstStyle/>
        <a:p>
          <a:endParaRPr lang="en-US"/>
        </a:p>
      </dgm:t>
    </dgm:pt>
    <dgm:pt modelId="{D6F6E0EC-57E5-46B5-A879-AB46A33B44C5}" type="pres">
      <dgm:prSet presAssocID="{A4D9E739-1F26-4DB5-95BC-060EFF850C38}" presName="hierRoot2" presStyleCnt="0">
        <dgm:presLayoutVars>
          <dgm:hierBranch val="init"/>
        </dgm:presLayoutVars>
      </dgm:prSet>
      <dgm:spPr/>
    </dgm:pt>
    <dgm:pt modelId="{DFFC9AF2-A763-40CB-9BAA-0CE0655F8B26}" type="pres">
      <dgm:prSet presAssocID="{A4D9E739-1F26-4DB5-95BC-060EFF850C38}" presName="rootComposite" presStyleCnt="0"/>
      <dgm:spPr/>
    </dgm:pt>
    <dgm:pt modelId="{F7EDFB13-3981-4EB9-BB6F-A3CC9BDC4544}" type="pres">
      <dgm:prSet presAssocID="{A4D9E739-1F26-4DB5-95BC-060EFF850C38}" presName="rootText" presStyleLbl="node3" presStyleIdx="4" presStyleCnt="5" custScaleX="191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B28B25-5B29-4358-8D77-27699D778583}" type="pres">
      <dgm:prSet presAssocID="{A4D9E739-1F26-4DB5-95BC-060EFF850C38}" presName="rootConnector" presStyleLbl="node3" presStyleIdx="4" presStyleCnt="5"/>
      <dgm:spPr/>
      <dgm:t>
        <a:bodyPr/>
        <a:lstStyle/>
        <a:p>
          <a:endParaRPr lang="en-US"/>
        </a:p>
      </dgm:t>
    </dgm:pt>
    <dgm:pt modelId="{49196CD6-52AA-42AF-A6C1-DF71CFC6C4B0}" type="pres">
      <dgm:prSet presAssocID="{A4D9E739-1F26-4DB5-95BC-060EFF850C38}" presName="hierChild4" presStyleCnt="0"/>
      <dgm:spPr/>
    </dgm:pt>
    <dgm:pt modelId="{2B481F7D-BA65-4635-A55C-FD79C41CDBE2}" type="pres">
      <dgm:prSet presAssocID="{A4D9E739-1F26-4DB5-95BC-060EFF850C38}" presName="hierChild5" presStyleCnt="0"/>
      <dgm:spPr/>
    </dgm:pt>
    <dgm:pt modelId="{DF21205A-E93F-4849-ABC6-3C66317E83A3}" type="pres">
      <dgm:prSet presAssocID="{F7A73D05-E187-4FAE-B341-E9A15977D1CE}" presName="hierChild5" presStyleCnt="0"/>
      <dgm:spPr/>
    </dgm:pt>
    <dgm:pt modelId="{2F17AACE-E4E6-41AE-8C40-0AD7A4CB68DC}" type="pres">
      <dgm:prSet presAssocID="{252A70FB-1428-4E28-812F-D528ACD0D1D3}" presName="Name37" presStyleLbl="parChTrans1D2" presStyleIdx="2" presStyleCnt="5"/>
      <dgm:spPr/>
      <dgm:t>
        <a:bodyPr/>
        <a:lstStyle/>
        <a:p>
          <a:endParaRPr lang="en-US"/>
        </a:p>
      </dgm:t>
    </dgm:pt>
    <dgm:pt modelId="{102C23B6-0357-4A6C-AFF7-E99925922526}" type="pres">
      <dgm:prSet presAssocID="{344F5C6A-A8E6-4C01-9503-F652BD7D1FCD}" presName="hierRoot2" presStyleCnt="0">
        <dgm:presLayoutVars>
          <dgm:hierBranch val="init"/>
        </dgm:presLayoutVars>
      </dgm:prSet>
      <dgm:spPr/>
    </dgm:pt>
    <dgm:pt modelId="{864F2C63-11F7-4E44-856F-A4637B018670}" type="pres">
      <dgm:prSet presAssocID="{344F5C6A-A8E6-4C01-9503-F652BD7D1FCD}" presName="rootComposite" presStyleCnt="0"/>
      <dgm:spPr/>
    </dgm:pt>
    <dgm:pt modelId="{8F1DC7BC-2E33-45CB-A5BC-8ACE05A970AF}" type="pres">
      <dgm:prSet presAssocID="{344F5C6A-A8E6-4C01-9503-F652BD7D1FC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10169E-7118-4EBB-ACEE-54A7DCCDED03}" type="pres">
      <dgm:prSet presAssocID="{344F5C6A-A8E6-4C01-9503-F652BD7D1FCD}" presName="rootConnector" presStyleLbl="node2" presStyleIdx="2" presStyleCnt="5"/>
      <dgm:spPr/>
      <dgm:t>
        <a:bodyPr/>
        <a:lstStyle/>
        <a:p>
          <a:endParaRPr lang="en-US"/>
        </a:p>
      </dgm:t>
    </dgm:pt>
    <dgm:pt modelId="{0A2652AE-633E-4E2B-9DDB-E3A3058AF660}" type="pres">
      <dgm:prSet presAssocID="{344F5C6A-A8E6-4C01-9503-F652BD7D1FCD}" presName="hierChild4" presStyleCnt="0"/>
      <dgm:spPr/>
    </dgm:pt>
    <dgm:pt modelId="{83D7AE76-D3D6-4A4E-932F-F1BAAF9EC558}" type="pres">
      <dgm:prSet presAssocID="{344F5C6A-A8E6-4C01-9503-F652BD7D1FCD}" presName="hierChild5" presStyleCnt="0"/>
      <dgm:spPr/>
    </dgm:pt>
    <dgm:pt modelId="{A675B8B9-A486-4FCE-9E87-B253FBD30468}" type="pres">
      <dgm:prSet presAssocID="{5743A357-49FE-40F0-A7D6-4D5FBCB61B7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6AAA0B29-5CCE-4E06-BD73-A690F3671815}" type="pres">
      <dgm:prSet presAssocID="{37A912D8-10E3-4A06-A20F-295EA41E73A1}" presName="hierRoot2" presStyleCnt="0">
        <dgm:presLayoutVars>
          <dgm:hierBranch val="init"/>
        </dgm:presLayoutVars>
      </dgm:prSet>
      <dgm:spPr/>
    </dgm:pt>
    <dgm:pt modelId="{E674B332-AD15-4090-B304-670DE8F56647}" type="pres">
      <dgm:prSet presAssocID="{37A912D8-10E3-4A06-A20F-295EA41E73A1}" presName="rootComposite" presStyleCnt="0"/>
      <dgm:spPr/>
    </dgm:pt>
    <dgm:pt modelId="{E0E76BC9-CA00-4DA1-BACE-EA51E18BF88F}" type="pres">
      <dgm:prSet presAssocID="{37A912D8-10E3-4A06-A20F-295EA41E73A1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AA73B-8180-4F3D-A2F0-69639EFD9EC5}" type="pres">
      <dgm:prSet presAssocID="{37A912D8-10E3-4A06-A20F-295EA41E73A1}" presName="rootConnector" presStyleLbl="node2" presStyleIdx="3" presStyleCnt="5"/>
      <dgm:spPr/>
      <dgm:t>
        <a:bodyPr/>
        <a:lstStyle/>
        <a:p>
          <a:endParaRPr lang="en-US"/>
        </a:p>
      </dgm:t>
    </dgm:pt>
    <dgm:pt modelId="{E8772132-4EB4-49F9-89E0-24C84BD8284A}" type="pres">
      <dgm:prSet presAssocID="{37A912D8-10E3-4A06-A20F-295EA41E73A1}" presName="hierChild4" presStyleCnt="0"/>
      <dgm:spPr/>
    </dgm:pt>
    <dgm:pt modelId="{DE1B9B91-9356-492E-9AD6-1738761DE2C5}" type="pres">
      <dgm:prSet presAssocID="{37A912D8-10E3-4A06-A20F-295EA41E73A1}" presName="hierChild5" presStyleCnt="0"/>
      <dgm:spPr/>
    </dgm:pt>
    <dgm:pt modelId="{C996C283-2E6B-4FF8-9339-CB3D0FB3248F}" type="pres">
      <dgm:prSet presAssocID="{9008B230-452B-4DF1-9719-7531FFB29D64}" presName="Name37" presStyleLbl="parChTrans1D2" presStyleIdx="4" presStyleCnt="5"/>
      <dgm:spPr/>
      <dgm:t>
        <a:bodyPr/>
        <a:lstStyle/>
        <a:p>
          <a:endParaRPr lang="en-US"/>
        </a:p>
      </dgm:t>
    </dgm:pt>
    <dgm:pt modelId="{E2FADB1A-8398-4EC1-81C6-23C5C24DC3C3}" type="pres">
      <dgm:prSet presAssocID="{6FDE4073-2266-46E5-AB34-B957AE9D8629}" presName="hierRoot2" presStyleCnt="0">
        <dgm:presLayoutVars>
          <dgm:hierBranch val="init"/>
        </dgm:presLayoutVars>
      </dgm:prSet>
      <dgm:spPr/>
    </dgm:pt>
    <dgm:pt modelId="{4F5116D8-19F6-47E4-8707-F8F1BED88B25}" type="pres">
      <dgm:prSet presAssocID="{6FDE4073-2266-46E5-AB34-B957AE9D8629}" presName="rootComposite" presStyleCnt="0"/>
      <dgm:spPr/>
    </dgm:pt>
    <dgm:pt modelId="{ECAFBE75-A79B-4A08-A333-F438DD5D72C0}" type="pres">
      <dgm:prSet presAssocID="{6FDE4073-2266-46E5-AB34-B957AE9D8629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0CC833-415E-4A27-A960-20AE8553858A}" type="pres">
      <dgm:prSet presAssocID="{6FDE4073-2266-46E5-AB34-B957AE9D8629}" presName="rootConnector" presStyleLbl="node2" presStyleIdx="4" presStyleCnt="5"/>
      <dgm:spPr/>
      <dgm:t>
        <a:bodyPr/>
        <a:lstStyle/>
        <a:p>
          <a:endParaRPr lang="en-US"/>
        </a:p>
      </dgm:t>
    </dgm:pt>
    <dgm:pt modelId="{4281A333-AC6E-4771-ABB8-F53F66EB545C}" type="pres">
      <dgm:prSet presAssocID="{6FDE4073-2266-46E5-AB34-B957AE9D8629}" presName="hierChild4" presStyleCnt="0"/>
      <dgm:spPr/>
    </dgm:pt>
    <dgm:pt modelId="{3F76D9C2-58B4-4873-B03D-67D3931A71A1}" type="pres">
      <dgm:prSet presAssocID="{6FDE4073-2266-46E5-AB34-B957AE9D8629}" presName="hierChild5" presStyleCnt="0"/>
      <dgm:spPr/>
    </dgm:pt>
    <dgm:pt modelId="{CE15F052-6080-415A-90D6-86CBC2428055}" type="pres">
      <dgm:prSet presAssocID="{43087295-6BDB-4623-8081-D6883058584B}" presName="hierChild3" presStyleCnt="0"/>
      <dgm:spPr/>
    </dgm:pt>
  </dgm:ptLst>
  <dgm:cxnLst>
    <dgm:cxn modelId="{196B668F-2221-4C91-AFD4-3F03EC82F077}" srcId="{EFF32005-4777-4375-A8D9-A43C39EBFF0F}" destId="{43087295-6BDB-4623-8081-D6883058584B}" srcOrd="0" destOrd="0" parTransId="{9F1FB33F-74CD-4C0F-B625-63CF949A6D50}" sibTransId="{2E0B3316-10BC-4484-BDB4-4AEA87FBBF4A}"/>
    <dgm:cxn modelId="{67129F04-53EE-415E-8C8D-090AB99691B9}" type="presOf" srcId="{F36C3F55-29A6-443A-8740-CA39C3EC7E8A}" destId="{D03612AA-6F19-407F-85B1-39AFCF9CBFC0}" srcOrd="0" destOrd="0" presId="urn:microsoft.com/office/officeart/2005/8/layout/orgChart1"/>
    <dgm:cxn modelId="{5AA76B2C-5F83-4ED1-BFD1-2C80B36B0DC8}" type="presOf" srcId="{5743A357-49FE-40F0-A7D6-4D5FBCB61B7E}" destId="{A675B8B9-A486-4FCE-9E87-B253FBD30468}" srcOrd="0" destOrd="0" presId="urn:microsoft.com/office/officeart/2005/8/layout/orgChart1"/>
    <dgm:cxn modelId="{F50C9399-B52E-4ECF-8211-7BC1C6266AC6}" type="presOf" srcId="{9008B230-452B-4DF1-9719-7531FFB29D64}" destId="{C996C283-2E6B-4FF8-9339-CB3D0FB3248F}" srcOrd="0" destOrd="0" presId="urn:microsoft.com/office/officeart/2005/8/layout/orgChart1"/>
    <dgm:cxn modelId="{105D9185-AB47-49D6-9EF3-D4F34060C440}" srcId="{6C850821-61AB-4775-82B6-C217450A21AC}" destId="{91A3AFA9-ED2E-4BA8-B72F-8A3C974FD47E}" srcOrd="3" destOrd="0" parTransId="{90B731F2-E034-49F4-AE39-E90AAF443ACD}" sibTransId="{81081262-90AC-4950-8241-4B5539F7B84F}"/>
    <dgm:cxn modelId="{EB8B9CA0-CF0D-49FD-B12C-4115C8522EC6}" srcId="{43087295-6BDB-4623-8081-D6883058584B}" destId="{37A912D8-10E3-4A06-A20F-295EA41E73A1}" srcOrd="3" destOrd="0" parTransId="{5743A357-49FE-40F0-A7D6-4D5FBCB61B7E}" sibTransId="{488B66CD-F0D4-4500-84DC-5ADB3D9EA9FF}"/>
    <dgm:cxn modelId="{1E453603-E89F-46DA-8751-CA03A35FCF27}" type="presOf" srcId="{D3AD0E83-154A-49A9-8BA1-902DCA84E987}" destId="{9F598DA2-20F4-4B5C-B745-CBBEF91FF028}" srcOrd="1" destOrd="0" presId="urn:microsoft.com/office/officeart/2005/8/layout/orgChart1"/>
    <dgm:cxn modelId="{63EB0CA1-DE8D-45E6-994F-94176A6BD4D5}" type="presOf" srcId="{344F5C6A-A8E6-4C01-9503-F652BD7D1FCD}" destId="{8F1DC7BC-2E33-45CB-A5BC-8ACE05A970AF}" srcOrd="0" destOrd="0" presId="urn:microsoft.com/office/officeart/2005/8/layout/orgChart1"/>
    <dgm:cxn modelId="{C91CCFD8-AB64-40F5-BE99-9F3C919FA7B3}" type="presOf" srcId="{6FDE4073-2266-46E5-AB34-B957AE9D8629}" destId="{ECAFBE75-A79B-4A08-A333-F438DD5D72C0}" srcOrd="0" destOrd="0" presId="urn:microsoft.com/office/officeart/2005/8/layout/orgChart1"/>
    <dgm:cxn modelId="{2A547C50-7979-403E-B664-073807CE0484}" srcId="{43087295-6BDB-4623-8081-D6883058584B}" destId="{344F5C6A-A8E6-4C01-9503-F652BD7D1FCD}" srcOrd="2" destOrd="0" parTransId="{252A70FB-1428-4E28-812F-D528ACD0D1D3}" sibTransId="{BE565222-BD8F-4C41-A890-7D945F64AEF3}"/>
    <dgm:cxn modelId="{73B24AE8-9BF9-4F18-8A17-D9A91A8D0BA2}" type="presOf" srcId="{91A3AFA9-ED2E-4BA8-B72F-8A3C974FD47E}" destId="{09AEE036-72B6-4667-9E03-21B270608F9D}" srcOrd="0" destOrd="0" presId="urn:microsoft.com/office/officeart/2005/8/layout/orgChart1"/>
    <dgm:cxn modelId="{7F8A7EBA-8EB5-4FCE-BDA4-0E5F305361C2}" type="presOf" srcId="{43087295-6BDB-4623-8081-D6883058584B}" destId="{D8811854-6646-4D95-BFD6-791BB36A1EE5}" srcOrd="1" destOrd="0" presId="urn:microsoft.com/office/officeart/2005/8/layout/orgChart1"/>
    <dgm:cxn modelId="{CE0A5FF5-6883-4C98-8E2B-721CF78F8869}" type="presOf" srcId="{F7A73D05-E187-4FAE-B341-E9A15977D1CE}" destId="{49D526E5-8AA9-4037-A55A-7225C60FDB1F}" srcOrd="1" destOrd="0" presId="urn:microsoft.com/office/officeart/2005/8/layout/orgChart1"/>
    <dgm:cxn modelId="{987F81EE-A27E-4837-AD0C-23727470DE53}" type="presOf" srcId="{F0FABFC0-4979-4155-857F-B4F9AAAEE303}" destId="{BC5B546B-112A-40B6-BD4A-F7F2496A996C}" srcOrd="0" destOrd="0" presId="urn:microsoft.com/office/officeart/2005/8/layout/orgChart1"/>
    <dgm:cxn modelId="{D28FCCEE-8F71-4F4D-A284-BD68D04E2D26}" type="presOf" srcId="{344F5C6A-A8E6-4C01-9503-F652BD7D1FCD}" destId="{8610169E-7118-4EBB-ACEE-54A7DCCDED03}" srcOrd="1" destOrd="0" presId="urn:microsoft.com/office/officeart/2005/8/layout/orgChart1"/>
    <dgm:cxn modelId="{4571C6C1-C422-4639-BAC4-B9C43DC17F1E}" srcId="{6C850821-61AB-4775-82B6-C217450A21AC}" destId="{D3AD0E83-154A-49A9-8BA1-902DCA84E987}" srcOrd="0" destOrd="0" parTransId="{F0FABFC0-4979-4155-857F-B4F9AAAEE303}" sibTransId="{AEAAB054-C7D8-4CEC-9713-5804281F18B1}"/>
    <dgm:cxn modelId="{176743E3-A884-419F-ACA4-FE3A62283404}" type="presOf" srcId="{57C1384D-3B6F-4BD5-B2A6-E7C5479C99C4}" destId="{FC6861FA-1010-4B08-803A-B2D22649E65D}" srcOrd="0" destOrd="0" presId="urn:microsoft.com/office/officeart/2005/8/layout/orgChart1"/>
    <dgm:cxn modelId="{7BCB571F-5773-4A32-AC12-57C4191FDF87}" type="presOf" srcId="{996A9C07-995F-4BE6-8844-09272FA22B59}" destId="{CCC5A431-F1D6-42F1-8F67-9B775BE66BA2}" srcOrd="1" destOrd="0" presId="urn:microsoft.com/office/officeart/2005/8/layout/orgChart1"/>
    <dgm:cxn modelId="{9F70BB82-ED37-4039-A982-B9DECE893A69}" srcId="{43087295-6BDB-4623-8081-D6883058584B}" destId="{6FDE4073-2266-46E5-AB34-B957AE9D8629}" srcOrd="4" destOrd="0" parTransId="{9008B230-452B-4DF1-9719-7531FFB29D64}" sibTransId="{7A10DA82-E423-414C-895E-C7FD7D7540BF}"/>
    <dgm:cxn modelId="{F66CC7EE-9736-4CB3-B929-889BE3EB4B92}" srcId="{43087295-6BDB-4623-8081-D6883058584B}" destId="{6C850821-61AB-4775-82B6-C217450A21AC}" srcOrd="0" destOrd="0" parTransId="{EB42FAED-562B-43F3-887A-30F42D54FF06}" sibTransId="{36E101D3-A007-45A5-BC9A-64B99168D8D2}"/>
    <dgm:cxn modelId="{4044CE36-A9A1-4EF3-B346-E69C227EEB37}" srcId="{F7A73D05-E187-4FAE-B341-E9A15977D1CE}" destId="{A4D9E739-1F26-4DB5-95BC-060EFF850C38}" srcOrd="0" destOrd="0" parTransId="{C266763B-56FF-4A7F-B3F8-86AAB75B2673}" sibTransId="{E9D22240-F129-4FC6-89AA-A4EE57FD13C0}"/>
    <dgm:cxn modelId="{3681065A-5A55-45D0-8C95-69579B7E2B4B}" type="presOf" srcId="{37A912D8-10E3-4A06-A20F-295EA41E73A1}" destId="{E0E76BC9-CA00-4DA1-BACE-EA51E18BF88F}" srcOrd="0" destOrd="0" presId="urn:microsoft.com/office/officeart/2005/8/layout/orgChart1"/>
    <dgm:cxn modelId="{A9A6CBB3-0552-42AA-97B5-6B44AB864828}" type="presOf" srcId="{A4D9E739-1F26-4DB5-95BC-060EFF850C38}" destId="{98B28B25-5B29-4358-8D77-27699D778583}" srcOrd="1" destOrd="0" presId="urn:microsoft.com/office/officeart/2005/8/layout/orgChart1"/>
    <dgm:cxn modelId="{BD06E08E-1A9F-4242-936C-4C6757608B7A}" type="presOf" srcId="{EB42FAED-562B-43F3-887A-30F42D54FF06}" destId="{70127B94-B748-486F-A83B-62B8F04F42C6}" srcOrd="0" destOrd="0" presId="urn:microsoft.com/office/officeart/2005/8/layout/orgChart1"/>
    <dgm:cxn modelId="{9BB23D2D-6B21-4D19-9EF4-DB349D2BB690}" type="presOf" srcId="{41DF3AC3-B975-4FB1-A169-9B8CD2A88717}" destId="{B4A2EBAF-7E72-4F17-B012-C73BE4BDA3AB}" srcOrd="0" destOrd="0" presId="urn:microsoft.com/office/officeart/2005/8/layout/orgChart1"/>
    <dgm:cxn modelId="{83E16654-07EC-4796-ABB6-8FA559CE6B11}" type="presOf" srcId="{EFF32005-4777-4375-A8D9-A43C39EBFF0F}" destId="{13DD71D6-E19B-4E44-B09A-3159ADA37D31}" srcOrd="0" destOrd="0" presId="urn:microsoft.com/office/officeart/2005/8/layout/orgChart1"/>
    <dgm:cxn modelId="{5C83CF04-CA8E-4F52-AF2C-506303DDDA6C}" type="presOf" srcId="{A4D9E739-1F26-4DB5-95BC-060EFF850C38}" destId="{F7EDFB13-3981-4EB9-BB6F-A3CC9BDC4544}" srcOrd="0" destOrd="0" presId="urn:microsoft.com/office/officeart/2005/8/layout/orgChart1"/>
    <dgm:cxn modelId="{2600B4F9-569E-423E-AB08-3C6D7AC769A6}" srcId="{6C850821-61AB-4775-82B6-C217450A21AC}" destId="{57C1384D-3B6F-4BD5-B2A6-E7C5479C99C4}" srcOrd="1" destOrd="0" parTransId="{41DF3AC3-B975-4FB1-A169-9B8CD2A88717}" sibTransId="{B1EB60E7-F521-43AE-8ED5-419F36F0BF41}"/>
    <dgm:cxn modelId="{7A81B089-3884-4D23-B19F-7683B9117F8A}" srcId="{6C850821-61AB-4775-82B6-C217450A21AC}" destId="{996A9C07-995F-4BE6-8844-09272FA22B59}" srcOrd="2" destOrd="0" parTransId="{E562E1DF-D239-49A5-9324-C98683FDF075}" sibTransId="{4C23EA50-27DC-46D4-A35A-3FC72E785FE8}"/>
    <dgm:cxn modelId="{6DBDFDFA-FE58-4FF4-B82D-D6E3FE48E405}" srcId="{43087295-6BDB-4623-8081-D6883058584B}" destId="{F7A73D05-E187-4FAE-B341-E9A15977D1CE}" srcOrd="1" destOrd="0" parTransId="{F36C3F55-29A6-443A-8740-CA39C3EC7E8A}" sibTransId="{8C18AB8E-1EEB-46F4-BD2B-CE556A6537B6}"/>
    <dgm:cxn modelId="{BDB389B8-41ED-4BC3-B996-D82E76CE19AC}" type="presOf" srcId="{43087295-6BDB-4623-8081-D6883058584B}" destId="{CE1B213C-5934-4E21-92D1-1715429D7513}" srcOrd="0" destOrd="0" presId="urn:microsoft.com/office/officeart/2005/8/layout/orgChart1"/>
    <dgm:cxn modelId="{04FA3338-D89B-403F-80F2-F058CC4AC522}" type="presOf" srcId="{90B731F2-E034-49F4-AE39-E90AAF443ACD}" destId="{5BFFDCF5-3455-4224-9006-30524CC64DAA}" srcOrd="0" destOrd="0" presId="urn:microsoft.com/office/officeart/2005/8/layout/orgChart1"/>
    <dgm:cxn modelId="{E8EDF976-6064-4AB8-A22B-617CE8D6A804}" type="presOf" srcId="{6C850821-61AB-4775-82B6-C217450A21AC}" destId="{B7982AE9-E6B2-4D53-A427-3D6FB10C6BE5}" srcOrd="1" destOrd="0" presId="urn:microsoft.com/office/officeart/2005/8/layout/orgChart1"/>
    <dgm:cxn modelId="{49255430-96E8-41AA-A098-2566895D0074}" type="presOf" srcId="{6FDE4073-2266-46E5-AB34-B957AE9D8629}" destId="{2F0CC833-415E-4A27-A960-20AE8553858A}" srcOrd="1" destOrd="0" presId="urn:microsoft.com/office/officeart/2005/8/layout/orgChart1"/>
    <dgm:cxn modelId="{A95CD82E-2DA5-405D-A785-E674621503A0}" type="presOf" srcId="{57C1384D-3B6F-4BD5-B2A6-E7C5479C99C4}" destId="{2E6091C0-6283-4620-B599-5C43335AC86B}" srcOrd="1" destOrd="0" presId="urn:microsoft.com/office/officeart/2005/8/layout/orgChart1"/>
    <dgm:cxn modelId="{DAE80505-DA97-45B6-BB70-3C4B9F2C336C}" type="presOf" srcId="{996A9C07-995F-4BE6-8844-09272FA22B59}" destId="{1955E396-116E-474C-8F5C-D9E6EB793834}" srcOrd="0" destOrd="0" presId="urn:microsoft.com/office/officeart/2005/8/layout/orgChart1"/>
    <dgm:cxn modelId="{61A06F58-7311-40B3-BBC7-88531DF8890E}" type="presOf" srcId="{6C850821-61AB-4775-82B6-C217450A21AC}" destId="{FC4ECB18-7DC6-4E1E-9222-52C280C13A26}" srcOrd="0" destOrd="0" presId="urn:microsoft.com/office/officeart/2005/8/layout/orgChart1"/>
    <dgm:cxn modelId="{63CA09B5-3636-465C-80CC-EAFC7944B6A1}" type="presOf" srcId="{E562E1DF-D239-49A5-9324-C98683FDF075}" destId="{49453007-C4F3-4E07-AC66-E83D4158A549}" srcOrd="0" destOrd="0" presId="urn:microsoft.com/office/officeart/2005/8/layout/orgChart1"/>
    <dgm:cxn modelId="{729DA257-2246-4590-AFF2-1EC07048C963}" type="presOf" srcId="{D3AD0E83-154A-49A9-8BA1-902DCA84E987}" destId="{2D7B8313-7B5F-4480-B5E7-BCE4F6163B6B}" srcOrd="0" destOrd="0" presId="urn:microsoft.com/office/officeart/2005/8/layout/orgChart1"/>
    <dgm:cxn modelId="{B1861956-0ABE-47D1-A169-3341E11DFFA6}" type="presOf" srcId="{91A3AFA9-ED2E-4BA8-B72F-8A3C974FD47E}" destId="{7047D4AB-2C70-4145-B82D-0E0718046EF1}" srcOrd="1" destOrd="0" presId="urn:microsoft.com/office/officeart/2005/8/layout/orgChart1"/>
    <dgm:cxn modelId="{152A3369-5806-4639-BDC4-7A1BFCA7404D}" type="presOf" srcId="{252A70FB-1428-4E28-812F-D528ACD0D1D3}" destId="{2F17AACE-E4E6-41AE-8C40-0AD7A4CB68DC}" srcOrd="0" destOrd="0" presId="urn:microsoft.com/office/officeart/2005/8/layout/orgChart1"/>
    <dgm:cxn modelId="{D22A130F-1C06-49C9-B6B7-BD7234765505}" type="presOf" srcId="{F7A73D05-E187-4FAE-B341-E9A15977D1CE}" destId="{FE49D429-65E7-4087-BF90-DE38FC3807A3}" srcOrd="0" destOrd="0" presId="urn:microsoft.com/office/officeart/2005/8/layout/orgChart1"/>
    <dgm:cxn modelId="{4DA586E2-1AC2-4B6B-BE43-D68DA4C0CBBF}" type="presOf" srcId="{C266763B-56FF-4A7F-B3F8-86AAB75B2673}" destId="{DE0177CC-9F43-4D02-BC3D-655372E0E2DC}" srcOrd="0" destOrd="0" presId="urn:microsoft.com/office/officeart/2005/8/layout/orgChart1"/>
    <dgm:cxn modelId="{DF7591DD-C701-4039-9FA9-3FB6B8124FE2}" type="presOf" srcId="{37A912D8-10E3-4A06-A20F-295EA41E73A1}" destId="{A8EAA73B-8180-4F3D-A2F0-69639EFD9EC5}" srcOrd="1" destOrd="0" presId="urn:microsoft.com/office/officeart/2005/8/layout/orgChart1"/>
    <dgm:cxn modelId="{E2461A62-451A-4EBC-B6D6-98D01AC8FD86}" type="presParOf" srcId="{13DD71D6-E19B-4E44-B09A-3159ADA37D31}" destId="{33033CA7-BDDB-46A8-AE62-A7461F575E92}" srcOrd="0" destOrd="0" presId="urn:microsoft.com/office/officeart/2005/8/layout/orgChart1"/>
    <dgm:cxn modelId="{1FE1B9AB-5EC7-4ECF-8929-99DDE31AABFA}" type="presParOf" srcId="{33033CA7-BDDB-46A8-AE62-A7461F575E92}" destId="{268A4F6D-BA6C-401C-94C7-5D2EE53FC5F0}" srcOrd="0" destOrd="0" presId="urn:microsoft.com/office/officeart/2005/8/layout/orgChart1"/>
    <dgm:cxn modelId="{5B184B3E-0D82-4213-BEB5-67308578B7AD}" type="presParOf" srcId="{268A4F6D-BA6C-401C-94C7-5D2EE53FC5F0}" destId="{CE1B213C-5934-4E21-92D1-1715429D7513}" srcOrd="0" destOrd="0" presId="urn:microsoft.com/office/officeart/2005/8/layout/orgChart1"/>
    <dgm:cxn modelId="{273DE18A-3AA8-4FA4-BB64-99D1AFDB97D0}" type="presParOf" srcId="{268A4F6D-BA6C-401C-94C7-5D2EE53FC5F0}" destId="{D8811854-6646-4D95-BFD6-791BB36A1EE5}" srcOrd="1" destOrd="0" presId="urn:microsoft.com/office/officeart/2005/8/layout/orgChart1"/>
    <dgm:cxn modelId="{88F76350-1198-47AE-A922-FED4967A999B}" type="presParOf" srcId="{33033CA7-BDDB-46A8-AE62-A7461F575E92}" destId="{438743AE-9444-48C0-8D2A-3E4474BC4B18}" srcOrd="1" destOrd="0" presId="urn:microsoft.com/office/officeart/2005/8/layout/orgChart1"/>
    <dgm:cxn modelId="{CAA6BEB5-839F-4487-977F-743B8432F665}" type="presParOf" srcId="{438743AE-9444-48C0-8D2A-3E4474BC4B18}" destId="{70127B94-B748-486F-A83B-62B8F04F42C6}" srcOrd="0" destOrd="0" presId="urn:microsoft.com/office/officeart/2005/8/layout/orgChart1"/>
    <dgm:cxn modelId="{7AC42C6B-A1C9-443E-AFB7-E0C2A7D16EDB}" type="presParOf" srcId="{438743AE-9444-48C0-8D2A-3E4474BC4B18}" destId="{42A48898-30BB-4D8B-BCE7-A6D1DFB5098A}" srcOrd="1" destOrd="0" presId="urn:microsoft.com/office/officeart/2005/8/layout/orgChart1"/>
    <dgm:cxn modelId="{E4CA60A5-F87D-4475-8A39-713312E90606}" type="presParOf" srcId="{42A48898-30BB-4D8B-BCE7-A6D1DFB5098A}" destId="{7F422C4A-9B23-4C51-881F-D2D553ECCBFB}" srcOrd="0" destOrd="0" presId="urn:microsoft.com/office/officeart/2005/8/layout/orgChart1"/>
    <dgm:cxn modelId="{DEDB38A4-F757-403B-BFD9-B8E354408385}" type="presParOf" srcId="{7F422C4A-9B23-4C51-881F-D2D553ECCBFB}" destId="{FC4ECB18-7DC6-4E1E-9222-52C280C13A26}" srcOrd="0" destOrd="0" presId="urn:microsoft.com/office/officeart/2005/8/layout/orgChart1"/>
    <dgm:cxn modelId="{CEF83E5A-5CA3-4F95-88AC-0EA6FFCE5BFF}" type="presParOf" srcId="{7F422C4A-9B23-4C51-881F-D2D553ECCBFB}" destId="{B7982AE9-E6B2-4D53-A427-3D6FB10C6BE5}" srcOrd="1" destOrd="0" presId="urn:microsoft.com/office/officeart/2005/8/layout/orgChart1"/>
    <dgm:cxn modelId="{F1D44D3B-0682-43B6-B5B3-02056909968E}" type="presParOf" srcId="{42A48898-30BB-4D8B-BCE7-A6D1DFB5098A}" destId="{39F6B1BE-B7DA-4D7D-9595-3C6E0E487E29}" srcOrd="1" destOrd="0" presId="urn:microsoft.com/office/officeart/2005/8/layout/orgChart1"/>
    <dgm:cxn modelId="{4F35E0D1-4C52-40DC-BBE9-BA03223D7BFA}" type="presParOf" srcId="{39F6B1BE-B7DA-4D7D-9595-3C6E0E487E29}" destId="{BC5B546B-112A-40B6-BD4A-F7F2496A996C}" srcOrd="0" destOrd="0" presId="urn:microsoft.com/office/officeart/2005/8/layout/orgChart1"/>
    <dgm:cxn modelId="{AFDA629F-A85E-4B08-A484-1A00D01F929B}" type="presParOf" srcId="{39F6B1BE-B7DA-4D7D-9595-3C6E0E487E29}" destId="{7B36AB85-63CF-4EE3-A07B-79ED82EAC95E}" srcOrd="1" destOrd="0" presId="urn:microsoft.com/office/officeart/2005/8/layout/orgChart1"/>
    <dgm:cxn modelId="{A0DA1C57-E3D8-4DCB-9B91-EDC78B4FAAE3}" type="presParOf" srcId="{7B36AB85-63CF-4EE3-A07B-79ED82EAC95E}" destId="{BE57DE14-D79D-497A-8788-1F406F9A7E30}" srcOrd="0" destOrd="0" presId="urn:microsoft.com/office/officeart/2005/8/layout/orgChart1"/>
    <dgm:cxn modelId="{34488CB4-633D-428D-8F98-5C8308F615D4}" type="presParOf" srcId="{BE57DE14-D79D-497A-8788-1F406F9A7E30}" destId="{2D7B8313-7B5F-4480-B5E7-BCE4F6163B6B}" srcOrd="0" destOrd="0" presId="urn:microsoft.com/office/officeart/2005/8/layout/orgChart1"/>
    <dgm:cxn modelId="{62296738-3EE6-45DA-8860-9E711633C580}" type="presParOf" srcId="{BE57DE14-D79D-497A-8788-1F406F9A7E30}" destId="{9F598DA2-20F4-4B5C-B745-CBBEF91FF028}" srcOrd="1" destOrd="0" presId="urn:microsoft.com/office/officeart/2005/8/layout/orgChart1"/>
    <dgm:cxn modelId="{DC715B97-D906-48CF-9706-67E0D4CFC453}" type="presParOf" srcId="{7B36AB85-63CF-4EE3-A07B-79ED82EAC95E}" destId="{3A657F7B-98D5-4151-A2D0-45E1D0C239F1}" srcOrd="1" destOrd="0" presId="urn:microsoft.com/office/officeart/2005/8/layout/orgChart1"/>
    <dgm:cxn modelId="{24D1FB6D-0F08-4585-9DE0-B1D298CB93F9}" type="presParOf" srcId="{7B36AB85-63CF-4EE3-A07B-79ED82EAC95E}" destId="{721DA089-80E4-4466-9A12-54BFBAB6E868}" srcOrd="2" destOrd="0" presId="urn:microsoft.com/office/officeart/2005/8/layout/orgChart1"/>
    <dgm:cxn modelId="{678F09A2-2850-4DD6-99FE-4628A82218C1}" type="presParOf" srcId="{39F6B1BE-B7DA-4D7D-9595-3C6E0E487E29}" destId="{B4A2EBAF-7E72-4F17-B012-C73BE4BDA3AB}" srcOrd="2" destOrd="0" presId="urn:microsoft.com/office/officeart/2005/8/layout/orgChart1"/>
    <dgm:cxn modelId="{17173871-A6D0-44BC-8EC2-9B9755E8AC36}" type="presParOf" srcId="{39F6B1BE-B7DA-4D7D-9595-3C6E0E487E29}" destId="{E44E1C88-2DDD-49C8-96E8-A58E981F1FE6}" srcOrd="3" destOrd="0" presId="urn:microsoft.com/office/officeart/2005/8/layout/orgChart1"/>
    <dgm:cxn modelId="{B997438F-FEA9-4F8C-A567-CE813A70F08E}" type="presParOf" srcId="{E44E1C88-2DDD-49C8-96E8-A58E981F1FE6}" destId="{FF3045B1-CA31-4AB8-A802-9101923BCF9D}" srcOrd="0" destOrd="0" presId="urn:microsoft.com/office/officeart/2005/8/layout/orgChart1"/>
    <dgm:cxn modelId="{D608FB5E-C0D8-473A-9399-54C6707B5487}" type="presParOf" srcId="{FF3045B1-CA31-4AB8-A802-9101923BCF9D}" destId="{FC6861FA-1010-4B08-803A-B2D22649E65D}" srcOrd="0" destOrd="0" presId="urn:microsoft.com/office/officeart/2005/8/layout/orgChart1"/>
    <dgm:cxn modelId="{998EB1AA-5447-4EDE-8FCB-60612DB9843B}" type="presParOf" srcId="{FF3045B1-CA31-4AB8-A802-9101923BCF9D}" destId="{2E6091C0-6283-4620-B599-5C43335AC86B}" srcOrd="1" destOrd="0" presId="urn:microsoft.com/office/officeart/2005/8/layout/orgChart1"/>
    <dgm:cxn modelId="{67614CB1-1BFA-4377-8F35-5C2AA2196BDC}" type="presParOf" srcId="{E44E1C88-2DDD-49C8-96E8-A58E981F1FE6}" destId="{485B7ED1-D5F5-4184-8BCE-29595442FE92}" srcOrd="1" destOrd="0" presId="urn:microsoft.com/office/officeart/2005/8/layout/orgChart1"/>
    <dgm:cxn modelId="{8863D50F-84D1-46C6-9A19-F4EACD1CB553}" type="presParOf" srcId="{E44E1C88-2DDD-49C8-96E8-A58E981F1FE6}" destId="{2DAF8138-A32D-44A9-BB68-517CA9D5A27C}" srcOrd="2" destOrd="0" presId="urn:microsoft.com/office/officeart/2005/8/layout/orgChart1"/>
    <dgm:cxn modelId="{B08770F4-6C51-468E-8F5C-A57E4AEDE9EE}" type="presParOf" srcId="{39F6B1BE-B7DA-4D7D-9595-3C6E0E487E29}" destId="{49453007-C4F3-4E07-AC66-E83D4158A549}" srcOrd="4" destOrd="0" presId="urn:microsoft.com/office/officeart/2005/8/layout/orgChart1"/>
    <dgm:cxn modelId="{8D031F59-BFCA-47EB-AB54-58130D6F2E1D}" type="presParOf" srcId="{39F6B1BE-B7DA-4D7D-9595-3C6E0E487E29}" destId="{359EFA7D-A247-463C-AFE0-F8409A54EFC1}" srcOrd="5" destOrd="0" presId="urn:microsoft.com/office/officeart/2005/8/layout/orgChart1"/>
    <dgm:cxn modelId="{6FE9A744-1164-4CE0-92D0-3449EB1E41E4}" type="presParOf" srcId="{359EFA7D-A247-463C-AFE0-F8409A54EFC1}" destId="{062F8C40-CDBF-481E-813C-A475C7165A5B}" srcOrd="0" destOrd="0" presId="urn:microsoft.com/office/officeart/2005/8/layout/orgChart1"/>
    <dgm:cxn modelId="{4C59709D-ECCB-4946-9563-0AC6CA5FBC8B}" type="presParOf" srcId="{062F8C40-CDBF-481E-813C-A475C7165A5B}" destId="{1955E396-116E-474C-8F5C-D9E6EB793834}" srcOrd="0" destOrd="0" presId="urn:microsoft.com/office/officeart/2005/8/layout/orgChart1"/>
    <dgm:cxn modelId="{23874119-719B-482F-9D89-F6F3EAB3C4BC}" type="presParOf" srcId="{062F8C40-CDBF-481E-813C-A475C7165A5B}" destId="{CCC5A431-F1D6-42F1-8F67-9B775BE66BA2}" srcOrd="1" destOrd="0" presId="urn:microsoft.com/office/officeart/2005/8/layout/orgChart1"/>
    <dgm:cxn modelId="{ECBF8678-1FD0-4C39-AF91-30DD2C9AA9F8}" type="presParOf" srcId="{359EFA7D-A247-463C-AFE0-F8409A54EFC1}" destId="{0EBB842E-04D6-4B68-A81A-C0D32B8FD259}" srcOrd="1" destOrd="0" presId="urn:microsoft.com/office/officeart/2005/8/layout/orgChart1"/>
    <dgm:cxn modelId="{52FF6999-056A-4FEE-B64D-61269FE20C62}" type="presParOf" srcId="{359EFA7D-A247-463C-AFE0-F8409A54EFC1}" destId="{89F77C16-9619-4F14-8C56-EE6F1FD6825C}" srcOrd="2" destOrd="0" presId="urn:microsoft.com/office/officeart/2005/8/layout/orgChart1"/>
    <dgm:cxn modelId="{4FED47D7-1E15-4C6D-9CC4-3187FA7355A8}" type="presParOf" srcId="{39F6B1BE-B7DA-4D7D-9595-3C6E0E487E29}" destId="{5BFFDCF5-3455-4224-9006-30524CC64DAA}" srcOrd="6" destOrd="0" presId="urn:microsoft.com/office/officeart/2005/8/layout/orgChart1"/>
    <dgm:cxn modelId="{029717F5-21C2-47BA-BE22-D85A8A84479C}" type="presParOf" srcId="{39F6B1BE-B7DA-4D7D-9595-3C6E0E487E29}" destId="{FA9F9FF3-C39B-4DAE-88F5-E282B50B77D8}" srcOrd="7" destOrd="0" presId="urn:microsoft.com/office/officeart/2005/8/layout/orgChart1"/>
    <dgm:cxn modelId="{B867F305-90F2-4CAD-83D5-A8B11F1ABB34}" type="presParOf" srcId="{FA9F9FF3-C39B-4DAE-88F5-E282B50B77D8}" destId="{FEEA3268-1166-4748-A6EA-20B681D757C2}" srcOrd="0" destOrd="0" presId="urn:microsoft.com/office/officeart/2005/8/layout/orgChart1"/>
    <dgm:cxn modelId="{B7A4974D-CF49-4F65-AF1E-184F0FF9078A}" type="presParOf" srcId="{FEEA3268-1166-4748-A6EA-20B681D757C2}" destId="{09AEE036-72B6-4667-9E03-21B270608F9D}" srcOrd="0" destOrd="0" presId="urn:microsoft.com/office/officeart/2005/8/layout/orgChart1"/>
    <dgm:cxn modelId="{197FB183-F2F2-4858-9228-9BC4BC26DAEF}" type="presParOf" srcId="{FEEA3268-1166-4748-A6EA-20B681D757C2}" destId="{7047D4AB-2C70-4145-B82D-0E0718046EF1}" srcOrd="1" destOrd="0" presId="urn:microsoft.com/office/officeart/2005/8/layout/orgChart1"/>
    <dgm:cxn modelId="{1321F757-8371-4A60-AF57-E685165CFE72}" type="presParOf" srcId="{FA9F9FF3-C39B-4DAE-88F5-E282B50B77D8}" destId="{BB262FB9-94E1-48B5-87D3-47331D9A118F}" srcOrd="1" destOrd="0" presId="urn:microsoft.com/office/officeart/2005/8/layout/orgChart1"/>
    <dgm:cxn modelId="{D161028E-EA5D-417B-92AF-4BADCE78D963}" type="presParOf" srcId="{FA9F9FF3-C39B-4DAE-88F5-E282B50B77D8}" destId="{51CF8677-0DD8-4249-BEAE-FCAF906092DB}" srcOrd="2" destOrd="0" presId="urn:microsoft.com/office/officeart/2005/8/layout/orgChart1"/>
    <dgm:cxn modelId="{8CF966C2-06B6-42E6-A484-7B3464D349D7}" type="presParOf" srcId="{42A48898-30BB-4D8B-BCE7-A6D1DFB5098A}" destId="{5E926C44-AB52-4CF3-A15A-EB867741E812}" srcOrd="2" destOrd="0" presId="urn:microsoft.com/office/officeart/2005/8/layout/orgChart1"/>
    <dgm:cxn modelId="{BD213AD4-B89F-4B66-AF23-DAE342134A82}" type="presParOf" srcId="{438743AE-9444-48C0-8D2A-3E4474BC4B18}" destId="{D03612AA-6F19-407F-85B1-39AFCF9CBFC0}" srcOrd="2" destOrd="0" presId="urn:microsoft.com/office/officeart/2005/8/layout/orgChart1"/>
    <dgm:cxn modelId="{BD324BB2-9032-49FF-AE08-9BADC029B0EF}" type="presParOf" srcId="{438743AE-9444-48C0-8D2A-3E4474BC4B18}" destId="{DB2E53DC-A994-4F6C-BEA2-22252FD6C638}" srcOrd="3" destOrd="0" presId="urn:microsoft.com/office/officeart/2005/8/layout/orgChart1"/>
    <dgm:cxn modelId="{BEECEBFB-F812-4A41-86FE-3290EC7EE5CA}" type="presParOf" srcId="{DB2E53DC-A994-4F6C-BEA2-22252FD6C638}" destId="{F9FDE0D5-5FD6-4B7A-B733-31F33B79D6C6}" srcOrd="0" destOrd="0" presId="urn:microsoft.com/office/officeart/2005/8/layout/orgChart1"/>
    <dgm:cxn modelId="{CC344E4B-D5B3-49E3-A296-E903BC2B841E}" type="presParOf" srcId="{F9FDE0D5-5FD6-4B7A-B733-31F33B79D6C6}" destId="{FE49D429-65E7-4087-BF90-DE38FC3807A3}" srcOrd="0" destOrd="0" presId="urn:microsoft.com/office/officeart/2005/8/layout/orgChart1"/>
    <dgm:cxn modelId="{3A1B4E07-DEFE-4DB1-9F29-CD74BB654312}" type="presParOf" srcId="{F9FDE0D5-5FD6-4B7A-B733-31F33B79D6C6}" destId="{49D526E5-8AA9-4037-A55A-7225C60FDB1F}" srcOrd="1" destOrd="0" presId="urn:microsoft.com/office/officeart/2005/8/layout/orgChart1"/>
    <dgm:cxn modelId="{3FE12F57-17F6-45A7-82E7-D883590CE86F}" type="presParOf" srcId="{DB2E53DC-A994-4F6C-BEA2-22252FD6C638}" destId="{65D68671-7267-4CBE-9E79-AC4689F850EF}" srcOrd="1" destOrd="0" presId="urn:microsoft.com/office/officeart/2005/8/layout/orgChart1"/>
    <dgm:cxn modelId="{EA7D9C30-8124-4262-837D-878E5AAAB73A}" type="presParOf" srcId="{65D68671-7267-4CBE-9E79-AC4689F850EF}" destId="{DE0177CC-9F43-4D02-BC3D-655372E0E2DC}" srcOrd="0" destOrd="0" presId="urn:microsoft.com/office/officeart/2005/8/layout/orgChart1"/>
    <dgm:cxn modelId="{715495AB-E3A4-423A-BC70-D3A227E0232F}" type="presParOf" srcId="{65D68671-7267-4CBE-9E79-AC4689F850EF}" destId="{D6F6E0EC-57E5-46B5-A879-AB46A33B44C5}" srcOrd="1" destOrd="0" presId="urn:microsoft.com/office/officeart/2005/8/layout/orgChart1"/>
    <dgm:cxn modelId="{946122CF-F01A-4A0A-B4AA-39D3AC34903C}" type="presParOf" srcId="{D6F6E0EC-57E5-46B5-A879-AB46A33B44C5}" destId="{DFFC9AF2-A763-40CB-9BAA-0CE0655F8B26}" srcOrd="0" destOrd="0" presId="urn:microsoft.com/office/officeart/2005/8/layout/orgChart1"/>
    <dgm:cxn modelId="{32A74E09-BDEB-43EF-9982-B022904B178C}" type="presParOf" srcId="{DFFC9AF2-A763-40CB-9BAA-0CE0655F8B26}" destId="{F7EDFB13-3981-4EB9-BB6F-A3CC9BDC4544}" srcOrd="0" destOrd="0" presId="urn:microsoft.com/office/officeart/2005/8/layout/orgChart1"/>
    <dgm:cxn modelId="{102572C2-5272-430E-B695-8CA58B31FB76}" type="presParOf" srcId="{DFFC9AF2-A763-40CB-9BAA-0CE0655F8B26}" destId="{98B28B25-5B29-4358-8D77-27699D778583}" srcOrd="1" destOrd="0" presId="urn:microsoft.com/office/officeart/2005/8/layout/orgChart1"/>
    <dgm:cxn modelId="{319A6D49-D676-4125-8E87-918AAD671755}" type="presParOf" srcId="{D6F6E0EC-57E5-46B5-A879-AB46A33B44C5}" destId="{49196CD6-52AA-42AF-A6C1-DF71CFC6C4B0}" srcOrd="1" destOrd="0" presId="urn:microsoft.com/office/officeart/2005/8/layout/orgChart1"/>
    <dgm:cxn modelId="{0F1CC9D4-F3F9-4D95-93CA-510B5BCEAB2A}" type="presParOf" srcId="{D6F6E0EC-57E5-46B5-A879-AB46A33B44C5}" destId="{2B481F7D-BA65-4635-A55C-FD79C41CDBE2}" srcOrd="2" destOrd="0" presId="urn:microsoft.com/office/officeart/2005/8/layout/orgChart1"/>
    <dgm:cxn modelId="{AE38AD8E-6E93-40EA-8B0F-E64B9D1C61DB}" type="presParOf" srcId="{DB2E53DC-A994-4F6C-BEA2-22252FD6C638}" destId="{DF21205A-E93F-4849-ABC6-3C66317E83A3}" srcOrd="2" destOrd="0" presId="urn:microsoft.com/office/officeart/2005/8/layout/orgChart1"/>
    <dgm:cxn modelId="{9C7D7A87-099B-43E5-B5E2-BD36A11EE160}" type="presParOf" srcId="{438743AE-9444-48C0-8D2A-3E4474BC4B18}" destId="{2F17AACE-E4E6-41AE-8C40-0AD7A4CB68DC}" srcOrd="4" destOrd="0" presId="urn:microsoft.com/office/officeart/2005/8/layout/orgChart1"/>
    <dgm:cxn modelId="{327FD405-7E4C-4B1A-85B4-45119FE9217B}" type="presParOf" srcId="{438743AE-9444-48C0-8D2A-3E4474BC4B18}" destId="{102C23B6-0357-4A6C-AFF7-E99925922526}" srcOrd="5" destOrd="0" presId="urn:microsoft.com/office/officeart/2005/8/layout/orgChart1"/>
    <dgm:cxn modelId="{22990C5A-E8ED-40A1-9D62-8911987C042B}" type="presParOf" srcId="{102C23B6-0357-4A6C-AFF7-E99925922526}" destId="{864F2C63-11F7-4E44-856F-A4637B018670}" srcOrd="0" destOrd="0" presId="urn:microsoft.com/office/officeart/2005/8/layout/orgChart1"/>
    <dgm:cxn modelId="{7A33474A-3572-4E06-AB2A-6F55C1201209}" type="presParOf" srcId="{864F2C63-11F7-4E44-856F-A4637B018670}" destId="{8F1DC7BC-2E33-45CB-A5BC-8ACE05A970AF}" srcOrd="0" destOrd="0" presId="urn:microsoft.com/office/officeart/2005/8/layout/orgChart1"/>
    <dgm:cxn modelId="{F83C99FB-78CF-4AF2-85E6-52E4DDF55AD2}" type="presParOf" srcId="{864F2C63-11F7-4E44-856F-A4637B018670}" destId="{8610169E-7118-4EBB-ACEE-54A7DCCDED03}" srcOrd="1" destOrd="0" presId="urn:microsoft.com/office/officeart/2005/8/layout/orgChart1"/>
    <dgm:cxn modelId="{6CE822F7-C0EF-42C6-9A79-105341B1D8DC}" type="presParOf" srcId="{102C23B6-0357-4A6C-AFF7-E99925922526}" destId="{0A2652AE-633E-4E2B-9DDB-E3A3058AF660}" srcOrd="1" destOrd="0" presId="urn:microsoft.com/office/officeart/2005/8/layout/orgChart1"/>
    <dgm:cxn modelId="{03DD7D03-C52F-495A-93ED-91DF77783398}" type="presParOf" srcId="{102C23B6-0357-4A6C-AFF7-E99925922526}" destId="{83D7AE76-D3D6-4A4E-932F-F1BAAF9EC558}" srcOrd="2" destOrd="0" presId="urn:microsoft.com/office/officeart/2005/8/layout/orgChart1"/>
    <dgm:cxn modelId="{FC624ED0-7FCD-4664-AFC0-DC574BA2EB50}" type="presParOf" srcId="{438743AE-9444-48C0-8D2A-3E4474BC4B18}" destId="{A675B8B9-A486-4FCE-9E87-B253FBD30468}" srcOrd="6" destOrd="0" presId="urn:microsoft.com/office/officeart/2005/8/layout/orgChart1"/>
    <dgm:cxn modelId="{B8483CDD-E815-43CA-9750-DD80E2A39F3A}" type="presParOf" srcId="{438743AE-9444-48C0-8D2A-3E4474BC4B18}" destId="{6AAA0B29-5CCE-4E06-BD73-A690F3671815}" srcOrd="7" destOrd="0" presId="urn:microsoft.com/office/officeart/2005/8/layout/orgChart1"/>
    <dgm:cxn modelId="{22898660-2BD0-4266-B9C5-B0573DC9E67B}" type="presParOf" srcId="{6AAA0B29-5CCE-4E06-BD73-A690F3671815}" destId="{E674B332-AD15-4090-B304-670DE8F56647}" srcOrd="0" destOrd="0" presId="urn:microsoft.com/office/officeart/2005/8/layout/orgChart1"/>
    <dgm:cxn modelId="{C40EA2C8-DCB2-47D0-9919-F982F5EB4FA5}" type="presParOf" srcId="{E674B332-AD15-4090-B304-670DE8F56647}" destId="{E0E76BC9-CA00-4DA1-BACE-EA51E18BF88F}" srcOrd="0" destOrd="0" presId="urn:microsoft.com/office/officeart/2005/8/layout/orgChart1"/>
    <dgm:cxn modelId="{FBA0BEE0-D605-443C-B6FA-5D92A9B85311}" type="presParOf" srcId="{E674B332-AD15-4090-B304-670DE8F56647}" destId="{A8EAA73B-8180-4F3D-A2F0-69639EFD9EC5}" srcOrd="1" destOrd="0" presId="urn:microsoft.com/office/officeart/2005/8/layout/orgChart1"/>
    <dgm:cxn modelId="{B5B7071F-88C3-4E8C-8D74-4C9B6058CF82}" type="presParOf" srcId="{6AAA0B29-5CCE-4E06-BD73-A690F3671815}" destId="{E8772132-4EB4-49F9-89E0-24C84BD8284A}" srcOrd="1" destOrd="0" presId="urn:microsoft.com/office/officeart/2005/8/layout/orgChart1"/>
    <dgm:cxn modelId="{6A328323-2892-4328-883E-9A55448E43FE}" type="presParOf" srcId="{6AAA0B29-5CCE-4E06-BD73-A690F3671815}" destId="{DE1B9B91-9356-492E-9AD6-1738761DE2C5}" srcOrd="2" destOrd="0" presId="urn:microsoft.com/office/officeart/2005/8/layout/orgChart1"/>
    <dgm:cxn modelId="{2C2CBC23-51DA-4C28-A7F3-5656DED26F19}" type="presParOf" srcId="{438743AE-9444-48C0-8D2A-3E4474BC4B18}" destId="{C996C283-2E6B-4FF8-9339-CB3D0FB3248F}" srcOrd="8" destOrd="0" presId="urn:microsoft.com/office/officeart/2005/8/layout/orgChart1"/>
    <dgm:cxn modelId="{19E6E372-8FD2-4C83-BE9F-10F485493679}" type="presParOf" srcId="{438743AE-9444-48C0-8D2A-3E4474BC4B18}" destId="{E2FADB1A-8398-4EC1-81C6-23C5C24DC3C3}" srcOrd="9" destOrd="0" presId="urn:microsoft.com/office/officeart/2005/8/layout/orgChart1"/>
    <dgm:cxn modelId="{26548E41-AE8C-4299-83C0-E76930F260C8}" type="presParOf" srcId="{E2FADB1A-8398-4EC1-81C6-23C5C24DC3C3}" destId="{4F5116D8-19F6-47E4-8707-F8F1BED88B25}" srcOrd="0" destOrd="0" presId="urn:microsoft.com/office/officeart/2005/8/layout/orgChart1"/>
    <dgm:cxn modelId="{60D69620-188F-4CCB-B7EE-79F58421BE71}" type="presParOf" srcId="{4F5116D8-19F6-47E4-8707-F8F1BED88B25}" destId="{ECAFBE75-A79B-4A08-A333-F438DD5D72C0}" srcOrd="0" destOrd="0" presId="urn:microsoft.com/office/officeart/2005/8/layout/orgChart1"/>
    <dgm:cxn modelId="{843338E8-5926-43EC-B416-89D474AFFFBB}" type="presParOf" srcId="{4F5116D8-19F6-47E4-8707-F8F1BED88B25}" destId="{2F0CC833-415E-4A27-A960-20AE8553858A}" srcOrd="1" destOrd="0" presId="urn:microsoft.com/office/officeart/2005/8/layout/orgChart1"/>
    <dgm:cxn modelId="{05F87393-EBED-4057-BFB1-032AC3E40F10}" type="presParOf" srcId="{E2FADB1A-8398-4EC1-81C6-23C5C24DC3C3}" destId="{4281A333-AC6E-4771-ABB8-F53F66EB545C}" srcOrd="1" destOrd="0" presId="urn:microsoft.com/office/officeart/2005/8/layout/orgChart1"/>
    <dgm:cxn modelId="{1D34D925-8B2E-4FE0-9B43-E6F8D57FF0DF}" type="presParOf" srcId="{E2FADB1A-8398-4EC1-81C6-23C5C24DC3C3}" destId="{3F76D9C2-58B4-4873-B03D-67D3931A71A1}" srcOrd="2" destOrd="0" presId="urn:microsoft.com/office/officeart/2005/8/layout/orgChart1"/>
    <dgm:cxn modelId="{0C17A8C6-5756-4DF6-A27D-A4CC18AB6BC3}" type="presParOf" srcId="{33033CA7-BDDB-46A8-AE62-A7461F575E92}" destId="{CE15F052-6080-415A-90D6-86CBC24280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6C283-2E6B-4FF8-9339-CB3D0FB3248F}">
      <dsp:nvSpPr>
        <dsp:cNvPr id="0" name=""/>
        <dsp:cNvSpPr/>
      </dsp:nvSpPr>
      <dsp:spPr>
        <a:xfrm>
          <a:off x="4464496" y="475257"/>
          <a:ext cx="2607160" cy="198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282"/>
              </a:lnTo>
              <a:lnTo>
                <a:pt x="2607160" y="99282"/>
              </a:lnTo>
              <a:lnTo>
                <a:pt x="2607160" y="198564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5B8B9-A486-4FCE-9E87-B253FBD30468}">
      <dsp:nvSpPr>
        <dsp:cNvPr id="0" name=""/>
        <dsp:cNvSpPr/>
      </dsp:nvSpPr>
      <dsp:spPr>
        <a:xfrm>
          <a:off x="4464496" y="475257"/>
          <a:ext cx="1463051" cy="198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282"/>
              </a:lnTo>
              <a:lnTo>
                <a:pt x="1463051" y="99282"/>
              </a:lnTo>
              <a:lnTo>
                <a:pt x="1463051" y="198564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7AACE-E4E6-41AE-8C40-0AD7A4CB68DC}">
      <dsp:nvSpPr>
        <dsp:cNvPr id="0" name=""/>
        <dsp:cNvSpPr/>
      </dsp:nvSpPr>
      <dsp:spPr>
        <a:xfrm>
          <a:off x="4464496" y="475257"/>
          <a:ext cx="318942" cy="198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282"/>
              </a:lnTo>
              <a:lnTo>
                <a:pt x="318942" y="99282"/>
              </a:lnTo>
              <a:lnTo>
                <a:pt x="318942" y="198564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177CC-9F43-4D02-BC3D-655372E0E2DC}">
      <dsp:nvSpPr>
        <dsp:cNvPr id="0" name=""/>
        <dsp:cNvSpPr/>
      </dsp:nvSpPr>
      <dsp:spPr>
        <a:xfrm>
          <a:off x="3261112" y="1146594"/>
          <a:ext cx="141831" cy="434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950"/>
              </a:lnTo>
              <a:lnTo>
                <a:pt x="141831" y="434950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612AA-6F19-407F-85B1-39AFCF9CBFC0}">
      <dsp:nvSpPr>
        <dsp:cNvPr id="0" name=""/>
        <dsp:cNvSpPr/>
      </dsp:nvSpPr>
      <dsp:spPr>
        <a:xfrm>
          <a:off x="3639329" y="475257"/>
          <a:ext cx="825166" cy="198564"/>
        </a:xfrm>
        <a:custGeom>
          <a:avLst/>
          <a:gdLst/>
          <a:ahLst/>
          <a:cxnLst/>
          <a:rect l="0" t="0" r="0" b="0"/>
          <a:pathLst>
            <a:path>
              <a:moveTo>
                <a:pt x="825166" y="0"/>
              </a:moveTo>
              <a:lnTo>
                <a:pt x="825166" y="99282"/>
              </a:lnTo>
              <a:lnTo>
                <a:pt x="0" y="99282"/>
              </a:lnTo>
              <a:lnTo>
                <a:pt x="0" y="198564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FDCF5-3455-4224-9006-30524CC64DAA}">
      <dsp:nvSpPr>
        <dsp:cNvPr id="0" name=""/>
        <dsp:cNvSpPr/>
      </dsp:nvSpPr>
      <dsp:spPr>
        <a:xfrm>
          <a:off x="1518404" y="1146594"/>
          <a:ext cx="200761" cy="2448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8960"/>
              </a:lnTo>
              <a:lnTo>
                <a:pt x="200761" y="2448960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53007-C4F3-4E07-AC66-E83D4158A549}">
      <dsp:nvSpPr>
        <dsp:cNvPr id="0" name=""/>
        <dsp:cNvSpPr/>
      </dsp:nvSpPr>
      <dsp:spPr>
        <a:xfrm>
          <a:off x="1518404" y="1146594"/>
          <a:ext cx="200761" cy="1777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7623"/>
              </a:lnTo>
              <a:lnTo>
                <a:pt x="200761" y="1777623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2EBAF-7E72-4F17-B012-C73BE4BDA3AB}">
      <dsp:nvSpPr>
        <dsp:cNvPr id="0" name=""/>
        <dsp:cNvSpPr/>
      </dsp:nvSpPr>
      <dsp:spPr>
        <a:xfrm>
          <a:off x="1518404" y="1146594"/>
          <a:ext cx="200761" cy="1106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287"/>
              </a:lnTo>
              <a:lnTo>
                <a:pt x="200761" y="1106287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B546B-112A-40B6-BD4A-F7F2496A996C}">
      <dsp:nvSpPr>
        <dsp:cNvPr id="0" name=""/>
        <dsp:cNvSpPr/>
      </dsp:nvSpPr>
      <dsp:spPr>
        <a:xfrm>
          <a:off x="1518404" y="1146594"/>
          <a:ext cx="200761" cy="434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950"/>
              </a:lnTo>
              <a:lnTo>
                <a:pt x="200761" y="434950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27B94-B748-486F-A83B-62B8F04F42C6}">
      <dsp:nvSpPr>
        <dsp:cNvPr id="0" name=""/>
        <dsp:cNvSpPr/>
      </dsp:nvSpPr>
      <dsp:spPr>
        <a:xfrm>
          <a:off x="2053767" y="475257"/>
          <a:ext cx="2410728" cy="198564"/>
        </a:xfrm>
        <a:custGeom>
          <a:avLst/>
          <a:gdLst/>
          <a:ahLst/>
          <a:cxnLst/>
          <a:rect l="0" t="0" r="0" b="0"/>
          <a:pathLst>
            <a:path>
              <a:moveTo>
                <a:pt x="2410728" y="0"/>
              </a:moveTo>
              <a:lnTo>
                <a:pt x="2410728" y="99282"/>
              </a:lnTo>
              <a:lnTo>
                <a:pt x="0" y="99282"/>
              </a:lnTo>
              <a:lnTo>
                <a:pt x="0" y="198564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B213C-5934-4E21-92D1-1715429D7513}">
      <dsp:nvSpPr>
        <dsp:cNvPr id="0" name=""/>
        <dsp:cNvSpPr/>
      </dsp:nvSpPr>
      <dsp:spPr>
        <a:xfrm>
          <a:off x="3991723" y="2485"/>
          <a:ext cx="945544" cy="472772"/>
        </a:xfrm>
        <a:prstGeom prst="rect">
          <a:avLst/>
        </a:prstGeom>
        <a:solidFill>
          <a:srgbClr val="FF0000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/>
            <a:t>GeneralBase</a:t>
          </a:r>
          <a:endParaRPr lang="en-US" sz="1300" b="1" kern="1200" dirty="0"/>
        </a:p>
      </dsp:txBody>
      <dsp:txXfrm>
        <a:off x="3991723" y="2485"/>
        <a:ext cx="945544" cy="472772"/>
      </dsp:txXfrm>
    </dsp:sp>
    <dsp:sp modelId="{FC4ECB18-7DC6-4E1E-9222-52C280C13A26}">
      <dsp:nvSpPr>
        <dsp:cNvPr id="0" name=""/>
        <dsp:cNvSpPr/>
      </dsp:nvSpPr>
      <dsp:spPr>
        <a:xfrm>
          <a:off x="1384563" y="673821"/>
          <a:ext cx="1338408" cy="472772"/>
        </a:xfrm>
        <a:prstGeom prst="rect">
          <a:avLst/>
        </a:prstGeom>
        <a:solidFill>
          <a:srgbClr val="00B050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/>
            <a:t>AppServerBase</a:t>
          </a:r>
          <a:endParaRPr lang="en-US" sz="1300" b="1" kern="1200" dirty="0"/>
        </a:p>
      </dsp:txBody>
      <dsp:txXfrm>
        <a:off x="1384563" y="673821"/>
        <a:ext cx="1338408" cy="472772"/>
      </dsp:txXfrm>
    </dsp:sp>
    <dsp:sp modelId="{2D7B8313-7B5F-4480-B5E7-BCE4F6163B6B}">
      <dsp:nvSpPr>
        <dsp:cNvPr id="0" name=""/>
        <dsp:cNvSpPr/>
      </dsp:nvSpPr>
      <dsp:spPr>
        <a:xfrm>
          <a:off x="1719165" y="1345158"/>
          <a:ext cx="1485214" cy="472772"/>
        </a:xfrm>
        <a:prstGeom prst="rect">
          <a:avLst/>
        </a:prstGeom>
        <a:solidFill>
          <a:srgbClr val="73966A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Environment D</a:t>
          </a:r>
          <a:endParaRPr lang="en-US" sz="1300" b="1" kern="1200" dirty="0"/>
        </a:p>
      </dsp:txBody>
      <dsp:txXfrm>
        <a:off x="1719165" y="1345158"/>
        <a:ext cx="1485214" cy="472772"/>
      </dsp:txXfrm>
    </dsp:sp>
    <dsp:sp modelId="{FC6861FA-1010-4B08-803A-B2D22649E65D}">
      <dsp:nvSpPr>
        <dsp:cNvPr id="0" name=""/>
        <dsp:cNvSpPr/>
      </dsp:nvSpPr>
      <dsp:spPr>
        <a:xfrm>
          <a:off x="1719165" y="2016495"/>
          <a:ext cx="1485214" cy="472772"/>
        </a:xfrm>
        <a:prstGeom prst="rect">
          <a:avLst/>
        </a:prstGeom>
        <a:solidFill>
          <a:srgbClr val="73966A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Environment T</a:t>
          </a:r>
          <a:endParaRPr lang="en-US" sz="1300" b="1" kern="1200" dirty="0"/>
        </a:p>
      </dsp:txBody>
      <dsp:txXfrm>
        <a:off x="1719165" y="2016495"/>
        <a:ext cx="1485214" cy="472772"/>
      </dsp:txXfrm>
    </dsp:sp>
    <dsp:sp modelId="{1955E396-116E-474C-8F5C-D9E6EB793834}">
      <dsp:nvSpPr>
        <dsp:cNvPr id="0" name=""/>
        <dsp:cNvSpPr/>
      </dsp:nvSpPr>
      <dsp:spPr>
        <a:xfrm>
          <a:off x="1719165" y="2687831"/>
          <a:ext cx="1485214" cy="472772"/>
        </a:xfrm>
        <a:prstGeom prst="rect">
          <a:avLst/>
        </a:prstGeom>
        <a:solidFill>
          <a:srgbClr val="73966A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Environment A</a:t>
          </a:r>
          <a:endParaRPr lang="en-US" sz="1300" b="1" kern="1200" dirty="0"/>
        </a:p>
      </dsp:txBody>
      <dsp:txXfrm>
        <a:off x="1719165" y="2687831"/>
        <a:ext cx="1485214" cy="472772"/>
      </dsp:txXfrm>
    </dsp:sp>
    <dsp:sp modelId="{09AEE036-72B6-4667-9E03-21B270608F9D}">
      <dsp:nvSpPr>
        <dsp:cNvPr id="0" name=""/>
        <dsp:cNvSpPr/>
      </dsp:nvSpPr>
      <dsp:spPr>
        <a:xfrm>
          <a:off x="1719165" y="3359168"/>
          <a:ext cx="1485214" cy="472772"/>
        </a:xfrm>
        <a:prstGeom prst="rect">
          <a:avLst/>
        </a:prstGeom>
        <a:solidFill>
          <a:srgbClr val="73966A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Environment P</a:t>
          </a:r>
          <a:endParaRPr lang="en-US" sz="1300" b="1" kern="1200" dirty="0"/>
        </a:p>
      </dsp:txBody>
      <dsp:txXfrm>
        <a:off x="1719165" y="3359168"/>
        <a:ext cx="1485214" cy="472772"/>
      </dsp:txXfrm>
    </dsp:sp>
    <dsp:sp modelId="{FE49D429-65E7-4087-BF90-DE38FC3807A3}">
      <dsp:nvSpPr>
        <dsp:cNvPr id="0" name=""/>
        <dsp:cNvSpPr/>
      </dsp:nvSpPr>
      <dsp:spPr>
        <a:xfrm>
          <a:off x="3166557" y="673821"/>
          <a:ext cx="945544" cy="472772"/>
        </a:xfrm>
        <a:prstGeom prst="rect">
          <a:avLst/>
        </a:prstGeom>
        <a:solidFill>
          <a:srgbClr val="0070C0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Jenkins</a:t>
          </a:r>
          <a:endParaRPr lang="en-US" sz="1300" b="1" kern="1200" dirty="0"/>
        </a:p>
      </dsp:txBody>
      <dsp:txXfrm>
        <a:off x="3166557" y="673821"/>
        <a:ext cx="945544" cy="472772"/>
      </dsp:txXfrm>
    </dsp:sp>
    <dsp:sp modelId="{F7EDFB13-3981-4EB9-BB6F-A3CC9BDC4544}">
      <dsp:nvSpPr>
        <dsp:cNvPr id="0" name=""/>
        <dsp:cNvSpPr/>
      </dsp:nvSpPr>
      <dsp:spPr>
        <a:xfrm>
          <a:off x="3402943" y="1345158"/>
          <a:ext cx="1809015" cy="472772"/>
        </a:xfrm>
        <a:prstGeom prst="rect">
          <a:avLst/>
        </a:prstGeom>
        <a:solidFill>
          <a:srgbClr val="7030A0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/>
            <a:t>JenkinsDataContainer</a:t>
          </a:r>
          <a:endParaRPr lang="en-US" sz="1300" b="1" kern="1200" dirty="0"/>
        </a:p>
      </dsp:txBody>
      <dsp:txXfrm>
        <a:off x="3402943" y="1345158"/>
        <a:ext cx="1809015" cy="472772"/>
      </dsp:txXfrm>
    </dsp:sp>
    <dsp:sp modelId="{8F1DC7BC-2E33-45CB-A5BC-8ACE05A970AF}">
      <dsp:nvSpPr>
        <dsp:cNvPr id="0" name=""/>
        <dsp:cNvSpPr/>
      </dsp:nvSpPr>
      <dsp:spPr>
        <a:xfrm>
          <a:off x="4310666" y="673821"/>
          <a:ext cx="945544" cy="472772"/>
        </a:xfrm>
        <a:prstGeom prst="rect">
          <a:avLst/>
        </a:prstGeom>
        <a:solidFill>
          <a:srgbClr val="0070C0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Sonar</a:t>
          </a:r>
          <a:endParaRPr lang="en-US" sz="1300" b="1" kern="1200" dirty="0"/>
        </a:p>
      </dsp:txBody>
      <dsp:txXfrm>
        <a:off x="4310666" y="673821"/>
        <a:ext cx="945544" cy="472772"/>
      </dsp:txXfrm>
    </dsp:sp>
    <dsp:sp modelId="{E0E76BC9-CA00-4DA1-BACE-EA51E18BF88F}">
      <dsp:nvSpPr>
        <dsp:cNvPr id="0" name=""/>
        <dsp:cNvSpPr/>
      </dsp:nvSpPr>
      <dsp:spPr>
        <a:xfrm>
          <a:off x="5454775" y="673821"/>
          <a:ext cx="945544" cy="472772"/>
        </a:xfrm>
        <a:prstGeom prst="rect">
          <a:avLst/>
        </a:prstGeom>
        <a:solidFill>
          <a:srgbClr val="0070C0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/>
            <a:t>Gitblit</a:t>
          </a:r>
          <a:endParaRPr lang="en-US" sz="1300" b="1" kern="1200" dirty="0"/>
        </a:p>
      </dsp:txBody>
      <dsp:txXfrm>
        <a:off x="5454775" y="673821"/>
        <a:ext cx="945544" cy="472772"/>
      </dsp:txXfrm>
    </dsp:sp>
    <dsp:sp modelId="{ECAFBE75-A79B-4A08-A333-F438DD5D72C0}">
      <dsp:nvSpPr>
        <dsp:cNvPr id="0" name=""/>
        <dsp:cNvSpPr/>
      </dsp:nvSpPr>
      <dsp:spPr>
        <a:xfrm>
          <a:off x="6598884" y="673821"/>
          <a:ext cx="945544" cy="472772"/>
        </a:xfrm>
        <a:prstGeom prst="rect">
          <a:avLst/>
        </a:prstGeom>
        <a:solidFill>
          <a:srgbClr val="0070C0"/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Nexus</a:t>
          </a:r>
          <a:endParaRPr lang="en-US" sz="1300" b="1" kern="1200" dirty="0"/>
        </a:p>
      </dsp:txBody>
      <dsp:txXfrm>
        <a:off x="6598884" y="673821"/>
        <a:ext cx="945544" cy="472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D86CA-D955-4933-8C63-01D95CE79A5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E4B57-61F2-42D7-9289-7C9D0D54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8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73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Running</a:t>
            </a:r>
            <a:r>
              <a:rPr lang="en-US" baseline="0" dirty="0" smtClean="0"/>
              <a:t> Docker in a Virtual sometimes does not work well.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29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Cleaning, remove downloads</a:t>
            </a:r>
            <a:r>
              <a:rPr lang="en-US" baseline="0" dirty="0" smtClean="0"/>
              <a:t> etc. from the Docker container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80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Isolate different parts in separate</a:t>
            </a:r>
            <a:r>
              <a:rPr lang="en-US" baseline="0" dirty="0" smtClean="0"/>
              <a:t> containers. Nicer, but more maintenance.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30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Stacking </a:t>
            </a:r>
            <a:r>
              <a:rPr lang="en-US" dirty="0" smtClean="0"/>
              <a:t>containers on top of </a:t>
            </a:r>
            <a:r>
              <a:rPr lang="en-US" dirty="0" err="1" smtClean="0"/>
              <a:t>eachother</a:t>
            </a:r>
            <a:r>
              <a:rPr lang="en-US" dirty="0" smtClean="0"/>
              <a:t>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80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Diskspace</a:t>
            </a:r>
            <a:r>
              <a:rPr lang="en-US" baseline="0" dirty="0" smtClean="0"/>
              <a:t> quickly disappears when playing with Docker. Do not forget to remove the containers/images.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04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secure do</a:t>
            </a:r>
            <a:r>
              <a:rPr lang="en-US" baseline="0" dirty="0" smtClean="0"/>
              <a:t> you want it?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31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scenario</a:t>
            </a:r>
            <a:r>
              <a:rPr lang="en-US" baseline="0" dirty="0" smtClean="0"/>
              <a:t> probably depends partly on the fact if the computer is dedicated </a:t>
            </a:r>
            <a:r>
              <a:rPr lang="en-US" baseline="0" smtClean="0"/>
              <a:t>or shared.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8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mainframe, one computer that runs all software, connect to</a:t>
            </a:r>
            <a:r>
              <a:rPr lang="en-US" baseline="0" dirty="0" smtClean="0"/>
              <a:t> that machine.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9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ports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5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Setting up environment for (new) </a:t>
            </a:r>
            <a:r>
              <a:rPr lang="en-US" dirty="0" err="1" smtClean="0"/>
              <a:t>teammembers</a:t>
            </a:r>
            <a:r>
              <a:rPr lang="en-US" baseline="0" dirty="0" smtClean="0"/>
              <a:t> quickly. Quickly change all environments.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4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Docker containers local and DTAP (at</a:t>
            </a:r>
            <a:r>
              <a:rPr lang="en-US" baseline="0" dirty="0" smtClean="0"/>
              <a:t> least the app server)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200000"/>
              <a:buNone/>
            </a:pPr>
            <a:r>
              <a:rPr lang="en-US" sz="1200" dirty="0" smtClean="0"/>
              <a:t>X11 (different levels of security)</a:t>
            </a:r>
          </a:p>
          <a:p>
            <a:pPr marL="0" indent="0">
              <a:buSzPct val="200000"/>
              <a:buNone/>
            </a:pPr>
            <a:endParaRPr lang="en-US" sz="1200" dirty="0" smtClean="0"/>
          </a:p>
          <a:p>
            <a:pPr>
              <a:buSzPct val="200000"/>
              <a:buNone/>
            </a:pPr>
            <a:r>
              <a:rPr lang="en-US" sz="1200" dirty="0" smtClean="0"/>
              <a:t>VNC</a:t>
            </a:r>
          </a:p>
          <a:p>
            <a:pPr marL="0" indent="0">
              <a:buSzPct val="200000"/>
              <a:buNone/>
            </a:pPr>
            <a:endParaRPr lang="en-US" sz="1200" dirty="0" smtClean="0"/>
          </a:p>
          <a:p>
            <a:pPr>
              <a:buSzPct val="200000"/>
              <a:buNone/>
            </a:pPr>
            <a:r>
              <a:rPr lang="en-US" sz="1200" dirty="0" smtClean="0"/>
              <a:t> RDP (only app or complete desktop environment)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56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is a bit slow as it’s the first time. Just like biking it takes some time to get up</a:t>
            </a:r>
            <a:r>
              <a:rPr lang="en-US" baseline="0" dirty="0" smtClean="0"/>
              <a:t> to speed.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17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Supervisord</a:t>
            </a:r>
            <a:r>
              <a:rPr lang="en-US" dirty="0" smtClean="0"/>
              <a:t> to monitor and control</a:t>
            </a:r>
            <a:r>
              <a:rPr lang="en-US" baseline="0" dirty="0" smtClean="0"/>
              <a:t> processes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78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Virtualbox</a:t>
            </a:r>
            <a:r>
              <a:rPr lang="en-US" dirty="0" smtClean="0"/>
              <a:t> / Windows not always stable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1908810"/>
            <a:ext cx="9144000" cy="244144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000250"/>
            <a:ext cx="9144000" cy="2054678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4109358"/>
            <a:ext cx="9144000" cy="176893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114550"/>
            <a:ext cx="8686800" cy="1102519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3600450"/>
            <a:ext cx="8001000" cy="4000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67263"/>
            <a:ext cx="2895600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300" y="1552575"/>
            <a:ext cx="51435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5525453" y="1713548"/>
            <a:ext cx="51435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05979"/>
            <a:ext cx="1447800" cy="4388644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353175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4767263"/>
            <a:ext cx="762000" cy="273844"/>
          </a:xfrm>
        </p:spPr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4538726" y="2497074"/>
            <a:ext cx="51435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1908810"/>
            <a:ext cx="9144000" cy="244144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000250"/>
            <a:ext cx="9144000" cy="2054678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4109358"/>
            <a:ext cx="9144000" cy="17689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114550"/>
            <a:ext cx="8686800" cy="109728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3600450"/>
            <a:ext cx="8001000" cy="41148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5638800" cy="709613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289304"/>
            <a:ext cx="8247888" cy="34015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21158"/>
            <a:ext cx="2971800" cy="8641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05740"/>
            <a:ext cx="2743200" cy="70866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00584"/>
            <a:ext cx="762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00584"/>
            <a:ext cx="762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287780"/>
            <a:ext cx="8249920" cy="339852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21158"/>
            <a:ext cx="2971800" cy="8641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00584"/>
            <a:ext cx="762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5638800" cy="75438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171450"/>
            <a:ext cx="2819400" cy="7543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00584"/>
            <a:ext cx="762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438"/>
            <a:ext cx="9144000" cy="109042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5731"/>
            <a:ext cx="9144000" cy="865736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33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E04E6A0-6666-4E68-82CE-223429C8392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026414"/>
            <a:ext cx="9144000" cy="112014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ownload.netbeans.org/netbeans/8.0.2/final/bundles/netbeans-8.0.2-linux.sh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netbeans.org/netbeans/8.0.2/final/bundles/netbeans-8.0.2-linux.sh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643758"/>
            <a:ext cx="8686800" cy="1102519"/>
          </a:xfrm>
        </p:spPr>
        <p:txBody>
          <a:bodyPr/>
          <a:lstStyle/>
          <a:p>
            <a:r>
              <a:rPr lang="en-US" sz="5400" dirty="0">
                <a:effectLst/>
              </a:rPr>
              <a:t>Hide Your (NetBeans) Development Environment and Application in a </a:t>
            </a:r>
            <a:r>
              <a:rPr lang="en-US" sz="5400" dirty="0" smtClean="0">
                <a:effectLst/>
              </a:rPr>
              <a:t>Container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Johan Janssen, Info </a:t>
            </a:r>
            <a:r>
              <a:rPr lang="nl-NL" dirty="0"/>
              <a:t>Support, @johanjanssen42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2307"/>
            <a:ext cx="2808312" cy="186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01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570"/>
            <a:ext cx="9144000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compatibility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1275606"/>
            <a:ext cx="3048000" cy="1862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35846"/>
            <a:ext cx="2843808" cy="14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60" y="1383618"/>
            <a:ext cx="3382455" cy="169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43857"/>
            <a:ext cx="2627196" cy="131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651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first </a:t>
            </a:r>
            <a:r>
              <a:rPr lang="en-US" dirty="0" err="1"/>
              <a:t>Docker</a:t>
            </a:r>
            <a:r>
              <a:rPr lang="en-US" dirty="0"/>
              <a:t> container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SzPct val="200000"/>
              <a:buNone/>
            </a:pPr>
            <a:r>
              <a:rPr lang="en-US" sz="3600" dirty="0" smtClean="0"/>
              <a:t> 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3900" dirty="0" smtClean="0"/>
              <a:t> </a:t>
            </a:r>
            <a:r>
              <a:rPr lang="en-US" sz="3600" dirty="0" smtClean="0"/>
              <a:t>Docker on Ubuntu 15.04 </a:t>
            </a:r>
          </a:p>
          <a:p>
            <a:pPr>
              <a:buSzPct val="200000"/>
              <a:buBlip>
                <a:blip r:embed="rId2"/>
              </a:buBlip>
            </a:pPr>
            <a:endParaRPr lang="en-US" sz="3600" dirty="0"/>
          </a:p>
          <a:p>
            <a:pPr marL="0" indent="0">
              <a:buSzPct val="200000"/>
              <a:buNone/>
            </a:pP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apt-get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install 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3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.io</a:t>
            </a:r>
          </a:p>
          <a:p>
            <a:pPr marL="0" indent="0">
              <a:buSzPct val="200000"/>
              <a:buNone/>
            </a:pPr>
            <a:endParaRPr lang="en-US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run -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it </a:t>
            </a:r>
          </a:p>
          <a:p>
            <a:pPr marL="0" indent="0">
              <a:buSzPct val="200000"/>
              <a:buNone/>
            </a:pP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ubuntu:15.04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/bin/bash</a:t>
            </a:r>
            <a:endParaRPr lang="en-US" sz="3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SzPct val="200000"/>
              <a:buBlip>
                <a:blip r:embed="rId2"/>
              </a:buBlip>
            </a:pPr>
            <a:endParaRPr lang="en-US" sz="3900" dirty="0" smtClean="0"/>
          </a:p>
          <a:p>
            <a:pPr marL="0" indent="0">
              <a:buSzPct val="200000"/>
              <a:buNone/>
            </a:pPr>
            <a:endParaRPr lang="en-US" dirty="0" smtClean="0"/>
          </a:p>
          <a:p>
            <a:pPr>
              <a:buSzPct val="200000"/>
              <a:buBlip>
                <a:blip r:embed="rId2"/>
              </a:buBlip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795320" cy="3943349"/>
          </a:xfrm>
        </p:spPr>
        <p:txBody>
          <a:bodyPr>
            <a:normAutofit/>
          </a:bodyPr>
          <a:lstStyle/>
          <a:p>
            <a:pPr marL="0" indent="0">
              <a:buSzPct val="200000"/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FROM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java:8-jdk</a:t>
            </a:r>
          </a:p>
          <a:p>
            <a:pPr marL="0" indent="0">
              <a:buSzPct val="200000"/>
              <a:buNone/>
            </a:pP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wget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…/netbeans-8.0.2-linux.sh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chmod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+x netbeans*.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netbeans*.sh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--silent</a:t>
            </a:r>
          </a:p>
          <a:p>
            <a:pPr marL="0" indent="0">
              <a:buSzPct val="200000"/>
              <a:buNone/>
            </a:pP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CMD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/local/netbeans-8.0.2/bin/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netbeans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SzPct val="200000"/>
              <a:buBlip>
                <a:blip r:embed="rId3"/>
              </a:buBlip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SzPct val="200000"/>
              <a:buBlip>
                <a:blip r:embed="rId3"/>
              </a:buBlip>
            </a:pP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8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3" y="1275606"/>
            <a:ext cx="7963774" cy="38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Updating containers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5" y="1178455"/>
            <a:ext cx="6605511" cy="39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Pull update only on </a:t>
            </a:r>
            <a:r>
              <a:rPr lang="en-US" dirty="0" err="1" smtClean="0"/>
              <a:t>Docker</a:t>
            </a:r>
            <a:r>
              <a:rPr lang="en-US" dirty="0" smtClean="0"/>
              <a:t> client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Autofit/>
          </a:bodyPr>
          <a:lstStyle/>
          <a:p>
            <a:pPr marL="0" indent="0">
              <a:buSzPct val="200000"/>
              <a:buNone/>
            </a:pPr>
            <a:r>
              <a:rPr lang="en-US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images -tree</a:t>
            </a:r>
          </a:p>
          <a:p>
            <a:pPr marL="0" indent="0">
              <a:buSzPct val="200000"/>
              <a:buNone/>
            </a:pP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153bf43b408a 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194.2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MB 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test-version-0.1:latest</a:t>
            </a:r>
          </a:p>
          <a:p>
            <a:pPr marL="0" indent="0">
              <a:buSzPct val="200000"/>
              <a:buNone/>
            </a:pP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pull 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192.168.56.31:5000/test-version-0.2                                                                                                                  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ff7e110ebadd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Download complete</a:t>
            </a:r>
          </a:p>
          <a:p>
            <a:pPr marL="0" indent="0">
              <a:buSzPct val="200000"/>
              <a:buNone/>
            </a:pP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153bf43b408a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: Download complete</a:t>
            </a:r>
          </a:p>
          <a:p>
            <a:pPr marL="0" indent="0">
              <a:buSzPct val="200000"/>
              <a:buNone/>
            </a:pP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images -tree</a:t>
            </a:r>
          </a:p>
          <a:p>
            <a:pPr marL="0" indent="0">
              <a:buSzPct val="200000"/>
              <a:buNone/>
            </a:pP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153bf43b408a 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194.2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MB 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test-version-0.1:latest</a:t>
            </a:r>
            <a:endParaRPr lang="en-US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└─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ff7e110ebadd </a:t>
            </a: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194.2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MB </a:t>
            </a: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test-version-0.2:latest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79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Docker</a:t>
            </a:r>
            <a:r>
              <a:rPr lang="en-US" dirty="0"/>
              <a:t> vs Virtual Machines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65" y="1167594"/>
            <a:ext cx="4947671" cy="389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vs Virtual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rm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Disk space efficiency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Memory efficiency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Speed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Compatibility (run anywhere)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Isolation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Versioning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Internet of Things (Raspberry Pi etc.)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</a:t>
            </a:r>
            <a:r>
              <a:rPr lang="en-US" sz="2800" dirty="0"/>
              <a:t>Why</a:t>
            </a:r>
            <a:endParaRPr lang="en-US" sz="2800" dirty="0" smtClean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Docker</a:t>
            </a:r>
            <a:endParaRPr lang="en-US" sz="2800" dirty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Different options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</a:t>
            </a:r>
            <a:r>
              <a:rPr lang="en-US" sz="2800" dirty="0" smtClean="0"/>
              <a:t>Things to consider</a:t>
            </a: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Questions</a:t>
            </a:r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14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need lots of </a:t>
            </a:r>
            <a:r>
              <a:rPr lang="en-US" dirty="0" err="1" smtClean="0"/>
              <a:t>Docker</a:t>
            </a:r>
            <a:r>
              <a:rPr lang="en-US" dirty="0" smtClean="0"/>
              <a:t> containers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07504" y="1221600"/>
          <a:ext cx="8928992" cy="383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14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Diskspace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# </a:t>
            </a:r>
            <a:r>
              <a:rPr lang="en-US" sz="2000" dirty="0"/>
              <a:t>docker.io images --tree</a:t>
            </a:r>
          </a:p>
          <a:p>
            <a:pPr marL="0" indent="0">
              <a:buNone/>
            </a:pPr>
            <a:r>
              <a:rPr lang="en-US" sz="2000" dirty="0" smtClean="0"/>
              <a:t>└─ 179.9 </a:t>
            </a:r>
            <a:r>
              <a:rPr lang="en-US" sz="2000" dirty="0"/>
              <a:t>MB Tags: </a:t>
            </a:r>
            <a:r>
              <a:rPr lang="en-US" sz="2000" dirty="0" err="1"/>
              <a:t>ubuntu:saucy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└─253.6 MB</a:t>
            </a:r>
          </a:p>
          <a:p>
            <a:pPr marL="0" indent="0">
              <a:buNone/>
            </a:pPr>
            <a:r>
              <a:rPr lang="en-US" sz="2000" dirty="0" smtClean="0"/>
              <a:t>             └─741.8 MB Tags: </a:t>
            </a:r>
            <a:r>
              <a:rPr lang="en-US" sz="2000" dirty="0" err="1" smtClean="0"/>
              <a:t>GeneralBase:latest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         └─763.6 MB Tags: </a:t>
            </a:r>
            <a:r>
              <a:rPr lang="en-US" sz="2000" dirty="0" err="1" smtClean="0"/>
              <a:t>AppServerBase:latest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                ├─763.6 </a:t>
            </a:r>
            <a:r>
              <a:rPr lang="en-US" sz="2000" dirty="0"/>
              <a:t>MB Tags: </a:t>
            </a:r>
            <a:r>
              <a:rPr lang="en-US" sz="2000" dirty="0" err="1" smtClean="0"/>
              <a:t>EnvironmentP:latest</a:t>
            </a:r>
            <a:r>
              <a:rPr lang="en-US" sz="2000" dirty="0" smtClean="0"/>
              <a:t>                               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       └─865.6 </a:t>
            </a:r>
            <a:r>
              <a:rPr lang="en-US" sz="2000" dirty="0"/>
              <a:t>MB Tags: </a:t>
            </a:r>
            <a:r>
              <a:rPr lang="en-US" sz="2000" dirty="0" err="1" smtClean="0"/>
              <a:t>Nexus:latest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         └─808.3 MB Tags: </a:t>
            </a:r>
            <a:r>
              <a:rPr lang="en-US" sz="2000" dirty="0" err="1" smtClean="0"/>
              <a:t>Gitblit:latest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         └─901.5 </a:t>
            </a:r>
            <a:r>
              <a:rPr lang="en-US" sz="2000" dirty="0"/>
              <a:t>MB Tags: </a:t>
            </a:r>
            <a:r>
              <a:rPr lang="en-US" sz="2000" dirty="0" err="1"/>
              <a:t>Sonar:latest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       └─805.4 </a:t>
            </a:r>
            <a:r>
              <a:rPr lang="en-US" sz="2000" dirty="0"/>
              <a:t>MB Tags: </a:t>
            </a:r>
            <a:r>
              <a:rPr lang="en-US" sz="2000" dirty="0" err="1"/>
              <a:t>Jenkins:latest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16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Execution time on laptop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5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n-US" sz="5400" b="1" dirty="0">
                <a:latin typeface="Consolas" panose="020B0609020204030204" pitchFamily="49" charset="0"/>
                <a:cs typeface="Consolas" panose="020B0609020204030204" pitchFamily="49" charset="0"/>
              </a:rPr>
              <a:t>real	4m11.729s</a:t>
            </a:r>
          </a:p>
          <a:p>
            <a:pPr marL="0" indent="0" algn="ctr">
              <a:buNone/>
            </a:pPr>
            <a:r>
              <a:rPr lang="en-US" sz="5400" b="1" dirty="0">
                <a:latin typeface="Consolas" panose="020B0609020204030204" pitchFamily="49" charset="0"/>
                <a:cs typeface="Consolas" panose="020B0609020204030204" pitchFamily="49" charset="0"/>
              </a:rPr>
              <a:t>user	0m3.329s</a:t>
            </a:r>
          </a:p>
          <a:p>
            <a:pPr marL="0" indent="0" algn="ctr">
              <a:buNone/>
            </a:pPr>
            <a:r>
              <a:rPr lang="en-US" sz="5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sys</a:t>
            </a:r>
            <a:r>
              <a:rPr lang="en-US" sz="5400" b="1" dirty="0">
                <a:latin typeface="Consolas" panose="020B0609020204030204" pitchFamily="49" charset="0"/>
                <a:cs typeface="Consolas" panose="020B0609020204030204" pitchFamily="49" charset="0"/>
              </a:rPr>
              <a:t>	0m10.054s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Docker </a:t>
            </a:r>
            <a:r>
              <a:rPr lang="en-US" dirty="0" err="1" smtClean="0"/>
              <a:t>usecases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91879"/>
          </a:xfrm>
        </p:spPr>
        <p:txBody>
          <a:bodyPr>
            <a:normAutofit lnSpcReduction="10000"/>
          </a:bodyPr>
          <a:lstStyle/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DTAP environment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Mainly running non-GUI applications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Continuous delivery, testing etc.</a:t>
            </a:r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Development !</a:t>
            </a:r>
            <a:endParaRPr lang="en-US" sz="2800" dirty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85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39"/>
            <a:ext cx="9144000" cy="60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Persisting data on 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200000"/>
              <a:buNone/>
            </a:pPr>
            <a:endParaRPr lang="en-US" sz="2800" dirty="0" smtClean="0"/>
          </a:p>
          <a:p>
            <a:pPr marL="0" indent="0">
              <a:buSzPct val="200000"/>
              <a:buNone/>
            </a:pPr>
            <a:endParaRPr lang="en-US" sz="32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3200" dirty="0"/>
              <a:t> </a:t>
            </a:r>
            <a:r>
              <a:rPr lang="en-US" sz="3200" dirty="0" smtClean="0"/>
              <a:t>Docker run command: </a:t>
            </a:r>
          </a:p>
          <a:p>
            <a:pPr marL="457200" lvl="1" indent="0">
              <a:buSzPct val="200000"/>
              <a:buNone/>
            </a:pPr>
            <a:r>
              <a:rPr lang="en-US" sz="3200" dirty="0"/>
              <a:t>	</a:t>
            </a:r>
            <a:r>
              <a:rPr lang="en-US" sz="3200" dirty="0" smtClean="0"/>
              <a:t>-</a:t>
            </a:r>
            <a:r>
              <a:rPr lang="en-US" sz="3200" dirty="0"/>
              <a:t>v $PWD/workspace:/</a:t>
            </a:r>
            <a:r>
              <a:rPr lang="en-US" sz="3200" dirty="0" smtClean="0"/>
              <a:t>workspace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825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persist?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3200" dirty="0" smtClean="0"/>
              <a:t> Workspace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3200" dirty="0"/>
              <a:t> </a:t>
            </a:r>
            <a:r>
              <a:rPr lang="en-US" sz="3200" dirty="0" smtClean="0"/>
              <a:t>Plugins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3200" dirty="0"/>
              <a:t> </a:t>
            </a:r>
            <a:r>
              <a:rPr lang="en-US" sz="3200" dirty="0" smtClean="0"/>
              <a:t>Application in application server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3200" dirty="0" smtClean="0"/>
              <a:t> Maven repo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3200" dirty="0"/>
              <a:t> </a:t>
            </a:r>
            <a:r>
              <a:rPr lang="en-US" sz="3200" dirty="0" smtClean="0"/>
              <a:t>Configuration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3200" dirty="0"/>
              <a:t> </a:t>
            </a:r>
            <a:r>
              <a:rPr lang="en-US" sz="3200" dirty="0" smtClean="0"/>
              <a:t>Entire home folder??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69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options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03598"/>
            <a:ext cx="3381330" cy="2088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435846"/>
            <a:ext cx="3096344" cy="1580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1207574"/>
            <a:ext cx="3725044" cy="209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270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X11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4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5" y="-45258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22066" cy="3943349"/>
          </a:xfrm>
        </p:spPr>
        <p:txBody>
          <a:bodyPr>
            <a:norm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sz="2800" dirty="0" smtClean="0"/>
              <a:t>Simple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2400" dirty="0"/>
              <a:t> </a:t>
            </a:r>
            <a:r>
              <a:rPr lang="en-US" sz="2400" dirty="0" smtClean="0"/>
              <a:t>Expose </a:t>
            </a:r>
            <a:r>
              <a:rPr lang="en-US" sz="2400" dirty="0" err="1" smtClean="0"/>
              <a:t>xhost</a:t>
            </a:r>
            <a:endParaRPr lang="en-US" sz="2400" dirty="0" smtClean="0"/>
          </a:p>
          <a:p>
            <a:pPr lvl="1">
              <a:buSzPct val="200000"/>
              <a:buBlip>
                <a:blip r:embed="rId2"/>
              </a:buBlip>
            </a:pPr>
            <a:r>
              <a:rPr lang="en-US" sz="2400" dirty="0"/>
              <a:t> </a:t>
            </a:r>
            <a:r>
              <a:rPr lang="en-US" sz="2400" dirty="0" smtClean="0"/>
              <a:t>Read / write through the X11 </a:t>
            </a:r>
            <a:r>
              <a:rPr lang="en-US" sz="2400" dirty="0" err="1" smtClean="0"/>
              <a:t>unix</a:t>
            </a:r>
            <a:r>
              <a:rPr lang="en-US" sz="2400" dirty="0" smtClean="0"/>
              <a:t> socket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dirty="0"/>
              <a:t> </a:t>
            </a:r>
            <a:r>
              <a:rPr lang="en-US" sz="2800" dirty="0" smtClean="0"/>
              <a:t>Safer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2400" dirty="0"/>
              <a:t> </a:t>
            </a:r>
            <a:r>
              <a:rPr lang="en-US" sz="2400" dirty="0" smtClean="0"/>
              <a:t>Use your user’s credentials to access the display server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dirty="0"/>
              <a:t> </a:t>
            </a:r>
            <a:r>
              <a:rPr lang="en-US" sz="2800" dirty="0" smtClean="0"/>
              <a:t>Isolated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2400" dirty="0"/>
              <a:t> </a:t>
            </a:r>
            <a:r>
              <a:rPr lang="en-US" sz="2400" dirty="0" smtClean="0"/>
              <a:t>Create a user with the same </a:t>
            </a:r>
            <a:r>
              <a:rPr lang="en-US" sz="2400" dirty="0" err="1" smtClean="0"/>
              <a:t>uid</a:t>
            </a:r>
            <a:r>
              <a:rPr lang="en-US" sz="2400" dirty="0" smtClean="0"/>
              <a:t> and </a:t>
            </a:r>
            <a:r>
              <a:rPr lang="en-US" sz="2400" dirty="0" err="1" smtClean="0"/>
              <a:t>gid</a:t>
            </a:r>
            <a:r>
              <a:rPr lang="en-US" sz="2400" dirty="0" smtClean="0"/>
              <a:t> as the host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dirty="0"/>
              <a:t> </a:t>
            </a:r>
            <a:r>
              <a:rPr lang="en-US" sz="2800" dirty="0" smtClean="0"/>
              <a:t>SSH</a:t>
            </a:r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4639200"/>
            <a:ext cx="5371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SzPct val="200000"/>
            </a:pPr>
            <a:r>
              <a:rPr lang="en-US" dirty="0" smtClean="0"/>
              <a:t>More info: http</a:t>
            </a:r>
            <a:r>
              <a:rPr lang="en-US" dirty="0"/>
              <a:t>://wiki.ros.org/docker/Tutorials/GUI</a:t>
            </a:r>
          </a:p>
        </p:txBody>
      </p:sp>
    </p:spTree>
    <p:extLst>
      <p:ext uri="{BB962C8B-B14F-4D97-AF65-F5344CB8AC3E}">
        <p14:creationId xmlns:p14="http://schemas.microsoft.com/office/powerpoint/2010/main" val="27658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protocol specified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No protocol specified error</a:t>
            </a:r>
            <a:r>
              <a:rPr lang="en-US" sz="2800" dirty="0"/>
              <a:t> </a:t>
            </a:r>
            <a:r>
              <a:rPr lang="en-US" sz="2800" dirty="0" smtClean="0"/>
              <a:t> -&gt;</a:t>
            </a:r>
          </a:p>
          <a:p>
            <a:pPr marL="0" indent="0">
              <a:buSzPct val="200000"/>
              <a:buNone/>
            </a:pPr>
            <a:r>
              <a:rPr lang="en-US" sz="2800" dirty="0"/>
              <a:t>		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xhost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local:root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07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part </a:t>
            </a:r>
            <a:r>
              <a:rPr lang="en-US" dirty="0" err="1" smtClean="0"/>
              <a:t>Dockerfile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9252520" cy="3943349"/>
          </a:xfrm>
        </p:spPr>
        <p:txBody>
          <a:bodyPr>
            <a:normAutofit/>
          </a:bodyPr>
          <a:lstStyle/>
          <a:p>
            <a:pPr marL="0" indent="0">
              <a:buSzPct val="200000"/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wget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…/netbeans-8.0.2-linux.sh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chmod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+x netbeans*.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</a:p>
          <a:p>
            <a:pPr marL="0" indent="0">
              <a:buSzPct val="200000"/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netbeans*.sh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–silent</a:t>
            </a:r>
          </a:p>
          <a:p>
            <a:pPr marL="0" indent="0">
              <a:buSzPct val="200000"/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Set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netbeans_default_userdir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=/workspace/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userdir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SzPct val="200000"/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 marL="0" indent="0">
              <a:buSzPct val="200000"/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Set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etbeans_default_cachedir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=/workspace/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cachedir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…</a:t>
            </a:r>
          </a:p>
        </p:txBody>
      </p:sp>
    </p:spTree>
    <p:extLst>
      <p:ext uri="{BB962C8B-B14F-4D97-AF65-F5344CB8AC3E}">
        <p14:creationId xmlns:p14="http://schemas.microsoft.com/office/powerpoint/2010/main" val="224013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X11 </a:t>
            </a:r>
            <a:r>
              <a:rPr lang="en-US" dirty="0" err="1" smtClean="0"/>
              <a:t>Dockerfile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00150"/>
            <a:ext cx="9145016" cy="3943349"/>
          </a:xfrm>
        </p:spPr>
        <p:txBody>
          <a:bodyPr>
            <a:normAutofit/>
          </a:bodyPr>
          <a:lstStyle/>
          <a:p>
            <a:pPr marL="0" indent="0">
              <a:buSzPct val="200000"/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FROM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java:8-jdk</a:t>
            </a:r>
          </a:p>
          <a:p>
            <a:pPr marL="0" indent="0">
              <a:buSzPct val="200000"/>
              <a:buNone/>
            </a:pP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General part</a:t>
            </a:r>
          </a:p>
          <a:p>
            <a:pPr marL="0" indent="0">
              <a:buSzPct val="200000"/>
              <a:buNone/>
            </a:pP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CMD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/local/netbeans-8.0.2/bin/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netbeans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X11 build and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795320" cy="3943349"/>
          </a:xfrm>
        </p:spPr>
        <p:txBody>
          <a:bodyPr>
            <a:normAutofit fontScale="92500" lnSpcReduction="10000"/>
          </a:bodyPr>
          <a:lstStyle/>
          <a:p>
            <a:pPr marL="0" indent="0">
              <a:buSzPct val="200000"/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build -t netbeansx11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0" indent="0">
              <a:buSzPct val="200000"/>
              <a:buNone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run -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ti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--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rm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\          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e DISPLAY=$DISPLAY \          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v 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/.X11-unix:/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/.X11-unix \	  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v $PWD/workspace:/workspace \          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v $PWD/m2:/root/.m2 \	  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8081:8080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\          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netbeansx11</a:t>
            </a:r>
          </a:p>
          <a:p>
            <a:pPr>
              <a:buSzPct val="200000"/>
              <a:buBlip>
                <a:blip r:embed="rId2"/>
              </a:buBlip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SzPct val="200000"/>
              <a:buBlip>
                <a:blip r:embed="rId2"/>
              </a:buBlip>
            </a:pP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VNC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6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56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VNC </a:t>
            </a:r>
            <a:r>
              <a:rPr lang="en-US" dirty="0" err="1" smtClean="0"/>
              <a:t>Dockerfile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00150"/>
            <a:ext cx="9217024" cy="4107904"/>
          </a:xfrm>
        </p:spPr>
        <p:txBody>
          <a:bodyPr>
            <a:normAutofit/>
          </a:bodyPr>
          <a:lstStyle/>
          <a:p>
            <a:pPr marL="0" indent="0">
              <a:buSzPct val="200000"/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FROM java:8-jdk</a:t>
            </a:r>
          </a:p>
          <a:p>
            <a:pPr marL="0" indent="0">
              <a:buSzPct val="200000"/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ENV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DEBIAN_FRONTEND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noninteractive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SzPct val="200000"/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apt-get update </a:t>
            </a:r>
          </a:p>
          <a:p>
            <a:pPr marL="0" indent="0">
              <a:buSzPct val="200000"/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RUN apt-get install -y xfce4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xvfb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x11vnc supervisor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adduser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--disabled-password --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gecos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''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johan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vnc.conf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etc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/supervisor/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conf.d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</a:p>
          <a:p>
            <a:pPr marL="0" indent="0">
              <a:buSzPct val="200000"/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General part</a:t>
            </a:r>
          </a:p>
          <a:p>
            <a:pPr marL="0" indent="0">
              <a:buSzPct val="200000"/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EXPOSE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5900</a:t>
            </a:r>
          </a:p>
          <a:p>
            <a:pPr marL="0" indent="0">
              <a:buSzPct val="200000"/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CMD ["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supervisord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", "-n"]</a:t>
            </a:r>
          </a:p>
        </p:txBody>
      </p:sp>
    </p:spTree>
    <p:extLst>
      <p:ext uri="{BB962C8B-B14F-4D97-AF65-F5344CB8AC3E}">
        <p14:creationId xmlns:p14="http://schemas.microsoft.com/office/powerpoint/2010/main" val="12873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VNC </a:t>
            </a:r>
            <a:r>
              <a:rPr lang="en-US" dirty="0" err="1" smtClean="0"/>
              <a:t>vnc.conf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795320" cy="39433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program:xvfb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0" indent="0">
              <a:buNone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[program:x11vnc]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command=/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/bin/x11vnc -forever -display :1</a:t>
            </a:r>
          </a:p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process_name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= x11vnc</a:t>
            </a:r>
          </a:p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autorestart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=true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user=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johan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[program:xfce4]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command=/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/bin/xfce4-session</a:t>
            </a:r>
          </a:p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process_name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= xfce4</a:t>
            </a:r>
          </a:p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autorestart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=true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user=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johan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environment=DISPLAY=":1",HOME="/home/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johan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0" indent="0">
              <a:buNone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VNC build and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795320" cy="3943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build -t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netbeansvnc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run -d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v $PWD/workspace:/workspace \</a:t>
            </a: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-v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$PWD/m2:/root/.m2 \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 5900:5900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-p 8082:8080 \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netbeansvnc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" y="-1604714"/>
            <a:ext cx="9144989" cy="68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XRDP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4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XRDP </a:t>
            </a:r>
            <a:r>
              <a:rPr lang="en-US" dirty="0" err="1" smtClean="0"/>
              <a:t>Dockerfile</a:t>
            </a:r>
            <a:r>
              <a:rPr lang="en-US" dirty="0" smtClean="0"/>
              <a:t>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3598"/>
            <a:ext cx="8867328" cy="4107904"/>
          </a:xfrm>
        </p:spPr>
        <p:txBody>
          <a:bodyPr>
            <a:noAutofit/>
          </a:bodyPr>
          <a:lstStyle/>
          <a:p>
            <a:pPr marL="0" indent="0">
              <a:buSzPct val="200000"/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FROM fedora:22</a:t>
            </a:r>
          </a:p>
          <a:p>
            <a:pPr marL="0" indent="0">
              <a:buSzPct val="200000"/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dnf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-y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groupinstall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Xfce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Desktop'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&amp;&amp;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yum clean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all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COPY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Xclients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etc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skel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Xclients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dnf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-y install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supervisor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xrdp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&amp;&amp;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dnf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clean all</a:t>
            </a:r>
          </a:p>
          <a:p>
            <a:pPr marL="0" indent="0">
              <a:buSzPct val="200000"/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useradd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johan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&amp;&amp;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echo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johan:secret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|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chpasswd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COPY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xrdp.ini 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etc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supervisord.d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XRDP </a:t>
            </a:r>
            <a:r>
              <a:rPr lang="en-US" dirty="0" err="1" smtClean="0"/>
              <a:t>Dockerfile</a:t>
            </a:r>
            <a:r>
              <a:rPr lang="en-US" dirty="0" smtClean="0"/>
              <a:t>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867328" cy="4107904"/>
          </a:xfrm>
        </p:spPr>
        <p:txBody>
          <a:bodyPr>
            <a:noAutofit/>
          </a:bodyPr>
          <a:lstStyle/>
          <a:p>
            <a:pPr marL="0" indent="0">
              <a:buSzPct val="200000"/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Allow all users to connect</a:t>
            </a:r>
          </a:p>
          <a:p>
            <a:pPr marL="0" indent="0">
              <a:buSzPct val="200000"/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'/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TerminalServerUsers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/d'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etc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xrdp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/sesman.ini &amp;&amp;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sed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'/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TerminalServerAdmins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/d' /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etc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xrdp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/sesman.ini</a:t>
            </a:r>
          </a:p>
          <a:p>
            <a:pPr marL="0" indent="0">
              <a:buSzPct val="200000"/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dnf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-y install java java-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devel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ENV JAVA_HOME 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/lib/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jvm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/java-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openjdk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General part</a:t>
            </a:r>
          </a:p>
          <a:p>
            <a:pPr marL="0" indent="0">
              <a:buSzPct val="200000"/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EXPOSE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3389</a:t>
            </a:r>
          </a:p>
          <a:p>
            <a:pPr marL="0" indent="0">
              <a:buSzPct val="200000"/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CMD ["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supervisord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", "-n"]</a:t>
            </a:r>
          </a:p>
        </p:txBody>
      </p:sp>
    </p:spTree>
    <p:extLst>
      <p:ext uri="{BB962C8B-B14F-4D97-AF65-F5344CB8AC3E}">
        <p14:creationId xmlns:p14="http://schemas.microsoft.com/office/powerpoint/2010/main" val="45683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XRDP xrdp.ini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79532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program:xrdp-sesman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command=/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sbin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xrdp-sesman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--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nodaemon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process_name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xrdp-sesman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program:xrdp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command=/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sbin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xrdp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nodaemon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process_name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xrdp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XRDP build and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795320" cy="3943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build -t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netbeansxrdp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.</a:t>
            </a:r>
          </a:p>
          <a:p>
            <a:pPr marL="0" indent="0">
              <a:buNone/>
            </a:pP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run -d \</a:t>
            </a: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v $PWD/workspace:/workspace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v $PWD/m2:/root/.m2 \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 3389:3389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	-p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8083:8080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netbeansxrdp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84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" y="1167594"/>
            <a:ext cx="903175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0698"/>
            <a:ext cx="91440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586"/>
            <a:ext cx="9144000" cy="60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380578"/>
            <a:ext cx="9612560" cy="641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3" y="0"/>
            <a:ext cx="10923325" cy="53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634"/>
            <a:ext cx="9144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8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Easy </a:t>
            </a:r>
            <a:r>
              <a:rPr lang="en-US" sz="2800" dirty="0"/>
              <a:t>to use</a:t>
            </a:r>
          </a:p>
          <a:p>
            <a:pPr marL="0" indent="0">
              <a:buSzPct val="200000"/>
              <a:buNone/>
            </a:pP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Highly flexible and </a:t>
            </a:r>
            <a:r>
              <a:rPr lang="en-US" sz="2800" dirty="0" smtClean="0"/>
              <a:t>customizable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Start playing with </a:t>
            </a:r>
            <a:r>
              <a:rPr lang="en-US" sz="2800" dirty="0" err="1" smtClean="0"/>
              <a:t>Docker</a:t>
            </a:r>
            <a:r>
              <a:rPr lang="en-US" sz="2800" dirty="0" smtClean="0"/>
              <a:t>!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77" y="2787774"/>
            <a:ext cx="2667000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74" y="1204266"/>
            <a:ext cx="2879652" cy="2879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4189393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CF5E01"/>
                </a:solidFill>
              </a:rPr>
              <a:t>https://bitbucket.org/johanjanssen/dockeride</a:t>
            </a:r>
          </a:p>
          <a:p>
            <a:pPr algn="ctr"/>
            <a:r>
              <a:rPr lang="nl-NL" sz="2800" dirty="0" smtClean="0">
                <a:solidFill>
                  <a:srgbClr val="CF5E01"/>
                </a:solidFill>
              </a:rPr>
              <a:t>@johanjanssen42   </a:t>
            </a:r>
            <a:r>
              <a:rPr lang="en-US" sz="2800" dirty="0" smtClean="0">
                <a:solidFill>
                  <a:schemeClr val="accent1"/>
                </a:solidFill>
              </a:rPr>
              <a:t>johan.janssen@infosupport.com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4834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57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8" y="1203599"/>
            <a:ext cx="4716524" cy="39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7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Transportation 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7" y="1275606"/>
            <a:ext cx="820448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5039</TotalTime>
  <Words>827</Words>
  <Application>Microsoft Office PowerPoint</Application>
  <PresentationFormat>On-screen Show (16:9)</PresentationFormat>
  <Paragraphs>281</Paragraphs>
  <Slides>54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Bodoni MT Condensed</vt:lpstr>
      <vt:lpstr>Calibri</vt:lpstr>
      <vt:lpstr>Consolas</vt:lpstr>
      <vt:lpstr>Courier New</vt:lpstr>
      <vt:lpstr>Franklin Gothic Book</vt:lpstr>
      <vt:lpstr>Wingdings</vt:lpstr>
      <vt:lpstr>Decatur</vt:lpstr>
      <vt:lpstr>Hide Your (NetBeans) Development Environment and Application in a Container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Docker</vt:lpstr>
      <vt:lpstr>Transportation solution</vt:lpstr>
      <vt:lpstr>PowerPoint Presentation</vt:lpstr>
      <vt:lpstr>PowerPoint Presentation</vt:lpstr>
      <vt:lpstr>Docker compatibility</vt:lpstr>
      <vt:lpstr>My first Docker container</vt:lpstr>
      <vt:lpstr>Dockerfile</vt:lpstr>
      <vt:lpstr>Docker overview</vt:lpstr>
      <vt:lpstr>Updating containers</vt:lpstr>
      <vt:lpstr>Pull update only on Docker client 2</vt:lpstr>
      <vt:lpstr>Docker vs Virtual Machines</vt:lpstr>
      <vt:lpstr>Docker vs Virtual Machines</vt:lpstr>
      <vt:lpstr>We need lots of Docker containers</vt:lpstr>
      <vt:lpstr>Diskspace</vt:lpstr>
      <vt:lpstr>Execution time on laptop</vt:lpstr>
      <vt:lpstr>Docker usecases</vt:lpstr>
      <vt:lpstr>PowerPoint Presentation</vt:lpstr>
      <vt:lpstr>Persisting data on host</vt:lpstr>
      <vt:lpstr>What to persist?</vt:lpstr>
      <vt:lpstr>Different options</vt:lpstr>
      <vt:lpstr>PowerPoint Presentation</vt:lpstr>
      <vt:lpstr>X11</vt:lpstr>
      <vt:lpstr>Security</vt:lpstr>
      <vt:lpstr>No protocol specified error</vt:lpstr>
      <vt:lpstr>General part Dockerfile</vt:lpstr>
      <vt:lpstr>X11 Dockerfile</vt:lpstr>
      <vt:lpstr>X11 build and run</vt:lpstr>
      <vt:lpstr>VNC</vt:lpstr>
      <vt:lpstr>PowerPoint Presentation</vt:lpstr>
      <vt:lpstr>VNC Dockerfile</vt:lpstr>
      <vt:lpstr>VNC vnc.conf</vt:lpstr>
      <vt:lpstr>VNC build and run</vt:lpstr>
      <vt:lpstr>XRDP</vt:lpstr>
      <vt:lpstr>XRDP Dockerfile (1/2)</vt:lpstr>
      <vt:lpstr>XRDP Dockerfile (2/2)</vt:lpstr>
      <vt:lpstr>XRDP xrdp.ini</vt:lpstr>
      <vt:lpstr>XRDP build and run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Questions</vt:lpstr>
    </vt:vector>
  </TitlesOfParts>
  <Company>Info Support bv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sdfsd</dc:title>
  <dc:creator>Johan Janssen</dc:creator>
  <cp:lastModifiedBy>Johan Janssen</cp:lastModifiedBy>
  <cp:revision>295</cp:revision>
  <dcterms:created xsi:type="dcterms:W3CDTF">2014-04-13T11:07:20Z</dcterms:created>
  <dcterms:modified xsi:type="dcterms:W3CDTF">2015-10-29T04:11:29Z</dcterms:modified>
</cp:coreProperties>
</file>