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49"/>
  </p:notesMasterIdLst>
  <p:handoutMasterIdLst>
    <p:handoutMasterId r:id="rId50"/>
  </p:handoutMasterIdLst>
  <p:sldIdLst>
    <p:sldId id="436" r:id="rId3"/>
    <p:sldId id="440" r:id="rId4"/>
    <p:sldId id="502" r:id="rId5"/>
    <p:sldId id="545" r:id="rId6"/>
    <p:sldId id="546" r:id="rId7"/>
    <p:sldId id="547" r:id="rId8"/>
    <p:sldId id="508" r:id="rId9"/>
    <p:sldId id="514" r:id="rId10"/>
    <p:sldId id="504" r:id="rId11"/>
    <p:sldId id="515" r:id="rId12"/>
    <p:sldId id="560" r:id="rId13"/>
    <p:sldId id="511" r:id="rId14"/>
    <p:sldId id="561" r:id="rId15"/>
    <p:sldId id="562" r:id="rId16"/>
    <p:sldId id="554" r:id="rId17"/>
    <p:sldId id="555" r:id="rId18"/>
    <p:sldId id="548" r:id="rId19"/>
    <p:sldId id="522" r:id="rId20"/>
    <p:sldId id="549" r:id="rId21"/>
    <p:sldId id="559" r:id="rId22"/>
    <p:sldId id="536" r:id="rId23"/>
    <p:sldId id="552" r:id="rId24"/>
    <p:sldId id="556" r:id="rId25"/>
    <p:sldId id="557" r:id="rId26"/>
    <p:sldId id="558" r:id="rId27"/>
    <p:sldId id="542" r:id="rId28"/>
    <p:sldId id="525" r:id="rId29"/>
    <p:sldId id="540" r:id="rId30"/>
    <p:sldId id="539" r:id="rId31"/>
    <p:sldId id="565" r:id="rId32"/>
    <p:sldId id="563" r:id="rId33"/>
    <p:sldId id="564" r:id="rId34"/>
    <p:sldId id="505" r:id="rId35"/>
    <p:sldId id="526" r:id="rId36"/>
    <p:sldId id="541" r:id="rId37"/>
    <p:sldId id="543" r:id="rId38"/>
    <p:sldId id="527" r:id="rId39"/>
    <p:sldId id="544" r:id="rId40"/>
    <p:sldId id="519" r:id="rId41"/>
    <p:sldId id="537" r:id="rId42"/>
    <p:sldId id="566" r:id="rId43"/>
    <p:sldId id="516" r:id="rId44"/>
    <p:sldId id="518" r:id="rId45"/>
    <p:sldId id="509" r:id="rId46"/>
    <p:sldId id="506" r:id="rId47"/>
    <p:sldId id="374" r:id="rId48"/>
  </p:sldIdLst>
  <p:sldSz cx="9144000" cy="5143500" type="screen16x9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1706">
          <p15:clr>
            <a:srgbClr val="A4A3A4"/>
          </p15:clr>
        </p15:guide>
        <p15:guide id="5" orient="horz" pos="504">
          <p15:clr>
            <a:srgbClr val="A4A3A4"/>
          </p15:clr>
        </p15:guide>
        <p15:guide id="6" orient="horz" pos="3385">
          <p15:clr>
            <a:srgbClr val="A4A3A4"/>
          </p15:clr>
        </p15:guide>
        <p15:guide id="7" orient="horz" pos="391">
          <p15:clr>
            <a:srgbClr val="A4A3A4"/>
          </p15:clr>
        </p15:guide>
        <p15:guide id="8" pos="226">
          <p15:clr>
            <a:srgbClr val="A4A3A4"/>
          </p15:clr>
        </p15:guide>
        <p15:guide id="9" pos="5534">
          <p15:clr>
            <a:srgbClr val="A4A3A4"/>
          </p15:clr>
        </p15:guide>
        <p15:guide id="10" orient="horz" pos="2896">
          <p15:clr>
            <a:srgbClr val="A4A3A4"/>
          </p15:clr>
        </p15:guide>
        <p15:guide id="11" orient="horz" pos="1535">
          <p15:clr>
            <a:srgbClr val="A4A3A4"/>
          </p15:clr>
        </p15:guide>
        <p15:guide id="12" orient="horz" pos="123">
          <p15:clr>
            <a:srgbClr val="A4A3A4"/>
          </p15:clr>
        </p15:guide>
        <p15:guide id="13" orient="horz" pos="1280">
          <p15:clr>
            <a:srgbClr val="A4A3A4"/>
          </p15:clr>
        </p15:guide>
        <p15:guide id="14" orient="horz" pos="378">
          <p15:clr>
            <a:srgbClr val="A4A3A4"/>
          </p15:clr>
        </p15:guide>
        <p15:guide id="15" orient="horz" pos="2539">
          <p15:clr>
            <a:srgbClr val="A4A3A4"/>
          </p15:clr>
        </p15:guide>
        <p15:guide id="16" orient="horz" pos="2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shal, Ameen | Light | FINA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8080"/>
    <a:srgbClr val="408000"/>
    <a:srgbClr val="820000"/>
    <a:srgbClr val="969696"/>
    <a:srgbClr val="BF0000"/>
    <a:srgbClr val="00506E"/>
    <a:srgbClr val="FF0066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 autoAdjust="0"/>
    <p:restoredTop sz="75069" autoAdjust="0"/>
  </p:normalViewPr>
  <p:slideViewPr>
    <p:cSldViewPr snapToGrid="0" showGuides="1">
      <p:cViewPr varScale="1">
        <p:scale>
          <a:sx n="124" d="100"/>
          <a:sy n="124" d="100"/>
        </p:scale>
        <p:origin x="1448" y="168"/>
      </p:cViewPr>
      <p:guideLst>
        <p:guide orient="horz" pos="3861"/>
        <p:guide orient="horz" pos="2047"/>
        <p:guide orient="horz" pos="164"/>
        <p:guide orient="horz" pos="1706"/>
        <p:guide orient="horz" pos="504"/>
        <p:guide orient="horz" pos="3385"/>
        <p:guide orient="horz" pos="391"/>
        <p:guide pos="226"/>
        <p:guide pos="5534"/>
        <p:guide orient="horz" pos="2896"/>
        <p:guide orient="horz" pos="1535"/>
        <p:guide orient="horz" pos="123"/>
        <p:guide orient="horz" pos="1280"/>
        <p:guide orient="horz" pos="378"/>
        <p:guide orient="horz" pos="2539"/>
        <p:guide orient="horz" pos="2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41717-8575-E04B-A353-927E79580B27}">
      <dgm:prSet/>
      <dgm:spPr/>
      <dgm:t>
        <a:bodyPr/>
        <a:lstStyle/>
        <a:p>
          <a:r>
            <a:rPr lang="en-US" b="1" dirty="0" smtClean="0"/>
            <a:t>What’s Batch ?</a:t>
          </a:r>
          <a:endParaRPr lang="en-US" b="1" dirty="0"/>
        </a:p>
      </dgm:t>
    </dgm:pt>
    <dgm:pt modelId="{77D30431-8EF4-8240-82C5-043773F88767}" type="parTrans" cxnId="{053A236D-3C48-AE46-9CA6-95412A92EF92}">
      <dgm:prSet/>
      <dgm:spPr/>
      <dgm:t>
        <a:bodyPr/>
        <a:lstStyle/>
        <a:p>
          <a:endParaRPr lang="en-US"/>
        </a:p>
      </dgm:t>
    </dgm:pt>
    <dgm:pt modelId="{3434D003-4B2E-E646-8DA9-6D976532D872}" type="sibTrans" cxnId="{053A236D-3C48-AE46-9CA6-95412A92EF92}">
      <dgm:prSet/>
      <dgm:spPr/>
      <dgm:t>
        <a:bodyPr/>
        <a:lstStyle/>
        <a:p>
          <a:endParaRPr lang="en-US"/>
        </a:p>
      </dgm:t>
    </dgm:pt>
    <dgm:pt modelId="{29F31B90-A59C-3B43-AFB3-23206C471D42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History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3951BB2E-FE5C-D244-99CA-82C5E3461A6B}" type="parTrans" cxnId="{1142C37D-1516-154D-B055-DEFDB9473C23}">
      <dgm:prSet/>
      <dgm:spPr/>
      <dgm:t>
        <a:bodyPr/>
        <a:lstStyle/>
        <a:p>
          <a:endParaRPr lang="en-US"/>
        </a:p>
      </dgm:t>
    </dgm:pt>
    <dgm:pt modelId="{E271551E-0738-F447-8F4A-C9074F5B7445}" type="sibTrans" cxnId="{1142C37D-1516-154D-B055-DEFDB9473C23}">
      <dgm:prSet/>
      <dgm:spPr/>
      <dgm:t>
        <a:bodyPr/>
        <a:lstStyle/>
        <a:p>
          <a:endParaRPr lang="en-US"/>
        </a:p>
      </dgm:t>
    </dgm:pt>
    <dgm:pt modelId="{83D864C4-22F0-8946-977E-7E05E5BCDB9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Types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A5866A9F-BEB7-744D-A09E-39CC27A68CB6}" type="parTrans" cxnId="{C59CA464-A71B-CF44-A02C-921D714D863E}">
      <dgm:prSet/>
      <dgm:spPr/>
      <dgm:t>
        <a:bodyPr/>
        <a:lstStyle/>
        <a:p>
          <a:endParaRPr lang="en-US"/>
        </a:p>
      </dgm:t>
    </dgm:pt>
    <dgm:pt modelId="{621E30D9-AFD1-F846-B1B9-87D31D53531A}" type="sibTrans" cxnId="{C59CA464-A71B-CF44-A02C-921D714D863E}">
      <dgm:prSet/>
      <dgm:spPr/>
      <dgm:t>
        <a:bodyPr/>
        <a:lstStyle/>
        <a:p>
          <a:endParaRPr lang="en-US"/>
        </a:p>
      </dgm:t>
    </dgm:pt>
    <dgm:pt modelId="{F69FFED0-6E2B-E040-AD6F-9609116EAA0E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Best practices</a:t>
          </a:r>
          <a:endParaRPr lang="en-US" b="1" dirty="0">
            <a:solidFill>
              <a:srgbClr val="C00000"/>
            </a:solidFill>
          </a:endParaRPr>
        </a:p>
      </dgm:t>
    </dgm:pt>
    <dgm:pt modelId="{E0D205B7-85FF-C94A-A1B6-865D848DFFD0}" type="parTrans" cxnId="{A2F13CDE-3760-714D-B874-2F4E033F8424}">
      <dgm:prSet/>
      <dgm:spPr/>
      <dgm:t>
        <a:bodyPr/>
        <a:lstStyle/>
        <a:p>
          <a:endParaRPr lang="en-US"/>
        </a:p>
      </dgm:t>
    </dgm:pt>
    <dgm:pt modelId="{94E0AC4F-4514-A84B-B182-15A7E68CA8FD}" type="sibTrans" cxnId="{A2F13CDE-3760-714D-B874-2F4E033F8424}">
      <dgm:prSet/>
      <dgm:spPr/>
      <dgm:t>
        <a:bodyPr/>
        <a:lstStyle/>
        <a:p>
          <a:endParaRPr lang="en-US"/>
        </a:p>
      </dgm:t>
    </dgm:pt>
    <dgm:pt modelId="{C954D419-A8AB-234B-90DD-CB3C1A77C91D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Conclusion</a:t>
          </a:r>
          <a:endParaRPr lang="en-US" b="1" dirty="0">
            <a:solidFill>
              <a:srgbClr val="C00000"/>
            </a:solidFill>
          </a:endParaRPr>
        </a:p>
      </dgm:t>
    </dgm:pt>
    <dgm:pt modelId="{92D6E8DB-2458-3648-8097-CF8DBFF1A8D2}" type="parTrans" cxnId="{6C46C96E-D1C8-824A-9BD8-26B63A1B9C8D}">
      <dgm:prSet/>
      <dgm:spPr/>
      <dgm:t>
        <a:bodyPr/>
        <a:lstStyle/>
        <a:p>
          <a:endParaRPr lang="en-US"/>
        </a:p>
      </dgm:t>
    </dgm:pt>
    <dgm:pt modelId="{4F67DBDD-2AAC-4B42-8004-61CBEF6DA75E}" type="sibTrans" cxnId="{6C46C96E-D1C8-824A-9BD8-26B63A1B9C8D}">
      <dgm:prSet/>
      <dgm:spPr/>
      <dgm:t>
        <a:bodyPr/>
        <a:lstStyle/>
        <a:p>
          <a:endParaRPr lang="en-US"/>
        </a:p>
      </dgm:t>
    </dgm:pt>
    <dgm:pt modelId="{D98FADA8-68C5-C449-AB89-0804EE10A2C9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Demo</a:t>
          </a:r>
          <a:endParaRPr lang="en-US" b="1" dirty="0">
            <a:solidFill>
              <a:srgbClr val="C00000"/>
            </a:solidFill>
          </a:endParaRPr>
        </a:p>
      </dgm:t>
    </dgm:pt>
    <dgm:pt modelId="{84AB27B7-E481-9F40-8B92-31B2D927F466}" type="sibTrans" cxnId="{9439E29C-D69F-9844-B0CE-E2E8F8FFBA14}">
      <dgm:prSet/>
      <dgm:spPr/>
      <dgm:t>
        <a:bodyPr/>
        <a:lstStyle/>
        <a:p>
          <a:endParaRPr lang="en-US"/>
        </a:p>
      </dgm:t>
    </dgm:pt>
    <dgm:pt modelId="{9C08748B-EB23-1C42-B490-1A40CD02F4B4}" type="parTrans" cxnId="{9439E29C-D69F-9844-B0CE-E2E8F8FFBA14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6CCE9-BD24-E64D-BB12-0DBA84C6711A}" type="pres">
      <dgm:prSet presAssocID="{97541717-8575-E04B-A353-927E79580B27}" presName="parentLin" presStyleCnt="0"/>
      <dgm:spPr/>
      <dgm:t>
        <a:bodyPr/>
        <a:lstStyle/>
        <a:p>
          <a:endParaRPr lang="en-US"/>
        </a:p>
      </dgm:t>
    </dgm:pt>
    <dgm:pt modelId="{B7F2D2BC-EBD8-E54E-9893-5D9F886A164F}" type="pres">
      <dgm:prSet presAssocID="{97541717-8575-E04B-A353-927E79580B2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996E67C-892C-194A-AD1B-6CD79D26A0C2}" type="pres">
      <dgm:prSet presAssocID="{97541717-8575-E04B-A353-927E79580B2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2E259-A199-FC42-95C3-519F0DC701D6}" type="pres">
      <dgm:prSet presAssocID="{97541717-8575-E04B-A353-927E79580B27}" presName="negativeSpace" presStyleCnt="0"/>
      <dgm:spPr/>
      <dgm:t>
        <a:bodyPr/>
        <a:lstStyle/>
        <a:p>
          <a:endParaRPr lang="en-US"/>
        </a:p>
      </dgm:t>
    </dgm:pt>
    <dgm:pt modelId="{911449C6-1150-F44D-BF70-FD967C12B345}" type="pres">
      <dgm:prSet presAssocID="{97541717-8575-E04B-A353-927E79580B27}" presName="childText" presStyleLbl="conFgAcc1" presStyleIdx="0" presStyleCnt="6" custLinFactY="18335" custLinFactNeighborX="11207" custLinFactNeighborY="1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992CFE5A-6C05-2549-93AF-F7000762937A}" type="pres">
      <dgm:prSet presAssocID="{3434D003-4B2E-E646-8DA9-6D976532D872}" presName="spaceBetweenRectangles" presStyleCnt="0"/>
      <dgm:spPr/>
      <dgm:t>
        <a:bodyPr/>
        <a:lstStyle/>
        <a:p>
          <a:endParaRPr lang="en-US"/>
        </a:p>
      </dgm:t>
    </dgm:pt>
    <dgm:pt modelId="{1A0405C3-1B5E-D742-A0FC-BFBD0E33B4BB}" type="pres">
      <dgm:prSet presAssocID="{29F31B90-A59C-3B43-AFB3-23206C471D42}" presName="parentLin" presStyleCnt="0"/>
      <dgm:spPr/>
      <dgm:t>
        <a:bodyPr/>
        <a:lstStyle/>
        <a:p>
          <a:endParaRPr lang="en-US"/>
        </a:p>
      </dgm:t>
    </dgm:pt>
    <dgm:pt modelId="{F7324076-5A56-2D45-926C-245C0C71C64D}" type="pres">
      <dgm:prSet presAssocID="{29F31B90-A59C-3B43-AFB3-23206C471D4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7F3D9DF-2273-5C49-82DE-513F23726C74}" type="pres">
      <dgm:prSet presAssocID="{29F31B90-A59C-3B43-AFB3-23206C471D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24E77-3EAE-5042-9954-D3FCB224AF3F}" type="pres">
      <dgm:prSet presAssocID="{29F31B90-A59C-3B43-AFB3-23206C471D42}" presName="negativeSpace" presStyleCnt="0"/>
      <dgm:spPr/>
      <dgm:t>
        <a:bodyPr/>
        <a:lstStyle/>
        <a:p>
          <a:endParaRPr lang="en-US"/>
        </a:p>
      </dgm:t>
    </dgm:pt>
    <dgm:pt modelId="{E605609C-BB42-E547-B6EA-9C072BC8AA9D}" type="pres">
      <dgm:prSet presAssocID="{29F31B90-A59C-3B43-AFB3-23206C471D42}" presName="childText" presStyleLbl="conFgAcc1" presStyleIdx="1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20B5F10-2742-A041-82E0-1CBEB3910E65}" type="pres">
      <dgm:prSet presAssocID="{E271551E-0738-F447-8F4A-C9074F5B7445}" presName="spaceBetweenRectangles" presStyleCnt="0"/>
      <dgm:spPr/>
      <dgm:t>
        <a:bodyPr/>
        <a:lstStyle/>
        <a:p>
          <a:endParaRPr lang="en-US"/>
        </a:p>
      </dgm:t>
    </dgm:pt>
    <dgm:pt modelId="{3BE7C352-74C4-5E49-AC62-3BB5307C0BD2}" type="pres">
      <dgm:prSet presAssocID="{83D864C4-22F0-8946-977E-7E05E5BCDB94}" presName="parentLin" presStyleCnt="0"/>
      <dgm:spPr/>
      <dgm:t>
        <a:bodyPr/>
        <a:lstStyle/>
        <a:p>
          <a:endParaRPr lang="en-US"/>
        </a:p>
      </dgm:t>
    </dgm:pt>
    <dgm:pt modelId="{BDD95AE8-5431-F343-8A59-42DDC49794EA}" type="pres">
      <dgm:prSet presAssocID="{83D864C4-22F0-8946-977E-7E05E5BCDB9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B234984-01D3-3B4F-A9EE-5A4D7879A393}" type="pres">
      <dgm:prSet presAssocID="{83D864C4-22F0-8946-977E-7E05E5BCDB9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A122F-F533-3A44-8AD5-80059F5D95FE}" type="pres">
      <dgm:prSet presAssocID="{83D864C4-22F0-8946-977E-7E05E5BCDB94}" presName="negativeSpace" presStyleCnt="0"/>
      <dgm:spPr/>
      <dgm:t>
        <a:bodyPr/>
        <a:lstStyle/>
        <a:p>
          <a:endParaRPr lang="en-US"/>
        </a:p>
      </dgm:t>
    </dgm:pt>
    <dgm:pt modelId="{062BFD1F-B930-B546-917A-D48D640C5E58}" type="pres">
      <dgm:prSet presAssocID="{83D864C4-22F0-8946-977E-7E05E5BCDB94}" presName="childText" presStyleLbl="conFgAcc1" presStyleIdx="2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DD61BE45-146C-7C45-8E4A-B767AD4EF665}" type="pres">
      <dgm:prSet presAssocID="{621E30D9-AFD1-F846-B1B9-87D31D53531A}" presName="spaceBetweenRectangles" presStyleCnt="0"/>
      <dgm:spPr/>
      <dgm:t>
        <a:bodyPr/>
        <a:lstStyle/>
        <a:p>
          <a:endParaRPr lang="en-US"/>
        </a:p>
      </dgm:t>
    </dgm:pt>
    <dgm:pt modelId="{E0BBD0B7-01CB-F741-8DF7-FFA9154F8581}" type="pres">
      <dgm:prSet presAssocID="{F69FFED0-6E2B-E040-AD6F-9609116EAA0E}" presName="parentLin" presStyleCnt="0"/>
      <dgm:spPr/>
      <dgm:t>
        <a:bodyPr/>
        <a:lstStyle/>
        <a:p>
          <a:endParaRPr lang="en-US"/>
        </a:p>
      </dgm:t>
    </dgm:pt>
    <dgm:pt modelId="{331A5424-C13B-6147-ACE9-48C1BD8CC8E0}" type="pres">
      <dgm:prSet presAssocID="{F69FFED0-6E2B-E040-AD6F-9609116EAA0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BEAB53ED-6379-3942-8B7B-C2504803AA55}" type="pres">
      <dgm:prSet presAssocID="{F69FFED0-6E2B-E040-AD6F-9609116EAA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9E724-AA03-8443-82B2-291B2C5F02F7}" type="pres">
      <dgm:prSet presAssocID="{F69FFED0-6E2B-E040-AD6F-9609116EAA0E}" presName="negativeSpace" presStyleCnt="0"/>
      <dgm:spPr/>
      <dgm:t>
        <a:bodyPr/>
        <a:lstStyle/>
        <a:p>
          <a:endParaRPr lang="en-US"/>
        </a:p>
      </dgm:t>
    </dgm:pt>
    <dgm:pt modelId="{43DEDAB7-0CB2-184B-8251-A7E157BCE6C5}" type="pres">
      <dgm:prSet presAssocID="{F69FFED0-6E2B-E040-AD6F-9609116EAA0E}" presName="childText" presStyleLbl="conFgAcc1" presStyleIdx="3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F36A6FF-31C4-7141-9EE6-F7ABB461304C}" type="pres">
      <dgm:prSet presAssocID="{94E0AC4F-4514-A84B-B182-15A7E68CA8FD}" presName="spaceBetweenRectangles" presStyleCnt="0"/>
      <dgm:spPr/>
      <dgm:t>
        <a:bodyPr/>
        <a:lstStyle/>
        <a:p>
          <a:endParaRPr lang="en-US"/>
        </a:p>
      </dgm:t>
    </dgm:pt>
    <dgm:pt modelId="{DC30BF6C-6C7D-414B-B7F2-AA3D7238D18E}" type="pres">
      <dgm:prSet presAssocID="{D98FADA8-68C5-C449-AB89-0804EE10A2C9}" presName="parentLin" presStyleCnt="0"/>
      <dgm:spPr/>
      <dgm:t>
        <a:bodyPr/>
        <a:lstStyle/>
        <a:p>
          <a:endParaRPr lang="en-US"/>
        </a:p>
      </dgm:t>
    </dgm:pt>
    <dgm:pt modelId="{90672BC7-33E2-074E-AC72-F8AF6C466BE9}" type="pres">
      <dgm:prSet presAssocID="{D98FADA8-68C5-C449-AB89-0804EE10A2C9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BC526F4-FD41-C043-938F-50FB639152F4}" type="pres">
      <dgm:prSet presAssocID="{D98FADA8-68C5-C449-AB89-0804EE10A2C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7496F-6BC5-2247-B7E2-EF1DB48C418C}" type="pres">
      <dgm:prSet presAssocID="{D98FADA8-68C5-C449-AB89-0804EE10A2C9}" presName="negativeSpace" presStyleCnt="0"/>
      <dgm:spPr/>
      <dgm:t>
        <a:bodyPr/>
        <a:lstStyle/>
        <a:p>
          <a:endParaRPr lang="en-US"/>
        </a:p>
      </dgm:t>
    </dgm:pt>
    <dgm:pt modelId="{33145F37-E233-0A41-8764-DF5E74BF59A2}" type="pres">
      <dgm:prSet presAssocID="{D98FADA8-68C5-C449-AB89-0804EE10A2C9}" presName="childText" presStyleLbl="conFgAcc1" presStyleIdx="4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FE2A9147-9D13-284C-8B62-3BC920555D6B}" type="pres">
      <dgm:prSet presAssocID="{84AB27B7-E481-9F40-8B92-31B2D927F466}" presName="spaceBetweenRectangles" presStyleCnt="0"/>
      <dgm:spPr/>
      <dgm:t>
        <a:bodyPr/>
        <a:lstStyle/>
        <a:p>
          <a:endParaRPr lang="en-US"/>
        </a:p>
      </dgm:t>
    </dgm:pt>
    <dgm:pt modelId="{2F1B33A1-7698-4C49-8426-02331F6FE045}" type="pres">
      <dgm:prSet presAssocID="{C954D419-A8AB-234B-90DD-CB3C1A77C91D}" presName="parentLin" presStyleCnt="0"/>
      <dgm:spPr/>
      <dgm:t>
        <a:bodyPr/>
        <a:lstStyle/>
        <a:p>
          <a:endParaRPr lang="en-US"/>
        </a:p>
      </dgm:t>
    </dgm:pt>
    <dgm:pt modelId="{0585B5CE-EA57-A24A-B61F-E29422B3A672}" type="pres">
      <dgm:prSet presAssocID="{C954D419-A8AB-234B-90DD-CB3C1A77C91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FC41EA5D-2C6D-C748-98AC-9A9677664D6A}" type="pres">
      <dgm:prSet presAssocID="{C954D419-A8AB-234B-90DD-CB3C1A77C91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A22A-4E50-8E4A-8D5A-EE6E9433EC99}" type="pres">
      <dgm:prSet presAssocID="{C954D419-A8AB-234B-90DD-CB3C1A77C91D}" presName="negativeSpace" presStyleCnt="0"/>
      <dgm:spPr/>
      <dgm:t>
        <a:bodyPr/>
        <a:lstStyle/>
        <a:p>
          <a:endParaRPr lang="en-US"/>
        </a:p>
      </dgm:t>
    </dgm:pt>
    <dgm:pt modelId="{05C84FDF-D063-CB46-8625-957B59CE6BED}" type="pres">
      <dgm:prSet presAssocID="{C954D419-A8AB-234B-90DD-CB3C1A77C91D}" presName="childText" presStyleLbl="conFgAcc1" presStyleIdx="5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4FAC43BC-71E5-8842-A232-FEFFBB350422}" type="presOf" srcId="{F69FFED0-6E2B-E040-AD6F-9609116EAA0E}" destId="{BEAB53ED-6379-3942-8B7B-C2504803AA55}" srcOrd="1" destOrd="0" presId="urn:microsoft.com/office/officeart/2005/8/layout/list1"/>
    <dgm:cxn modelId="{9B3002A3-D498-954B-900A-F19E81449A28}" type="presOf" srcId="{C954D419-A8AB-234B-90DD-CB3C1A77C91D}" destId="{FC41EA5D-2C6D-C748-98AC-9A9677664D6A}" srcOrd="1" destOrd="0" presId="urn:microsoft.com/office/officeart/2005/8/layout/list1"/>
    <dgm:cxn modelId="{873A032C-FF24-624E-A5C5-40CFB965760B}" type="presOf" srcId="{C954D419-A8AB-234B-90DD-CB3C1A77C91D}" destId="{0585B5CE-EA57-A24A-B61F-E29422B3A672}" srcOrd="0" destOrd="0" presId="urn:microsoft.com/office/officeart/2005/8/layout/list1"/>
    <dgm:cxn modelId="{85954A65-A5E2-B448-868D-39346B31FAE7}" type="presOf" srcId="{D98FADA8-68C5-C449-AB89-0804EE10A2C9}" destId="{90672BC7-33E2-074E-AC72-F8AF6C466BE9}" srcOrd="0" destOrd="0" presId="urn:microsoft.com/office/officeart/2005/8/layout/list1"/>
    <dgm:cxn modelId="{BBEDA832-37E5-524A-8F99-6A0AB08D08D3}" type="presOf" srcId="{29F31B90-A59C-3B43-AFB3-23206C471D42}" destId="{F7324076-5A56-2D45-926C-245C0C71C64D}" srcOrd="0" destOrd="0" presId="urn:microsoft.com/office/officeart/2005/8/layout/list1"/>
    <dgm:cxn modelId="{C59CA464-A71B-CF44-A02C-921D714D863E}" srcId="{ED288544-AC39-4B4D-AE59-3264A90498F6}" destId="{83D864C4-22F0-8946-977E-7E05E5BCDB94}" srcOrd="2" destOrd="0" parTransId="{A5866A9F-BEB7-744D-A09E-39CC27A68CB6}" sibTransId="{621E30D9-AFD1-F846-B1B9-87D31D53531A}"/>
    <dgm:cxn modelId="{053A236D-3C48-AE46-9CA6-95412A92EF92}" srcId="{ED288544-AC39-4B4D-AE59-3264A90498F6}" destId="{97541717-8575-E04B-A353-927E79580B27}" srcOrd="0" destOrd="0" parTransId="{77D30431-8EF4-8240-82C5-043773F88767}" sibTransId="{3434D003-4B2E-E646-8DA9-6D976532D872}"/>
    <dgm:cxn modelId="{534F34BD-884B-0D4D-AC6D-01B29AFA3EDB}" type="presOf" srcId="{F69FFED0-6E2B-E040-AD6F-9609116EAA0E}" destId="{331A5424-C13B-6147-ACE9-48C1BD8CC8E0}" srcOrd="0" destOrd="0" presId="urn:microsoft.com/office/officeart/2005/8/layout/list1"/>
    <dgm:cxn modelId="{9439E29C-D69F-9844-B0CE-E2E8F8FFBA14}" srcId="{ED288544-AC39-4B4D-AE59-3264A90498F6}" destId="{D98FADA8-68C5-C449-AB89-0804EE10A2C9}" srcOrd="4" destOrd="0" parTransId="{9C08748B-EB23-1C42-B490-1A40CD02F4B4}" sibTransId="{84AB27B7-E481-9F40-8B92-31B2D927F466}"/>
    <dgm:cxn modelId="{858A6A7B-802A-984C-9104-56EB9356BACD}" type="presOf" srcId="{D98FADA8-68C5-C449-AB89-0804EE10A2C9}" destId="{9BC526F4-FD41-C043-938F-50FB639152F4}" srcOrd="1" destOrd="0" presId="urn:microsoft.com/office/officeart/2005/8/layout/list1"/>
    <dgm:cxn modelId="{E407206B-D8DC-8547-A894-01B73BF939DF}" type="presOf" srcId="{29F31B90-A59C-3B43-AFB3-23206C471D42}" destId="{E7F3D9DF-2273-5C49-82DE-513F23726C74}" srcOrd="1" destOrd="0" presId="urn:microsoft.com/office/officeart/2005/8/layout/list1"/>
    <dgm:cxn modelId="{6C46C96E-D1C8-824A-9BD8-26B63A1B9C8D}" srcId="{ED288544-AC39-4B4D-AE59-3264A90498F6}" destId="{C954D419-A8AB-234B-90DD-CB3C1A77C91D}" srcOrd="5" destOrd="0" parTransId="{92D6E8DB-2458-3648-8097-CF8DBFF1A8D2}" sibTransId="{4F67DBDD-2AAC-4B42-8004-61CBEF6DA75E}"/>
    <dgm:cxn modelId="{04609736-26E1-494C-9383-F5A6C5004C43}" type="presOf" srcId="{97541717-8575-E04B-A353-927E79580B27}" destId="{B7F2D2BC-EBD8-E54E-9893-5D9F886A164F}" srcOrd="0" destOrd="0" presId="urn:microsoft.com/office/officeart/2005/8/layout/list1"/>
    <dgm:cxn modelId="{1142C37D-1516-154D-B055-DEFDB9473C23}" srcId="{ED288544-AC39-4B4D-AE59-3264A90498F6}" destId="{29F31B90-A59C-3B43-AFB3-23206C471D42}" srcOrd="1" destOrd="0" parTransId="{3951BB2E-FE5C-D244-99CA-82C5E3461A6B}" sibTransId="{E271551E-0738-F447-8F4A-C9074F5B7445}"/>
    <dgm:cxn modelId="{5475E711-A30C-1740-AC5F-48894569D4E1}" type="presOf" srcId="{83D864C4-22F0-8946-977E-7E05E5BCDB94}" destId="{9B234984-01D3-3B4F-A9EE-5A4D7879A393}" srcOrd="1" destOrd="0" presId="urn:microsoft.com/office/officeart/2005/8/layout/list1"/>
    <dgm:cxn modelId="{E857216F-8525-D24E-A404-C00EEC237EFD}" type="presOf" srcId="{ED288544-AC39-4B4D-AE59-3264A90498F6}" destId="{6D7D895A-6EF2-4983-8493-C94145F21AFF}" srcOrd="0" destOrd="0" presId="urn:microsoft.com/office/officeart/2005/8/layout/list1"/>
    <dgm:cxn modelId="{F19A80CC-CC6C-7947-9E15-8D93F33A203F}" type="presOf" srcId="{97541717-8575-E04B-A353-927E79580B27}" destId="{6996E67C-892C-194A-AD1B-6CD79D26A0C2}" srcOrd="1" destOrd="0" presId="urn:microsoft.com/office/officeart/2005/8/layout/list1"/>
    <dgm:cxn modelId="{F1597139-1B31-054E-B438-CBABBE8948B9}" type="presOf" srcId="{83D864C4-22F0-8946-977E-7E05E5BCDB94}" destId="{BDD95AE8-5431-F343-8A59-42DDC49794EA}" srcOrd="0" destOrd="0" presId="urn:microsoft.com/office/officeart/2005/8/layout/list1"/>
    <dgm:cxn modelId="{A2F13CDE-3760-714D-B874-2F4E033F8424}" srcId="{ED288544-AC39-4B4D-AE59-3264A90498F6}" destId="{F69FFED0-6E2B-E040-AD6F-9609116EAA0E}" srcOrd="3" destOrd="0" parTransId="{E0D205B7-85FF-C94A-A1B6-865D848DFFD0}" sibTransId="{94E0AC4F-4514-A84B-B182-15A7E68CA8FD}"/>
    <dgm:cxn modelId="{DF72ECFC-F41A-5A4E-968F-CD175218DA10}" type="presParOf" srcId="{6D7D895A-6EF2-4983-8493-C94145F21AFF}" destId="{0376CCE9-BD24-E64D-BB12-0DBA84C6711A}" srcOrd="0" destOrd="0" presId="urn:microsoft.com/office/officeart/2005/8/layout/list1"/>
    <dgm:cxn modelId="{084FF130-AC95-F044-9397-C27B528FF8F1}" type="presParOf" srcId="{0376CCE9-BD24-E64D-BB12-0DBA84C6711A}" destId="{B7F2D2BC-EBD8-E54E-9893-5D9F886A164F}" srcOrd="0" destOrd="0" presId="urn:microsoft.com/office/officeart/2005/8/layout/list1"/>
    <dgm:cxn modelId="{127CDD08-16C8-964E-9780-1D2A4918F306}" type="presParOf" srcId="{0376CCE9-BD24-E64D-BB12-0DBA84C6711A}" destId="{6996E67C-892C-194A-AD1B-6CD79D26A0C2}" srcOrd="1" destOrd="0" presId="urn:microsoft.com/office/officeart/2005/8/layout/list1"/>
    <dgm:cxn modelId="{2DD7AC5C-755D-EB48-BE67-CF7CF3938088}" type="presParOf" srcId="{6D7D895A-6EF2-4983-8493-C94145F21AFF}" destId="{DDD2E259-A199-FC42-95C3-519F0DC701D6}" srcOrd="1" destOrd="0" presId="urn:microsoft.com/office/officeart/2005/8/layout/list1"/>
    <dgm:cxn modelId="{0B617CFF-4154-FB4E-9CA1-9A0643FF9276}" type="presParOf" srcId="{6D7D895A-6EF2-4983-8493-C94145F21AFF}" destId="{911449C6-1150-F44D-BF70-FD967C12B345}" srcOrd="2" destOrd="0" presId="urn:microsoft.com/office/officeart/2005/8/layout/list1"/>
    <dgm:cxn modelId="{E35049D5-C139-B741-8BD8-106790D9DD7A}" type="presParOf" srcId="{6D7D895A-6EF2-4983-8493-C94145F21AFF}" destId="{992CFE5A-6C05-2549-93AF-F7000762937A}" srcOrd="3" destOrd="0" presId="urn:microsoft.com/office/officeart/2005/8/layout/list1"/>
    <dgm:cxn modelId="{A806F536-3274-C247-B159-0A954F0EBB8B}" type="presParOf" srcId="{6D7D895A-6EF2-4983-8493-C94145F21AFF}" destId="{1A0405C3-1B5E-D742-A0FC-BFBD0E33B4BB}" srcOrd="4" destOrd="0" presId="urn:microsoft.com/office/officeart/2005/8/layout/list1"/>
    <dgm:cxn modelId="{BB93BF5B-3A3F-BF44-A9A3-A03742955985}" type="presParOf" srcId="{1A0405C3-1B5E-D742-A0FC-BFBD0E33B4BB}" destId="{F7324076-5A56-2D45-926C-245C0C71C64D}" srcOrd="0" destOrd="0" presId="urn:microsoft.com/office/officeart/2005/8/layout/list1"/>
    <dgm:cxn modelId="{D4DEA950-1443-C548-BF25-F60FFBA8D6A8}" type="presParOf" srcId="{1A0405C3-1B5E-D742-A0FC-BFBD0E33B4BB}" destId="{E7F3D9DF-2273-5C49-82DE-513F23726C74}" srcOrd="1" destOrd="0" presId="urn:microsoft.com/office/officeart/2005/8/layout/list1"/>
    <dgm:cxn modelId="{5575BD76-7F1F-B846-9160-2615F0B58AFD}" type="presParOf" srcId="{6D7D895A-6EF2-4983-8493-C94145F21AFF}" destId="{30824E77-3EAE-5042-9954-D3FCB224AF3F}" srcOrd="5" destOrd="0" presId="urn:microsoft.com/office/officeart/2005/8/layout/list1"/>
    <dgm:cxn modelId="{63E62D1A-B8EA-3748-8E08-0E6A8ABE0924}" type="presParOf" srcId="{6D7D895A-6EF2-4983-8493-C94145F21AFF}" destId="{E605609C-BB42-E547-B6EA-9C072BC8AA9D}" srcOrd="6" destOrd="0" presId="urn:microsoft.com/office/officeart/2005/8/layout/list1"/>
    <dgm:cxn modelId="{2183ED53-AF3D-3549-8889-47F9E17ABC1E}" type="presParOf" srcId="{6D7D895A-6EF2-4983-8493-C94145F21AFF}" destId="{620B5F10-2742-A041-82E0-1CBEB3910E65}" srcOrd="7" destOrd="0" presId="urn:microsoft.com/office/officeart/2005/8/layout/list1"/>
    <dgm:cxn modelId="{56286903-20AF-4D4A-8B34-0120ED43F029}" type="presParOf" srcId="{6D7D895A-6EF2-4983-8493-C94145F21AFF}" destId="{3BE7C352-74C4-5E49-AC62-3BB5307C0BD2}" srcOrd="8" destOrd="0" presId="urn:microsoft.com/office/officeart/2005/8/layout/list1"/>
    <dgm:cxn modelId="{9FE77DD5-AAEC-5F47-94A8-04DB7EAFBFE4}" type="presParOf" srcId="{3BE7C352-74C4-5E49-AC62-3BB5307C0BD2}" destId="{BDD95AE8-5431-F343-8A59-42DDC49794EA}" srcOrd="0" destOrd="0" presId="urn:microsoft.com/office/officeart/2005/8/layout/list1"/>
    <dgm:cxn modelId="{01396295-D085-9D4F-AD38-9A7AEA441361}" type="presParOf" srcId="{3BE7C352-74C4-5E49-AC62-3BB5307C0BD2}" destId="{9B234984-01D3-3B4F-A9EE-5A4D7879A393}" srcOrd="1" destOrd="0" presId="urn:microsoft.com/office/officeart/2005/8/layout/list1"/>
    <dgm:cxn modelId="{D3E31725-34ED-9A4E-9C80-B308DE6E37BD}" type="presParOf" srcId="{6D7D895A-6EF2-4983-8493-C94145F21AFF}" destId="{F1EA122F-F533-3A44-8AD5-80059F5D95FE}" srcOrd="9" destOrd="0" presId="urn:microsoft.com/office/officeart/2005/8/layout/list1"/>
    <dgm:cxn modelId="{7B64495C-8960-AC43-B330-0B517A247693}" type="presParOf" srcId="{6D7D895A-6EF2-4983-8493-C94145F21AFF}" destId="{062BFD1F-B930-B546-917A-D48D640C5E58}" srcOrd="10" destOrd="0" presId="urn:microsoft.com/office/officeart/2005/8/layout/list1"/>
    <dgm:cxn modelId="{B737A423-A324-FE4A-AF90-EB8D44A699DB}" type="presParOf" srcId="{6D7D895A-6EF2-4983-8493-C94145F21AFF}" destId="{DD61BE45-146C-7C45-8E4A-B767AD4EF665}" srcOrd="11" destOrd="0" presId="urn:microsoft.com/office/officeart/2005/8/layout/list1"/>
    <dgm:cxn modelId="{6621DE6B-4A44-8541-9711-B4F5754AE7FE}" type="presParOf" srcId="{6D7D895A-6EF2-4983-8493-C94145F21AFF}" destId="{E0BBD0B7-01CB-F741-8DF7-FFA9154F8581}" srcOrd="12" destOrd="0" presId="urn:microsoft.com/office/officeart/2005/8/layout/list1"/>
    <dgm:cxn modelId="{2E0C5607-FF42-864B-A9E0-25CFD3271A11}" type="presParOf" srcId="{E0BBD0B7-01CB-F741-8DF7-FFA9154F8581}" destId="{331A5424-C13B-6147-ACE9-48C1BD8CC8E0}" srcOrd="0" destOrd="0" presId="urn:microsoft.com/office/officeart/2005/8/layout/list1"/>
    <dgm:cxn modelId="{C1C81059-1294-DC43-8A0C-AE700245DEF8}" type="presParOf" srcId="{E0BBD0B7-01CB-F741-8DF7-FFA9154F8581}" destId="{BEAB53ED-6379-3942-8B7B-C2504803AA55}" srcOrd="1" destOrd="0" presId="urn:microsoft.com/office/officeart/2005/8/layout/list1"/>
    <dgm:cxn modelId="{B7C4D9E4-F951-EC4B-90FE-FFBD8FAFEAF1}" type="presParOf" srcId="{6D7D895A-6EF2-4983-8493-C94145F21AFF}" destId="{0869E724-AA03-8443-82B2-291B2C5F02F7}" srcOrd="13" destOrd="0" presId="urn:microsoft.com/office/officeart/2005/8/layout/list1"/>
    <dgm:cxn modelId="{6C4E4264-C207-DB49-B536-7B68BB3B8ED1}" type="presParOf" srcId="{6D7D895A-6EF2-4983-8493-C94145F21AFF}" destId="{43DEDAB7-0CB2-184B-8251-A7E157BCE6C5}" srcOrd="14" destOrd="0" presId="urn:microsoft.com/office/officeart/2005/8/layout/list1"/>
    <dgm:cxn modelId="{0AA3B93B-3272-B146-BDD3-023FD6639160}" type="presParOf" srcId="{6D7D895A-6EF2-4983-8493-C94145F21AFF}" destId="{6F36A6FF-31C4-7141-9EE6-F7ABB461304C}" srcOrd="15" destOrd="0" presId="urn:microsoft.com/office/officeart/2005/8/layout/list1"/>
    <dgm:cxn modelId="{6ECC7417-BF15-0049-B281-69903ACDE0F2}" type="presParOf" srcId="{6D7D895A-6EF2-4983-8493-C94145F21AFF}" destId="{DC30BF6C-6C7D-414B-B7F2-AA3D7238D18E}" srcOrd="16" destOrd="0" presId="urn:microsoft.com/office/officeart/2005/8/layout/list1"/>
    <dgm:cxn modelId="{E21154CB-2E0D-A247-8EAB-8CF775200430}" type="presParOf" srcId="{DC30BF6C-6C7D-414B-B7F2-AA3D7238D18E}" destId="{90672BC7-33E2-074E-AC72-F8AF6C466BE9}" srcOrd="0" destOrd="0" presId="urn:microsoft.com/office/officeart/2005/8/layout/list1"/>
    <dgm:cxn modelId="{8F5C9974-D101-E948-AECB-398FB73A2486}" type="presParOf" srcId="{DC30BF6C-6C7D-414B-B7F2-AA3D7238D18E}" destId="{9BC526F4-FD41-C043-938F-50FB639152F4}" srcOrd="1" destOrd="0" presId="urn:microsoft.com/office/officeart/2005/8/layout/list1"/>
    <dgm:cxn modelId="{3427606F-27EA-2547-9130-59DF7E12F5E6}" type="presParOf" srcId="{6D7D895A-6EF2-4983-8493-C94145F21AFF}" destId="{1857496F-6BC5-2247-B7E2-EF1DB48C418C}" srcOrd="17" destOrd="0" presId="urn:microsoft.com/office/officeart/2005/8/layout/list1"/>
    <dgm:cxn modelId="{81FDD717-C3A4-6746-9EDB-DE40E22A73AB}" type="presParOf" srcId="{6D7D895A-6EF2-4983-8493-C94145F21AFF}" destId="{33145F37-E233-0A41-8764-DF5E74BF59A2}" srcOrd="18" destOrd="0" presId="urn:microsoft.com/office/officeart/2005/8/layout/list1"/>
    <dgm:cxn modelId="{0BEDD72A-CA68-484E-833D-5AE0D5FC78CD}" type="presParOf" srcId="{6D7D895A-6EF2-4983-8493-C94145F21AFF}" destId="{FE2A9147-9D13-284C-8B62-3BC920555D6B}" srcOrd="19" destOrd="0" presId="urn:microsoft.com/office/officeart/2005/8/layout/list1"/>
    <dgm:cxn modelId="{C73BCCD0-8267-8F4C-9865-2B3B57A6FE76}" type="presParOf" srcId="{6D7D895A-6EF2-4983-8493-C94145F21AFF}" destId="{2F1B33A1-7698-4C49-8426-02331F6FE045}" srcOrd="20" destOrd="0" presId="urn:microsoft.com/office/officeart/2005/8/layout/list1"/>
    <dgm:cxn modelId="{DDDAC06A-5285-1B42-8E4B-01415CCA04A6}" type="presParOf" srcId="{2F1B33A1-7698-4C49-8426-02331F6FE045}" destId="{0585B5CE-EA57-A24A-B61F-E29422B3A672}" srcOrd="0" destOrd="0" presId="urn:microsoft.com/office/officeart/2005/8/layout/list1"/>
    <dgm:cxn modelId="{4A38D587-2AC7-7D40-8FF3-C92C3D9FA504}" type="presParOf" srcId="{2F1B33A1-7698-4C49-8426-02331F6FE045}" destId="{FC41EA5D-2C6D-C748-98AC-9A9677664D6A}" srcOrd="1" destOrd="0" presId="urn:microsoft.com/office/officeart/2005/8/layout/list1"/>
    <dgm:cxn modelId="{8B273A48-8DCC-5B43-917D-CAC2C753CB0D}" type="presParOf" srcId="{6D7D895A-6EF2-4983-8493-C94145F21AFF}" destId="{1120A22A-4E50-8E4A-8D5A-EE6E9433EC99}" srcOrd="21" destOrd="0" presId="urn:microsoft.com/office/officeart/2005/8/layout/list1"/>
    <dgm:cxn modelId="{DC92721B-1F0B-B246-B333-4373FAADC0E5}" type="presParOf" srcId="{6D7D895A-6EF2-4983-8493-C94145F21AFF}" destId="{05C84FDF-D063-CB46-8625-957B59CE6BED}" srcOrd="22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41717-8575-E04B-A353-927E79580B27}">
      <dgm:prSet/>
      <dgm:spPr>
        <a:solidFill>
          <a:srgbClr val="BFBFBF"/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What’s Batch ?</a:t>
          </a:r>
          <a:endParaRPr lang="en-US" b="1" dirty="0">
            <a:solidFill>
              <a:srgbClr val="C00000"/>
            </a:solidFill>
          </a:endParaRPr>
        </a:p>
      </dgm:t>
    </dgm:pt>
    <dgm:pt modelId="{77D30431-8EF4-8240-82C5-043773F88767}" type="parTrans" cxnId="{053A236D-3C48-AE46-9CA6-95412A92EF92}">
      <dgm:prSet/>
      <dgm:spPr/>
      <dgm:t>
        <a:bodyPr/>
        <a:lstStyle/>
        <a:p>
          <a:endParaRPr lang="en-US"/>
        </a:p>
      </dgm:t>
    </dgm:pt>
    <dgm:pt modelId="{3434D003-4B2E-E646-8DA9-6D976532D872}" type="sibTrans" cxnId="{053A236D-3C48-AE46-9CA6-95412A92EF92}">
      <dgm:prSet/>
      <dgm:spPr/>
      <dgm:t>
        <a:bodyPr/>
        <a:lstStyle/>
        <a:p>
          <a:endParaRPr lang="en-US"/>
        </a:p>
      </dgm:t>
    </dgm:pt>
    <dgm:pt modelId="{29F31B90-A59C-3B43-AFB3-23206C471D42}">
      <dgm:prSet/>
      <dgm:spPr>
        <a:solidFill>
          <a:srgbClr val="969696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History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3951BB2E-FE5C-D244-99CA-82C5E3461A6B}" type="parTrans" cxnId="{1142C37D-1516-154D-B055-DEFDB9473C23}">
      <dgm:prSet/>
      <dgm:spPr/>
      <dgm:t>
        <a:bodyPr/>
        <a:lstStyle/>
        <a:p>
          <a:endParaRPr lang="en-US"/>
        </a:p>
      </dgm:t>
    </dgm:pt>
    <dgm:pt modelId="{E271551E-0738-F447-8F4A-C9074F5B7445}" type="sibTrans" cxnId="{1142C37D-1516-154D-B055-DEFDB9473C23}">
      <dgm:prSet/>
      <dgm:spPr/>
      <dgm:t>
        <a:bodyPr/>
        <a:lstStyle/>
        <a:p>
          <a:endParaRPr lang="en-US"/>
        </a:p>
      </dgm:t>
    </dgm:pt>
    <dgm:pt modelId="{83D864C4-22F0-8946-977E-7E05E5BCDB9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Types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A5866A9F-BEB7-744D-A09E-39CC27A68CB6}" type="parTrans" cxnId="{C59CA464-A71B-CF44-A02C-921D714D863E}">
      <dgm:prSet/>
      <dgm:spPr/>
      <dgm:t>
        <a:bodyPr/>
        <a:lstStyle/>
        <a:p>
          <a:endParaRPr lang="en-US"/>
        </a:p>
      </dgm:t>
    </dgm:pt>
    <dgm:pt modelId="{621E30D9-AFD1-F846-B1B9-87D31D53531A}" type="sibTrans" cxnId="{C59CA464-A71B-CF44-A02C-921D714D863E}">
      <dgm:prSet/>
      <dgm:spPr/>
      <dgm:t>
        <a:bodyPr/>
        <a:lstStyle/>
        <a:p>
          <a:endParaRPr lang="en-US"/>
        </a:p>
      </dgm:t>
    </dgm:pt>
    <dgm:pt modelId="{D98FADA8-68C5-C449-AB89-0804EE10A2C9}">
      <dgm:prSet/>
      <dgm:spPr>
        <a:solidFill>
          <a:srgbClr val="C00000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Demo</a:t>
          </a:r>
          <a:endParaRPr lang="en-US" b="1" dirty="0">
            <a:solidFill>
              <a:srgbClr val="FFFFFF"/>
            </a:solidFill>
          </a:endParaRPr>
        </a:p>
      </dgm:t>
    </dgm:pt>
    <dgm:pt modelId="{9C08748B-EB23-1C42-B490-1A40CD02F4B4}" type="parTrans" cxnId="{9439E29C-D69F-9844-B0CE-E2E8F8FFBA14}">
      <dgm:prSet/>
      <dgm:spPr/>
      <dgm:t>
        <a:bodyPr/>
        <a:lstStyle/>
        <a:p>
          <a:endParaRPr lang="en-US"/>
        </a:p>
      </dgm:t>
    </dgm:pt>
    <dgm:pt modelId="{84AB27B7-E481-9F40-8B92-31B2D927F466}" type="sibTrans" cxnId="{9439E29C-D69F-9844-B0CE-E2E8F8FFBA14}">
      <dgm:prSet/>
      <dgm:spPr/>
      <dgm:t>
        <a:bodyPr/>
        <a:lstStyle/>
        <a:p>
          <a:endParaRPr lang="en-US"/>
        </a:p>
      </dgm:t>
    </dgm:pt>
    <dgm:pt modelId="{F69FFED0-6E2B-E040-AD6F-9609116EAA0E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smtClean="0">
              <a:solidFill>
                <a:srgbClr val="C00000"/>
              </a:solidFill>
            </a:rPr>
            <a:t>Best practices</a:t>
          </a:r>
          <a:endParaRPr lang="en-US" b="1" dirty="0">
            <a:solidFill>
              <a:srgbClr val="C00000"/>
            </a:solidFill>
          </a:endParaRPr>
        </a:p>
      </dgm:t>
    </dgm:pt>
    <dgm:pt modelId="{E0D205B7-85FF-C94A-A1B6-865D848DFFD0}" type="parTrans" cxnId="{A2F13CDE-3760-714D-B874-2F4E033F8424}">
      <dgm:prSet/>
      <dgm:spPr/>
      <dgm:t>
        <a:bodyPr/>
        <a:lstStyle/>
        <a:p>
          <a:endParaRPr lang="en-US"/>
        </a:p>
      </dgm:t>
    </dgm:pt>
    <dgm:pt modelId="{94E0AC4F-4514-A84B-B182-15A7E68CA8FD}" type="sibTrans" cxnId="{A2F13CDE-3760-714D-B874-2F4E033F8424}">
      <dgm:prSet/>
      <dgm:spPr/>
      <dgm:t>
        <a:bodyPr/>
        <a:lstStyle/>
        <a:p>
          <a:endParaRPr lang="en-US"/>
        </a:p>
      </dgm:t>
    </dgm:pt>
    <dgm:pt modelId="{C954D419-A8AB-234B-90DD-CB3C1A77C91D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Conclusion</a:t>
          </a:r>
          <a:endParaRPr lang="en-US" b="1" dirty="0">
            <a:solidFill>
              <a:srgbClr val="C00000"/>
            </a:solidFill>
          </a:endParaRPr>
        </a:p>
      </dgm:t>
    </dgm:pt>
    <dgm:pt modelId="{92D6E8DB-2458-3648-8097-CF8DBFF1A8D2}" type="parTrans" cxnId="{6C46C96E-D1C8-824A-9BD8-26B63A1B9C8D}">
      <dgm:prSet/>
      <dgm:spPr/>
      <dgm:t>
        <a:bodyPr/>
        <a:lstStyle/>
        <a:p>
          <a:endParaRPr lang="en-US"/>
        </a:p>
      </dgm:t>
    </dgm:pt>
    <dgm:pt modelId="{4F67DBDD-2AAC-4B42-8004-61CBEF6DA75E}" type="sibTrans" cxnId="{6C46C96E-D1C8-824A-9BD8-26B63A1B9C8D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6CCE9-BD24-E64D-BB12-0DBA84C6711A}" type="pres">
      <dgm:prSet presAssocID="{97541717-8575-E04B-A353-927E79580B27}" presName="parentLin" presStyleCnt="0"/>
      <dgm:spPr/>
      <dgm:t>
        <a:bodyPr/>
        <a:lstStyle/>
        <a:p>
          <a:endParaRPr lang="en-US"/>
        </a:p>
      </dgm:t>
    </dgm:pt>
    <dgm:pt modelId="{B7F2D2BC-EBD8-E54E-9893-5D9F886A164F}" type="pres">
      <dgm:prSet presAssocID="{97541717-8575-E04B-A353-927E79580B2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996E67C-892C-194A-AD1B-6CD79D26A0C2}" type="pres">
      <dgm:prSet presAssocID="{97541717-8575-E04B-A353-927E79580B2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2E259-A199-FC42-95C3-519F0DC701D6}" type="pres">
      <dgm:prSet presAssocID="{97541717-8575-E04B-A353-927E79580B27}" presName="negativeSpace" presStyleCnt="0"/>
      <dgm:spPr/>
      <dgm:t>
        <a:bodyPr/>
        <a:lstStyle/>
        <a:p>
          <a:endParaRPr lang="en-US"/>
        </a:p>
      </dgm:t>
    </dgm:pt>
    <dgm:pt modelId="{911449C6-1150-F44D-BF70-FD967C12B345}" type="pres">
      <dgm:prSet presAssocID="{97541717-8575-E04B-A353-927E79580B27}" presName="childText" presStyleLbl="conFgAcc1" presStyleIdx="0" presStyleCnt="6" custLinFactY="18335" custLinFactNeighborX="11207" custLinFactNeighborY="1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992CFE5A-6C05-2549-93AF-F7000762937A}" type="pres">
      <dgm:prSet presAssocID="{3434D003-4B2E-E646-8DA9-6D976532D872}" presName="spaceBetweenRectangles" presStyleCnt="0"/>
      <dgm:spPr/>
      <dgm:t>
        <a:bodyPr/>
        <a:lstStyle/>
        <a:p>
          <a:endParaRPr lang="en-US"/>
        </a:p>
      </dgm:t>
    </dgm:pt>
    <dgm:pt modelId="{1A0405C3-1B5E-D742-A0FC-BFBD0E33B4BB}" type="pres">
      <dgm:prSet presAssocID="{29F31B90-A59C-3B43-AFB3-23206C471D42}" presName="parentLin" presStyleCnt="0"/>
      <dgm:spPr/>
      <dgm:t>
        <a:bodyPr/>
        <a:lstStyle/>
        <a:p>
          <a:endParaRPr lang="en-US"/>
        </a:p>
      </dgm:t>
    </dgm:pt>
    <dgm:pt modelId="{F7324076-5A56-2D45-926C-245C0C71C64D}" type="pres">
      <dgm:prSet presAssocID="{29F31B90-A59C-3B43-AFB3-23206C471D4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7F3D9DF-2273-5C49-82DE-513F23726C74}" type="pres">
      <dgm:prSet presAssocID="{29F31B90-A59C-3B43-AFB3-23206C471D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24E77-3EAE-5042-9954-D3FCB224AF3F}" type="pres">
      <dgm:prSet presAssocID="{29F31B90-A59C-3B43-AFB3-23206C471D42}" presName="negativeSpace" presStyleCnt="0"/>
      <dgm:spPr/>
      <dgm:t>
        <a:bodyPr/>
        <a:lstStyle/>
        <a:p>
          <a:endParaRPr lang="en-US"/>
        </a:p>
      </dgm:t>
    </dgm:pt>
    <dgm:pt modelId="{E605609C-BB42-E547-B6EA-9C072BC8AA9D}" type="pres">
      <dgm:prSet presAssocID="{29F31B90-A59C-3B43-AFB3-23206C471D42}" presName="childText" presStyleLbl="conFgAcc1" presStyleIdx="1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20B5F10-2742-A041-82E0-1CBEB3910E65}" type="pres">
      <dgm:prSet presAssocID="{E271551E-0738-F447-8F4A-C9074F5B7445}" presName="spaceBetweenRectangles" presStyleCnt="0"/>
      <dgm:spPr/>
      <dgm:t>
        <a:bodyPr/>
        <a:lstStyle/>
        <a:p>
          <a:endParaRPr lang="en-US"/>
        </a:p>
      </dgm:t>
    </dgm:pt>
    <dgm:pt modelId="{3BE7C352-74C4-5E49-AC62-3BB5307C0BD2}" type="pres">
      <dgm:prSet presAssocID="{83D864C4-22F0-8946-977E-7E05E5BCDB94}" presName="parentLin" presStyleCnt="0"/>
      <dgm:spPr/>
      <dgm:t>
        <a:bodyPr/>
        <a:lstStyle/>
        <a:p>
          <a:endParaRPr lang="en-US"/>
        </a:p>
      </dgm:t>
    </dgm:pt>
    <dgm:pt modelId="{BDD95AE8-5431-F343-8A59-42DDC49794EA}" type="pres">
      <dgm:prSet presAssocID="{83D864C4-22F0-8946-977E-7E05E5BCDB9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B234984-01D3-3B4F-A9EE-5A4D7879A393}" type="pres">
      <dgm:prSet presAssocID="{83D864C4-22F0-8946-977E-7E05E5BCDB9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A122F-F533-3A44-8AD5-80059F5D95FE}" type="pres">
      <dgm:prSet presAssocID="{83D864C4-22F0-8946-977E-7E05E5BCDB94}" presName="negativeSpace" presStyleCnt="0"/>
      <dgm:spPr/>
      <dgm:t>
        <a:bodyPr/>
        <a:lstStyle/>
        <a:p>
          <a:endParaRPr lang="en-US"/>
        </a:p>
      </dgm:t>
    </dgm:pt>
    <dgm:pt modelId="{062BFD1F-B930-B546-917A-D48D640C5E58}" type="pres">
      <dgm:prSet presAssocID="{83D864C4-22F0-8946-977E-7E05E5BCDB94}" presName="childText" presStyleLbl="conFgAcc1" presStyleIdx="2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DD61BE45-146C-7C45-8E4A-B767AD4EF665}" type="pres">
      <dgm:prSet presAssocID="{621E30D9-AFD1-F846-B1B9-87D31D53531A}" presName="spaceBetweenRectangles" presStyleCnt="0"/>
      <dgm:spPr/>
      <dgm:t>
        <a:bodyPr/>
        <a:lstStyle/>
        <a:p>
          <a:endParaRPr lang="en-US"/>
        </a:p>
      </dgm:t>
    </dgm:pt>
    <dgm:pt modelId="{E0BBD0B7-01CB-F741-8DF7-FFA9154F8581}" type="pres">
      <dgm:prSet presAssocID="{F69FFED0-6E2B-E040-AD6F-9609116EAA0E}" presName="parentLin" presStyleCnt="0"/>
      <dgm:spPr/>
      <dgm:t>
        <a:bodyPr/>
        <a:lstStyle/>
        <a:p>
          <a:endParaRPr lang="en-US"/>
        </a:p>
      </dgm:t>
    </dgm:pt>
    <dgm:pt modelId="{331A5424-C13B-6147-ACE9-48C1BD8CC8E0}" type="pres">
      <dgm:prSet presAssocID="{F69FFED0-6E2B-E040-AD6F-9609116EAA0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BEAB53ED-6379-3942-8B7B-C2504803AA55}" type="pres">
      <dgm:prSet presAssocID="{F69FFED0-6E2B-E040-AD6F-9609116EAA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9E724-AA03-8443-82B2-291B2C5F02F7}" type="pres">
      <dgm:prSet presAssocID="{F69FFED0-6E2B-E040-AD6F-9609116EAA0E}" presName="negativeSpace" presStyleCnt="0"/>
      <dgm:spPr/>
      <dgm:t>
        <a:bodyPr/>
        <a:lstStyle/>
        <a:p>
          <a:endParaRPr lang="en-US"/>
        </a:p>
      </dgm:t>
    </dgm:pt>
    <dgm:pt modelId="{43DEDAB7-0CB2-184B-8251-A7E157BCE6C5}" type="pres">
      <dgm:prSet presAssocID="{F69FFED0-6E2B-E040-AD6F-9609116EAA0E}" presName="childText" presStyleLbl="conFgAcc1" presStyleIdx="3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F36A6FF-31C4-7141-9EE6-F7ABB461304C}" type="pres">
      <dgm:prSet presAssocID="{94E0AC4F-4514-A84B-B182-15A7E68CA8FD}" presName="spaceBetweenRectangles" presStyleCnt="0"/>
      <dgm:spPr/>
      <dgm:t>
        <a:bodyPr/>
        <a:lstStyle/>
        <a:p>
          <a:endParaRPr lang="en-US"/>
        </a:p>
      </dgm:t>
    </dgm:pt>
    <dgm:pt modelId="{DC30BF6C-6C7D-414B-B7F2-AA3D7238D18E}" type="pres">
      <dgm:prSet presAssocID="{D98FADA8-68C5-C449-AB89-0804EE10A2C9}" presName="parentLin" presStyleCnt="0"/>
      <dgm:spPr/>
      <dgm:t>
        <a:bodyPr/>
        <a:lstStyle/>
        <a:p>
          <a:endParaRPr lang="en-US"/>
        </a:p>
      </dgm:t>
    </dgm:pt>
    <dgm:pt modelId="{90672BC7-33E2-074E-AC72-F8AF6C466BE9}" type="pres">
      <dgm:prSet presAssocID="{D98FADA8-68C5-C449-AB89-0804EE10A2C9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BC526F4-FD41-C043-938F-50FB639152F4}" type="pres">
      <dgm:prSet presAssocID="{D98FADA8-68C5-C449-AB89-0804EE10A2C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7496F-6BC5-2247-B7E2-EF1DB48C418C}" type="pres">
      <dgm:prSet presAssocID="{D98FADA8-68C5-C449-AB89-0804EE10A2C9}" presName="negativeSpace" presStyleCnt="0"/>
      <dgm:spPr/>
      <dgm:t>
        <a:bodyPr/>
        <a:lstStyle/>
        <a:p>
          <a:endParaRPr lang="en-US"/>
        </a:p>
      </dgm:t>
    </dgm:pt>
    <dgm:pt modelId="{33145F37-E233-0A41-8764-DF5E74BF59A2}" type="pres">
      <dgm:prSet presAssocID="{D98FADA8-68C5-C449-AB89-0804EE10A2C9}" presName="childText" presStyleLbl="conFgAcc1" presStyleIdx="4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FE2A9147-9D13-284C-8B62-3BC920555D6B}" type="pres">
      <dgm:prSet presAssocID="{84AB27B7-E481-9F40-8B92-31B2D927F466}" presName="spaceBetweenRectangles" presStyleCnt="0"/>
      <dgm:spPr/>
      <dgm:t>
        <a:bodyPr/>
        <a:lstStyle/>
        <a:p>
          <a:endParaRPr lang="en-US"/>
        </a:p>
      </dgm:t>
    </dgm:pt>
    <dgm:pt modelId="{2F1B33A1-7698-4C49-8426-02331F6FE045}" type="pres">
      <dgm:prSet presAssocID="{C954D419-A8AB-234B-90DD-CB3C1A77C91D}" presName="parentLin" presStyleCnt="0"/>
      <dgm:spPr/>
      <dgm:t>
        <a:bodyPr/>
        <a:lstStyle/>
        <a:p>
          <a:endParaRPr lang="en-US"/>
        </a:p>
      </dgm:t>
    </dgm:pt>
    <dgm:pt modelId="{0585B5CE-EA57-A24A-B61F-E29422B3A672}" type="pres">
      <dgm:prSet presAssocID="{C954D419-A8AB-234B-90DD-CB3C1A77C91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FC41EA5D-2C6D-C748-98AC-9A9677664D6A}" type="pres">
      <dgm:prSet presAssocID="{C954D419-A8AB-234B-90DD-CB3C1A77C91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A22A-4E50-8E4A-8D5A-EE6E9433EC99}" type="pres">
      <dgm:prSet presAssocID="{C954D419-A8AB-234B-90DD-CB3C1A77C91D}" presName="negativeSpace" presStyleCnt="0"/>
      <dgm:spPr/>
      <dgm:t>
        <a:bodyPr/>
        <a:lstStyle/>
        <a:p>
          <a:endParaRPr lang="en-US"/>
        </a:p>
      </dgm:t>
    </dgm:pt>
    <dgm:pt modelId="{05C84FDF-D063-CB46-8625-957B59CE6BED}" type="pres">
      <dgm:prSet presAssocID="{C954D419-A8AB-234B-90DD-CB3C1A77C91D}" presName="childText" presStyleLbl="conFgAcc1" presStyleIdx="5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47C53C1A-5556-C448-8A38-EE30D10A5CEE}" type="presOf" srcId="{97541717-8575-E04B-A353-927E79580B27}" destId="{B7F2D2BC-EBD8-E54E-9893-5D9F886A164F}" srcOrd="0" destOrd="0" presId="urn:microsoft.com/office/officeart/2005/8/layout/list1"/>
    <dgm:cxn modelId="{0D2C613F-ED6F-BC45-BB92-128C5EB2B34B}" type="presOf" srcId="{C954D419-A8AB-234B-90DD-CB3C1A77C91D}" destId="{FC41EA5D-2C6D-C748-98AC-9A9677664D6A}" srcOrd="1" destOrd="0" presId="urn:microsoft.com/office/officeart/2005/8/layout/list1"/>
    <dgm:cxn modelId="{DC0F708C-3258-4A43-84EB-6A7A13F72FE9}" type="presOf" srcId="{D98FADA8-68C5-C449-AB89-0804EE10A2C9}" destId="{90672BC7-33E2-074E-AC72-F8AF6C466BE9}" srcOrd="0" destOrd="0" presId="urn:microsoft.com/office/officeart/2005/8/layout/list1"/>
    <dgm:cxn modelId="{DEEA4F94-1B29-6848-B346-768DB2FA8ED8}" type="presOf" srcId="{D98FADA8-68C5-C449-AB89-0804EE10A2C9}" destId="{9BC526F4-FD41-C043-938F-50FB639152F4}" srcOrd="1" destOrd="0" presId="urn:microsoft.com/office/officeart/2005/8/layout/list1"/>
    <dgm:cxn modelId="{C59CA464-A71B-CF44-A02C-921D714D863E}" srcId="{ED288544-AC39-4B4D-AE59-3264A90498F6}" destId="{83D864C4-22F0-8946-977E-7E05E5BCDB94}" srcOrd="2" destOrd="0" parTransId="{A5866A9F-BEB7-744D-A09E-39CC27A68CB6}" sibTransId="{621E30D9-AFD1-F846-B1B9-87D31D53531A}"/>
    <dgm:cxn modelId="{053A236D-3C48-AE46-9CA6-95412A92EF92}" srcId="{ED288544-AC39-4B4D-AE59-3264A90498F6}" destId="{97541717-8575-E04B-A353-927E79580B27}" srcOrd="0" destOrd="0" parTransId="{77D30431-8EF4-8240-82C5-043773F88767}" sibTransId="{3434D003-4B2E-E646-8DA9-6D976532D872}"/>
    <dgm:cxn modelId="{CB81F104-272E-C640-9135-110EC623E515}" type="presOf" srcId="{83D864C4-22F0-8946-977E-7E05E5BCDB94}" destId="{BDD95AE8-5431-F343-8A59-42DDC49794EA}" srcOrd="0" destOrd="0" presId="urn:microsoft.com/office/officeart/2005/8/layout/list1"/>
    <dgm:cxn modelId="{F90AA2A9-F60D-A644-9DC1-A147337FFCE3}" type="presOf" srcId="{83D864C4-22F0-8946-977E-7E05E5BCDB94}" destId="{9B234984-01D3-3B4F-A9EE-5A4D7879A393}" srcOrd="1" destOrd="0" presId="urn:microsoft.com/office/officeart/2005/8/layout/list1"/>
    <dgm:cxn modelId="{F67A5EA2-D2BA-604C-8724-B09C8F6338CD}" type="presOf" srcId="{29F31B90-A59C-3B43-AFB3-23206C471D42}" destId="{F7324076-5A56-2D45-926C-245C0C71C64D}" srcOrd="0" destOrd="0" presId="urn:microsoft.com/office/officeart/2005/8/layout/list1"/>
    <dgm:cxn modelId="{9439E29C-D69F-9844-B0CE-E2E8F8FFBA14}" srcId="{ED288544-AC39-4B4D-AE59-3264A90498F6}" destId="{D98FADA8-68C5-C449-AB89-0804EE10A2C9}" srcOrd="4" destOrd="0" parTransId="{9C08748B-EB23-1C42-B490-1A40CD02F4B4}" sibTransId="{84AB27B7-E481-9F40-8B92-31B2D927F466}"/>
    <dgm:cxn modelId="{DF636278-3092-914D-B49F-993C4D71E411}" type="presOf" srcId="{F69FFED0-6E2B-E040-AD6F-9609116EAA0E}" destId="{331A5424-C13B-6147-ACE9-48C1BD8CC8E0}" srcOrd="0" destOrd="0" presId="urn:microsoft.com/office/officeart/2005/8/layout/list1"/>
    <dgm:cxn modelId="{6C46C96E-D1C8-824A-9BD8-26B63A1B9C8D}" srcId="{ED288544-AC39-4B4D-AE59-3264A90498F6}" destId="{C954D419-A8AB-234B-90DD-CB3C1A77C91D}" srcOrd="5" destOrd="0" parTransId="{92D6E8DB-2458-3648-8097-CF8DBFF1A8D2}" sibTransId="{4F67DBDD-2AAC-4B42-8004-61CBEF6DA75E}"/>
    <dgm:cxn modelId="{1142C37D-1516-154D-B055-DEFDB9473C23}" srcId="{ED288544-AC39-4B4D-AE59-3264A90498F6}" destId="{29F31B90-A59C-3B43-AFB3-23206C471D42}" srcOrd="1" destOrd="0" parTransId="{3951BB2E-FE5C-D244-99CA-82C5E3461A6B}" sibTransId="{E271551E-0738-F447-8F4A-C9074F5B7445}"/>
    <dgm:cxn modelId="{FE7D2138-EB53-7847-AF1A-60DB432871F7}" type="presOf" srcId="{ED288544-AC39-4B4D-AE59-3264A90498F6}" destId="{6D7D895A-6EF2-4983-8493-C94145F21AFF}" srcOrd="0" destOrd="0" presId="urn:microsoft.com/office/officeart/2005/8/layout/list1"/>
    <dgm:cxn modelId="{E327C011-4BBA-7E4A-B797-3985A10F28B0}" type="presOf" srcId="{F69FFED0-6E2B-E040-AD6F-9609116EAA0E}" destId="{BEAB53ED-6379-3942-8B7B-C2504803AA55}" srcOrd="1" destOrd="0" presId="urn:microsoft.com/office/officeart/2005/8/layout/list1"/>
    <dgm:cxn modelId="{FF753D6B-270A-284B-BF0A-6CC279E932EC}" type="presOf" srcId="{29F31B90-A59C-3B43-AFB3-23206C471D42}" destId="{E7F3D9DF-2273-5C49-82DE-513F23726C74}" srcOrd="1" destOrd="0" presId="urn:microsoft.com/office/officeart/2005/8/layout/list1"/>
    <dgm:cxn modelId="{267A3CEC-966E-544E-BA85-3DBD5D595FA4}" type="presOf" srcId="{97541717-8575-E04B-A353-927E79580B27}" destId="{6996E67C-892C-194A-AD1B-6CD79D26A0C2}" srcOrd="1" destOrd="0" presId="urn:microsoft.com/office/officeart/2005/8/layout/list1"/>
    <dgm:cxn modelId="{6EAB5708-7C99-C344-ACD6-29AEBACA2E46}" type="presOf" srcId="{C954D419-A8AB-234B-90DD-CB3C1A77C91D}" destId="{0585B5CE-EA57-A24A-B61F-E29422B3A672}" srcOrd="0" destOrd="0" presId="urn:microsoft.com/office/officeart/2005/8/layout/list1"/>
    <dgm:cxn modelId="{A2F13CDE-3760-714D-B874-2F4E033F8424}" srcId="{ED288544-AC39-4B4D-AE59-3264A90498F6}" destId="{F69FFED0-6E2B-E040-AD6F-9609116EAA0E}" srcOrd="3" destOrd="0" parTransId="{E0D205B7-85FF-C94A-A1B6-865D848DFFD0}" sibTransId="{94E0AC4F-4514-A84B-B182-15A7E68CA8FD}"/>
    <dgm:cxn modelId="{D6305D33-BF6F-5D44-BC7F-53F4CBCAB7B7}" type="presParOf" srcId="{6D7D895A-6EF2-4983-8493-C94145F21AFF}" destId="{0376CCE9-BD24-E64D-BB12-0DBA84C6711A}" srcOrd="0" destOrd="0" presId="urn:microsoft.com/office/officeart/2005/8/layout/list1"/>
    <dgm:cxn modelId="{1240A848-A417-F04A-A764-C28B0CD1924B}" type="presParOf" srcId="{0376CCE9-BD24-E64D-BB12-0DBA84C6711A}" destId="{B7F2D2BC-EBD8-E54E-9893-5D9F886A164F}" srcOrd="0" destOrd="0" presId="urn:microsoft.com/office/officeart/2005/8/layout/list1"/>
    <dgm:cxn modelId="{0CEA4EDB-D4F5-F94D-9B53-43B3A03B74F0}" type="presParOf" srcId="{0376CCE9-BD24-E64D-BB12-0DBA84C6711A}" destId="{6996E67C-892C-194A-AD1B-6CD79D26A0C2}" srcOrd="1" destOrd="0" presId="urn:microsoft.com/office/officeart/2005/8/layout/list1"/>
    <dgm:cxn modelId="{85D9B342-3D1A-4E49-8FF4-A5BB339DA0A7}" type="presParOf" srcId="{6D7D895A-6EF2-4983-8493-C94145F21AFF}" destId="{DDD2E259-A199-FC42-95C3-519F0DC701D6}" srcOrd="1" destOrd="0" presId="urn:microsoft.com/office/officeart/2005/8/layout/list1"/>
    <dgm:cxn modelId="{9DEA362E-FA20-6647-8413-4A0F8EBFDAEE}" type="presParOf" srcId="{6D7D895A-6EF2-4983-8493-C94145F21AFF}" destId="{911449C6-1150-F44D-BF70-FD967C12B345}" srcOrd="2" destOrd="0" presId="urn:microsoft.com/office/officeart/2005/8/layout/list1"/>
    <dgm:cxn modelId="{94983B8A-53C7-0848-B698-44858A6901EF}" type="presParOf" srcId="{6D7D895A-6EF2-4983-8493-C94145F21AFF}" destId="{992CFE5A-6C05-2549-93AF-F7000762937A}" srcOrd="3" destOrd="0" presId="urn:microsoft.com/office/officeart/2005/8/layout/list1"/>
    <dgm:cxn modelId="{F4B2426C-986B-FC4C-9FB6-A486C59921E1}" type="presParOf" srcId="{6D7D895A-6EF2-4983-8493-C94145F21AFF}" destId="{1A0405C3-1B5E-D742-A0FC-BFBD0E33B4BB}" srcOrd="4" destOrd="0" presId="urn:microsoft.com/office/officeart/2005/8/layout/list1"/>
    <dgm:cxn modelId="{F07D255E-850B-0E43-A075-0C2D194A4C60}" type="presParOf" srcId="{1A0405C3-1B5E-D742-A0FC-BFBD0E33B4BB}" destId="{F7324076-5A56-2D45-926C-245C0C71C64D}" srcOrd="0" destOrd="0" presId="urn:microsoft.com/office/officeart/2005/8/layout/list1"/>
    <dgm:cxn modelId="{8D28B39B-CF87-0B49-BD9D-579F9B04244A}" type="presParOf" srcId="{1A0405C3-1B5E-D742-A0FC-BFBD0E33B4BB}" destId="{E7F3D9DF-2273-5C49-82DE-513F23726C74}" srcOrd="1" destOrd="0" presId="urn:microsoft.com/office/officeart/2005/8/layout/list1"/>
    <dgm:cxn modelId="{8E1F092F-49D2-A641-A8DC-0CBD117585E9}" type="presParOf" srcId="{6D7D895A-6EF2-4983-8493-C94145F21AFF}" destId="{30824E77-3EAE-5042-9954-D3FCB224AF3F}" srcOrd="5" destOrd="0" presId="urn:microsoft.com/office/officeart/2005/8/layout/list1"/>
    <dgm:cxn modelId="{B49FFC57-9826-694A-BD0F-778904E3C89A}" type="presParOf" srcId="{6D7D895A-6EF2-4983-8493-C94145F21AFF}" destId="{E605609C-BB42-E547-B6EA-9C072BC8AA9D}" srcOrd="6" destOrd="0" presId="urn:microsoft.com/office/officeart/2005/8/layout/list1"/>
    <dgm:cxn modelId="{3629D4D2-E42B-3442-A18E-C5C94E180F0A}" type="presParOf" srcId="{6D7D895A-6EF2-4983-8493-C94145F21AFF}" destId="{620B5F10-2742-A041-82E0-1CBEB3910E65}" srcOrd="7" destOrd="0" presId="urn:microsoft.com/office/officeart/2005/8/layout/list1"/>
    <dgm:cxn modelId="{2DAD3276-40D0-5A49-9C77-7460C08628F6}" type="presParOf" srcId="{6D7D895A-6EF2-4983-8493-C94145F21AFF}" destId="{3BE7C352-74C4-5E49-AC62-3BB5307C0BD2}" srcOrd="8" destOrd="0" presId="urn:microsoft.com/office/officeart/2005/8/layout/list1"/>
    <dgm:cxn modelId="{6C5D2B88-78A8-1647-94EB-7C7BF2E0F8A4}" type="presParOf" srcId="{3BE7C352-74C4-5E49-AC62-3BB5307C0BD2}" destId="{BDD95AE8-5431-F343-8A59-42DDC49794EA}" srcOrd="0" destOrd="0" presId="urn:microsoft.com/office/officeart/2005/8/layout/list1"/>
    <dgm:cxn modelId="{2DFD3E55-DC9B-AC4F-9BD8-0E63AA6C836B}" type="presParOf" srcId="{3BE7C352-74C4-5E49-AC62-3BB5307C0BD2}" destId="{9B234984-01D3-3B4F-A9EE-5A4D7879A393}" srcOrd="1" destOrd="0" presId="urn:microsoft.com/office/officeart/2005/8/layout/list1"/>
    <dgm:cxn modelId="{2B443D58-ECA6-3641-B907-7A29665CC172}" type="presParOf" srcId="{6D7D895A-6EF2-4983-8493-C94145F21AFF}" destId="{F1EA122F-F533-3A44-8AD5-80059F5D95FE}" srcOrd="9" destOrd="0" presId="urn:microsoft.com/office/officeart/2005/8/layout/list1"/>
    <dgm:cxn modelId="{BDC96AE5-463B-9948-ABBA-6B94E4F7BC1D}" type="presParOf" srcId="{6D7D895A-6EF2-4983-8493-C94145F21AFF}" destId="{062BFD1F-B930-B546-917A-D48D640C5E58}" srcOrd="10" destOrd="0" presId="urn:microsoft.com/office/officeart/2005/8/layout/list1"/>
    <dgm:cxn modelId="{7DA16883-1AAC-8A4E-BD1D-C4EA92D98D45}" type="presParOf" srcId="{6D7D895A-6EF2-4983-8493-C94145F21AFF}" destId="{DD61BE45-146C-7C45-8E4A-B767AD4EF665}" srcOrd="11" destOrd="0" presId="urn:microsoft.com/office/officeart/2005/8/layout/list1"/>
    <dgm:cxn modelId="{7E535DAD-F59A-1440-94F4-AE3FD907B1ED}" type="presParOf" srcId="{6D7D895A-6EF2-4983-8493-C94145F21AFF}" destId="{E0BBD0B7-01CB-F741-8DF7-FFA9154F8581}" srcOrd="12" destOrd="0" presId="urn:microsoft.com/office/officeart/2005/8/layout/list1"/>
    <dgm:cxn modelId="{9FF57C17-1CC1-DB4D-A026-6C1253EBBB57}" type="presParOf" srcId="{E0BBD0B7-01CB-F741-8DF7-FFA9154F8581}" destId="{331A5424-C13B-6147-ACE9-48C1BD8CC8E0}" srcOrd="0" destOrd="0" presId="urn:microsoft.com/office/officeart/2005/8/layout/list1"/>
    <dgm:cxn modelId="{EFE51DA1-8764-3F4F-A9D5-AD88061746EC}" type="presParOf" srcId="{E0BBD0B7-01CB-F741-8DF7-FFA9154F8581}" destId="{BEAB53ED-6379-3942-8B7B-C2504803AA55}" srcOrd="1" destOrd="0" presId="urn:microsoft.com/office/officeart/2005/8/layout/list1"/>
    <dgm:cxn modelId="{2102D4EB-EC31-2A40-8537-507399D259F3}" type="presParOf" srcId="{6D7D895A-6EF2-4983-8493-C94145F21AFF}" destId="{0869E724-AA03-8443-82B2-291B2C5F02F7}" srcOrd="13" destOrd="0" presId="urn:microsoft.com/office/officeart/2005/8/layout/list1"/>
    <dgm:cxn modelId="{A17BD807-160E-9A44-A652-9BD8E76E8DE6}" type="presParOf" srcId="{6D7D895A-6EF2-4983-8493-C94145F21AFF}" destId="{43DEDAB7-0CB2-184B-8251-A7E157BCE6C5}" srcOrd="14" destOrd="0" presId="urn:microsoft.com/office/officeart/2005/8/layout/list1"/>
    <dgm:cxn modelId="{2D54EC9A-29C0-6748-B8AC-E891DF6578BF}" type="presParOf" srcId="{6D7D895A-6EF2-4983-8493-C94145F21AFF}" destId="{6F36A6FF-31C4-7141-9EE6-F7ABB461304C}" srcOrd="15" destOrd="0" presId="urn:microsoft.com/office/officeart/2005/8/layout/list1"/>
    <dgm:cxn modelId="{91557ECC-328D-D84C-9003-70178546A3EA}" type="presParOf" srcId="{6D7D895A-6EF2-4983-8493-C94145F21AFF}" destId="{DC30BF6C-6C7D-414B-B7F2-AA3D7238D18E}" srcOrd="16" destOrd="0" presId="urn:microsoft.com/office/officeart/2005/8/layout/list1"/>
    <dgm:cxn modelId="{F4A40950-B489-5646-AF2D-60948CA8F88A}" type="presParOf" srcId="{DC30BF6C-6C7D-414B-B7F2-AA3D7238D18E}" destId="{90672BC7-33E2-074E-AC72-F8AF6C466BE9}" srcOrd="0" destOrd="0" presId="urn:microsoft.com/office/officeart/2005/8/layout/list1"/>
    <dgm:cxn modelId="{74728766-1020-6B4F-B6FF-98668DD0A4E6}" type="presParOf" srcId="{DC30BF6C-6C7D-414B-B7F2-AA3D7238D18E}" destId="{9BC526F4-FD41-C043-938F-50FB639152F4}" srcOrd="1" destOrd="0" presId="urn:microsoft.com/office/officeart/2005/8/layout/list1"/>
    <dgm:cxn modelId="{9AE03246-4E1D-0646-AC32-89E416BEE36C}" type="presParOf" srcId="{6D7D895A-6EF2-4983-8493-C94145F21AFF}" destId="{1857496F-6BC5-2247-B7E2-EF1DB48C418C}" srcOrd="17" destOrd="0" presId="urn:microsoft.com/office/officeart/2005/8/layout/list1"/>
    <dgm:cxn modelId="{54DAC8C2-A62D-6641-898E-94E3BFF109BA}" type="presParOf" srcId="{6D7D895A-6EF2-4983-8493-C94145F21AFF}" destId="{33145F37-E233-0A41-8764-DF5E74BF59A2}" srcOrd="18" destOrd="0" presId="urn:microsoft.com/office/officeart/2005/8/layout/list1"/>
    <dgm:cxn modelId="{A4E08E7D-64E8-EF4C-815D-AD108C75BBBA}" type="presParOf" srcId="{6D7D895A-6EF2-4983-8493-C94145F21AFF}" destId="{FE2A9147-9D13-284C-8B62-3BC920555D6B}" srcOrd="19" destOrd="0" presId="urn:microsoft.com/office/officeart/2005/8/layout/list1"/>
    <dgm:cxn modelId="{806418A7-C706-CD4B-A9EE-A47E2127F443}" type="presParOf" srcId="{6D7D895A-6EF2-4983-8493-C94145F21AFF}" destId="{2F1B33A1-7698-4C49-8426-02331F6FE045}" srcOrd="20" destOrd="0" presId="urn:microsoft.com/office/officeart/2005/8/layout/list1"/>
    <dgm:cxn modelId="{102BEA50-6CC6-2B46-9B9E-B53C16475D1C}" type="presParOf" srcId="{2F1B33A1-7698-4C49-8426-02331F6FE045}" destId="{0585B5CE-EA57-A24A-B61F-E29422B3A672}" srcOrd="0" destOrd="0" presId="urn:microsoft.com/office/officeart/2005/8/layout/list1"/>
    <dgm:cxn modelId="{FA9EE6DE-6313-994A-A15B-7A2FF4DBA0E3}" type="presParOf" srcId="{2F1B33A1-7698-4C49-8426-02331F6FE045}" destId="{FC41EA5D-2C6D-C748-98AC-9A9677664D6A}" srcOrd="1" destOrd="0" presId="urn:microsoft.com/office/officeart/2005/8/layout/list1"/>
    <dgm:cxn modelId="{8A91D487-D899-E243-8B18-8C9438AC599B}" type="presParOf" srcId="{6D7D895A-6EF2-4983-8493-C94145F21AFF}" destId="{1120A22A-4E50-8E4A-8D5A-EE6E9433EC99}" srcOrd="21" destOrd="0" presId="urn:microsoft.com/office/officeart/2005/8/layout/list1"/>
    <dgm:cxn modelId="{C19075E5-14EC-FF4B-A06D-FA03BFFE7A6F}" type="presParOf" srcId="{6D7D895A-6EF2-4983-8493-C94145F21AFF}" destId="{05C84FDF-D063-CB46-8625-957B59CE6BED}" srcOrd="22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41717-8575-E04B-A353-927E79580B27}">
      <dgm:prSet/>
      <dgm:spPr>
        <a:solidFill>
          <a:srgbClr val="BFBFBF"/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What’s Batch ?</a:t>
          </a:r>
          <a:endParaRPr lang="en-US" b="1" dirty="0">
            <a:solidFill>
              <a:srgbClr val="C00000"/>
            </a:solidFill>
          </a:endParaRPr>
        </a:p>
      </dgm:t>
    </dgm:pt>
    <dgm:pt modelId="{77D30431-8EF4-8240-82C5-043773F88767}" type="parTrans" cxnId="{053A236D-3C48-AE46-9CA6-95412A92EF92}">
      <dgm:prSet/>
      <dgm:spPr/>
      <dgm:t>
        <a:bodyPr/>
        <a:lstStyle/>
        <a:p>
          <a:endParaRPr lang="en-US"/>
        </a:p>
      </dgm:t>
    </dgm:pt>
    <dgm:pt modelId="{3434D003-4B2E-E646-8DA9-6D976532D872}" type="sibTrans" cxnId="{053A236D-3C48-AE46-9CA6-95412A92EF92}">
      <dgm:prSet/>
      <dgm:spPr/>
      <dgm:t>
        <a:bodyPr/>
        <a:lstStyle/>
        <a:p>
          <a:endParaRPr lang="en-US"/>
        </a:p>
      </dgm:t>
    </dgm:pt>
    <dgm:pt modelId="{29F31B90-A59C-3B43-AFB3-23206C471D42}">
      <dgm:prSet/>
      <dgm:spPr>
        <a:solidFill>
          <a:srgbClr val="969696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History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3951BB2E-FE5C-D244-99CA-82C5E3461A6B}" type="parTrans" cxnId="{1142C37D-1516-154D-B055-DEFDB9473C23}">
      <dgm:prSet/>
      <dgm:spPr/>
      <dgm:t>
        <a:bodyPr/>
        <a:lstStyle/>
        <a:p>
          <a:endParaRPr lang="en-US"/>
        </a:p>
      </dgm:t>
    </dgm:pt>
    <dgm:pt modelId="{E271551E-0738-F447-8F4A-C9074F5B7445}" type="sibTrans" cxnId="{1142C37D-1516-154D-B055-DEFDB9473C23}">
      <dgm:prSet/>
      <dgm:spPr/>
      <dgm:t>
        <a:bodyPr/>
        <a:lstStyle/>
        <a:p>
          <a:endParaRPr lang="en-US"/>
        </a:p>
      </dgm:t>
    </dgm:pt>
    <dgm:pt modelId="{83D864C4-22F0-8946-977E-7E05E5BCDB9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Types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A5866A9F-BEB7-744D-A09E-39CC27A68CB6}" type="parTrans" cxnId="{C59CA464-A71B-CF44-A02C-921D714D863E}">
      <dgm:prSet/>
      <dgm:spPr/>
      <dgm:t>
        <a:bodyPr/>
        <a:lstStyle/>
        <a:p>
          <a:endParaRPr lang="en-US"/>
        </a:p>
      </dgm:t>
    </dgm:pt>
    <dgm:pt modelId="{621E30D9-AFD1-F846-B1B9-87D31D53531A}" type="sibTrans" cxnId="{C59CA464-A71B-CF44-A02C-921D714D863E}">
      <dgm:prSet/>
      <dgm:spPr/>
      <dgm:t>
        <a:bodyPr/>
        <a:lstStyle/>
        <a:p>
          <a:endParaRPr lang="en-US"/>
        </a:p>
      </dgm:t>
    </dgm:pt>
    <dgm:pt modelId="{D98FADA8-68C5-C449-AB89-0804EE10A2C9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Demo</a:t>
          </a:r>
          <a:endParaRPr lang="en-US" b="1" dirty="0">
            <a:solidFill>
              <a:srgbClr val="C00000"/>
            </a:solidFill>
          </a:endParaRPr>
        </a:p>
      </dgm:t>
    </dgm:pt>
    <dgm:pt modelId="{9C08748B-EB23-1C42-B490-1A40CD02F4B4}" type="parTrans" cxnId="{9439E29C-D69F-9844-B0CE-E2E8F8FFBA14}">
      <dgm:prSet/>
      <dgm:spPr/>
      <dgm:t>
        <a:bodyPr/>
        <a:lstStyle/>
        <a:p>
          <a:endParaRPr lang="en-US"/>
        </a:p>
      </dgm:t>
    </dgm:pt>
    <dgm:pt modelId="{84AB27B7-E481-9F40-8B92-31B2D927F466}" type="sibTrans" cxnId="{9439E29C-D69F-9844-B0CE-E2E8F8FFBA14}">
      <dgm:prSet/>
      <dgm:spPr/>
      <dgm:t>
        <a:bodyPr/>
        <a:lstStyle/>
        <a:p>
          <a:endParaRPr lang="en-US"/>
        </a:p>
      </dgm:t>
    </dgm:pt>
    <dgm:pt modelId="{F69FFED0-6E2B-E040-AD6F-9609116EAA0E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smtClean="0">
              <a:solidFill>
                <a:srgbClr val="C00000"/>
              </a:solidFill>
            </a:rPr>
            <a:t>Best practices</a:t>
          </a:r>
          <a:endParaRPr lang="en-US" b="1" dirty="0">
            <a:solidFill>
              <a:srgbClr val="C00000"/>
            </a:solidFill>
          </a:endParaRPr>
        </a:p>
      </dgm:t>
    </dgm:pt>
    <dgm:pt modelId="{E0D205B7-85FF-C94A-A1B6-865D848DFFD0}" type="parTrans" cxnId="{A2F13CDE-3760-714D-B874-2F4E033F8424}">
      <dgm:prSet/>
      <dgm:spPr/>
      <dgm:t>
        <a:bodyPr/>
        <a:lstStyle/>
        <a:p>
          <a:endParaRPr lang="en-US"/>
        </a:p>
      </dgm:t>
    </dgm:pt>
    <dgm:pt modelId="{94E0AC4F-4514-A84B-B182-15A7E68CA8FD}" type="sibTrans" cxnId="{A2F13CDE-3760-714D-B874-2F4E033F8424}">
      <dgm:prSet/>
      <dgm:spPr/>
      <dgm:t>
        <a:bodyPr/>
        <a:lstStyle/>
        <a:p>
          <a:endParaRPr lang="en-US"/>
        </a:p>
      </dgm:t>
    </dgm:pt>
    <dgm:pt modelId="{C954D419-A8AB-234B-90DD-CB3C1A77C91D}">
      <dgm:prSet/>
      <dgm:spPr>
        <a:solidFill>
          <a:srgbClr val="C00000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Conclusion</a:t>
          </a:r>
          <a:endParaRPr lang="en-US" b="1" dirty="0">
            <a:solidFill>
              <a:srgbClr val="FFFFFF"/>
            </a:solidFill>
          </a:endParaRPr>
        </a:p>
      </dgm:t>
    </dgm:pt>
    <dgm:pt modelId="{92D6E8DB-2458-3648-8097-CF8DBFF1A8D2}" type="parTrans" cxnId="{6C46C96E-D1C8-824A-9BD8-26B63A1B9C8D}">
      <dgm:prSet/>
      <dgm:spPr/>
      <dgm:t>
        <a:bodyPr/>
        <a:lstStyle/>
        <a:p>
          <a:endParaRPr lang="en-US"/>
        </a:p>
      </dgm:t>
    </dgm:pt>
    <dgm:pt modelId="{4F67DBDD-2AAC-4B42-8004-61CBEF6DA75E}" type="sibTrans" cxnId="{6C46C96E-D1C8-824A-9BD8-26B63A1B9C8D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6CCE9-BD24-E64D-BB12-0DBA84C6711A}" type="pres">
      <dgm:prSet presAssocID="{97541717-8575-E04B-A353-927E79580B27}" presName="parentLin" presStyleCnt="0"/>
      <dgm:spPr/>
      <dgm:t>
        <a:bodyPr/>
        <a:lstStyle/>
        <a:p>
          <a:endParaRPr lang="en-US"/>
        </a:p>
      </dgm:t>
    </dgm:pt>
    <dgm:pt modelId="{B7F2D2BC-EBD8-E54E-9893-5D9F886A164F}" type="pres">
      <dgm:prSet presAssocID="{97541717-8575-E04B-A353-927E79580B2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996E67C-892C-194A-AD1B-6CD79D26A0C2}" type="pres">
      <dgm:prSet presAssocID="{97541717-8575-E04B-A353-927E79580B2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2E259-A199-FC42-95C3-519F0DC701D6}" type="pres">
      <dgm:prSet presAssocID="{97541717-8575-E04B-A353-927E79580B27}" presName="negativeSpace" presStyleCnt="0"/>
      <dgm:spPr/>
      <dgm:t>
        <a:bodyPr/>
        <a:lstStyle/>
        <a:p>
          <a:endParaRPr lang="en-US"/>
        </a:p>
      </dgm:t>
    </dgm:pt>
    <dgm:pt modelId="{911449C6-1150-F44D-BF70-FD967C12B345}" type="pres">
      <dgm:prSet presAssocID="{97541717-8575-E04B-A353-927E79580B27}" presName="childText" presStyleLbl="conFgAcc1" presStyleIdx="0" presStyleCnt="6" custLinFactY="18335" custLinFactNeighborX="11207" custLinFactNeighborY="1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992CFE5A-6C05-2549-93AF-F7000762937A}" type="pres">
      <dgm:prSet presAssocID="{3434D003-4B2E-E646-8DA9-6D976532D872}" presName="spaceBetweenRectangles" presStyleCnt="0"/>
      <dgm:spPr/>
      <dgm:t>
        <a:bodyPr/>
        <a:lstStyle/>
        <a:p>
          <a:endParaRPr lang="en-US"/>
        </a:p>
      </dgm:t>
    </dgm:pt>
    <dgm:pt modelId="{1A0405C3-1B5E-D742-A0FC-BFBD0E33B4BB}" type="pres">
      <dgm:prSet presAssocID="{29F31B90-A59C-3B43-AFB3-23206C471D42}" presName="parentLin" presStyleCnt="0"/>
      <dgm:spPr/>
      <dgm:t>
        <a:bodyPr/>
        <a:lstStyle/>
        <a:p>
          <a:endParaRPr lang="en-US"/>
        </a:p>
      </dgm:t>
    </dgm:pt>
    <dgm:pt modelId="{F7324076-5A56-2D45-926C-245C0C71C64D}" type="pres">
      <dgm:prSet presAssocID="{29F31B90-A59C-3B43-AFB3-23206C471D4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7F3D9DF-2273-5C49-82DE-513F23726C74}" type="pres">
      <dgm:prSet presAssocID="{29F31B90-A59C-3B43-AFB3-23206C471D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24E77-3EAE-5042-9954-D3FCB224AF3F}" type="pres">
      <dgm:prSet presAssocID="{29F31B90-A59C-3B43-AFB3-23206C471D42}" presName="negativeSpace" presStyleCnt="0"/>
      <dgm:spPr/>
      <dgm:t>
        <a:bodyPr/>
        <a:lstStyle/>
        <a:p>
          <a:endParaRPr lang="en-US"/>
        </a:p>
      </dgm:t>
    </dgm:pt>
    <dgm:pt modelId="{E605609C-BB42-E547-B6EA-9C072BC8AA9D}" type="pres">
      <dgm:prSet presAssocID="{29F31B90-A59C-3B43-AFB3-23206C471D42}" presName="childText" presStyleLbl="conFgAcc1" presStyleIdx="1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20B5F10-2742-A041-82E0-1CBEB3910E65}" type="pres">
      <dgm:prSet presAssocID="{E271551E-0738-F447-8F4A-C9074F5B7445}" presName="spaceBetweenRectangles" presStyleCnt="0"/>
      <dgm:spPr/>
      <dgm:t>
        <a:bodyPr/>
        <a:lstStyle/>
        <a:p>
          <a:endParaRPr lang="en-US"/>
        </a:p>
      </dgm:t>
    </dgm:pt>
    <dgm:pt modelId="{3BE7C352-74C4-5E49-AC62-3BB5307C0BD2}" type="pres">
      <dgm:prSet presAssocID="{83D864C4-22F0-8946-977E-7E05E5BCDB94}" presName="parentLin" presStyleCnt="0"/>
      <dgm:spPr/>
      <dgm:t>
        <a:bodyPr/>
        <a:lstStyle/>
        <a:p>
          <a:endParaRPr lang="en-US"/>
        </a:p>
      </dgm:t>
    </dgm:pt>
    <dgm:pt modelId="{BDD95AE8-5431-F343-8A59-42DDC49794EA}" type="pres">
      <dgm:prSet presAssocID="{83D864C4-22F0-8946-977E-7E05E5BCDB9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B234984-01D3-3B4F-A9EE-5A4D7879A393}" type="pres">
      <dgm:prSet presAssocID="{83D864C4-22F0-8946-977E-7E05E5BCDB9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A122F-F533-3A44-8AD5-80059F5D95FE}" type="pres">
      <dgm:prSet presAssocID="{83D864C4-22F0-8946-977E-7E05E5BCDB94}" presName="negativeSpace" presStyleCnt="0"/>
      <dgm:spPr/>
      <dgm:t>
        <a:bodyPr/>
        <a:lstStyle/>
        <a:p>
          <a:endParaRPr lang="en-US"/>
        </a:p>
      </dgm:t>
    </dgm:pt>
    <dgm:pt modelId="{062BFD1F-B930-B546-917A-D48D640C5E58}" type="pres">
      <dgm:prSet presAssocID="{83D864C4-22F0-8946-977E-7E05E5BCDB94}" presName="childText" presStyleLbl="conFgAcc1" presStyleIdx="2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DD61BE45-146C-7C45-8E4A-B767AD4EF665}" type="pres">
      <dgm:prSet presAssocID="{621E30D9-AFD1-F846-B1B9-87D31D53531A}" presName="spaceBetweenRectangles" presStyleCnt="0"/>
      <dgm:spPr/>
      <dgm:t>
        <a:bodyPr/>
        <a:lstStyle/>
        <a:p>
          <a:endParaRPr lang="en-US"/>
        </a:p>
      </dgm:t>
    </dgm:pt>
    <dgm:pt modelId="{E0BBD0B7-01CB-F741-8DF7-FFA9154F8581}" type="pres">
      <dgm:prSet presAssocID="{F69FFED0-6E2B-E040-AD6F-9609116EAA0E}" presName="parentLin" presStyleCnt="0"/>
      <dgm:spPr/>
      <dgm:t>
        <a:bodyPr/>
        <a:lstStyle/>
        <a:p>
          <a:endParaRPr lang="en-US"/>
        </a:p>
      </dgm:t>
    </dgm:pt>
    <dgm:pt modelId="{331A5424-C13B-6147-ACE9-48C1BD8CC8E0}" type="pres">
      <dgm:prSet presAssocID="{F69FFED0-6E2B-E040-AD6F-9609116EAA0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BEAB53ED-6379-3942-8B7B-C2504803AA55}" type="pres">
      <dgm:prSet presAssocID="{F69FFED0-6E2B-E040-AD6F-9609116EAA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9E724-AA03-8443-82B2-291B2C5F02F7}" type="pres">
      <dgm:prSet presAssocID="{F69FFED0-6E2B-E040-AD6F-9609116EAA0E}" presName="negativeSpace" presStyleCnt="0"/>
      <dgm:spPr/>
      <dgm:t>
        <a:bodyPr/>
        <a:lstStyle/>
        <a:p>
          <a:endParaRPr lang="en-US"/>
        </a:p>
      </dgm:t>
    </dgm:pt>
    <dgm:pt modelId="{43DEDAB7-0CB2-184B-8251-A7E157BCE6C5}" type="pres">
      <dgm:prSet presAssocID="{F69FFED0-6E2B-E040-AD6F-9609116EAA0E}" presName="childText" presStyleLbl="conFgAcc1" presStyleIdx="3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F36A6FF-31C4-7141-9EE6-F7ABB461304C}" type="pres">
      <dgm:prSet presAssocID="{94E0AC4F-4514-A84B-B182-15A7E68CA8FD}" presName="spaceBetweenRectangles" presStyleCnt="0"/>
      <dgm:spPr/>
      <dgm:t>
        <a:bodyPr/>
        <a:lstStyle/>
        <a:p>
          <a:endParaRPr lang="en-US"/>
        </a:p>
      </dgm:t>
    </dgm:pt>
    <dgm:pt modelId="{DC30BF6C-6C7D-414B-B7F2-AA3D7238D18E}" type="pres">
      <dgm:prSet presAssocID="{D98FADA8-68C5-C449-AB89-0804EE10A2C9}" presName="parentLin" presStyleCnt="0"/>
      <dgm:spPr/>
      <dgm:t>
        <a:bodyPr/>
        <a:lstStyle/>
        <a:p>
          <a:endParaRPr lang="en-US"/>
        </a:p>
      </dgm:t>
    </dgm:pt>
    <dgm:pt modelId="{90672BC7-33E2-074E-AC72-F8AF6C466BE9}" type="pres">
      <dgm:prSet presAssocID="{D98FADA8-68C5-C449-AB89-0804EE10A2C9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BC526F4-FD41-C043-938F-50FB639152F4}" type="pres">
      <dgm:prSet presAssocID="{D98FADA8-68C5-C449-AB89-0804EE10A2C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7496F-6BC5-2247-B7E2-EF1DB48C418C}" type="pres">
      <dgm:prSet presAssocID="{D98FADA8-68C5-C449-AB89-0804EE10A2C9}" presName="negativeSpace" presStyleCnt="0"/>
      <dgm:spPr/>
      <dgm:t>
        <a:bodyPr/>
        <a:lstStyle/>
        <a:p>
          <a:endParaRPr lang="en-US"/>
        </a:p>
      </dgm:t>
    </dgm:pt>
    <dgm:pt modelId="{33145F37-E233-0A41-8764-DF5E74BF59A2}" type="pres">
      <dgm:prSet presAssocID="{D98FADA8-68C5-C449-AB89-0804EE10A2C9}" presName="childText" presStyleLbl="conFgAcc1" presStyleIdx="4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FE2A9147-9D13-284C-8B62-3BC920555D6B}" type="pres">
      <dgm:prSet presAssocID="{84AB27B7-E481-9F40-8B92-31B2D927F466}" presName="spaceBetweenRectangles" presStyleCnt="0"/>
      <dgm:spPr/>
      <dgm:t>
        <a:bodyPr/>
        <a:lstStyle/>
        <a:p>
          <a:endParaRPr lang="en-US"/>
        </a:p>
      </dgm:t>
    </dgm:pt>
    <dgm:pt modelId="{2F1B33A1-7698-4C49-8426-02331F6FE045}" type="pres">
      <dgm:prSet presAssocID="{C954D419-A8AB-234B-90DD-CB3C1A77C91D}" presName="parentLin" presStyleCnt="0"/>
      <dgm:spPr/>
      <dgm:t>
        <a:bodyPr/>
        <a:lstStyle/>
        <a:p>
          <a:endParaRPr lang="en-US"/>
        </a:p>
      </dgm:t>
    </dgm:pt>
    <dgm:pt modelId="{0585B5CE-EA57-A24A-B61F-E29422B3A672}" type="pres">
      <dgm:prSet presAssocID="{C954D419-A8AB-234B-90DD-CB3C1A77C91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FC41EA5D-2C6D-C748-98AC-9A9677664D6A}" type="pres">
      <dgm:prSet presAssocID="{C954D419-A8AB-234B-90DD-CB3C1A77C91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A22A-4E50-8E4A-8D5A-EE6E9433EC99}" type="pres">
      <dgm:prSet presAssocID="{C954D419-A8AB-234B-90DD-CB3C1A77C91D}" presName="negativeSpace" presStyleCnt="0"/>
      <dgm:spPr/>
      <dgm:t>
        <a:bodyPr/>
        <a:lstStyle/>
        <a:p>
          <a:endParaRPr lang="en-US"/>
        </a:p>
      </dgm:t>
    </dgm:pt>
    <dgm:pt modelId="{05C84FDF-D063-CB46-8625-957B59CE6BED}" type="pres">
      <dgm:prSet presAssocID="{C954D419-A8AB-234B-90DD-CB3C1A77C91D}" presName="childText" presStyleLbl="conFgAcc1" presStyleIdx="5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D7D3452-3D8D-184B-9A6F-AAB11E50BDF4}" type="presOf" srcId="{29F31B90-A59C-3B43-AFB3-23206C471D42}" destId="{E7F3D9DF-2273-5C49-82DE-513F23726C74}" srcOrd="1" destOrd="0" presId="urn:microsoft.com/office/officeart/2005/8/layout/list1"/>
    <dgm:cxn modelId="{7FD756E9-A828-644A-AB8F-2AF832E5EE72}" type="presOf" srcId="{C954D419-A8AB-234B-90DD-CB3C1A77C91D}" destId="{FC41EA5D-2C6D-C748-98AC-9A9677664D6A}" srcOrd="1" destOrd="0" presId="urn:microsoft.com/office/officeart/2005/8/layout/list1"/>
    <dgm:cxn modelId="{C59CA464-A71B-CF44-A02C-921D714D863E}" srcId="{ED288544-AC39-4B4D-AE59-3264A90498F6}" destId="{83D864C4-22F0-8946-977E-7E05E5BCDB94}" srcOrd="2" destOrd="0" parTransId="{A5866A9F-BEB7-744D-A09E-39CC27A68CB6}" sibTransId="{621E30D9-AFD1-F846-B1B9-87D31D53531A}"/>
    <dgm:cxn modelId="{332083CF-1AB2-6746-B8AB-60A6068F482C}" type="presOf" srcId="{97541717-8575-E04B-A353-927E79580B27}" destId="{6996E67C-892C-194A-AD1B-6CD79D26A0C2}" srcOrd="1" destOrd="0" presId="urn:microsoft.com/office/officeart/2005/8/layout/list1"/>
    <dgm:cxn modelId="{053A236D-3C48-AE46-9CA6-95412A92EF92}" srcId="{ED288544-AC39-4B4D-AE59-3264A90498F6}" destId="{97541717-8575-E04B-A353-927E79580B27}" srcOrd="0" destOrd="0" parTransId="{77D30431-8EF4-8240-82C5-043773F88767}" sibTransId="{3434D003-4B2E-E646-8DA9-6D976532D872}"/>
    <dgm:cxn modelId="{6D6F3C56-B3F3-D848-9BB8-86B30CAEF6F3}" type="presOf" srcId="{ED288544-AC39-4B4D-AE59-3264A90498F6}" destId="{6D7D895A-6EF2-4983-8493-C94145F21AFF}" srcOrd="0" destOrd="0" presId="urn:microsoft.com/office/officeart/2005/8/layout/list1"/>
    <dgm:cxn modelId="{5B134989-A26B-8B48-A035-04A8D6C4B856}" type="presOf" srcId="{83D864C4-22F0-8946-977E-7E05E5BCDB94}" destId="{BDD95AE8-5431-F343-8A59-42DDC49794EA}" srcOrd="0" destOrd="0" presId="urn:microsoft.com/office/officeart/2005/8/layout/list1"/>
    <dgm:cxn modelId="{9439E29C-D69F-9844-B0CE-E2E8F8FFBA14}" srcId="{ED288544-AC39-4B4D-AE59-3264A90498F6}" destId="{D98FADA8-68C5-C449-AB89-0804EE10A2C9}" srcOrd="4" destOrd="0" parTransId="{9C08748B-EB23-1C42-B490-1A40CD02F4B4}" sibTransId="{84AB27B7-E481-9F40-8B92-31B2D927F466}"/>
    <dgm:cxn modelId="{EE4A76F3-A636-064A-9B04-22EE2B769B64}" type="presOf" srcId="{F69FFED0-6E2B-E040-AD6F-9609116EAA0E}" destId="{331A5424-C13B-6147-ACE9-48C1BD8CC8E0}" srcOrd="0" destOrd="0" presId="urn:microsoft.com/office/officeart/2005/8/layout/list1"/>
    <dgm:cxn modelId="{6C46C96E-D1C8-824A-9BD8-26B63A1B9C8D}" srcId="{ED288544-AC39-4B4D-AE59-3264A90498F6}" destId="{C954D419-A8AB-234B-90DD-CB3C1A77C91D}" srcOrd="5" destOrd="0" parTransId="{92D6E8DB-2458-3648-8097-CF8DBFF1A8D2}" sibTransId="{4F67DBDD-2AAC-4B42-8004-61CBEF6DA75E}"/>
    <dgm:cxn modelId="{B25792D4-58F1-484B-A45D-F5D119D33C41}" type="presOf" srcId="{F69FFED0-6E2B-E040-AD6F-9609116EAA0E}" destId="{BEAB53ED-6379-3942-8B7B-C2504803AA55}" srcOrd="1" destOrd="0" presId="urn:microsoft.com/office/officeart/2005/8/layout/list1"/>
    <dgm:cxn modelId="{BCA997A5-8938-8C41-8E5C-DCC3077434AD}" type="presOf" srcId="{29F31B90-A59C-3B43-AFB3-23206C471D42}" destId="{F7324076-5A56-2D45-926C-245C0C71C64D}" srcOrd="0" destOrd="0" presId="urn:microsoft.com/office/officeart/2005/8/layout/list1"/>
    <dgm:cxn modelId="{1142C37D-1516-154D-B055-DEFDB9473C23}" srcId="{ED288544-AC39-4B4D-AE59-3264A90498F6}" destId="{29F31B90-A59C-3B43-AFB3-23206C471D42}" srcOrd="1" destOrd="0" parTransId="{3951BB2E-FE5C-D244-99CA-82C5E3461A6B}" sibTransId="{E271551E-0738-F447-8F4A-C9074F5B7445}"/>
    <dgm:cxn modelId="{DA3AA243-FF1D-204E-9CEF-358D7C8CFB5C}" type="presOf" srcId="{C954D419-A8AB-234B-90DD-CB3C1A77C91D}" destId="{0585B5CE-EA57-A24A-B61F-E29422B3A672}" srcOrd="0" destOrd="0" presId="urn:microsoft.com/office/officeart/2005/8/layout/list1"/>
    <dgm:cxn modelId="{F7409732-2BA9-D54B-BE14-F39E01BB8A50}" type="presOf" srcId="{D98FADA8-68C5-C449-AB89-0804EE10A2C9}" destId="{90672BC7-33E2-074E-AC72-F8AF6C466BE9}" srcOrd="0" destOrd="0" presId="urn:microsoft.com/office/officeart/2005/8/layout/list1"/>
    <dgm:cxn modelId="{E89166F2-1E32-5446-ABD0-5A0A9D7DB80B}" type="presOf" srcId="{D98FADA8-68C5-C449-AB89-0804EE10A2C9}" destId="{9BC526F4-FD41-C043-938F-50FB639152F4}" srcOrd="1" destOrd="0" presId="urn:microsoft.com/office/officeart/2005/8/layout/list1"/>
    <dgm:cxn modelId="{25C011E8-1B6B-494B-A3BA-8D7501670CF8}" type="presOf" srcId="{97541717-8575-E04B-A353-927E79580B27}" destId="{B7F2D2BC-EBD8-E54E-9893-5D9F886A164F}" srcOrd="0" destOrd="0" presId="urn:microsoft.com/office/officeart/2005/8/layout/list1"/>
    <dgm:cxn modelId="{78075CCD-B9FD-2945-9636-08480FD1E873}" type="presOf" srcId="{83D864C4-22F0-8946-977E-7E05E5BCDB94}" destId="{9B234984-01D3-3B4F-A9EE-5A4D7879A393}" srcOrd="1" destOrd="0" presId="urn:microsoft.com/office/officeart/2005/8/layout/list1"/>
    <dgm:cxn modelId="{A2F13CDE-3760-714D-B874-2F4E033F8424}" srcId="{ED288544-AC39-4B4D-AE59-3264A90498F6}" destId="{F69FFED0-6E2B-E040-AD6F-9609116EAA0E}" srcOrd="3" destOrd="0" parTransId="{E0D205B7-85FF-C94A-A1B6-865D848DFFD0}" sibTransId="{94E0AC4F-4514-A84B-B182-15A7E68CA8FD}"/>
    <dgm:cxn modelId="{24ECD9BA-B101-2B41-A610-BBFA4D5293DF}" type="presParOf" srcId="{6D7D895A-6EF2-4983-8493-C94145F21AFF}" destId="{0376CCE9-BD24-E64D-BB12-0DBA84C6711A}" srcOrd="0" destOrd="0" presId="urn:microsoft.com/office/officeart/2005/8/layout/list1"/>
    <dgm:cxn modelId="{366E5C82-8358-9D44-B699-AB816F2A3E7C}" type="presParOf" srcId="{0376CCE9-BD24-E64D-BB12-0DBA84C6711A}" destId="{B7F2D2BC-EBD8-E54E-9893-5D9F886A164F}" srcOrd="0" destOrd="0" presId="urn:microsoft.com/office/officeart/2005/8/layout/list1"/>
    <dgm:cxn modelId="{F73F3629-FBAE-2E4E-86D3-8508EF0FECB1}" type="presParOf" srcId="{0376CCE9-BD24-E64D-BB12-0DBA84C6711A}" destId="{6996E67C-892C-194A-AD1B-6CD79D26A0C2}" srcOrd="1" destOrd="0" presId="urn:microsoft.com/office/officeart/2005/8/layout/list1"/>
    <dgm:cxn modelId="{4EE901BE-1007-1445-A240-2FF4E0E8DBD0}" type="presParOf" srcId="{6D7D895A-6EF2-4983-8493-C94145F21AFF}" destId="{DDD2E259-A199-FC42-95C3-519F0DC701D6}" srcOrd="1" destOrd="0" presId="urn:microsoft.com/office/officeart/2005/8/layout/list1"/>
    <dgm:cxn modelId="{B60E74EF-89DC-674D-A8FD-176DA3E1FD24}" type="presParOf" srcId="{6D7D895A-6EF2-4983-8493-C94145F21AFF}" destId="{911449C6-1150-F44D-BF70-FD967C12B345}" srcOrd="2" destOrd="0" presId="urn:microsoft.com/office/officeart/2005/8/layout/list1"/>
    <dgm:cxn modelId="{9E6EE9F5-F721-BE41-8C12-3B788D84AD12}" type="presParOf" srcId="{6D7D895A-6EF2-4983-8493-C94145F21AFF}" destId="{992CFE5A-6C05-2549-93AF-F7000762937A}" srcOrd="3" destOrd="0" presId="urn:microsoft.com/office/officeart/2005/8/layout/list1"/>
    <dgm:cxn modelId="{6A75D09F-C4CE-C44F-8228-EBAD8B1CEA3D}" type="presParOf" srcId="{6D7D895A-6EF2-4983-8493-C94145F21AFF}" destId="{1A0405C3-1B5E-D742-A0FC-BFBD0E33B4BB}" srcOrd="4" destOrd="0" presId="urn:microsoft.com/office/officeart/2005/8/layout/list1"/>
    <dgm:cxn modelId="{9E8DC3D4-4D79-B642-9226-6E46180F8D2C}" type="presParOf" srcId="{1A0405C3-1B5E-D742-A0FC-BFBD0E33B4BB}" destId="{F7324076-5A56-2D45-926C-245C0C71C64D}" srcOrd="0" destOrd="0" presId="urn:microsoft.com/office/officeart/2005/8/layout/list1"/>
    <dgm:cxn modelId="{B6A9CA6F-4599-DE40-9F6A-2683D9064509}" type="presParOf" srcId="{1A0405C3-1B5E-D742-A0FC-BFBD0E33B4BB}" destId="{E7F3D9DF-2273-5C49-82DE-513F23726C74}" srcOrd="1" destOrd="0" presId="urn:microsoft.com/office/officeart/2005/8/layout/list1"/>
    <dgm:cxn modelId="{2B7CDC4B-072A-124A-BCED-CFFFA49F0336}" type="presParOf" srcId="{6D7D895A-6EF2-4983-8493-C94145F21AFF}" destId="{30824E77-3EAE-5042-9954-D3FCB224AF3F}" srcOrd="5" destOrd="0" presId="urn:microsoft.com/office/officeart/2005/8/layout/list1"/>
    <dgm:cxn modelId="{A08B9F77-FB30-F141-BD73-500F0CE82071}" type="presParOf" srcId="{6D7D895A-6EF2-4983-8493-C94145F21AFF}" destId="{E605609C-BB42-E547-B6EA-9C072BC8AA9D}" srcOrd="6" destOrd="0" presId="urn:microsoft.com/office/officeart/2005/8/layout/list1"/>
    <dgm:cxn modelId="{B4DCBFF3-D069-6447-B530-B19CF3684370}" type="presParOf" srcId="{6D7D895A-6EF2-4983-8493-C94145F21AFF}" destId="{620B5F10-2742-A041-82E0-1CBEB3910E65}" srcOrd="7" destOrd="0" presId="urn:microsoft.com/office/officeart/2005/8/layout/list1"/>
    <dgm:cxn modelId="{BCB09F60-5412-874E-9689-48A5B9F47E7D}" type="presParOf" srcId="{6D7D895A-6EF2-4983-8493-C94145F21AFF}" destId="{3BE7C352-74C4-5E49-AC62-3BB5307C0BD2}" srcOrd="8" destOrd="0" presId="urn:microsoft.com/office/officeart/2005/8/layout/list1"/>
    <dgm:cxn modelId="{4604D86C-5098-B74B-8A92-B1A3346BE737}" type="presParOf" srcId="{3BE7C352-74C4-5E49-AC62-3BB5307C0BD2}" destId="{BDD95AE8-5431-F343-8A59-42DDC49794EA}" srcOrd="0" destOrd="0" presId="urn:microsoft.com/office/officeart/2005/8/layout/list1"/>
    <dgm:cxn modelId="{BD930BE8-47B7-824B-975D-A4783FE2C8F9}" type="presParOf" srcId="{3BE7C352-74C4-5E49-AC62-3BB5307C0BD2}" destId="{9B234984-01D3-3B4F-A9EE-5A4D7879A393}" srcOrd="1" destOrd="0" presId="urn:microsoft.com/office/officeart/2005/8/layout/list1"/>
    <dgm:cxn modelId="{7B594989-7792-4B48-BA2D-4C071E3ED79B}" type="presParOf" srcId="{6D7D895A-6EF2-4983-8493-C94145F21AFF}" destId="{F1EA122F-F533-3A44-8AD5-80059F5D95FE}" srcOrd="9" destOrd="0" presId="urn:microsoft.com/office/officeart/2005/8/layout/list1"/>
    <dgm:cxn modelId="{E9532A43-CCCB-FA44-9502-DB39D8A57E84}" type="presParOf" srcId="{6D7D895A-6EF2-4983-8493-C94145F21AFF}" destId="{062BFD1F-B930-B546-917A-D48D640C5E58}" srcOrd="10" destOrd="0" presId="urn:microsoft.com/office/officeart/2005/8/layout/list1"/>
    <dgm:cxn modelId="{EA24C9AD-787F-524F-8F82-B7FDE0187D1F}" type="presParOf" srcId="{6D7D895A-6EF2-4983-8493-C94145F21AFF}" destId="{DD61BE45-146C-7C45-8E4A-B767AD4EF665}" srcOrd="11" destOrd="0" presId="urn:microsoft.com/office/officeart/2005/8/layout/list1"/>
    <dgm:cxn modelId="{C84C04F9-A516-CE4E-97ED-ECE79F382948}" type="presParOf" srcId="{6D7D895A-6EF2-4983-8493-C94145F21AFF}" destId="{E0BBD0B7-01CB-F741-8DF7-FFA9154F8581}" srcOrd="12" destOrd="0" presId="urn:microsoft.com/office/officeart/2005/8/layout/list1"/>
    <dgm:cxn modelId="{2280D3F1-B06C-ED4C-9732-D6F64D6FE185}" type="presParOf" srcId="{E0BBD0B7-01CB-F741-8DF7-FFA9154F8581}" destId="{331A5424-C13B-6147-ACE9-48C1BD8CC8E0}" srcOrd="0" destOrd="0" presId="urn:microsoft.com/office/officeart/2005/8/layout/list1"/>
    <dgm:cxn modelId="{03C34A32-C1C4-AB42-BBB7-D431B51C11D6}" type="presParOf" srcId="{E0BBD0B7-01CB-F741-8DF7-FFA9154F8581}" destId="{BEAB53ED-6379-3942-8B7B-C2504803AA55}" srcOrd="1" destOrd="0" presId="urn:microsoft.com/office/officeart/2005/8/layout/list1"/>
    <dgm:cxn modelId="{F73067D7-6C3D-6E4F-AD5F-8D2C4CA37B05}" type="presParOf" srcId="{6D7D895A-6EF2-4983-8493-C94145F21AFF}" destId="{0869E724-AA03-8443-82B2-291B2C5F02F7}" srcOrd="13" destOrd="0" presId="urn:microsoft.com/office/officeart/2005/8/layout/list1"/>
    <dgm:cxn modelId="{CBB8DE1A-760C-8048-8977-81EB4E436A4B}" type="presParOf" srcId="{6D7D895A-6EF2-4983-8493-C94145F21AFF}" destId="{43DEDAB7-0CB2-184B-8251-A7E157BCE6C5}" srcOrd="14" destOrd="0" presId="urn:microsoft.com/office/officeart/2005/8/layout/list1"/>
    <dgm:cxn modelId="{74390D03-9A4B-A74B-90A0-E395133A7959}" type="presParOf" srcId="{6D7D895A-6EF2-4983-8493-C94145F21AFF}" destId="{6F36A6FF-31C4-7141-9EE6-F7ABB461304C}" srcOrd="15" destOrd="0" presId="urn:microsoft.com/office/officeart/2005/8/layout/list1"/>
    <dgm:cxn modelId="{88EF49B6-3A12-BB4B-A0AE-E30D8E6F71B0}" type="presParOf" srcId="{6D7D895A-6EF2-4983-8493-C94145F21AFF}" destId="{DC30BF6C-6C7D-414B-B7F2-AA3D7238D18E}" srcOrd="16" destOrd="0" presId="urn:microsoft.com/office/officeart/2005/8/layout/list1"/>
    <dgm:cxn modelId="{4EF0B60B-CDB9-224E-A698-D7E3E34D9EB2}" type="presParOf" srcId="{DC30BF6C-6C7D-414B-B7F2-AA3D7238D18E}" destId="{90672BC7-33E2-074E-AC72-F8AF6C466BE9}" srcOrd="0" destOrd="0" presId="urn:microsoft.com/office/officeart/2005/8/layout/list1"/>
    <dgm:cxn modelId="{5C2A9818-4357-7946-BAD4-FB1D74B9E4B6}" type="presParOf" srcId="{DC30BF6C-6C7D-414B-B7F2-AA3D7238D18E}" destId="{9BC526F4-FD41-C043-938F-50FB639152F4}" srcOrd="1" destOrd="0" presId="urn:microsoft.com/office/officeart/2005/8/layout/list1"/>
    <dgm:cxn modelId="{5D639DAC-6DFF-9B4D-BA24-ED8488FB3E97}" type="presParOf" srcId="{6D7D895A-6EF2-4983-8493-C94145F21AFF}" destId="{1857496F-6BC5-2247-B7E2-EF1DB48C418C}" srcOrd="17" destOrd="0" presId="urn:microsoft.com/office/officeart/2005/8/layout/list1"/>
    <dgm:cxn modelId="{53E7E95C-DC50-7C4B-A446-A32E1713EFA3}" type="presParOf" srcId="{6D7D895A-6EF2-4983-8493-C94145F21AFF}" destId="{33145F37-E233-0A41-8764-DF5E74BF59A2}" srcOrd="18" destOrd="0" presId="urn:microsoft.com/office/officeart/2005/8/layout/list1"/>
    <dgm:cxn modelId="{AF06B409-0431-F442-B04F-D6755CC2800E}" type="presParOf" srcId="{6D7D895A-6EF2-4983-8493-C94145F21AFF}" destId="{FE2A9147-9D13-284C-8B62-3BC920555D6B}" srcOrd="19" destOrd="0" presId="urn:microsoft.com/office/officeart/2005/8/layout/list1"/>
    <dgm:cxn modelId="{300A1127-6AC4-FC41-9F55-30A43A8177CE}" type="presParOf" srcId="{6D7D895A-6EF2-4983-8493-C94145F21AFF}" destId="{2F1B33A1-7698-4C49-8426-02331F6FE045}" srcOrd="20" destOrd="0" presId="urn:microsoft.com/office/officeart/2005/8/layout/list1"/>
    <dgm:cxn modelId="{E5F091FC-76D3-DA44-8BAB-B06E91B17C31}" type="presParOf" srcId="{2F1B33A1-7698-4C49-8426-02331F6FE045}" destId="{0585B5CE-EA57-A24A-B61F-E29422B3A672}" srcOrd="0" destOrd="0" presId="urn:microsoft.com/office/officeart/2005/8/layout/list1"/>
    <dgm:cxn modelId="{A9367710-E271-0B4C-8C7F-5A54BED34D3F}" type="presParOf" srcId="{2F1B33A1-7698-4C49-8426-02331F6FE045}" destId="{FC41EA5D-2C6D-C748-98AC-9A9677664D6A}" srcOrd="1" destOrd="0" presId="urn:microsoft.com/office/officeart/2005/8/layout/list1"/>
    <dgm:cxn modelId="{4286729F-ED36-1A4D-93AC-CE79AE8709B0}" type="presParOf" srcId="{6D7D895A-6EF2-4983-8493-C94145F21AFF}" destId="{1120A22A-4E50-8E4A-8D5A-EE6E9433EC99}" srcOrd="21" destOrd="0" presId="urn:microsoft.com/office/officeart/2005/8/layout/list1"/>
    <dgm:cxn modelId="{1A2EFCD1-CC71-9344-9FCB-014C9EC0C7C5}" type="presParOf" srcId="{6D7D895A-6EF2-4983-8493-C94145F21AFF}" destId="{05C84FDF-D063-CB46-8625-957B59CE6BED}" srcOrd="22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DAF7CF-7709-3548-B3AF-00A85E4AA8CD}" type="doc">
      <dgm:prSet loTypeId="urn:microsoft.com/office/officeart/2005/8/layout/bList2" loCatId="" qsTypeId="urn:microsoft.com/office/officeart/2005/8/quickstyle/simple4" qsCatId="simple" csTypeId="urn:microsoft.com/office/officeart/2005/8/colors/accent1_2" csCatId="accent1" phldr="1"/>
      <dgm:spPr/>
    </dgm:pt>
    <dgm:pt modelId="{3B4727C5-7B14-DD49-A38B-27B27320C686}">
      <dgm:prSet phldrT="[Text]"/>
      <dgm:spPr/>
      <dgm:t>
        <a:bodyPr/>
        <a:lstStyle/>
        <a:p>
          <a:r>
            <a:rPr lang="en-US" dirty="0" smtClean="0"/>
            <a:t>File driven</a:t>
          </a:r>
          <a:endParaRPr lang="en-US" dirty="0"/>
        </a:p>
      </dgm:t>
    </dgm:pt>
    <dgm:pt modelId="{E3BC6F74-4192-884C-8698-FB2BC1DD93D9}" type="parTrans" cxnId="{24F06A5E-A797-D847-8707-AA66DE8C1E93}">
      <dgm:prSet/>
      <dgm:spPr/>
      <dgm:t>
        <a:bodyPr/>
        <a:lstStyle/>
        <a:p>
          <a:endParaRPr lang="en-US"/>
        </a:p>
      </dgm:t>
    </dgm:pt>
    <dgm:pt modelId="{3AA6D81F-79D7-D143-A622-59CCC417173D}" type="sibTrans" cxnId="{24F06A5E-A797-D847-8707-AA66DE8C1E93}">
      <dgm:prSet/>
      <dgm:spPr/>
      <dgm:t>
        <a:bodyPr/>
        <a:lstStyle/>
        <a:p>
          <a:endParaRPr lang="en-US"/>
        </a:p>
      </dgm:t>
    </dgm:pt>
    <dgm:pt modelId="{48D73E5B-7610-1940-880C-63F1D95AD6FC}">
      <dgm:prSet phldrT="[Text]"/>
      <dgm:spPr/>
      <dgm:t>
        <a:bodyPr/>
        <a:lstStyle/>
        <a:p>
          <a:r>
            <a:rPr lang="en-US" dirty="0" smtClean="0"/>
            <a:t>Database driven</a:t>
          </a:r>
          <a:endParaRPr lang="en-US" dirty="0"/>
        </a:p>
      </dgm:t>
    </dgm:pt>
    <dgm:pt modelId="{AD3C09CF-5F1B-E642-A444-3BD20DF5F564}" type="parTrans" cxnId="{458CF18F-A8C5-444D-985B-2D1302D867FC}">
      <dgm:prSet/>
      <dgm:spPr/>
      <dgm:t>
        <a:bodyPr/>
        <a:lstStyle/>
        <a:p>
          <a:endParaRPr lang="en-US"/>
        </a:p>
      </dgm:t>
    </dgm:pt>
    <dgm:pt modelId="{116D1EDB-DE66-0E40-856A-D64994135A11}" type="sibTrans" cxnId="{458CF18F-A8C5-444D-985B-2D1302D867FC}">
      <dgm:prSet/>
      <dgm:spPr/>
      <dgm:t>
        <a:bodyPr/>
        <a:lstStyle/>
        <a:p>
          <a:endParaRPr lang="en-US"/>
        </a:p>
      </dgm:t>
    </dgm:pt>
    <dgm:pt modelId="{06E68C14-7948-7241-8AA5-DA045B83DCC5}">
      <dgm:prSet phldrT="[Text]"/>
      <dgm:spPr/>
      <dgm:t>
        <a:bodyPr/>
        <a:lstStyle/>
        <a:p>
          <a:r>
            <a:rPr lang="en-US" dirty="0" smtClean="0"/>
            <a:t>Message driven</a:t>
          </a:r>
          <a:endParaRPr lang="en-US" dirty="0"/>
        </a:p>
      </dgm:t>
    </dgm:pt>
    <dgm:pt modelId="{C0ACE6B4-C15D-1B47-8A2A-C56537AF74E7}" type="parTrans" cxnId="{BF7A15D7-EC51-1448-9133-F88F5B4F81AF}">
      <dgm:prSet/>
      <dgm:spPr/>
      <dgm:t>
        <a:bodyPr/>
        <a:lstStyle/>
        <a:p>
          <a:endParaRPr lang="en-US"/>
        </a:p>
      </dgm:t>
    </dgm:pt>
    <dgm:pt modelId="{291D6586-C5AE-C74C-8CA8-5163F8A1A397}" type="sibTrans" cxnId="{BF7A15D7-EC51-1448-9133-F88F5B4F81AF}">
      <dgm:prSet/>
      <dgm:spPr/>
      <dgm:t>
        <a:bodyPr/>
        <a:lstStyle/>
        <a:p>
          <a:endParaRPr lang="en-US"/>
        </a:p>
      </dgm:t>
    </dgm:pt>
    <dgm:pt modelId="{AA1040B5-AE28-0544-B807-33F694B33991}">
      <dgm:prSet/>
      <dgm:spPr/>
      <dgm:t>
        <a:bodyPr/>
        <a:lstStyle/>
        <a:p>
          <a:r>
            <a:rPr lang="en-US" dirty="0" smtClean="0"/>
            <a:t>Records or values are retrieved from files</a:t>
          </a:r>
          <a:endParaRPr lang="en-US" dirty="0"/>
        </a:p>
      </dgm:t>
    </dgm:pt>
    <dgm:pt modelId="{8D6F9662-B882-BF4F-A925-C6FE2439486C}" type="parTrans" cxnId="{465046FB-F16A-AF4B-817F-DB39AEE75522}">
      <dgm:prSet/>
      <dgm:spPr/>
      <dgm:t>
        <a:bodyPr/>
        <a:lstStyle/>
        <a:p>
          <a:endParaRPr lang="en-US"/>
        </a:p>
      </dgm:t>
    </dgm:pt>
    <dgm:pt modelId="{5141647F-3869-C341-98B6-5E10573DB2FE}" type="sibTrans" cxnId="{465046FB-F16A-AF4B-817F-DB39AEE75522}">
      <dgm:prSet/>
      <dgm:spPr/>
      <dgm:t>
        <a:bodyPr/>
        <a:lstStyle/>
        <a:p>
          <a:endParaRPr lang="en-US"/>
        </a:p>
      </dgm:t>
    </dgm:pt>
    <dgm:pt modelId="{58359891-0F18-F948-A663-53F60A953231}">
      <dgm:prSet/>
      <dgm:spPr/>
      <dgm:t>
        <a:bodyPr/>
        <a:lstStyle/>
        <a:p>
          <a:r>
            <a:rPr lang="en-US" dirty="0" smtClean="0"/>
            <a:t>Rows or values are retrieved from file</a:t>
          </a:r>
          <a:endParaRPr lang="en-US" dirty="0"/>
        </a:p>
      </dgm:t>
    </dgm:pt>
    <dgm:pt modelId="{3C07D6DC-D249-034F-A5D7-8197429101C6}" type="parTrans" cxnId="{02811FCB-B280-B24B-BF0C-6C02B80E7FD5}">
      <dgm:prSet/>
      <dgm:spPr/>
      <dgm:t>
        <a:bodyPr/>
        <a:lstStyle/>
        <a:p>
          <a:endParaRPr lang="en-US"/>
        </a:p>
      </dgm:t>
    </dgm:pt>
    <dgm:pt modelId="{B29943C9-96A4-224F-A0FB-D6DB22B2DF51}" type="sibTrans" cxnId="{02811FCB-B280-B24B-BF0C-6C02B80E7FD5}">
      <dgm:prSet/>
      <dgm:spPr/>
      <dgm:t>
        <a:bodyPr/>
        <a:lstStyle/>
        <a:p>
          <a:endParaRPr lang="en-US"/>
        </a:p>
      </dgm:t>
    </dgm:pt>
    <dgm:pt modelId="{564304F0-64C5-F64F-8B8E-EF9A6E7E8EF6}">
      <dgm:prSet/>
      <dgm:spPr/>
      <dgm:t>
        <a:bodyPr/>
        <a:lstStyle/>
        <a:p>
          <a:r>
            <a:rPr lang="en-US" dirty="0" smtClean="0"/>
            <a:t>Messages are retrieved from a message queue</a:t>
          </a:r>
          <a:endParaRPr lang="en-US" dirty="0"/>
        </a:p>
      </dgm:t>
    </dgm:pt>
    <dgm:pt modelId="{08FC5B03-DC3C-AD4E-91DC-7829CC6F1C3B}" type="parTrans" cxnId="{D17090FD-BF1D-6D41-9A31-6FA54B27E9B7}">
      <dgm:prSet/>
      <dgm:spPr/>
      <dgm:t>
        <a:bodyPr/>
        <a:lstStyle/>
        <a:p>
          <a:endParaRPr lang="en-US"/>
        </a:p>
      </dgm:t>
    </dgm:pt>
    <dgm:pt modelId="{AF082A41-9F1E-FD44-82CF-76806A548855}" type="sibTrans" cxnId="{D17090FD-BF1D-6D41-9A31-6FA54B27E9B7}">
      <dgm:prSet/>
      <dgm:spPr/>
      <dgm:t>
        <a:bodyPr/>
        <a:lstStyle/>
        <a:p>
          <a:endParaRPr lang="en-US"/>
        </a:p>
      </dgm:t>
    </dgm:pt>
    <dgm:pt modelId="{4D98DD21-F998-824F-A217-1C99C2032CCE}" type="pres">
      <dgm:prSet presAssocID="{8DDAF7CF-7709-3548-B3AF-00A85E4AA8CD}" presName="diagram" presStyleCnt="0">
        <dgm:presLayoutVars>
          <dgm:dir/>
          <dgm:animLvl val="lvl"/>
          <dgm:resizeHandles val="exact"/>
        </dgm:presLayoutVars>
      </dgm:prSet>
      <dgm:spPr/>
    </dgm:pt>
    <dgm:pt modelId="{0091E824-6FBC-1942-BC87-08003077FBC3}" type="pres">
      <dgm:prSet presAssocID="{3B4727C5-7B14-DD49-A38B-27B27320C686}" presName="compNode" presStyleCnt="0"/>
      <dgm:spPr/>
    </dgm:pt>
    <dgm:pt modelId="{967CB663-964A-074F-9D32-11384DD60257}" type="pres">
      <dgm:prSet presAssocID="{3B4727C5-7B14-DD49-A38B-27B27320C686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CF837-980B-E548-88C9-2EDE6070EB6A}" type="pres">
      <dgm:prSet presAssocID="{3B4727C5-7B14-DD49-A38B-27B27320C6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6BB38-6450-A748-B2E1-D538E426AED8}" type="pres">
      <dgm:prSet presAssocID="{3B4727C5-7B14-DD49-A38B-27B27320C686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E67538B1-5BDF-7D48-9220-3D5357B299A2}" type="pres">
      <dgm:prSet presAssocID="{3B4727C5-7B14-DD49-A38B-27B27320C686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75FCDC-C5F8-784B-A9A8-6D86A6292334}" type="pres">
      <dgm:prSet presAssocID="{3AA6D81F-79D7-D143-A622-59CCC41717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A897A7-08C1-074E-86C0-D0240253A654}" type="pres">
      <dgm:prSet presAssocID="{48D73E5B-7610-1940-880C-63F1D95AD6FC}" presName="compNode" presStyleCnt="0"/>
      <dgm:spPr/>
    </dgm:pt>
    <dgm:pt modelId="{3E6A4019-D6CF-444F-BFA6-785DA44BB6D0}" type="pres">
      <dgm:prSet presAssocID="{48D73E5B-7610-1940-880C-63F1D95AD6FC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E31DD-99DB-B941-9562-43EB6ECEE5F6}" type="pres">
      <dgm:prSet presAssocID="{48D73E5B-7610-1940-880C-63F1D95AD6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9A1F1-9721-F948-A446-AA994B519590}" type="pres">
      <dgm:prSet presAssocID="{48D73E5B-7610-1940-880C-63F1D95AD6FC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7A239BD6-71A6-3C46-8FE1-3878AE120DAD}" type="pres">
      <dgm:prSet presAssocID="{48D73E5B-7610-1940-880C-63F1D95AD6FC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B1EE8D9E-9301-F740-96E8-38FEC11B18B9}" type="pres">
      <dgm:prSet presAssocID="{116D1EDB-DE66-0E40-856A-D64994135A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3DF4C6-3958-964C-B660-7B046AAAA09C}" type="pres">
      <dgm:prSet presAssocID="{06E68C14-7948-7241-8AA5-DA045B83DCC5}" presName="compNode" presStyleCnt="0"/>
      <dgm:spPr/>
    </dgm:pt>
    <dgm:pt modelId="{AE44FAB1-79C4-1644-ADC4-1E57A4B2ADDF}" type="pres">
      <dgm:prSet presAssocID="{06E68C14-7948-7241-8AA5-DA045B83DCC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26CB2-D0F2-1E4F-A623-B147123D9BB7}" type="pres">
      <dgm:prSet presAssocID="{06E68C14-7948-7241-8AA5-DA045B83DCC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A0D7F-1B1C-F24F-BD60-DE6D30F9F5F8}" type="pres">
      <dgm:prSet presAssocID="{06E68C14-7948-7241-8AA5-DA045B83DCC5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4BD69623-F07D-0542-8FF0-7B60F61E6D9D}" type="pres">
      <dgm:prSet presAssocID="{06E68C14-7948-7241-8AA5-DA045B83DCC5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2811FCB-B280-B24B-BF0C-6C02B80E7FD5}" srcId="{48D73E5B-7610-1940-880C-63F1D95AD6FC}" destId="{58359891-0F18-F948-A663-53F60A953231}" srcOrd="0" destOrd="0" parTransId="{3C07D6DC-D249-034F-A5D7-8197429101C6}" sibTransId="{B29943C9-96A4-224F-A0FB-D6DB22B2DF51}"/>
    <dgm:cxn modelId="{19E27F0F-BD2D-2B4D-85F5-0EA7FD908C5E}" type="presOf" srcId="{3AA6D81F-79D7-D143-A622-59CCC417173D}" destId="{8775FCDC-C5F8-784B-A9A8-6D86A6292334}" srcOrd="0" destOrd="0" presId="urn:microsoft.com/office/officeart/2005/8/layout/bList2"/>
    <dgm:cxn modelId="{465046FB-F16A-AF4B-817F-DB39AEE75522}" srcId="{3B4727C5-7B14-DD49-A38B-27B27320C686}" destId="{AA1040B5-AE28-0544-B807-33F694B33991}" srcOrd="0" destOrd="0" parTransId="{8D6F9662-B882-BF4F-A925-C6FE2439486C}" sibTransId="{5141647F-3869-C341-98B6-5E10573DB2FE}"/>
    <dgm:cxn modelId="{275ECA14-183C-E147-A806-CA0818D49856}" type="presOf" srcId="{3B4727C5-7B14-DD49-A38B-27B27320C686}" destId="{55FCF837-980B-E548-88C9-2EDE6070EB6A}" srcOrd="0" destOrd="0" presId="urn:microsoft.com/office/officeart/2005/8/layout/bList2"/>
    <dgm:cxn modelId="{945FFF70-D946-C94D-81DB-B66EC925FCD6}" type="presOf" srcId="{116D1EDB-DE66-0E40-856A-D64994135A11}" destId="{B1EE8D9E-9301-F740-96E8-38FEC11B18B9}" srcOrd="0" destOrd="0" presId="urn:microsoft.com/office/officeart/2005/8/layout/bList2"/>
    <dgm:cxn modelId="{2E968ED2-C076-3A47-9F67-382C33F58F8B}" type="presOf" srcId="{564304F0-64C5-F64F-8B8E-EF9A6E7E8EF6}" destId="{AE44FAB1-79C4-1644-ADC4-1E57A4B2ADDF}" srcOrd="0" destOrd="0" presId="urn:microsoft.com/office/officeart/2005/8/layout/bList2"/>
    <dgm:cxn modelId="{AF85C83E-BE40-7F45-871C-E90A90D57654}" type="presOf" srcId="{58359891-0F18-F948-A663-53F60A953231}" destId="{3E6A4019-D6CF-444F-BFA6-785DA44BB6D0}" srcOrd="0" destOrd="0" presId="urn:microsoft.com/office/officeart/2005/8/layout/bList2"/>
    <dgm:cxn modelId="{24F06A5E-A797-D847-8707-AA66DE8C1E93}" srcId="{8DDAF7CF-7709-3548-B3AF-00A85E4AA8CD}" destId="{3B4727C5-7B14-DD49-A38B-27B27320C686}" srcOrd="0" destOrd="0" parTransId="{E3BC6F74-4192-884C-8698-FB2BC1DD93D9}" sibTransId="{3AA6D81F-79D7-D143-A622-59CCC417173D}"/>
    <dgm:cxn modelId="{E180B338-3D31-BA4E-A0B5-3D232EA4ED8F}" type="presOf" srcId="{48D73E5B-7610-1940-880C-63F1D95AD6FC}" destId="{CC59A1F1-9721-F948-A446-AA994B519590}" srcOrd="1" destOrd="0" presId="urn:microsoft.com/office/officeart/2005/8/layout/bList2"/>
    <dgm:cxn modelId="{45471132-9BE7-394C-82B7-989C24F96129}" type="presOf" srcId="{8DDAF7CF-7709-3548-B3AF-00A85E4AA8CD}" destId="{4D98DD21-F998-824F-A217-1C99C2032CCE}" srcOrd="0" destOrd="0" presId="urn:microsoft.com/office/officeart/2005/8/layout/bList2"/>
    <dgm:cxn modelId="{F3575298-446D-1745-BC3C-B21810EEDDEF}" type="presOf" srcId="{06E68C14-7948-7241-8AA5-DA045B83DCC5}" destId="{04026CB2-D0F2-1E4F-A623-B147123D9BB7}" srcOrd="0" destOrd="0" presId="urn:microsoft.com/office/officeart/2005/8/layout/bList2"/>
    <dgm:cxn modelId="{4B424C43-7C05-A147-8413-0D54B39A62C4}" type="presOf" srcId="{06E68C14-7948-7241-8AA5-DA045B83DCC5}" destId="{190A0D7F-1B1C-F24F-BD60-DE6D30F9F5F8}" srcOrd="1" destOrd="0" presId="urn:microsoft.com/office/officeart/2005/8/layout/bList2"/>
    <dgm:cxn modelId="{458CF18F-A8C5-444D-985B-2D1302D867FC}" srcId="{8DDAF7CF-7709-3548-B3AF-00A85E4AA8CD}" destId="{48D73E5B-7610-1940-880C-63F1D95AD6FC}" srcOrd="1" destOrd="0" parTransId="{AD3C09CF-5F1B-E642-A444-3BD20DF5F564}" sibTransId="{116D1EDB-DE66-0E40-856A-D64994135A11}"/>
    <dgm:cxn modelId="{A7F5845B-1E78-3A48-A4B4-FF914684A0C7}" type="presOf" srcId="{AA1040B5-AE28-0544-B807-33F694B33991}" destId="{967CB663-964A-074F-9D32-11384DD60257}" srcOrd="0" destOrd="0" presId="urn:microsoft.com/office/officeart/2005/8/layout/bList2"/>
    <dgm:cxn modelId="{D17090FD-BF1D-6D41-9A31-6FA54B27E9B7}" srcId="{06E68C14-7948-7241-8AA5-DA045B83DCC5}" destId="{564304F0-64C5-F64F-8B8E-EF9A6E7E8EF6}" srcOrd="0" destOrd="0" parTransId="{08FC5B03-DC3C-AD4E-91DC-7829CC6F1C3B}" sibTransId="{AF082A41-9F1E-FD44-82CF-76806A548855}"/>
    <dgm:cxn modelId="{BF7A15D7-EC51-1448-9133-F88F5B4F81AF}" srcId="{8DDAF7CF-7709-3548-B3AF-00A85E4AA8CD}" destId="{06E68C14-7948-7241-8AA5-DA045B83DCC5}" srcOrd="2" destOrd="0" parTransId="{C0ACE6B4-C15D-1B47-8A2A-C56537AF74E7}" sibTransId="{291D6586-C5AE-C74C-8CA8-5163F8A1A397}"/>
    <dgm:cxn modelId="{A072B8BE-2435-2B43-BCE6-419D479DE6FC}" type="presOf" srcId="{48D73E5B-7610-1940-880C-63F1D95AD6FC}" destId="{FD6E31DD-99DB-B941-9562-43EB6ECEE5F6}" srcOrd="0" destOrd="0" presId="urn:microsoft.com/office/officeart/2005/8/layout/bList2"/>
    <dgm:cxn modelId="{397CB962-419C-7942-86F3-0B31502D78FE}" type="presOf" srcId="{3B4727C5-7B14-DD49-A38B-27B27320C686}" destId="{BEF6BB38-6450-A748-B2E1-D538E426AED8}" srcOrd="1" destOrd="0" presId="urn:microsoft.com/office/officeart/2005/8/layout/bList2"/>
    <dgm:cxn modelId="{20BAC0E8-8218-CF41-B5E0-E6FFDF028FB6}" type="presParOf" srcId="{4D98DD21-F998-824F-A217-1C99C2032CCE}" destId="{0091E824-6FBC-1942-BC87-08003077FBC3}" srcOrd="0" destOrd="0" presId="urn:microsoft.com/office/officeart/2005/8/layout/bList2"/>
    <dgm:cxn modelId="{58F7BCB5-6112-C646-AF56-6D9F288C21BC}" type="presParOf" srcId="{0091E824-6FBC-1942-BC87-08003077FBC3}" destId="{967CB663-964A-074F-9D32-11384DD60257}" srcOrd="0" destOrd="0" presId="urn:microsoft.com/office/officeart/2005/8/layout/bList2"/>
    <dgm:cxn modelId="{D1DD972C-3FDF-A340-BB89-EC63A7DF6A78}" type="presParOf" srcId="{0091E824-6FBC-1942-BC87-08003077FBC3}" destId="{55FCF837-980B-E548-88C9-2EDE6070EB6A}" srcOrd="1" destOrd="0" presId="urn:microsoft.com/office/officeart/2005/8/layout/bList2"/>
    <dgm:cxn modelId="{284BAFCA-56DC-CF4A-869E-07B8CF1FBF3F}" type="presParOf" srcId="{0091E824-6FBC-1942-BC87-08003077FBC3}" destId="{BEF6BB38-6450-A748-B2E1-D538E426AED8}" srcOrd="2" destOrd="0" presId="urn:microsoft.com/office/officeart/2005/8/layout/bList2"/>
    <dgm:cxn modelId="{D695B86A-BE22-3A43-81B0-6495C6DB66CA}" type="presParOf" srcId="{0091E824-6FBC-1942-BC87-08003077FBC3}" destId="{E67538B1-5BDF-7D48-9220-3D5357B299A2}" srcOrd="3" destOrd="0" presId="urn:microsoft.com/office/officeart/2005/8/layout/bList2"/>
    <dgm:cxn modelId="{D36CE5B6-E667-1E4E-8AAD-91288E7E67A3}" type="presParOf" srcId="{4D98DD21-F998-824F-A217-1C99C2032CCE}" destId="{8775FCDC-C5F8-784B-A9A8-6D86A6292334}" srcOrd="1" destOrd="0" presId="urn:microsoft.com/office/officeart/2005/8/layout/bList2"/>
    <dgm:cxn modelId="{102797EB-5EB5-0940-B6A8-768118BC019F}" type="presParOf" srcId="{4D98DD21-F998-824F-A217-1C99C2032CCE}" destId="{49A897A7-08C1-074E-86C0-D0240253A654}" srcOrd="2" destOrd="0" presId="urn:microsoft.com/office/officeart/2005/8/layout/bList2"/>
    <dgm:cxn modelId="{A2D44D7B-93AF-2547-872E-386E15B544F4}" type="presParOf" srcId="{49A897A7-08C1-074E-86C0-D0240253A654}" destId="{3E6A4019-D6CF-444F-BFA6-785DA44BB6D0}" srcOrd="0" destOrd="0" presId="urn:microsoft.com/office/officeart/2005/8/layout/bList2"/>
    <dgm:cxn modelId="{AE8999CC-5735-D34B-88E0-1FE969642185}" type="presParOf" srcId="{49A897A7-08C1-074E-86C0-D0240253A654}" destId="{FD6E31DD-99DB-B941-9562-43EB6ECEE5F6}" srcOrd="1" destOrd="0" presId="urn:microsoft.com/office/officeart/2005/8/layout/bList2"/>
    <dgm:cxn modelId="{C9B430C1-21A0-0949-A46D-DF73504BC4F4}" type="presParOf" srcId="{49A897A7-08C1-074E-86C0-D0240253A654}" destId="{CC59A1F1-9721-F948-A446-AA994B519590}" srcOrd="2" destOrd="0" presId="urn:microsoft.com/office/officeart/2005/8/layout/bList2"/>
    <dgm:cxn modelId="{8ECC9A72-1E54-B54A-8CDC-370549CA587D}" type="presParOf" srcId="{49A897A7-08C1-074E-86C0-D0240253A654}" destId="{7A239BD6-71A6-3C46-8FE1-3878AE120DAD}" srcOrd="3" destOrd="0" presId="urn:microsoft.com/office/officeart/2005/8/layout/bList2"/>
    <dgm:cxn modelId="{5A7C9B9F-C59C-0443-8961-07D2D3F61524}" type="presParOf" srcId="{4D98DD21-F998-824F-A217-1C99C2032CCE}" destId="{B1EE8D9E-9301-F740-96E8-38FEC11B18B9}" srcOrd="3" destOrd="0" presId="urn:microsoft.com/office/officeart/2005/8/layout/bList2"/>
    <dgm:cxn modelId="{5D5060F5-B696-A246-A647-83E8D3D2B95D}" type="presParOf" srcId="{4D98DD21-F998-824F-A217-1C99C2032CCE}" destId="{AC3DF4C6-3958-964C-B660-7B046AAAA09C}" srcOrd="4" destOrd="0" presId="urn:microsoft.com/office/officeart/2005/8/layout/bList2"/>
    <dgm:cxn modelId="{759425C2-973E-A24C-B0FC-815D9E28399A}" type="presParOf" srcId="{AC3DF4C6-3958-964C-B660-7B046AAAA09C}" destId="{AE44FAB1-79C4-1644-ADC4-1E57A4B2ADDF}" srcOrd="0" destOrd="0" presId="urn:microsoft.com/office/officeart/2005/8/layout/bList2"/>
    <dgm:cxn modelId="{1825A34C-9E6B-2148-858F-8A49845D9F90}" type="presParOf" srcId="{AC3DF4C6-3958-964C-B660-7B046AAAA09C}" destId="{04026CB2-D0F2-1E4F-A623-B147123D9BB7}" srcOrd="1" destOrd="0" presId="urn:microsoft.com/office/officeart/2005/8/layout/bList2"/>
    <dgm:cxn modelId="{13F4317A-8DF3-4640-BF43-AD745465D967}" type="presParOf" srcId="{AC3DF4C6-3958-964C-B660-7B046AAAA09C}" destId="{190A0D7F-1B1C-F24F-BD60-DE6D30F9F5F8}" srcOrd="2" destOrd="0" presId="urn:microsoft.com/office/officeart/2005/8/layout/bList2"/>
    <dgm:cxn modelId="{13DBC2BA-F78F-CE41-A128-3863B945D8BD}" type="presParOf" srcId="{AC3DF4C6-3958-964C-B660-7B046AAAA09C}" destId="{4BD69623-F07D-0542-8FF0-7B60F61E6D9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41717-8575-E04B-A353-927E79580B27}">
      <dgm:prSet/>
      <dgm:spPr>
        <a:solidFill>
          <a:srgbClr val="BFBFBF"/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What’s Batch ?</a:t>
          </a:r>
          <a:endParaRPr lang="en-US" b="1" dirty="0">
            <a:solidFill>
              <a:srgbClr val="C00000"/>
            </a:solidFill>
          </a:endParaRPr>
        </a:p>
      </dgm:t>
    </dgm:pt>
    <dgm:pt modelId="{77D30431-8EF4-8240-82C5-043773F88767}" type="parTrans" cxnId="{053A236D-3C48-AE46-9CA6-95412A92EF92}">
      <dgm:prSet/>
      <dgm:spPr/>
      <dgm:t>
        <a:bodyPr/>
        <a:lstStyle/>
        <a:p>
          <a:endParaRPr lang="en-US"/>
        </a:p>
      </dgm:t>
    </dgm:pt>
    <dgm:pt modelId="{3434D003-4B2E-E646-8DA9-6D976532D872}" type="sibTrans" cxnId="{053A236D-3C48-AE46-9CA6-95412A92EF92}">
      <dgm:prSet/>
      <dgm:spPr/>
      <dgm:t>
        <a:bodyPr/>
        <a:lstStyle/>
        <a:p>
          <a:endParaRPr lang="en-US"/>
        </a:p>
      </dgm:t>
    </dgm:pt>
    <dgm:pt modelId="{29F31B90-A59C-3B43-AFB3-23206C471D42}">
      <dgm:prSet/>
      <dgm:spPr>
        <a:solidFill>
          <a:srgbClr val="C00000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History of batch frameworks</a:t>
          </a:r>
          <a:endParaRPr lang="en-US" b="1" dirty="0">
            <a:solidFill>
              <a:schemeClr val="bg1"/>
            </a:solidFill>
          </a:endParaRPr>
        </a:p>
      </dgm:t>
    </dgm:pt>
    <dgm:pt modelId="{3951BB2E-FE5C-D244-99CA-82C5E3461A6B}" type="parTrans" cxnId="{1142C37D-1516-154D-B055-DEFDB9473C23}">
      <dgm:prSet/>
      <dgm:spPr/>
      <dgm:t>
        <a:bodyPr/>
        <a:lstStyle/>
        <a:p>
          <a:endParaRPr lang="en-US"/>
        </a:p>
      </dgm:t>
    </dgm:pt>
    <dgm:pt modelId="{E271551E-0738-F447-8F4A-C9074F5B7445}" type="sibTrans" cxnId="{1142C37D-1516-154D-B055-DEFDB9473C23}">
      <dgm:prSet/>
      <dgm:spPr/>
      <dgm:t>
        <a:bodyPr/>
        <a:lstStyle/>
        <a:p>
          <a:endParaRPr lang="en-US"/>
        </a:p>
      </dgm:t>
    </dgm:pt>
    <dgm:pt modelId="{83D864C4-22F0-8946-977E-7E05E5BCDB9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Types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A5866A9F-BEB7-744D-A09E-39CC27A68CB6}" type="parTrans" cxnId="{C59CA464-A71B-CF44-A02C-921D714D863E}">
      <dgm:prSet/>
      <dgm:spPr/>
      <dgm:t>
        <a:bodyPr/>
        <a:lstStyle/>
        <a:p>
          <a:endParaRPr lang="en-US"/>
        </a:p>
      </dgm:t>
    </dgm:pt>
    <dgm:pt modelId="{621E30D9-AFD1-F846-B1B9-87D31D53531A}" type="sibTrans" cxnId="{C59CA464-A71B-CF44-A02C-921D714D863E}">
      <dgm:prSet/>
      <dgm:spPr/>
      <dgm:t>
        <a:bodyPr/>
        <a:lstStyle/>
        <a:p>
          <a:endParaRPr lang="en-US"/>
        </a:p>
      </dgm:t>
    </dgm:pt>
    <dgm:pt modelId="{D98FADA8-68C5-C449-AB89-0804EE10A2C9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Demo</a:t>
          </a:r>
          <a:endParaRPr lang="en-US" b="1" dirty="0">
            <a:solidFill>
              <a:srgbClr val="C00000"/>
            </a:solidFill>
          </a:endParaRPr>
        </a:p>
      </dgm:t>
    </dgm:pt>
    <dgm:pt modelId="{9C08748B-EB23-1C42-B490-1A40CD02F4B4}" type="parTrans" cxnId="{9439E29C-D69F-9844-B0CE-E2E8F8FFBA14}">
      <dgm:prSet/>
      <dgm:spPr/>
      <dgm:t>
        <a:bodyPr/>
        <a:lstStyle/>
        <a:p>
          <a:endParaRPr lang="en-US"/>
        </a:p>
      </dgm:t>
    </dgm:pt>
    <dgm:pt modelId="{84AB27B7-E481-9F40-8B92-31B2D927F466}" type="sibTrans" cxnId="{9439E29C-D69F-9844-B0CE-E2E8F8FFBA14}">
      <dgm:prSet/>
      <dgm:spPr/>
      <dgm:t>
        <a:bodyPr/>
        <a:lstStyle/>
        <a:p>
          <a:endParaRPr lang="en-US"/>
        </a:p>
      </dgm:t>
    </dgm:pt>
    <dgm:pt modelId="{F69FFED0-6E2B-E040-AD6F-9609116EAA0E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smtClean="0">
              <a:solidFill>
                <a:srgbClr val="C00000"/>
              </a:solidFill>
            </a:rPr>
            <a:t>Best practices</a:t>
          </a:r>
          <a:endParaRPr lang="en-US" b="1" dirty="0">
            <a:solidFill>
              <a:srgbClr val="C00000"/>
            </a:solidFill>
          </a:endParaRPr>
        </a:p>
      </dgm:t>
    </dgm:pt>
    <dgm:pt modelId="{E0D205B7-85FF-C94A-A1B6-865D848DFFD0}" type="parTrans" cxnId="{A2F13CDE-3760-714D-B874-2F4E033F8424}">
      <dgm:prSet/>
      <dgm:spPr/>
      <dgm:t>
        <a:bodyPr/>
        <a:lstStyle/>
        <a:p>
          <a:endParaRPr lang="en-US"/>
        </a:p>
      </dgm:t>
    </dgm:pt>
    <dgm:pt modelId="{94E0AC4F-4514-A84B-B182-15A7E68CA8FD}" type="sibTrans" cxnId="{A2F13CDE-3760-714D-B874-2F4E033F8424}">
      <dgm:prSet/>
      <dgm:spPr/>
      <dgm:t>
        <a:bodyPr/>
        <a:lstStyle/>
        <a:p>
          <a:endParaRPr lang="en-US"/>
        </a:p>
      </dgm:t>
    </dgm:pt>
    <dgm:pt modelId="{C954D419-A8AB-234B-90DD-CB3C1A77C91D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Conclusion</a:t>
          </a:r>
          <a:endParaRPr lang="en-US" b="1" dirty="0">
            <a:solidFill>
              <a:srgbClr val="C00000"/>
            </a:solidFill>
          </a:endParaRPr>
        </a:p>
      </dgm:t>
    </dgm:pt>
    <dgm:pt modelId="{92D6E8DB-2458-3648-8097-CF8DBFF1A8D2}" type="parTrans" cxnId="{6C46C96E-D1C8-824A-9BD8-26B63A1B9C8D}">
      <dgm:prSet/>
      <dgm:spPr/>
      <dgm:t>
        <a:bodyPr/>
        <a:lstStyle/>
        <a:p>
          <a:endParaRPr lang="en-US"/>
        </a:p>
      </dgm:t>
    </dgm:pt>
    <dgm:pt modelId="{4F67DBDD-2AAC-4B42-8004-61CBEF6DA75E}" type="sibTrans" cxnId="{6C46C96E-D1C8-824A-9BD8-26B63A1B9C8D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6CCE9-BD24-E64D-BB12-0DBA84C6711A}" type="pres">
      <dgm:prSet presAssocID="{97541717-8575-E04B-A353-927E79580B27}" presName="parentLin" presStyleCnt="0"/>
      <dgm:spPr/>
      <dgm:t>
        <a:bodyPr/>
        <a:lstStyle/>
        <a:p>
          <a:endParaRPr lang="en-US"/>
        </a:p>
      </dgm:t>
    </dgm:pt>
    <dgm:pt modelId="{B7F2D2BC-EBD8-E54E-9893-5D9F886A164F}" type="pres">
      <dgm:prSet presAssocID="{97541717-8575-E04B-A353-927E79580B2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996E67C-892C-194A-AD1B-6CD79D26A0C2}" type="pres">
      <dgm:prSet presAssocID="{97541717-8575-E04B-A353-927E79580B2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2E259-A199-FC42-95C3-519F0DC701D6}" type="pres">
      <dgm:prSet presAssocID="{97541717-8575-E04B-A353-927E79580B27}" presName="negativeSpace" presStyleCnt="0"/>
      <dgm:spPr/>
      <dgm:t>
        <a:bodyPr/>
        <a:lstStyle/>
        <a:p>
          <a:endParaRPr lang="en-US"/>
        </a:p>
      </dgm:t>
    </dgm:pt>
    <dgm:pt modelId="{911449C6-1150-F44D-BF70-FD967C12B345}" type="pres">
      <dgm:prSet presAssocID="{97541717-8575-E04B-A353-927E79580B27}" presName="childText" presStyleLbl="conFgAcc1" presStyleIdx="0" presStyleCnt="6" custLinFactY="18335" custLinFactNeighborX="11207" custLinFactNeighborY="1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992CFE5A-6C05-2549-93AF-F7000762937A}" type="pres">
      <dgm:prSet presAssocID="{3434D003-4B2E-E646-8DA9-6D976532D872}" presName="spaceBetweenRectangles" presStyleCnt="0"/>
      <dgm:spPr/>
      <dgm:t>
        <a:bodyPr/>
        <a:lstStyle/>
        <a:p>
          <a:endParaRPr lang="en-US"/>
        </a:p>
      </dgm:t>
    </dgm:pt>
    <dgm:pt modelId="{1A0405C3-1B5E-D742-A0FC-BFBD0E33B4BB}" type="pres">
      <dgm:prSet presAssocID="{29F31B90-A59C-3B43-AFB3-23206C471D42}" presName="parentLin" presStyleCnt="0"/>
      <dgm:spPr/>
      <dgm:t>
        <a:bodyPr/>
        <a:lstStyle/>
        <a:p>
          <a:endParaRPr lang="en-US"/>
        </a:p>
      </dgm:t>
    </dgm:pt>
    <dgm:pt modelId="{F7324076-5A56-2D45-926C-245C0C71C64D}" type="pres">
      <dgm:prSet presAssocID="{29F31B90-A59C-3B43-AFB3-23206C471D4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7F3D9DF-2273-5C49-82DE-513F23726C74}" type="pres">
      <dgm:prSet presAssocID="{29F31B90-A59C-3B43-AFB3-23206C471D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24E77-3EAE-5042-9954-D3FCB224AF3F}" type="pres">
      <dgm:prSet presAssocID="{29F31B90-A59C-3B43-AFB3-23206C471D42}" presName="negativeSpace" presStyleCnt="0"/>
      <dgm:spPr/>
      <dgm:t>
        <a:bodyPr/>
        <a:lstStyle/>
        <a:p>
          <a:endParaRPr lang="en-US"/>
        </a:p>
      </dgm:t>
    </dgm:pt>
    <dgm:pt modelId="{E605609C-BB42-E547-B6EA-9C072BC8AA9D}" type="pres">
      <dgm:prSet presAssocID="{29F31B90-A59C-3B43-AFB3-23206C471D42}" presName="childText" presStyleLbl="conFgAcc1" presStyleIdx="1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20B5F10-2742-A041-82E0-1CBEB3910E65}" type="pres">
      <dgm:prSet presAssocID="{E271551E-0738-F447-8F4A-C9074F5B7445}" presName="spaceBetweenRectangles" presStyleCnt="0"/>
      <dgm:spPr/>
      <dgm:t>
        <a:bodyPr/>
        <a:lstStyle/>
        <a:p>
          <a:endParaRPr lang="en-US"/>
        </a:p>
      </dgm:t>
    </dgm:pt>
    <dgm:pt modelId="{3BE7C352-74C4-5E49-AC62-3BB5307C0BD2}" type="pres">
      <dgm:prSet presAssocID="{83D864C4-22F0-8946-977E-7E05E5BCDB94}" presName="parentLin" presStyleCnt="0"/>
      <dgm:spPr/>
      <dgm:t>
        <a:bodyPr/>
        <a:lstStyle/>
        <a:p>
          <a:endParaRPr lang="en-US"/>
        </a:p>
      </dgm:t>
    </dgm:pt>
    <dgm:pt modelId="{BDD95AE8-5431-F343-8A59-42DDC49794EA}" type="pres">
      <dgm:prSet presAssocID="{83D864C4-22F0-8946-977E-7E05E5BCDB9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B234984-01D3-3B4F-A9EE-5A4D7879A393}" type="pres">
      <dgm:prSet presAssocID="{83D864C4-22F0-8946-977E-7E05E5BCDB9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A122F-F533-3A44-8AD5-80059F5D95FE}" type="pres">
      <dgm:prSet presAssocID="{83D864C4-22F0-8946-977E-7E05E5BCDB94}" presName="negativeSpace" presStyleCnt="0"/>
      <dgm:spPr/>
      <dgm:t>
        <a:bodyPr/>
        <a:lstStyle/>
        <a:p>
          <a:endParaRPr lang="en-US"/>
        </a:p>
      </dgm:t>
    </dgm:pt>
    <dgm:pt modelId="{062BFD1F-B930-B546-917A-D48D640C5E58}" type="pres">
      <dgm:prSet presAssocID="{83D864C4-22F0-8946-977E-7E05E5BCDB94}" presName="childText" presStyleLbl="conFgAcc1" presStyleIdx="2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DD61BE45-146C-7C45-8E4A-B767AD4EF665}" type="pres">
      <dgm:prSet presAssocID="{621E30D9-AFD1-F846-B1B9-87D31D53531A}" presName="spaceBetweenRectangles" presStyleCnt="0"/>
      <dgm:spPr/>
      <dgm:t>
        <a:bodyPr/>
        <a:lstStyle/>
        <a:p>
          <a:endParaRPr lang="en-US"/>
        </a:p>
      </dgm:t>
    </dgm:pt>
    <dgm:pt modelId="{E0BBD0B7-01CB-F741-8DF7-FFA9154F8581}" type="pres">
      <dgm:prSet presAssocID="{F69FFED0-6E2B-E040-AD6F-9609116EAA0E}" presName="parentLin" presStyleCnt="0"/>
      <dgm:spPr/>
      <dgm:t>
        <a:bodyPr/>
        <a:lstStyle/>
        <a:p>
          <a:endParaRPr lang="en-US"/>
        </a:p>
      </dgm:t>
    </dgm:pt>
    <dgm:pt modelId="{331A5424-C13B-6147-ACE9-48C1BD8CC8E0}" type="pres">
      <dgm:prSet presAssocID="{F69FFED0-6E2B-E040-AD6F-9609116EAA0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BEAB53ED-6379-3942-8B7B-C2504803AA55}" type="pres">
      <dgm:prSet presAssocID="{F69FFED0-6E2B-E040-AD6F-9609116EAA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9E724-AA03-8443-82B2-291B2C5F02F7}" type="pres">
      <dgm:prSet presAssocID="{F69FFED0-6E2B-E040-AD6F-9609116EAA0E}" presName="negativeSpace" presStyleCnt="0"/>
      <dgm:spPr/>
      <dgm:t>
        <a:bodyPr/>
        <a:lstStyle/>
        <a:p>
          <a:endParaRPr lang="en-US"/>
        </a:p>
      </dgm:t>
    </dgm:pt>
    <dgm:pt modelId="{43DEDAB7-0CB2-184B-8251-A7E157BCE6C5}" type="pres">
      <dgm:prSet presAssocID="{F69FFED0-6E2B-E040-AD6F-9609116EAA0E}" presName="childText" presStyleLbl="conFgAcc1" presStyleIdx="3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F36A6FF-31C4-7141-9EE6-F7ABB461304C}" type="pres">
      <dgm:prSet presAssocID="{94E0AC4F-4514-A84B-B182-15A7E68CA8FD}" presName="spaceBetweenRectangles" presStyleCnt="0"/>
      <dgm:spPr/>
      <dgm:t>
        <a:bodyPr/>
        <a:lstStyle/>
        <a:p>
          <a:endParaRPr lang="en-US"/>
        </a:p>
      </dgm:t>
    </dgm:pt>
    <dgm:pt modelId="{DC30BF6C-6C7D-414B-B7F2-AA3D7238D18E}" type="pres">
      <dgm:prSet presAssocID="{D98FADA8-68C5-C449-AB89-0804EE10A2C9}" presName="parentLin" presStyleCnt="0"/>
      <dgm:spPr/>
      <dgm:t>
        <a:bodyPr/>
        <a:lstStyle/>
        <a:p>
          <a:endParaRPr lang="en-US"/>
        </a:p>
      </dgm:t>
    </dgm:pt>
    <dgm:pt modelId="{90672BC7-33E2-074E-AC72-F8AF6C466BE9}" type="pres">
      <dgm:prSet presAssocID="{D98FADA8-68C5-C449-AB89-0804EE10A2C9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BC526F4-FD41-C043-938F-50FB639152F4}" type="pres">
      <dgm:prSet presAssocID="{D98FADA8-68C5-C449-AB89-0804EE10A2C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7496F-6BC5-2247-B7E2-EF1DB48C418C}" type="pres">
      <dgm:prSet presAssocID="{D98FADA8-68C5-C449-AB89-0804EE10A2C9}" presName="negativeSpace" presStyleCnt="0"/>
      <dgm:spPr/>
      <dgm:t>
        <a:bodyPr/>
        <a:lstStyle/>
        <a:p>
          <a:endParaRPr lang="en-US"/>
        </a:p>
      </dgm:t>
    </dgm:pt>
    <dgm:pt modelId="{33145F37-E233-0A41-8764-DF5E74BF59A2}" type="pres">
      <dgm:prSet presAssocID="{D98FADA8-68C5-C449-AB89-0804EE10A2C9}" presName="childText" presStyleLbl="conFgAcc1" presStyleIdx="4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FE2A9147-9D13-284C-8B62-3BC920555D6B}" type="pres">
      <dgm:prSet presAssocID="{84AB27B7-E481-9F40-8B92-31B2D927F466}" presName="spaceBetweenRectangles" presStyleCnt="0"/>
      <dgm:spPr/>
      <dgm:t>
        <a:bodyPr/>
        <a:lstStyle/>
        <a:p>
          <a:endParaRPr lang="en-US"/>
        </a:p>
      </dgm:t>
    </dgm:pt>
    <dgm:pt modelId="{2F1B33A1-7698-4C49-8426-02331F6FE045}" type="pres">
      <dgm:prSet presAssocID="{C954D419-A8AB-234B-90DD-CB3C1A77C91D}" presName="parentLin" presStyleCnt="0"/>
      <dgm:spPr/>
      <dgm:t>
        <a:bodyPr/>
        <a:lstStyle/>
        <a:p>
          <a:endParaRPr lang="en-US"/>
        </a:p>
      </dgm:t>
    </dgm:pt>
    <dgm:pt modelId="{0585B5CE-EA57-A24A-B61F-E29422B3A672}" type="pres">
      <dgm:prSet presAssocID="{C954D419-A8AB-234B-90DD-CB3C1A77C91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FC41EA5D-2C6D-C748-98AC-9A9677664D6A}" type="pres">
      <dgm:prSet presAssocID="{C954D419-A8AB-234B-90DD-CB3C1A77C91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A22A-4E50-8E4A-8D5A-EE6E9433EC99}" type="pres">
      <dgm:prSet presAssocID="{C954D419-A8AB-234B-90DD-CB3C1A77C91D}" presName="negativeSpace" presStyleCnt="0"/>
      <dgm:spPr/>
      <dgm:t>
        <a:bodyPr/>
        <a:lstStyle/>
        <a:p>
          <a:endParaRPr lang="en-US"/>
        </a:p>
      </dgm:t>
    </dgm:pt>
    <dgm:pt modelId="{05C84FDF-D063-CB46-8625-957B59CE6BED}" type="pres">
      <dgm:prSet presAssocID="{C954D419-A8AB-234B-90DD-CB3C1A77C91D}" presName="childText" presStyleLbl="conFgAcc1" presStyleIdx="5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504493C4-4050-1D47-9EFD-403EF39ED42E}" type="presOf" srcId="{97541717-8575-E04B-A353-927E79580B27}" destId="{6996E67C-892C-194A-AD1B-6CD79D26A0C2}" srcOrd="1" destOrd="0" presId="urn:microsoft.com/office/officeart/2005/8/layout/list1"/>
    <dgm:cxn modelId="{36180E25-27BE-CC4A-9F64-F406F15C6049}" type="presOf" srcId="{F69FFED0-6E2B-E040-AD6F-9609116EAA0E}" destId="{331A5424-C13B-6147-ACE9-48C1BD8CC8E0}" srcOrd="0" destOrd="0" presId="urn:microsoft.com/office/officeart/2005/8/layout/list1"/>
    <dgm:cxn modelId="{CED1D1AE-2610-4D42-9F9F-475ABB456207}" type="presOf" srcId="{83D864C4-22F0-8946-977E-7E05E5BCDB94}" destId="{9B234984-01D3-3B4F-A9EE-5A4D7879A393}" srcOrd="1" destOrd="0" presId="urn:microsoft.com/office/officeart/2005/8/layout/list1"/>
    <dgm:cxn modelId="{7AAE83C8-9EBB-2A4A-97A9-76CB0B0D16FB}" type="presOf" srcId="{29F31B90-A59C-3B43-AFB3-23206C471D42}" destId="{E7F3D9DF-2273-5C49-82DE-513F23726C74}" srcOrd="1" destOrd="0" presId="urn:microsoft.com/office/officeart/2005/8/layout/list1"/>
    <dgm:cxn modelId="{D047C7C3-B3A6-DC4A-A527-582889E4F456}" type="presOf" srcId="{C954D419-A8AB-234B-90DD-CB3C1A77C91D}" destId="{FC41EA5D-2C6D-C748-98AC-9A9677664D6A}" srcOrd="1" destOrd="0" presId="urn:microsoft.com/office/officeart/2005/8/layout/list1"/>
    <dgm:cxn modelId="{428BB2B9-6B99-C441-B92B-8A7DEE5BE26C}" type="presOf" srcId="{D98FADA8-68C5-C449-AB89-0804EE10A2C9}" destId="{9BC526F4-FD41-C043-938F-50FB639152F4}" srcOrd="1" destOrd="0" presId="urn:microsoft.com/office/officeart/2005/8/layout/list1"/>
    <dgm:cxn modelId="{61D9C716-B964-1741-ACA0-D0AD390E2A38}" type="presOf" srcId="{83D864C4-22F0-8946-977E-7E05E5BCDB94}" destId="{BDD95AE8-5431-F343-8A59-42DDC49794EA}" srcOrd="0" destOrd="0" presId="urn:microsoft.com/office/officeart/2005/8/layout/list1"/>
    <dgm:cxn modelId="{B3D1257E-0F3E-9041-8643-787A89F1D41F}" type="presOf" srcId="{ED288544-AC39-4B4D-AE59-3264A90498F6}" destId="{6D7D895A-6EF2-4983-8493-C94145F21AFF}" srcOrd="0" destOrd="0" presId="urn:microsoft.com/office/officeart/2005/8/layout/list1"/>
    <dgm:cxn modelId="{C59CA464-A71B-CF44-A02C-921D714D863E}" srcId="{ED288544-AC39-4B4D-AE59-3264A90498F6}" destId="{83D864C4-22F0-8946-977E-7E05E5BCDB94}" srcOrd="2" destOrd="0" parTransId="{A5866A9F-BEB7-744D-A09E-39CC27A68CB6}" sibTransId="{621E30D9-AFD1-F846-B1B9-87D31D53531A}"/>
    <dgm:cxn modelId="{053A236D-3C48-AE46-9CA6-95412A92EF92}" srcId="{ED288544-AC39-4B4D-AE59-3264A90498F6}" destId="{97541717-8575-E04B-A353-927E79580B27}" srcOrd="0" destOrd="0" parTransId="{77D30431-8EF4-8240-82C5-043773F88767}" sibTransId="{3434D003-4B2E-E646-8DA9-6D976532D872}"/>
    <dgm:cxn modelId="{9439E29C-D69F-9844-B0CE-E2E8F8FFBA14}" srcId="{ED288544-AC39-4B4D-AE59-3264A90498F6}" destId="{D98FADA8-68C5-C449-AB89-0804EE10A2C9}" srcOrd="4" destOrd="0" parTransId="{9C08748B-EB23-1C42-B490-1A40CD02F4B4}" sibTransId="{84AB27B7-E481-9F40-8B92-31B2D927F466}"/>
    <dgm:cxn modelId="{6C46C96E-D1C8-824A-9BD8-26B63A1B9C8D}" srcId="{ED288544-AC39-4B4D-AE59-3264A90498F6}" destId="{C954D419-A8AB-234B-90DD-CB3C1A77C91D}" srcOrd="5" destOrd="0" parTransId="{92D6E8DB-2458-3648-8097-CF8DBFF1A8D2}" sibTransId="{4F67DBDD-2AAC-4B42-8004-61CBEF6DA75E}"/>
    <dgm:cxn modelId="{765643D0-DA0F-3447-819A-27860F2A27BB}" type="presOf" srcId="{F69FFED0-6E2B-E040-AD6F-9609116EAA0E}" destId="{BEAB53ED-6379-3942-8B7B-C2504803AA55}" srcOrd="1" destOrd="0" presId="urn:microsoft.com/office/officeart/2005/8/layout/list1"/>
    <dgm:cxn modelId="{1142C37D-1516-154D-B055-DEFDB9473C23}" srcId="{ED288544-AC39-4B4D-AE59-3264A90498F6}" destId="{29F31B90-A59C-3B43-AFB3-23206C471D42}" srcOrd="1" destOrd="0" parTransId="{3951BB2E-FE5C-D244-99CA-82C5E3461A6B}" sibTransId="{E271551E-0738-F447-8F4A-C9074F5B7445}"/>
    <dgm:cxn modelId="{D6EFC404-4195-2B43-AD08-D6A2823D4941}" type="presOf" srcId="{29F31B90-A59C-3B43-AFB3-23206C471D42}" destId="{F7324076-5A56-2D45-926C-245C0C71C64D}" srcOrd="0" destOrd="0" presId="urn:microsoft.com/office/officeart/2005/8/layout/list1"/>
    <dgm:cxn modelId="{1776C227-4D35-7D4A-B7C3-C43C013CEE0A}" type="presOf" srcId="{C954D419-A8AB-234B-90DD-CB3C1A77C91D}" destId="{0585B5CE-EA57-A24A-B61F-E29422B3A672}" srcOrd="0" destOrd="0" presId="urn:microsoft.com/office/officeart/2005/8/layout/list1"/>
    <dgm:cxn modelId="{E36C7544-D38F-474B-AC82-F8FBC5EA62D0}" type="presOf" srcId="{97541717-8575-E04B-A353-927E79580B27}" destId="{B7F2D2BC-EBD8-E54E-9893-5D9F886A164F}" srcOrd="0" destOrd="0" presId="urn:microsoft.com/office/officeart/2005/8/layout/list1"/>
    <dgm:cxn modelId="{EB3CFD9A-100E-BA4F-8486-7F0F7BFAFBEA}" type="presOf" srcId="{D98FADA8-68C5-C449-AB89-0804EE10A2C9}" destId="{90672BC7-33E2-074E-AC72-F8AF6C466BE9}" srcOrd="0" destOrd="0" presId="urn:microsoft.com/office/officeart/2005/8/layout/list1"/>
    <dgm:cxn modelId="{A2F13CDE-3760-714D-B874-2F4E033F8424}" srcId="{ED288544-AC39-4B4D-AE59-3264A90498F6}" destId="{F69FFED0-6E2B-E040-AD6F-9609116EAA0E}" srcOrd="3" destOrd="0" parTransId="{E0D205B7-85FF-C94A-A1B6-865D848DFFD0}" sibTransId="{94E0AC4F-4514-A84B-B182-15A7E68CA8FD}"/>
    <dgm:cxn modelId="{0E60699A-1CB9-864C-BB7D-2D9F150FEFE1}" type="presParOf" srcId="{6D7D895A-6EF2-4983-8493-C94145F21AFF}" destId="{0376CCE9-BD24-E64D-BB12-0DBA84C6711A}" srcOrd="0" destOrd="0" presId="urn:microsoft.com/office/officeart/2005/8/layout/list1"/>
    <dgm:cxn modelId="{DD71C53C-071D-AB40-A0C8-0FB0FD7D032D}" type="presParOf" srcId="{0376CCE9-BD24-E64D-BB12-0DBA84C6711A}" destId="{B7F2D2BC-EBD8-E54E-9893-5D9F886A164F}" srcOrd="0" destOrd="0" presId="urn:microsoft.com/office/officeart/2005/8/layout/list1"/>
    <dgm:cxn modelId="{8E2F01C7-894B-7B4D-8789-B87EA16FD0B9}" type="presParOf" srcId="{0376CCE9-BD24-E64D-BB12-0DBA84C6711A}" destId="{6996E67C-892C-194A-AD1B-6CD79D26A0C2}" srcOrd="1" destOrd="0" presId="urn:microsoft.com/office/officeart/2005/8/layout/list1"/>
    <dgm:cxn modelId="{81BC0086-3833-DF46-9308-1F5F20E55EA9}" type="presParOf" srcId="{6D7D895A-6EF2-4983-8493-C94145F21AFF}" destId="{DDD2E259-A199-FC42-95C3-519F0DC701D6}" srcOrd="1" destOrd="0" presId="urn:microsoft.com/office/officeart/2005/8/layout/list1"/>
    <dgm:cxn modelId="{E69CA919-6B7E-0D4C-A1CB-C55E7084842D}" type="presParOf" srcId="{6D7D895A-6EF2-4983-8493-C94145F21AFF}" destId="{911449C6-1150-F44D-BF70-FD967C12B345}" srcOrd="2" destOrd="0" presId="urn:microsoft.com/office/officeart/2005/8/layout/list1"/>
    <dgm:cxn modelId="{8828D9B7-BBCD-CA4A-858E-AB8067C9E5AA}" type="presParOf" srcId="{6D7D895A-6EF2-4983-8493-C94145F21AFF}" destId="{992CFE5A-6C05-2549-93AF-F7000762937A}" srcOrd="3" destOrd="0" presId="urn:microsoft.com/office/officeart/2005/8/layout/list1"/>
    <dgm:cxn modelId="{8671C1A8-746E-B045-9AAD-60CE9328E931}" type="presParOf" srcId="{6D7D895A-6EF2-4983-8493-C94145F21AFF}" destId="{1A0405C3-1B5E-D742-A0FC-BFBD0E33B4BB}" srcOrd="4" destOrd="0" presId="urn:microsoft.com/office/officeart/2005/8/layout/list1"/>
    <dgm:cxn modelId="{9A7036D5-22D4-2C4F-B0C3-780282586009}" type="presParOf" srcId="{1A0405C3-1B5E-D742-A0FC-BFBD0E33B4BB}" destId="{F7324076-5A56-2D45-926C-245C0C71C64D}" srcOrd="0" destOrd="0" presId="urn:microsoft.com/office/officeart/2005/8/layout/list1"/>
    <dgm:cxn modelId="{0AC48E26-5EDB-1442-8D65-CCA69ACD52A4}" type="presParOf" srcId="{1A0405C3-1B5E-D742-A0FC-BFBD0E33B4BB}" destId="{E7F3D9DF-2273-5C49-82DE-513F23726C74}" srcOrd="1" destOrd="0" presId="urn:microsoft.com/office/officeart/2005/8/layout/list1"/>
    <dgm:cxn modelId="{EFE2FB13-42AD-1C4F-B9ED-B93C17372C97}" type="presParOf" srcId="{6D7D895A-6EF2-4983-8493-C94145F21AFF}" destId="{30824E77-3EAE-5042-9954-D3FCB224AF3F}" srcOrd="5" destOrd="0" presId="urn:microsoft.com/office/officeart/2005/8/layout/list1"/>
    <dgm:cxn modelId="{3D7023A9-A057-014C-A08E-8FA57A57D448}" type="presParOf" srcId="{6D7D895A-6EF2-4983-8493-C94145F21AFF}" destId="{E605609C-BB42-E547-B6EA-9C072BC8AA9D}" srcOrd="6" destOrd="0" presId="urn:microsoft.com/office/officeart/2005/8/layout/list1"/>
    <dgm:cxn modelId="{4532725F-CA1C-4440-A386-08E979F2E63C}" type="presParOf" srcId="{6D7D895A-6EF2-4983-8493-C94145F21AFF}" destId="{620B5F10-2742-A041-82E0-1CBEB3910E65}" srcOrd="7" destOrd="0" presId="urn:microsoft.com/office/officeart/2005/8/layout/list1"/>
    <dgm:cxn modelId="{0688B72E-E09E-EF41-AE33-5EC07D3504D3}" type="presParOf" srcId="{6D7D895A-6EF2-4983-8493-C94145F21AFF}" destId="{3BE7C352-74C4-5E49-AC62-3BB5307C0BD2}" srcOrd="8" destOrd="0" presId="urn:microsoft.com/office/officeart/2005/8/layout/list1"/>
    <dgm:cxn modelId="{55EAED68-0BB6-CC41-B3C7-E3C08BFBB3CB}" type="presParOf" srcId="{3BE7C352-74C4-5E49-AC62-3BB5307C0BD2}" destId="{BDD95AE8-5431-F343-8A59-42DDC49794EA}" srcOrd="0" destOrd="0" presId="urn:microsoft.com/office/officeart/2005/8/layout/list1"/>
    <dgm:cxn modelId="{31CBB5FA-0776-2B4F-84CA-FE6A6F8500F0}" type="presParOf" srcId="{3BE7C352-74C4-5E49-AC62-3BB5307C0BD2}" destId="{9B234984-01D3-3B4F-A9EE-5A4D7879A393}" srcOrd="1" destOrd="0" presId="urn:microsoft.com/office/officeart/2005/8/layout/list1"/>
    <dgm:cxn modelId="{C8DA05A0-C547-B242-ACD9-BA65054AF218}" type="presParOf" srcId="{6D7D895A-6EF2-4983-8493-C94145F21AFF}" destId="{F1EA122F-F533-3A44-8AD5-80059F5D95FE}" srcOrd="9" destOrd="0" presId="urn:microsoft.com/office/officeart/2005/8/layout/list1"/>
    <dgm:cxn modelId="{EE062755-9EF6-EF41-B3B6-A52ACF70C692}" type="presParOf" srcId="{6D7D895A-6EF2-4983-8493-C94145F21AFF}" destId="{062BFD1F-B930-B546-917A-D48D640C5E58}" srcOrd="10" destOrd="0" presId="urn:microsoft.com/office/officeart/2005/8/layout/list1"/>
    <dgm:cxn modelId="{EB8B816D-51A6-E14F-8AFB-C69E503814C1}" type="presParOf" srcId="{6D7D895A-6EF2-4983-8493-C94145F21AFF}" destId="{DD61BE45-146C-7C45-8E4A-B767AD4EF665}" srcOrd="11" destOrd="0" presId="urn:microsoft.com/office/officeart/2005/8/layout/list1"/>
    <dgm:cxn modelId="{B67EE3A0-9F0F-354E-B4C1-931778D81A64}" type="presParOf" srcId="{6D7D895A-6EF2-4983-8493-C94145F21AFF}" destId="{E0BBD0B7-01CB-F741-8DF7-FFA9154F8581}" srcOrd="12" destOrd="0" presId="urn:microsoft.com/office/officeart/2005/8/layout/list1"/>
    <dgm:cxn modelId="{C463B332-9120-0C49-96A2-104F42A7F5F1}" type="presParOf" srcId="{E0BBD0B7-01CB-F741-8DF7-FFA9154F8581}" destId="{331A5424-C13B-6147-ACE9-48C1BD8CC8E0}" srcOrd="0" destOrd="0" presId="urn:microsoft.com/office/officeart/2005/8/layout/list1"/>
    <dgm:cxn modelId="{0EB0AF43-0129-BA4B-82C6-3BE65410AAB6}" type="presParOf" srcId="{E0BBD0B7-01CB-F741-8DF7-FFA9154F8581}" destId="{BEAB53ED-6379-3942-8B7B-C2504803AA55}" srcOrd="1" destOrd="0" presId="urn:microsoft.com/office/officeart/2005/8/layout/list1"/>
    <dgm:cxn modelId="{1BB4D19F-6379-FD4C-9AEC-CA22B4191C4D}" type="presParOf" srcId="{6D7D895A-6EF2-4983-8493-C94145F21AFF}" destId="{0869E724-AA03-8443-82B2-291B2C5F02F7}" srcOrd="13" destOrd="0" presId="urn:microsoft.com/office/officeart/2005/8/layout/list1"/>
    <dgm:cxn modelId="{F9B9A93F-FDE3-F44E-A01A-3F94B32A5184}" type="presParOf" srcId="{6D7D895A-6EF2-4983-8493-C94145F21AFF}" destId="{43DEDAB7-0CB2-184B-8251-A7E157BCE6C5}" srcOrd="14" destOrd="0" presId="urn:microsoft.com/office/officeart/2005/8/layout/list1"/>
    <dgm:cxn modelId="{73A1FE0B-150C-DF42-A801-1FB556D49182}" type="presParOf" srcId="{6D7D895A-6EF2-4983-8493-C94145F21AFF}" destId="{6F36A6FF-31C4-7141-9EE6-F7ABB461304C}" srcOrd="15" destOrd="0" presId="urn:microsoft.com/office/officeart/2005/8/layout/list1"/>
    <dgm:cxn modelId="{CC6208FB-8BA2-AE4C-A8B8-79F41FE4AF24}" type="presParOf" srcId="{6D7D895A-6EF2-4983-8493-C94145F21AFF}" destId="{DC30BF6C-6C7D-414B-B7F2-AA3D7238D18E}" srcOrd="16" destOrd="0" presId="urn:microsoft.com/office/officeart/2005/8/layout/list1"/>
    <dgm:cxn modelId="{25365469-E0AA-CD4F-96DC-3C72563D927D}" type="presParOf" srcId="{DC30BF6C-6C7D-414B-B7F2-AA3D7238D18E}" destId="{90672BC7-33E2-074E-AC72-F8AF6C466BE9}" srcOrd="0" destOrd="0" presId="urn:microsoft.com/office/officeart/2005/8/layout/list1"/>
    <dgm:cxn modelId="{E46B43C0-9550-354A-B022-77906BE97C13}" type="presParOf" srcId="{DC30BF6C-6C7D-414B-B7F2-AA3D7238D18E}" destId="{9BC526F4-FD41-C043-938F-50FB639152F4}" srcOrd="1" destOrd="0" presId="urn:microsoft.com/office/officeart/2005/8/layout/list1"/>
    <dgm:cxn modelId="{64F5FA0C-2850-204C-A110-8C831DBEA27B}" type="presParOf" srcId="{6D7D895A-6EF2-4983-8493-C94145F21AFF}" destId="{1857496F-6BC5-2247-B7E2-EF1DB48C418C}" srcOrd="17" destOrd="0" presId="urn:microsoft.com/office/officeart/2005/8/layout/list1"/>
    <dgm:cxn modelId="{C77BE39C-2D98-2C49-A8B4-CF374551FDD5}" type="presParOf" srcId="{6D7D895A-6EF2-4983-8493-C94145F21AFF}" destId="{33145F37-E233-0A41-8764-DF5E74BF59A2}" srcOrd="18" destOrd="0" presId="urn:microsoft.com/office/officeart/2005/8/layout/list1"/>
    <dgm:cxn modelId="{BB4C6D79-8E9C-7648-8FD4-A8F66893B3D0}" type="presParOf" srcId="{6D7D895A-6EF2-4983-8493-C94145F21AFF}" destId="{FE2A9147-9D13-284C-8B62-3BC920555D6B}" srcOrd="19" destOrd="0" presId="urn:microsoft.com/office/officeart/2005/8/layout/list1"/>
    <dgm:cxn modelId="{757AAD55-6F47-8C45-A066-E3E5E874B137}" type="presParOf" srcId="{6D7D895A-6EF2-4983-8493-C94145F21AFF}" destId="{2F1B33A1-7698-4C49-8426-02331F6FE045}" srcOrd="20" destOrd="0" presId="urn:microsoft.com/office/officeart/2005/8/layout/list1"/>
    <dgm:cxn modelId="{BBEEB0D0-3C5D-CE47-9261-EB4FFE38C92A}" type="presParOf" srcId="{2F1B33A1-7698-4C49-8426-02331F6FE045}" destId="{0585B5CE-EA57-A24A-B61F-E29422B3A672}" srcOrd="0" destOrd="0" presId="urn:microsoft.com/office/officeart/2005/8/layout/list1"/>
    <dgm:cxn modelId="{272D70F0-B74D-F045-B9A2-4F56AB22CA6C}" type="presParOf" srcId="{2F1B33A1-7698-4C49-8426-02331F6FE045}" destId="{FC41EA5D-2C6D-C748-98AC-9A9677664D6A}" srcOrd="1" destOrd="0" presId="urn:microsoft.com/office/officeart/2005/8/layout/list1"/>
    <dgm:cxn modelId="{F0D3EC8C-AEDD-3543-9B9B-58B56A70E299}" type="presParOf" srcId="{6D7D895A-6EF2-4983-8493-C94145F21AFF}" destId="{1120A22A-4E50-8E4A-8D5A-EE6E9433EC99}" srcOrd="21" destOrd="0" presId="urn:microsoft.com/office/officeart/2005/8/layout/list1"/>
    <dgm:cxn modelId="{B7984F35-1BAC-414C-A0D0-7CD2D15CC795}" type="presParOf" srcId="{6D7D895A-6EF2-4983-8493-C94145F21AFF}" destId="{05C84FDF-D063-CB46-8625-957B59CE6BED}" srcOrd="22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41717-8575-E04B-A353-927E79580B27}">
      <dgm:prSet/>
      <dgm:spPr>
        <a:solidFill>
          <a:srgbClr val="BFBFBF"/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What’s Batch ?</a:t>
          </a:r>
          <a:endParaRPr lang="en-US" b="1" dirty="0">
            <a:solidFill>
              <a:srgbClr val="C00000"/>
            </a:solidFill>
          </a:endParaRPr>
        </a:p>
      </dgm:t>
    </dgm:pt>
    <dgm:pt modelId="{77D30431-8EF4-8240-82C5-043773F88767}" type="parTrans" cxnId="{053A236D-3C48-AE46-9CA6-95412A92EF92}">
      <dgm:prSet/>
      <dgm:spPr/>
      <dgm:t>
        <a:bodyPr/>
        <a:lstStyle/>
        <a:p>
          <a:endParaRPr lang="en-US"/>
        </a:p>
      </dgm:t>
    </dgm:pt>
    <dgm:pt modelId="{3434D003-4B2E-E646-8DA9-6D976532D872}" type="sibTrans" cxnId="{053A236D-3C48-AE46-9CA6-95412A92EF92}">
      <dgm:prSet/>
      <dgm:spPr/>
      <dgm:t>
        <a:bodyPr/>
        <a:lstStyle/>
        <a:p>
          <a:endParaRPr lang="en-US"/>
        </a:p>
      </dgm:t>
    </dgm:pt>
    <dgm:pt modelId="{29F31B90-A59C-3B43-AFB3-23206C471D42}">
      <dgm:prSet/>
      <dgm:spPr>
        <a:solidFill>
          <a:srgbClr val="969696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History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3951BB2E-FE5C-D244-99CA-82C5E3461A6B}" type="parTrans" cxnId="{1142C37D-1516-154D-B055-DEFDB9473C23}">
      <dgm:prSet/>
      <dgm:spPr/>
      <dgm:t>
        <a:bodyPr/>
        <a:lstStyle/>
        <a:p>
          <a:endParaRPr lang="en-US"/>
        </a:p>
      </dgm:t>
    </dgm:pt>
    <dgm:pt modelId="{E271551E-0738-F447-8F4A-C9074F5B7445}" type="sibTrans" cxnId="{1142C37D-1516-154D-B055-DEFDB9473C23}">
      <dgm:prSet/>
      <dgm:spPr/>
      <dgm:t>
        <a:bodyPr/>
        <a:lstStyle/>
        <a:p>
          <a:endParaRPr lang="en-US"/>
        </a:p>
      </dgm:t>
    </dgm:pt>
    <dgm:pt modelId="{83D864C4-22F0-8946-977E-7E05E5BCDB94}">
      <dgm:prSet/>
      <dgm:spPr>
        <a:solidFill>
          <a:srgbClr val="C00000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Types of batch frameworks</a:t>
          </a:r>
          <a:endParaRPr lang="en-US" b="1" dirty="0">
            <a:solidFill>
              <a:srgbClr val="FFFFFF"/>
            </a:solidFill>
          </a:endParaRPr>
        </a:p>
      </dgm:t>
    </dgm:pt>
    <dgm:pt modelId="{A5866A9F-BEB7-744D-A09E-39CC27A68CB6}" type="parTrans" cxnId="{C59CA464-A71B-CF44-A02C-921D714D863E}">
      <dgm:prSet/>
      <dgm:spPr/>
      <dgm:t>
        <a:bodyPr/>
        <a:lstStyle/>
        <a:p>
          <a:endParaRPr lang="en-US"/>
        </a:p>
      </dgm:t>
    </dgm:pt>
    <dgm:pt modelId="{621E30D9-AFD1-F846-B1B9-87D31D53531A}" type="sibTrans" cxnId="{C59CA464-A71B-CF44-A02C-921D714D863E}">
      <dgm:prSet/>
      <dgm:spPr/>
      <dgm:t>
        <a:bodyPr/>
        <a:lstStyle/>
        <a:p>
          <a:endParaRPr lang="en-US"/>
        </a:p>
      </dgm:t>
    </dgm:pt>
    <dgm:pt modelId="{D98FADA8-68C5-C449-AB89-0804EE10A2C9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Demo</a:t>
          </a:r>
          <a:endParaRPr lang="en-US" b="1" dirty="0">
            <a:solidFill>
              <a:srgbClr val="C00000"/>
            </a:solidFill>
          </a:endParaRPr>
        </a:p>
      </dgm:t>
    </dgm:pt>
    <dgm:pt modelId="{9C08748B-EB23-1C42-B490-1A40CD02F4B4}" type="parTrans" cxnId="{9439E29C-D69F-9844-B0CE-E2E8F8FFBA14}">
      <dgm:prSet/>
      <dgm:spPr/>
      <dgm:t>
        <a:bodyPr/>
        <a:lstStyle/>
        <a:p>
          <a:endParaRPr lang="en-US"/>
        </a:p>
      </dgm:t>
    </dgm:pt>
    <dgm:pt modelId="{84AB27B7-E481-9F40-8B92-31B2D927F466}" type="sibTrans" cxnId="{9439E29C-D69F-9844-B0CE-E2E8F8FFBA14}">
      <dgm:prSet/>
      <dgm:spPr/>
      <dgm:t>
        <a:bodyPr/>
        <a:lstStyle/>
        <a:p>
          <a:endParaRPr lang="en-US"/>
        </a:p>
      </dgm:t>
    </dgm:pt>
    <dgm:pt modelId="{F69FFED0-6E2B-E040-AD6F-9609116EAA0E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smtClean="0">
              <a:solidFill>
                <a:srgbClr val="C00000"/>
              </a:solidFill>
            </a:rPr>
            <a:t>Best practices</a:t>
          </a:r>
          <a:endParaRPr lang="en-US" b="1" dirty="0">
            <a:solidFill>
              <a:srgbClr val="C00000"/>
            </a:solidFill>
          </a:endParaRPr>
        </a:p>
      </dgm:t>
    </dgm:pt>
    <dgm:pt modelId="{E0D205B7-85FF-C94A-A1B6-865D848DFFD0}" type="parTrans" cxnId="{A2F13CDE-3760-714D-B874-2F4E033F8424}">
      <dgm:prSet/>
      <dgm:spPr/>
      <dgm:t>
        <a:bodyPr/>
        <a:lstStyle/>
        <a:p>
          <a:endParaRPr lang="en-US"/>
        </a:p>
      </dgm:t>
    </dgm:pt>
    <dgm:pt modelId="{94E0AC4F-4514-A84B-B182-15A7E68CA8FD}" type="sibTrans" cxnId="{A2F13CDE-3760-714D-B874-2F4E033F8424}">
      <dgm:prSet/>
      <dgm:spPr/>
      <dgm:t>
        <a:bodyPr/>
        <a:lstStyle/>
        <a:p>
          <a:endParaRPr lang="en-US"/>
        </a:p>
      </dgm:t>
    </dgm:pt>
    <dgm:pt modelId="{C954D419-A8AB-234B-90DD-CB3C1A77C91D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Conclusion</a:t>
          </a:r>
          <a:endParaRPr lang="en-US" b="1" dirty="0">
            <a:solidFill>
              <a:srgbClr val="C00000"/>
            </a:solidFill>
          </a:endParaRPr>
        </a:p>
      </dgm:t>
    </dgm:pt>
    <dgm:pt modelId="{92D6E8DB-2458-3648-8097-CF8DBFF1A8D2}" type="parTrans" cxnId="{6C46C96E-D1C8-824A-9BD8-26B63A1B9C8D}">
      <dgm:prSet/>
      <dgm:spPr/>
      <dgm:t>
        <a:bodyPr/>
        <a:lstStyle/>
        <a:p>
          <a:endParaRPr lang="en-US"/>
        </a:p>
      </dgm:t>
    </dgm:pt>
    <dgm:pt modelId="{4F67DBDD-2AAC-4B42-8004-61CBEF6DA75E}" type="sibTrans" cxnId="{6C46C96E-D1C8-824A-9BD8-26B63A1B9C8D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6CCE9-BD24-E64D-BB12-0DBA84C6711A}" type="pres">
      <dgm:prSet presAssocID="{97541717-8575-E04B-A353-927E79580B27}" presName="parentLin" presStyleCnt="0"/>
      <dgm:spPr/>
      <dgm:t>
        <a:bodyPr/>
        <a:lstStyle/>
        <a:p>
          <a:endParaRPr lang="en-US"/>
        </a:p>
      </dgm:t>
    </dgm:pt>
    <dgm:pt modelId="{B7F2D2BC-EBD8-E54E-9893-5D9F886A164F}" type="pres">
      <dgm:prSet presAssocID="{97541717-8575-E04B-A353-927E79580B2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996E67C-892C-194A-AD1B-6CD79D26A0C2}" type="pres">
      <dgm:prSet presAssocID="{97541717-8575-E04B-A353-927E79580B2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2E259-A199-FC42-95C3-519F0DC701D6}" type="pres">
      <dgm:prSet presAssocID="{97541717-8575-E04B-A353-927E79580B27}" presName="negativeSpace" presStyleCnt="0"/>
      <dgm:spPr/>
      <dgm:t>
        <a:bodyPr/>
        <a:lstStyle/>
        <a:p>
          <a:endParaRPr lang="en-US"/>
        </a:p>
      </dgm:t>
    </dgm:pt>
    <dgm:pt modelId="{911449C6-1150-F44D-BF70-FD967C12B345}" type="pres">
      <dgm:prSet presAssocID="{97541717-8575-E04B-A353-927E79580B27}" presName="childText" presStyleLbl="conFgAcc1" presStyleIdx="0" presStyleCnt="6" custLinFactY="18335" custLinFactNeighborX="11207" custLinFactNeighborY="1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992CFE5A-6C05-2549-93AF-F7000762937A}" type="pres">
      <dgm:prSet presAssocID="{3434D003-4B2E-E646-8DA9-6D976532D872}" presName="spaceBetweenRectangles" presStyleCnt="0"/>
      <dgm:spPr/>
      <dgm:t>
        <a:bodyPr/>
        <a:lstStyle/>
        <a:p>
          <a:endParaRPr lang="en-US"/>
        </a:p>
      </dgm:t>
    </dgm:pt>
    <dgm:pt modelId="{1A0405C3-1B5E-D742-A0FC-BFBD0E33B4BB}" type="pres">
      <dgm:prSet presAssocID="{29F31B90-A59C-3B43-AFB3-23206C471D42}" presName="parentLin" presStyleCnt="0"/>
      <dgm:spPr/>
      <dgm:t>
        <a:bodyPr/>
        <a:lstStyle/>
        <a:p>
          <a:endParaRPr lang="en-US"/>
        </a:p>
      </dgm:t>
    </dgm:pt>
    <dgm:pt modelId="{F7324076-5A56-2D45-926C-245C0C71C64D}" type="pres">
      <dgm:prSet presAssocID="{29F31B90-A59C-3B43-AFB3-23206C471D4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7F3D9DF-2273-5C49-82DE-513F23726C74}" type="pres">
      <dgm:prSet presAssocID="{29F31B90-A59C-3B43-AFB3-23206C471D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24E77-3EAE-5042-9954-D3FCB224AF3F}" type="pres">
      <dgm:prSet presAssocID="{29F31B90-A59C-3B43-AFB3-23206C471D42}" presName="negativeSpace" presStyleCnt="0"/>
      <dgm:spPr/>
      <dgm:t>
        <a:bodyPr/>
        <a:lstStyle/>
        <a:p>
          <a:endParaRPr lang="en-US"/>
        </a:p>
      </dgm:t>
    </dgm:pt>
    <dgm:pt modelId="{E605609C-BB42-E547-B6EA-9C072BC8AA9D}" type="pres">
      <dgm:prSet presAssocID="{29F31B90-A59C-3B43-AFB3-23206C471D42}" presName="childText" presStyleLbl="conFgAcc1" presStyleIdx="1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20B5F10-2742-A041-82E0-1CBEB3910E65}" type="pres">
      <dgm:prSet presAssocID="{E271551E-0738-F447-8F4A-C9074F5B7445}" presName="spaceBetweenRectangles" presStyleCnt="0"/>
      <dgm:spPr/>
      <dgm:t>
        <a:bodyPr/>
        <a:lstStyle/>
        <a:p>
          <a:endParaRPr lang="en-US"/>
        </a:p>
      </dgm:t>
    </dgm:pt>
    <dgm:pt modelId="{3BE7C352-74C4-5E49-AC62-3BB5307C0BD2}" type="pres">
      <dgm:prSet presAssocID="{83D864C4-22F0-8946-977E-7E05E5BCDB94}" presName="parentLin" presStyleCnt="0"/>
      <dgm:spPr/>
      <dgm:t>
        <a:bodyPr/>
        <a:lstStyle/>
        <a:p>
          <a:endParaRPr lang="en-US"/>
        </a:p>
      </dgm:t>
    </dgm:pt>
    <dgm:pt modelId="{BDD95AE8-5431-F343-8A59-42DDC49794EA}" type="pres">
      <dgm:prSet presAssocID="{83D864C4-22F0-8946-977E-7E05E5BCDB9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B234984-01D3-3B4F-A9EE-5A4D7879A393}" type="pres">
      <dgm:prSet presAssocID="{83D864C4-22F0-8946-977E-7E05E5BCDB9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A122F-F533-3A44-8AD5-80059F5D95FE}" type="pres">
      <dgm:prSet presAssocID="{83D864C4-22F0-8946-977E-7E05E5BCDB94}" presName="negativeSpace" presStyleCnt="0"/>
      <dgm:spPr/>
      <dgm:t>
        <a:bodyPr/>
        <a:lstStyle/>
        <a:p>
          <a:endParaRPr lang="en-US"/>
        </a:p>
      </dgm:t>
    </dgm:pt>
    <dgm:pt modelId="{062BFD1F-B930-B546-917A-D48D640C5E58}" type="pres">
      <dgm:prSet presAssocID="{83D864C4-22F0-8946-977E-7E05E5BCDB94}" presName="childText" presStyleLbl="conFgAcc1" presStyleIdx="2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DD61BE45-146C-7C45-8E4A-B767AD4EF665}" type="pres">
      <dgm:prSet presAssocID="{621E30D9-AFD1-F846-B1B9-87D31D53531A}" presName="spaceBetweenRectangles" presStyleCnt="0"/>
      <dgm:spPr/>
      <dgm:t>
        <a:bodyPr/>
        <a:lstStyle/>
        <a:p>
          <a:endParaRPr lang="en-US"/>
        </a:p>
      </dgm:t>
    </dgm:pt>
    <dgm:pt modelId="{E0BBD0B7-01CB-F741-8DF7-FFA9154F8581}" type="pres">
      <dgm:prSet presAssocID="{F69FFED0-6E2B-E040-AD6F-9609116EAA0E}" presName="parentLin" presStyleCnt="0"/>
      <dgm:spPr/>
      <dgm:t>
        <a:bodyPr/>
        <a:lstStyle/>
        <a:p>
          <a:endParaRPr lang="en-US"/>
        </a:p>
      </dgm:t>
    </dgm:pt>
    <dgm:pt modelId="{331A5424-C13B-6147-ACE9-48C1BD8CC8E0}" type="pres">
      <dgm:prSet presAssocID="{F69FFED0-6E2B-E040-AD6F-9609116EAA0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BEAB53ED-6379-3942-8B7B-C2504803AA55}" type="pres">
      <dgm:prSet presAssocID="{F69FFED0-6E2B-E040-AD6F-9609116EAA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9E724-AA03-8443-82B2-291B2C5F02F7}" type="pres">
      <dgm:prSet presAssocID="{F69FFED0-6E2B-E040-AD6F-9609116EAA0E}" presName="negativeSpace" presStyleCnt="0"/>
      <dgm:spPr/>
      <dgm:t>
        <a:bodyPr/>
        <a:lstStyle/>
        <a:p>
          <a:endParaRPr lang="en-US"/>
        </a:p>
      </dgm:t>
    </dgm:pt>
    <dgm:pt modelId="{43DEDAB7-0CB2-184B-8251-A7E157BCE6C5}" type="pres">
      <dgm:prSet presAssocID="{F69FFED0-6E2B-E040-AD6F-9609116EAA0E}" presName="childText" presStyleLbl="conFgAcc1" presStyleIdx="3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F36A6FF-31C4-7141-9EE6-F7ABB461304C}" type="pres">
      <dgm:prSet presAssocID="{94E0AC4F-4514-A84B-B182-15A7E68CA8FD}" presName="spaceBetweenRectangles" presStyleCnt="0"/>
      <dgm:spPr/>
      <dgm:t>
        <a:bodyPr/>
        <a:lstStyle/>
        <a:p>
          <a:endParaRPr lang="en-US"/>
        </a:p>
      </dgm:t>
    </dgm:pt>
    <dgm:pt modelId="{DC30BF6C-6C7D-414B-B7F2-AA3D7238D18E}" type="pres">
      <dgm:prSet presAssocID="{D98FADA8-68C5-C449-AB89-0804EE10A2C9}" presName="parentLin" presStyleCnt="0"/>
      <dgm:spPr/>
      <dgm:t>
        <a:bodyPr/>
        <a:lstStyle/>
        <a:p>
          <a:endParaRPr lang="en-US"/>
        </a:p>
      </dgm:t>
    </dgm:pt>
    <dgm:pt modelId="{90672BC7-33E2-074E-AC72-F8AF6C466BE9}" type="pres">
      <dgm:prSet presAssocID="{D98FADA8-68C5-C449-AB89-0804EE10A2C9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BC526F4-FD41-C043-938F-50FB639152F4}" type="pres">
      <dgm:prSet presAssocID="{D98FADA8-68C5-C449-AB89-0804EE10A2C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7496F-6BC5-2247-B7E2-EF1DB48C418C}" type="pres">
      <dgm:prSet presAssocID="{D98FADA8-68C5-C449-AB89-0804EE10A2C9}" presName="negativeSpace" presStyleCnt="0"/>
      <dgm:spPr/>
      <dgm:t>
        <a:bodyPr/>
        <a:lstStyle/>
        <a:p>
          <a:endParaRPr lang="en-US"/>
        </a:p>
      </dgm:t>
    </dgm:pt>
    <dgm:pt modelId="{33145F37-E233-0A41-8764-DF5E74BF59A2}" type="pres">
      <dgm:prSet presAssocID="{D98FADA8-68C5-C449-AB89-0804EE10A2C9}" presName="childText" presStyleLbl="conFgAcc1" presStyleIdx="4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FE2A9147-9D13-284C-8B62-3BC920555D6B}" type="pres">
      <dgm:prSet presAssocID="{84AB27B7-E481-9F40-8B92-31B2D927F466}" presName="spaceBetweenRectangles" presStyleCnt="0"/>
      <dgm:spPr/>
      <dgm:t>
        <a:bodyPr/>
        <a:lstStyle/>
        <a:p>
          <a:endParaRPr lang="en-US"/>
        </a:p>
      </dgm:t>
    </dgm:pt>
    <dgm:pt modelId="{2F1B33A1-7698-4C49-8426-02331F6FE045}" type="pres">
      <dgm:prSet presAssocID="{C954D419-A8AB-234B-90DD-CB3C1A77C91D}" presName="parentLin" presStyleCnt="0"/>
      <dgm:spPr/>
      <dgm:t>
        <a:bodyPr/>
        <a:lstStyle/>
        <a:p>
          <a:endParaRPr lang="en-US"/>
        </a:p>
      </dgm:t>
    </dgm:pt>
    <dgm:pt modelId="{0585B5CE-EA57-A24A-B61F-E29422B3A672}" type="pres">
      <dgm:prSet presAssocID="{C954D419-A8AB-234B-90DD-CB3C1A77C91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FC41EA5D-2C6D-C748-98AC-9A9677664D6A}" type="pres">
      <dgm:prSet presAssocID="{C954D419-A8AB-234B-90DD-CB3C1A77C91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A22A-4E50-8E4A-8D5A-EE6E9433EC99}" type="pres">
      <dgm:prSet presAssocID="{C954D419-A8AB-234B-90DD-CB3C1A77C91D}" presName="negativeSpace" presStyleCnt="0"/>
      <dgm:spPr/>
      <dgm:t>
        <a:bodyPr/>
        <a:lstStyle/>
        <a:p>
          <a:endParaRPr lang="en-US"/>
        </a:p>
      </dgm:t>
    </dgm:pt>
    <dgm:pt modelId="{05C84FDF-D063-CB46-8625-957B59CE6BED}" type="pres">
      <dgm:prSet presAssocID="{C954D419-A8AB-234B-90DD-CB3C1A77C91D}" presName="childText" presStyleLbl="conFgAcc1" presStyleIdx="5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4C002EE3-DDE9-2446-AFE0-3CF3301BA69A}" type="presOf" srcId="{D98FADA8-68C5-C449-AB89-0804EE10A2C9}" destId="{9BC526F4-FD41-C043-938F-50FB639152F4}" srcOrd="1" destOrd="0" presId="urn:microsoft.com/office/officeart/2005/8/layout/list1"/>
    <dgm:cxn modelId="{4548E811-8B15-6A47-BA64-C6B449179C02}" type="presOf" srcId="{97541717-8575-E04B-A353-927E79580B27}" destId="{6996E67C-892C-194A-AD1B-6CD79D26A0C2}" srcOrd="1" destOrd="0" presId="urn:microsoft.com/office/officeart/2005/8/layout/list1"/>
    <dgm:cxn modelId="{C59CA464-A71B-CF44-A02C-921D714D863E}" srcId="{ED288544-AC39-4B4D-AE59-3264A90498F6}" destId="{83D864C4-22F0-8946-977E-7E05E5BCDB94}" srcOrd="2" destOrd="0" parTransId="{A5866A9F-BEB7-744D-A09E-39CC27A68CB6}" sibTransId="{621E30D9-AFD1-F846-B1B9-87D31D53531A}"/>
    <dgm:cxn modelId="{053A236D-3C48-AE46-9CA6-95412A92EF92}" srcId="{ED288544-AC39-4B4D-AE59-3264A90498F6}" destId="{97541717-8575-E04B-A353-927E79580B27}" srcOrd="0" destOrd="0" parTransId="{77D30431-8EF4-8240-82C5-043773F88767}" sibTransId="{3434D003-4B2E-E646-8DA9-6D976532D872}"/>
    <dgm:cxn modelId="{E3BCA4BD-438D-864C-BF37-4CBEE219813D}" type="presOf" srcId="{C954D419-A8AB-234B-90DD-CB3C1A77C91D}" destId="{FC41EA5D-2C6D-C748-98AC-9A9677664D6A}" srcOrd="1" destOrd="0" presId="urn:microsoft.com/office/officeart/2005/8/layout/list1"/>
    <dgm:cxn modelId="{9439E29C-D69F-9844-B0CE-E2E8F8FFBA14}" srcId="{ED288544-AC39-4B4D-AE59-3264A90498F6}" destId="{D98FADA8-68C5-C449-AB89-0804EE10A2C9}" srcOrd="4" destOrd="0" parTransId="{9C08748B-EB23-1C42-B490-1A40CD02F4B4}" sibTransId="{84AB27B7-E481-9F40-8B92-31B2D927F466}"/>
    <dgm:cxn modelId="{1E22E4AB-CA1F-DA47-B052-B35AF2710D40}" type="presOf" srcId="{83D864C4-22F0-8946-977E-7E05E5BCDB94}" destId="{BDD95AE8-5431-F343-8A59-42DDC49794EA}" srcOrd="0" destOrd="0" presId="urn:microsoft.com/office/officeart/2005/8/layout/list1"/>
    <dgm:cxn modelId="{6C46C96E-D1C8-824A-9BD8-26B63A1B9C8D}" srcId="{ED288544-AC39-4B4D-AE59-3264A90498F6}" destId="{C954D419-A8AB-234B-90DD-CB3C1A77C91D}" srcOrd="5" destOrd="0" parTransId="{92D6E8DB-2458-3648-8097-CF8DBFF1A8D2}" sibTransId="{4F67DBDD-2AAC-4B42-8004-61CBEF6DA75E}"/>
    <dgm:cxn modelId="{1142C37D-1516-154D-B055-DEFDB9473C23}" srcId="{ED288544-AC39-4B4D-AE59-3264A90498F6}" destId="{29F31B90-A59C-3B43-AFB3-23206C471D42}" srcOrd="1" destOrd="0" parTransId="{3951BB2E-FE5C-D244-99CA-82C5E3461A6B}" sibTransId="{E271551E-0738-F447-8F4A-C9074F5B7445}"/>
    <dgm:cxn modelId="{48603410-1690-FD4E-9191-BF84DC3037A9}" type="presOf" srcId="{29F31B90-A59C-3B43-AFB3-23206C471D42}" destId="{F7324076-5A56-2D45-926C-245C0C71C64D}" srcOrd="0" destOrd="0" presId="urn:microsoft.com/office/officeart/2005/8/layout/list1"/>
    <dgm:cxn modelId="{03780CC9-E2F7-3F43-BBCD-A54D8E09474B}" type="presOf" srcId="{29F31B90-A59C-3B43-AFB3-23206C471D42}" destId="{E7F3D9DF-2273-5C49-82DE-513F23726C74}" srcOrd="1" destOrd="0" presId="urn:microsoft.com/office/officeart/2005/8/layout/list1"/>
    <dgm:cxn modelId="{077D4966-379B-7E42-826D-B233C1CC0DAE}" type="presOf" srcId="{97541717-8575-E04B-A353-927E79580B27}" destId="{B7F2D2BC-EBD8-E54E-9893-5D9F886A164F}" srcOrd="0" destOrd="0" presId="urn:microsoft.com/office/officeart/2005/8/layout/list1"/>
    <dgm:cxn modelId="{051E3482-546C-6249-AF17-525168FEC60A}" type="presOf" srcId="{D98FADA8-68C5-C449-AB89-0804EE10A2C9}" destId="{90672BC7-33E2-074E-AC72-F8AF6C466BE9}" srcOrd="0" destOrd="0" presId="urn:microsoft.com/office/officeart/2005/8/layout/list1"/>
    <dgm:cxn modelId="{F5F029B8-F37F-224C-B4F6-68BA992D06B9}" type="presOf" srcId="{F69FFED0-6E2B-E040-AD6F-9609116EAA0E}" destId="{BEAB53ED-6379-3942-8B7B-C2504803AA55}" srcOrd="1" destOrd="0" presId="urn:microsoft.com/office/officeart/2005/8/layout/list1"/>
    <dgm:cxn modelId="{5273EB26-1DA9-3D43-A9D4-793E3447D5FA}" type="presOf" srcId="{83D864C4-22F0-8946-977E-7E05E5BCDB94}" destId="{9B234984-01D3-3B4F-A9EE-5A4D7879A393}" srcOrd="1" destOrd="0" presId="urn:microsoft.com/office/officeart/2005/8/layout/list1"/>
    <dgm:cxn modelId="{C26F7960-A6B9-5C42-888A-80AA64FDF310}" type="presOf" srcId="{F69FFED0-6E2B-E040-AD6F-9609116EAA0E}" destId="{331A5424-C13B-6147-ACE9-48C1BD8CC8E0}" srcOrd="0" destOrd="0" presId="urn:microsoft.com/office/officeart/2005/8/layout/list1"/>
    <dgm:cxn modelId="{B62EC307-9CAE-774E-A7F7-CA0CDE1C91DC}" type="presOf" srcId="{C954D419-A8AB-234B-90DD-CB3C1A77C91D}" destId="{0585B5CE-EA57-A24A-B61F-E29422B3A672}" srcOrd="0" destOrd="0" presId="urn:microsoft.com/office/officeart/2005/8/layout/list1"/>
    <dgm:cxn modelId="{4CE2012E-FBA9-0043-A267-B59567AAC774}" type="presOf" srcId="{ED288544-AC39-4B4D-AE59-3264A90498F6}" destId="{6D7D895A-6EF2-4983-8493-C94145F21AFF}" srcOrd="0" destOrd="0" presId="urn:microsoft.com/office/officeart/2005/8/layout/list1"/>
    <dgm:cxn modelId="{A2F13CDE-3760-714D-B874-2F4E033F8424}" srcId="{ED288544-AC39-4B4D-AE59-3264A90498F6}" destId="{F69FFED0-6E2B-E040-AD6F-9609116EAA0E}" srcOrd="3" destOrd="0" parTransId="{E0D205B7-85FF-C94A-A1B6-865D848DFFD0}" sibTransId="{94E0AC4F-4514-A84B-B182-15A7E68CA8FD}"/>
    <dgm:cxn modelId="{C992612D-47F2-0B46-8AEB-B1419160207C}" type="presParOf" srcId="{6D7D895A-6EF2-4983-8493-C94145F21AFF}" destId="{0376CCE9-BD24-E64D-BB12-0DBA84C6711A}" srcOrd="0" destOrd="0" presId="urn:microsoft.com/office/officeart/2005/8/layout/list1"/>
    <dgm:cxn modelId="{80210E11-38E4-5F4E-92FD-2AB372E1695F}" type="presParOf" srcId="{0376CCE9-BD24-E64D-BB12-0DBA84C6711A}" destId="{B7F2D2BC-EBD8-E54E-9893-5D9F886A164F}" srcOrd="0" destOrd="0" presId="urn:microsoft.com/office/officeart/2005/8/layout/list1"/>
    <dgm:cxn modelId="{85FB2E9A-F94D-4749-AB56-3EBDDA8EF620}" type="presParOf" srcId="{0376CCE9-BD24-E64D-BB12-0DBA84C6711A}" destId="{6996E67C-892C-194A-AD1B-6CD79D26A0C2}" srcOrd="1" destOrd="0" presId="urn:microsoft.com/office/officeart/2005/8/layout/list1"/>
    <dgm:cxn modelId="{38118D7B-8F2A-8A49-BA9C-E877C7122218}" type="presParOf" srcId="{6D7D895A-6EF2-4983-8493-C94145F21AFF}" destId="{DDD2E259-A199-FC42-95C3-519F0DC701D6}" srcOrd="1" destOrd="0" presId="urn:microsoft.com/office/officeart/2005/8/layout/list1"/>
    <dgm:cxn modelId="{A73A05A6-885B-1A44-9017-00FD650059EF}" type="presParOf" srcId="{6D7D895A-6EF2-4983-8493-C94145F21AFF}" destId="{911449C6-1150-F44D-BF70-FD967C12B345}" srcOrd="2" destOrd="0" presId="urn:microsoft.com/office/officeart/2005/8/layout/list1"/>
    <dgm:cxn modelId="{8B183F2A-B9EA-3C40-A914-B6FDCCD052CE}" type="presParOf" srcId="{6D7D895A-6EF2-4983-8493-C94145F21AFF}" destId="{992CFE5A-6C05-2549-93AF-F7000762937A}" srcOrd="3" destOrd="0" presId="urn:microsoft.com/office/officeart/2005/8/layout/list1"/>
    <dgm:cxn modelId="{6F8A989F-FB85-1D46-8D18-03114C1A658A}" type="presParOf" srcId="{6D7D895A-6EF2-4983-8493-C94145F21AFF}" destId="{1A0405C3-1B5E-D742-A0FC-BFBD0E33B4BB}" srcOrd="4" destOrd="0" presId="urn:microsoft.com/office/officeart/2005/8/layout/list1"/>
    <dgm:cxn modelId="{8C087566-776C-414A-865C-FAA2C48294AF}" type="presParOf" srcId="{1A0405C3-1B5E-D742-A0FC-BFBD0E33B4BB}" destId="{F7324076-5A56-2D45-926C-245C0C71C64D}" srcOrd="0" destOrd="0" presId="urn:microsoft.com/office/officeart/2005/8/layout/list1"/>
    <dgm:cxn modelId="{C4C4CA8B-1A02-1248-90E0-079CA98FC621}" type="presParOf" srcId="{1A0405C3-1B5E-D742-A0FC-BFBD0E33B4BB}" destId="{E7F3D9DF-2273-5C49-82DE-513F23726C74}" srcOrd="1" destOrd="0" presId="urn:microsoft.com/office/officeart/2005/8/layout/list1"/>
    <dgm:cxn modelId="{E350862F-27AA-BE4E-8B28-84B4D8D5CB98}" type="presParOf" srcId="{6D7D895A-6EF2-4983-8493-C94145F21AFF}" destId="{30824E77-3EAE-5042-9954-D3FCB224AF3F}" srcOrd="5" destOrd="0" presId="urn:microsoft.com/office/officeart/2005/8/layout/list1"/>
    <dgm:cxn modelId="{49BB4A3A-27CC-6C40-AC03-C58C2EF5A575}" type="presParOf" srcId="{6D7D895A-6EF2-4983-8493-C94145F21AFF}" destId="{E605609C-BB42-E547-B6EA-9C072BC8AA9D}" srcOrd="6" destOrd="0" presId="urn:microsoft.com/office/officeart/2005/8/layout/list1"/>
    <dgm:cxn modelId="{81B9E6BC-ECA6-834B-8DC0-E821F7A06653}" type="presParOf" srcId="{6D7D895A-6EF2-4983-8493-C94145F21AFF}" destId="{620B5F10-2742-A041-82E0-1CBEB3910E65}" srcOrd="7" destOrd="0" presId="urn:microsoft.com/office/officeart/2005/8/layout/list1"/>
    <dgm:cxn modelId="{E7B9E42D-9FF5-374D-8C62-BD6F2AA05DE9}" type="presParOf" srcId="{6D7D895A-6EF2-4983-8493-C94145F21AFF}" destId="{3BE7C352-74C4-5E49-AC62-3BB5307C0BD2}" srcOrd="8" destOrd="0" presId="urn:microsoft.com/office/officeart/2005/8/layout/list1"/>
    <dgm:cxn modelId="{6161EB14-A8CD-0940-8E92-643925A64C95}" type="presParOf" srcId="{3BE7C352-74C4-5E49-AC62-3BB5307C0BD2}" destId="{BDD95AE8-5431-F343-8A59-42DDC49794EA}" srcOrd="0" destOrd="0" presId="urn:microsoft.com/office/officeart/2005/8/layout/list1"/>
    <dgm:cxn modelId="{F18308EF-FF65-FA45-B762-7FC83CFD476E}" type="presParOf" srcId="{3BE7C352-74C4-5E49-AC62-3BB5307C0BD2}" destId="{9B234984-01D3-3B4F-A9EE-5A4D7879A393}" srcOrd="1" destOrd="0" presId="urn:microsoft.com/office/officeart/2005/8/layout/list1"/>
    <dgm:cxn modelId="{FD77B784-542C-E84D-815D-B1B4DD950A17}" type="presParOf" srcId="{6D7D895A-6EF2-4983-8493-C94145F21AFF}" destId="{F1EA122F-F533-3A44-8AD5-80059F5D95FE}" srcOrd="9" destOrd="0" presId="urn:microsoft.com/office/officeart/2005/8/layout/list1"/>
    <dgm:cxn modelId="{47669418-5418-0E4A-AD67-509E62C95D4B}" type="presParOf" srcId="{6D7D895A-6EF2-4983-8493-C94145F21AFF}" destId="{062BFD1F-B930-B546-917A-D48D640C5E58}" srcOrd="10" destOrd="0" presId="urn:microsoft.com/office/officeart/2005/8/layout/list1"/>
    <dgm:cxn modelId="{B521F2F1-3200-AB42-8AC5-1716A90EAC85}" type="presParOf" srcId="{6D7D895A-6EF2-4983-8493-C94145F21AFF}" destId="{DD61BE45-146C-7C45-8E4A-B767AD4EF665}" srcOrd="11" destOrd="0" presId="urn:microsoft.com/office/officeart/2005/8/layout/list1"/>
    <dgm:cxn modelId="{DF529B07-B5DE-D340-A3D8-720617DC1E62}" type="presParOf" srcId="{6D7D895A-6EF2-4983-8493-C94145F21AFF}" destId="{E0BBD0B7-01CB-F741-8DF7-FFA9154F8581}" srcOrd="12" destOrd="0" presId="urn:microsoft.com/office/officeart/2005/8/layout/list1"/>
    <dgm:cxn modelId="{C4CB2F09-B985-1345-AA45-5E2AA3A99260}" type="presParOf" srcId="{E0BBD0B7-01CB-F741-8DF7-FFA9154F8581}" destId="{331A5424-C13B-6147-ACE9-48C1BD8CC8E0}" srcOrd="0" destOrd="0" presId="urn:microsoft.com/office/officeart/2005/8/layout/list1"/>
    <dgm:cxn modelId="{67D0E177-12B1-BF4B-B17F-B40B6EE5BAC4}" type="presParOf" srcId="{E0BBD0B7-01CB-F741-8DF7-FFA9154F8581}" destId="{BEAB53ED-6379-3942-8B7B-C2504803AA55}" srcOrd="1" destOrd="0" presId="urn:microsoft.com/office/officeart/2005/8/layout/list1"/>
    <dgm:cxn modelId="{E5C2357C-7B7C-D845-943F-3C9A51A5822C}" type="presParOf" srcId="{6D7D895A-6EF2-4983-8493-C94145F21AFF}" destId="{0869E724-AA03-8443-82B2-291B2C5F02F7}" srcOrd="13" destOrd="0" presId="urn:microsoft.com/office/officeart/2005/8/layout/list1"/>
    <dgm:cxn modelId="{2EBE4E3F-89E7-4F44-8F3D-20D02B5F9E93}" type="presParOf" srcId="{6D7D895A-6EF2-4983-8493-C94145F21AFF}" destId="{43DEDAB7-0CB2-184B-8251-A7E157BCE6C5}" srcOrd="14" destOrd="0" presId="urn:microsoft.com/office/officeart/2005/8/layout/list1"/>
    <dgm:cxn modelId="{8AAE7B75-D30C-3745-96A7-83179B3E28AA}" type="presParOf" srcId="{6D7D895A-6EF2-4983-8493-C94145F21AFF}" destId="{6F36A6FF-31C4-7141-9EE6-F7ABB461304C}" srcOrd="15" destOrd="0" presId="urn:microsoft.com/office/officeart/2005/8/layout/list1"/>
    <dgm:cxn modelId="{232DDD55-D618-C049-B8B9-400F82EFD0F6}" type="presParOf" srcId="{6D7D895A-6EF2-4983-8493-C94145F21AFF}" destId="{DC30BF6C-6C7D-414B-B7F2-AA3D7238D18E}" srcOrd="16" destOrd="0" presId="urn:microsoft.com/office/officeart/2005/8/layout/list1"/>
    <dgm:cxn modelId="{DDD1651F-7B95-1E47-B312-B0C2211C3EC5}" type="presParOf" srcId="{DC30BF6C-6C7D-414B-B7F2-AA3D7238D18E}" destId="{90672BC7-33E2-074E-AC72-F8AF6C466BE9}" srcOrd="0" destOrd="0" presId="urn:microsoft.com/office/officeart/2005/8/layout/list1"/>
    <dgm:cxn modelId="{F493F0A2-F385-1645-808D-D1D8F616A68E}" type="presParOf" srcId="{DC30BF6C-6C7D-414B-B7F2-AA3D7238D18E}" destId="{9BC526F4-FD41-C043-938F-50FB639152F4}" srcOrd="1" destOrd="0" presId="urn:microsoft.com/office/officeart/2005/8/layout/list1"/>
    <dgm:cxn modelId="{D31526ED-EDA2-8147-97E5-5A5327871CEA}" type="presParOf" srcId="{6D7D895A-6EF2-4983-8493-C94145F21AFF}" destId="{1857496F-6BC5-2247-B7E2-EF1DB48C418C}" srcOrd="17" destOrd="0" presId="urn:microsoft.com/office/officeart/2005/8/layout/list1"/>
    <dgm:cxn modelId="{D56A96BA-1948-BA40-B76D-6C2CBFD07A58}" type="presParOf" srcId="{6D7D895A-6EF2-4983-8493-C94145F21AFF}" destId="{33145F37-E233-0A41-8764-DF5E74BF59A2}" srcOrd="18" destOrd="0" presId="urn:microsoft.com/office/officeart/2005/8/layout/list1"/>
    <dgm:cxn modelId="{02F48331-85AF-044D-8649-D5A609FD2CFA}" type="presParOf" srcId="{6D7D895A-6EF2-4983-8493-C94145F21AFF}" destId="{FE2A9147-9D13-284C-8B62-3BC920555D6B}" srcOrd="19" destOrd="0" presId="urn:microsoft.com/office/officeart/2005/8/layout/list1"/>
    <dgm:cxn modelId="{568EF06C-2702-E645-A60F-1A964DA2BDFE}" type="presParOf" srcId="{6D7D895A-6EF2-4983-8493-C94145F21AFF}" destId="{2F1B33A1-7698-4C49-8426-02331F6FE045}" srcOrd="20" destOrd="0" presId="urn:microsoft.com/office/officeart/2005/8/layout/list1"/>
    <dgm:cxn modelId="{8FD35818-F74B-E84F-A8D2-CCA99EE6289E}" type="presParOf" srcId="{2F1B33A1-7698-4C49-8426-02331F6FE045}" destId="{0585B5CE-EA57-A24A-B61F-E29422B3A672}" srcOrd="0" destOrd="0" presId="urn:microsoft.com/office/officeart/2005/8/layout/list1"/>
    <dgm:cxn modelId="{0FECE5BE-4BA9-2244-99B0-A4F9D1642C29}" type="presParOf" srcId="{2F1B33A1-7698-4C49-8426-02331F6FE045}" destId="{FC41EA5D-2C6D-C748-98AC-9A9677664D6A}" srcOrd="1" destOrd="0" presId="urn:microsoft.com/office/officeart/2005/8/layout/list1"/>
    <dgm:cxn modelId="{331EDA7D-F80B-D44F-ADF3-64C2DA75F481}" type="presParOf" srcId="{6D7D895A-6EF2-4983-8493-C94145F21AFF}" destId="{1120A22A-4E50-8E4A-8D5A-EE6E9433EC99}" srcOrd="21" destOrd="0" presId="urn:microsoft.com/office/officeart/2005/8/layout/list1"/>
    <dgm:cxn modelId="{3C8F2DEF-5640-AA4A-96C5-A958AB625BF4}" type="presParOf" srcId="{6D7D895A-6EF2-4983-8493-C94145F21AFF}" destId="{05C84FDF-D063-CB46-8625-957B59CE6BED}" srcOrd="22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4B6D39-7121-A14B-AA5F-C9B7D8349F66}" type="doc">
      <dgm:prSet loTypeId="urn:microsoft.com/office/officeart/2005/8/layout/vList2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27AC00-70A4-FF4F-BE47-B146830EB81C}">
      <dgm:prSet phldrT="[Text]"/>
      <dgm:spPr/>
      <dgm:t>
        <a:bodyPr/>
        <a:lstStyle/>
        <a:p>
          <a:r>
            <a:rPr lang="en-US" dirty="0" smtClean="0"/>
            <a:t>1. POJO</a:t>
          </a:r>
          <a:endParaRPr lang="en-US" dirty="0"/>
        </a:p>
      </dgm:t>
    </dgm:pt>
    <dgm:pt modelId="{B7FF1F3A-471A-8443-9673-7DEFD03F3606}" type="parTrans" cxnId="{6B214633-8E03-7846-AE8E-1FC9AEC4136B}">
      <dgm:prSet/>
      <dgm:spPr/>
      <dgm:t>
        <a:bodyPr/>
        <a:lstStyle/>
        <a:p>
          <a:endParaRPr lang="en-US"/>
        </a:p>
      </dgm:t>
    </dgm:pt>
    <dgm:pt modelId="{618717E9-9E4E-904E-B5A5-56ABB876B3BF}" type="sibTrans" cxnId="{6B214633-8E03-7846-AE8E-1FC9AEC4136B}">
      <dgm:prSet/>
      <dgm:spPr/>
      <dgm:t>
        <a:bodyPr/>
        <a:lstStyle/>
        <a:p>
          <a:endParaRPr lang="en-US"/>
        </a:p>
      </dgm:t>
    </dgm:pt>
    <dgm:pt modelId="{EFD6BDE8-356B-F748-B2A4-7A78D901C770}">
      <dgm:prSet phldrT="[Text]"/>
      <dgm:spPr/>
      <dgm:t>
        <a:bodyPr/>
        <a:lstStyle/>
        <a:p>
          <a:r>
            <a:rPr lang="en-US" dirty="0" smtClean="0"/>
            <a:t>2. Custom Framework</a:t>
          </a:r>
          <a:endParaRPr lang="en-US" dirty="0"/>
        </a:p>
      </dgm:t>
    </dgm:pt>
    <dgm:pt modelId="{61938359-82AB-FF46-8B3E-74A582723DEC}" type="parTrans" cxnId="{1207424E-0021-4C4E-9932-9B1FFE3AB8E5}">
      <dgm:prSet/>
      <dgm:spPr/>
      <dgm:t>
        <a:bodyPr/>
        <a:lstStyle/>
        <a:p>
          <a:endParaRPr lang="en-US"/>
        </a:p>
      </dgm:t>
    </dgm:pt>
    <dgm:pt modelId="{A71F0C5F-112D-D549-A892-0FE9E278B3D4}" type="sibTrans" cxnId="{1207424E-0021-4C4E-9932-9B1FFE3AB8E5}">
      <dgm:prSet/>
      <dgm:spPr/>
      <dgm:t>
        <a:bodyPr/>
        <a:lstStyle/>
        <a:p>
          <a:endParaRPr lang="en-US"/>
        </a:p>
      </dgm:t>
    </dgm:pt>
    <dgm:pt modelId="{0E74BDD9-E486-7F48-BED4-3CEE1955B677}">
      <dgm:prSet phldrT="[Text]"/>
      <dgm:spPr/>
      <dgm:t>
        <a:bodyPr/>
        <a:lstStyle/>
        <a:p>
          <a:r>
            <a:rPr lang="en-US" dirty="0" smtClean="0"/>
            <a:t>3. EJB / CDI</a:t>
          </a:r>
          <a:endParaRPr lang="en-US" dirty="0"/>
        </a:p>
      </dgm:t>
    </dgm:pt>
    <dgm:pt modelId="{4E7541D4-0B4D-2040-A19A-59CA6D0B33DC}" type="parTrans" cxnId="{AA48C7C9-EA53-C94C-B43C-EB2A54CE09F1}">
      <dgm:prSet/>
      <dgm:spPr/>
      <dgm:t>
        <a:bodyPr/>
        <a:lstStyle/>
        <a:p>
          <a:endParaRPr lang="en-US"/>
        </a:p>
      </dgm:t>
    </dgm:pt>
    <dgm:pt modelId="{E029E18D-8203-F041-A81D-4614AC75FAFB}" type="sibTrans" cxnId="{AA48C7C9-EA53-C94C-B43C-EB2A54CE09F1}">
      <dgm:prSet/>
      <dgm:spPr/>
      <dgm:t>
        <a:bodyPr/>
        <a:lstStyle/>
        <a:p>
          <a:endParaRPr lang="en-US"/>
        </a:p>
      </dgm:t>
    </dgm:pt>
    <dgm:pt modelId="{413A3B7E-FCA5-CF4A-AEF9-A86780471961}">
      <dgm:prSet phldrT="[Text]"/>
      <dgm:spPr/>
      <dgm:t>
        <a:bodyPr/>
        <a:lstStyle/>
        <a:p>
          <a:r>
            <a:rPr lang="en-US" dirty="0" smtClean="0"/>
            <a:t>4. EJB with embedded container</a:t>
          </a:r>
          <a:endParaRPr lang="en-US" dirty="0"/>
        </a:p>
      </dgm:t>
    </dgm:pt>
    <dgm:pt modelId="{8A05D2CF-A42F-B749-8EEB-E94780791BB1}" type="parTrans" cxnId="{D1834E53-282A-5547-B267-AA25B1CE135A}">
      <dgm:prSet/>
      <dgm:spPr/>
    </dgm:pt>
    <dgm:pt modelId="{6C668F6E-59AB-9245-B6D0-98472821C532}" type="sibTrans" cxnId="{D1834E53-282A-5547-B267-AA25B1CE135A}">
      <dgm:prSet/>
      <dgm:spPr/>
    </dgm:pt>
    <dgm:pt modelId="{74EDB1F7-5955-C943-8A60-10D30C984903}">
      <dgm:prSet phldrT="[Text]"/>
      <dgm:spPr/>
      <dgm:t>
        <a:bodyPr/>
        <a:lstStyle/>
        <a:p>
          <a:r>
            <a:rPr lang="en-US" dirty="0" smtClean="0"/>
            <a:t>5. JSR-352</a:t>
          </a:r>
          <a:endParaRPr lang="en-US" dirty="0"/>
        </a:p>
      </dgm:t>
    </dgm:pt>
    <dgm:pt modelId="{CF694344-0561-B642-B749-20E81647E037}" type="parTrans" cxnId="{1D4D68BA-B757-5C4F-B597-E6546D542E71}">
      <dgm:prSet/>
      <dgm:spPr/>
    </dgm:pt>
    <dgm:pt modelId="{2769C726-A074-4D4D-A1D2-3DFF416D23CC}" type="sibTrans" cxnId="{1D4D68BA-B757-5C4F-B597-E6546D542E71}">
      <dgm:prSet/>
      <dgm:spPr/>
    </dgm:pt>
    <dgm:pt modelId="{C5F548CC-FED2-1E4B-AA30-AC625B674DAA}" type="pres">
      <dgm:prSet presAssocID="{824B6D39-7121-A14B-AA5F-C9B7D8349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D09FD-1F3D-5048-85F7-A7860D2A8005}" type="pres">
      <dgm:prSet presAssocID="{A827AC00-70A4-FF4F-BE47-B146830EB81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25679-5817-5A45-89BE-11FE93701EB0}" type="pres">
      <dgm:prSet presAssocID="{618717E9-9E4E-904E-B5A5-56ABB876B3BF}" presName="spacer" presStyleCnt="0"/>
      <dgm:spPr/>
    </dgm:pt>
    <dgm:pt modelId="{53C2D9C5-4B81-BF4C-BB9C-41A3551B5258}" type="pres">
      <dgm:prSet presAssocID="{EFD6BDE8-356B-F748-B2A4-7A78D901C77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CA3C7-791C-0A4C-B2D5-6525F49D6054}" type="pres">
      <dgm:prSet presAssocID="{A71F0C5F-112D-D549-A892-0FE9E278B3D4}" presName="spacer" presStyleCnt="0"/>
      <dgm:spPr/>
    </dgm:pt>
    <dgm:pt modelId="{91A42DF5-B145-994F-A8C1-BA42D86A047F}" type="pres">
      <dgm:prSet presAssocID="{0E74BDD9-E486-7F48-BED4-3CEE1955B6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029E9-0B42-304E-9C04-5231B7267642}" type="pres">
      <dgm:prSet presAssocID="{E029E18D-8203-F041-A81D-4614AC75FAFB}" presName="spacer" presStyleCnt="0"/>
      <dgm:spPr/>
    </dgm:pt>
    <dgm:pt modelId="{87A5CE3F-E84D-1F4C-86E8-9E187872DE60}" type="pres">
      <dgm:prSet presAssocID="{413A3B7E-FCA5-CF4A-AEF9-A8678047196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B5202-CEF6-A149-9705-CC2E597595F1}" type="pres">
      <dgm:prSet presAssocID="{6C668F6E-59AB-9245-B6D0-98472821C532}" presName="spacer" presStyleCnt="0"/>
      <dgm:spPr/>
    </dgm:pt>
    <dgm:pt modelId="{CE80C751-98E5-EF48-9FF3-6DC71909961B}" type="pres">
      <dgm:prSet presAssocID="{74EDB1F7-5955-C943-8A60-10D30C98490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AC512C-FDC2-A44A-87CB-EB6F39D8C21C}" type="presOf" srcId="{74EDB1F7-5955-C943-8A60-10D30C984903}" destId="{CE80C751-98E5-EF48-9FF3-6DC71909961B}" srcOrd="0" destOrd="0" presId="urn:microsoft.com/office/officeart/2005/8/layout/vList2"/>
    <dgm:cxn modelId="{16F487EA-2649-CD47-AC40-388919F550A5}" type="presOf" srcId="{0E74BDD9-E486-7F48-BED4-3CEE1955B677}" destId="{91A42DF5-B145-994F-A8C1-BA42D86A047F}" srcOrd="0" destOrd="0" presId="urn:microsoft.com/office/officeart/2005/8/layout/vList2"/>
    <dgm:cxn modelId="{D7DA78CA-C1ED-1B43-B6CA-6FD511276980}" type="presOf" srcId="{A827AC00-70A4-FF4F-BE47-B146830EB81C}" destId="{6C7D09FD-1F3D-5048-85F7-A7860D2A8005}" srcOrd="0" destOrd="0" presId="urn:microsoft.com/office/officeart/2005/8/layout/vList2"/>
    <dgm:cxn modelId="{D1834E53-282A-5547-B267-AA25B1CE135A}" srcId="{824B6D39-7121-A14B-AA5F-C9B7D8349F66}" destId="{413A3B7E-FCA5-CF4A-AEF9-A86780471961}" srcOrd="3" destOrd="0" parTransId="{8A05D2CF-A42F-B749-8EEB-E94780791BB1}" sibTransId="{6C668F6E-59AB-9245-B6D0-98472821C532}"/>
    <dgm:cxn modelId="{A7D9936A-3671-BF42-B46E-718B882D488B}" type="presOf" srcId="{824B6D39-7121-A14B-AA5F-C9B7D8349F66}" destId="{C5F548CC-FED2-1E4B-AA30-AC625B674DAA}" srcOrd="0" destOrd="0" presId="urn:microsoft.com/office/officeart/2005/8/layout/vList2"/>
    <dgm:cxn modelId="{AE915CA3-1494-614A-9869-104B36E571C6}" type="presOf" srcId="{413A3B7E-FCA5-CF4A-AEF9-A86780471961}" destId="{87A5CE3F-E84D-1F4C-86E8-9E187872DE60}" srcOrd="0" destOrd="0" presId="urn:microsoft.com/office/officeart/2005/8/layout/vList2"/>
    <dgm:cxn modelId="{1207424E-0021-4C4E-9932-9B1FFE3AB8E5}" srcId="{824B6D39-7121-A14B-AA5F-C9B7D8349F66}" destId="{EFD6BDE8-356B-F748-B2A4-7A78D901C770}" srcOrd="1" destOrd="0" parTransId="{61938359-82AB-FF46-8B3E-74A582723DEC}" sibTransId="{A71F0C5F-112D-D549-A892-0FE9E278B3D4}"/>
    <dgm:cxn modelId="{75A93F60-C45A-6D43-B10A-EC257C257998}" type="presOf" srcId="{EFD6BDE8-356B-F748-B2A4-7A78D901C770}" destId="{53C2D9C5-4B81-BF4C-BB9C-41A3551B5258}" srcOrd="0" destOrd="0" presId="urn:microsoft.com/office/officeart/2005/8/layout/vList2"/>
    <dgm:cxn modelId="{1D4D68BA-B757-5C4F-B597-E6546D542E71}" srcId="{824B6D39-7121-A14B-AA5F-C9B7D8349F66}" destId="{74EDB1F7-5955-C943-8A60-10D30C984903}" srcOrd="4" destOrd="0" parTransId="{CF694344-0561-B642-B749-20E81647E037}" sibTransId="{2769C726-A074-4D4D-A1D2-3DFF416D23CC}"/>
    <dgm:cxn modelId="{6B214633-8E03-7846-AE8E-1FC9AEC4136B}" srcId="{824B6D39-7121-A14B-AA5F-C9B7D8349F66}" destId="{A827AC00-70A4-FF4F-BE47-B146830EB81C}" srcOrd="0" destOrd="0" parTransId="{B7FF1F3A-471A-8443-9673-7DEFD03F3606}" sibTransId="{618717E9-9E4E-904E-B5A5-56ABB876B3BF}"/>
    <dgm:cxn modelId="{AA48C7C9-EA53-C94C-B43C-EB2A54CE09F1}" srcId="{824B6D39-7121-A14B-AA5F-C9B7D8349F66}" destId="{0E74BDD9-E486-7F48-BED4-3CEE1955B677}" srcOrd="2" destOrd="0" parTransId="{4E7541D4-0B4D-2040-A19A-59CA6D0B33DC}" sibTransId="{E029E18D-8203-F041-A81D-4614AC75FAFB}"/>
    <dgm:cxn modelId="{70FA9D34-16A1-AF4A-BD45-8B04905CFCD9}" type="presParOf" srcId="{C5F548CC-FED2-1E4B-AA30-AC625B674DAA}" destId="{6C7D09FD-1F3D-5048-85F7-A7860D2A8005}" srcOrd="0" destOrd="0" presId="urn:microsoft.com/office/officeart/2005/8/layout/vList2"/>
    <dgm:cxn modelId="{0834A2FF-0526-154C-8803-EC4724281D66}" type="presParOf" srcId="{C5F548CC-FED2-1E4B-AA30-AC625B674DAA}" destId="{50325679-5817-5A45-89BE-11FE93701EB0}" srcOrd="1" destOrd="0" presId="urn:microsoft.com/office/officeart/2005/8/layout/vList2"/>
    <dgm:cxn modelId="{97406275-1BE4-4A41-8866-0DFD8747DEB0}" type="presParOf" srcId="{C5F548CC-FED2-1E4B-AA30-AC625B674DAA}" destId="{53C2D9C5-4B81-BF4C-BB9C-41A3551B5258}" srcOrd="2" destOrd="0" presId="urn:microsoft.com/office/officeart/2005/8/layout/vList2"/>
    <dgm:cxn modelId="{816980F5-CC8D-4542-973C-983A50FEF5C8}" type="presParOf" srcId="{C5F548CC-FED2-1E4B-AA30-AC625B674DAA}" destId="{DABCA3C7-791C-0A4C-B2D5-6525F49D6054}" srcOrd="3" destOrd="0" presId="urn:microsoft.com/office/officeart/2005/8/layout/vList2"/>
    <dgm:cxn modelId="{F3935805-C97E-5247-8063-B9547503770A}" type="presParOf" srcId="{C5F548CC-FED2-1E4B-AA30-AC625B674DAA}" destId="{91A42DF5-B145-994F-A8C1-BA42D86A047F}" srcOrd="4" destOrd="0" presId="urn:microsoft.com/office/officeart/2005/8/layout/vList2"/>
    <dgm:cxn modelId="{F8315CAA-CBA9-634D-BC39-FEDC62002A0D}" type="presParOf" srcId="{C5F548CC-FED2-1E4B-AA30-AC625B674DAA}" destId="{E8D029E9-0B42-304E-9C04-5231B7267642}" srcOrd="5" destOrd="0" presId="urn:microsoft.com/office/officeart/2005/8/layout/vList2"/>
    <dgm:cxn modelId="{DE3EB27A-EAA2-2342-9612-16C1220E3ADB}" type="presParOf" srcId="{C5F548CC-FED2-1E4B-AA30-AC625B674DAA}" destId="{87A5CE3F-E84D-1F4C-86E8-9E187872DE60}" srcOrd="6" destOrd="0" presId="urn:microsoft.com/office/officeart/2005/8/layout/vList2"/>
    <dgm:cxn modelId="{55065A97-62BF-7347-86DF-F7DD8D728054}" type="presParOf" srcId="{C5F548CC-FED2-1E4B-AA30-AC625B674DAA}" destId="{B44B5202-CEF6-A149-9705-CC2E597595F1}" srcOrd="7" destOrd="0" presId="urn:microsoft.com/office/officeart/2005/8/layout/vList2"/>
    <dgm:cxn modelId="{B90ED9B1-CBDD-FE4B-AF7E-26412903348C}" type="presParOf" srcId="{C5F548CC-FED2-1E4B-AA30-AC625B674DAA}" destId="{CE80C751-98E5-EF48-9FF3-6DC71909961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B3ACE8-66E4-EA42-87E4-7704724DD0FF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BF9FDC-4858-044E-A8C7-A4A2E911F4D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Parsing of SQL query</a:t>
          </a:r>
          <a:endParaRPr lang="en-US" dirty="0"/>
        </a:p>
      </dgm:t>
    </dgm:pt>
    <dgm:pt modelId="{C30CDA62-5FBA-CC4F-BC34-CF240151E2D2}" type="parTrans" cxnId="{C98EBDD1-98DC-9E40-A7C7-3731105386D8}">
      <dgm:prSet/>
      <dgm:spPr/>
      <dgm:t>
        <a:bodyPr/>
        <a:lstStyle/>
        <a:p>
          <a:endParaRPr lang="en-US"/>
        </a:p>
      </dgm:t>
    </dgm:pt>
    <dgm:pt modelId="{8F01F417-889B-904A-8775-3FF610473150}" type="sibTrans" cxnId="{C98EBDD1-98DC-9E40-A7C7-3731105386D8}">
      <dgm:prSet/>
      <dgm:spPr/>
      <dgm:t>
        <a:bodyPr/>
        <a:lstStyle/>
        <a:p>
          <a:endParaRPr lang="en-US"/>
        </a:p>
      </dgm:t>
    </dgm:pt>
    <dgm:pt modelId="{A71F7CE0-C544-DB43-AC29-8A175D1C798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Compilation of SQL query</a:t>
          </a:r>
          <a:endParaRPr lang="en-US" dirty="0"/>
        </a:p>
      </dgm:t>
    </dgm:pt>
    <dgm:pt modelId="{F69C14C9-78BF-2C46-B980-9DA6536531B5}" type="parTrans" cxnId="{312CB4DC-9253-0048-933E-787E7E994490}">
      <dgm:prSet/>
      <dgm:spPr/>
      <dgm:t>
        <a:bodyPr/>
        <a:lstStyle/>
        <a:p>
          <a:endParaRPr lang="en-US"/>
        </a:p>
      </dgm:t>
    </dgm:pt>
    <dgm:pt modelId="{B3D5F967-F903-2A48-9213-E4DCE68D2EDD}" type="sibTrans" cxnId="{312CB4DC-9253-0048-933E-787E7E994490}">
      <dgm:prSet/>
      <dgm:spPr/>
      <dgm:t>
        <a:bodyPr/>
        <a:lstStyle/>
        <a:p>
          <a:endParaRPr lang="en-US"/>
        </a:p>
      </dgm:t>
    </dgm:pt>
    <dgm:pt modelId="{28B150A3-B08D-4E44-BBAE-B3215A2148E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Planning &amp; Optimization of data retrieval path</a:t>
          </a:r>
          <a:endParaRPr lang="en-US" dirty="0"/>
        </a:p>
      </dgm:t>
    </dgm:pt>
    <dgm:pt modelId="{D9BD603B-B78C-D14C-B6D4-5E1B39704CB8}" type="parTrans" cxnId="{C0E4C7C8-3D0E-BD44-A8F3-C9B47929FE0D}">
      <dgm:prSet/>
      <dgm:spPr/>
      <dgm:t>
        <a:bodyPr/>
        <a:lstStyle/>
        <a:p>
          <a:endParaRPr lang="en-US"/>
        </a:p>
      </dgm:t>
    </dgm:pt>
    <dgm:pt modelId="{C7535654-089B-4743-A940-A602F4EA4366}" type="sibTrans" cxnId="{C0E4C7C8-3D0E-BD44-A8F3-C9B47929FE0D}">
      <dgm:prSet/>
      <dgm:spPr/>
      <dgm:t>
        <a:bodyPr/>
        <a:lstStyle/>
        <a:p>
          <a:endParaRPr lang="en-US"/>
        </a:p>
      </dgm:t>
    </dgm:pt>
    <dgm:pt modelId="{FF438C42-ABCA-1246-8C51-8D44F3089FE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Execution</a:t>
          </a:r>
          <a:endParaRPr lang="en-US" dirty="0"/>
        </a:p>
      </dgm:t>
    </dgm:pt>
    <dgm:pt modelId="{E8408947-02A8-6F48-B8AB-4A3102E45109}" type="parTrans" cxnId="{DFDAE517-A8E2-9B4D-AC32-10D5DC955FCD}">
      <dgm:prSet/>
      <dgm:spPr/>
      <dgm:t>
        <a:bodyPr/>
        <a:lstStyle/>
        <a:p>
          <a:endParaRPr lang="en-US"/>
        </a:p>
      </dgm:t>
    </dgm:pt>
    <dgm:pt modelId="{41F3047C-0700-BE44-884A-94BF485BC5D6}" type="sibTrans" cxnId="{DFDAE517-A8E2-9B4D-AC32-10D5DC955FCD}">
      <dgm:prSet/>
      <dgm:spPr/>
      <dgm:t>
        <a:bodyPr/>
        <a:lstStyle/>
        <a:p>
          <a:endParaRPr lang="en-US"/>
        </a:p>
      </dgm:t>
    </dgm:pt>
    <dgm:pt modelId="{EAF64B61-91D6-D643-B8C4-4E9235329A56}" type="pres">
      <dgm:prSet presAssocID="{44B3ACE8-66E4-EA42-87E4-7704724DD0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0A0CA-ED02-7546-8018-AC7CC95545C5}" type="pres">
      <dgm:prSet presAssocID="{FF438C42-ABCA-1246-8C51-8D44F3089FE3}" presName="boxAndChildren" presStyleCnt="0"/>
      <dgm:spPr/>
    </dgm:pt>
    <dgm:pt modelId="{56A34C77-8A35-1746-8F34-5A936C91C633}" type="pres">
      <dgm:prSet presAssocID="{FF438C42-ABCA-1246-8C51-8D44F3089FE3}" presName="parentTextBox" presStyleLbl="node1" presStyleIdx="0" presStyleCnt="4" custLinFactNeighborY="-3438"/>
      <dgm:spPr/>
      <dgm:t>
        <a:bodyPr/>
        <a:lstStyle/>
        <a:p>
          <a:endParaRPr lang="en-US"/>
        </a:p>
      </dgm:t>
    </dgm:pt>
    <dgm:pt modelId="{3C8710CE-972F-724B-9CA1-0AD2BC69280E}" type="pres">
      <dgm:prSet presAssocID="{C7535654-089B-4743-A940-A602F4EA4366}" presName="sp" presStyleCnt="0"/>
      <dgm:spPr/>
    </dgm:pt>
    <dgm:pt modelId="{6B713ADF-29A4-DC44-8C77-9330E8ED2E0A}" type="pres">
      <dgm:prSet presAssocID="{28B150A3-B08D-4E44-BBAE-B3215A2148EC}" presName="arrowAndChildren" presStyleCnt="0"/>
      <dgm:spPr/>
    </dgm:pt>
    <dgm:pt modelId="{89765537-D0C9-9C4A-913A-8BFEC291891A}" type="pres">
      <dgm:prSet presAssocID="{28B150A3-B08D-4E44-BBAE-B3215A2148EC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0C74BE2C-4ABE-6444-AF0D-7C709B0D78B0}" type="pres">
      <dgm:prSet presAssocID="{B3D5F967-F903-2A48-9213-E4DCE68D2EDD}" presName="sp" presStyleCnt="0"/>
      <dgm:spPr/>
    </dgm:pt>
    <dgm:pt modelId="{0593AA30-4C0D-3144-BCFA-98EF963405BC}" type="pres">
      <dgm:prSet presAssocID="{A71F7CE0-C544-DB43-AC29-8A175D1C798C}" presName="arrowAndChildren" presStyleCnt="0"/>
      <dgm:spPr/>
    </dgm:pt>
    <dgm:pt modelId="{325947BA-F285-6448-8C47-54B08DE67640}" type="pres">
      <dgm:prSet presAssocID="{A71F7CE0-C544-DB43-AC29-8A175D1C798C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FA6196EE-CC31-5041-AA98-1CF63A7A2B5A}" type="pres">
      <dgm:prSet presAssocID="{8F01F417-889B-904A-8775-3FF610473150}" presName="sp" presStyleCnt="0"/>
      <dgm:spPr/>
    </dgm:pt>
    <dgm:pt modelId="{53D6B0CF-F795-6246-B522-CA24485F5998}" type="pres">
      <dgm:prSet presAssocID="{BDBF9FDC-4858-044E-A8C7-A4A2E911F4DF}" presName="arrowAndChildren" presStyleCnt="0"/>
      <dgm:spPr/>
    </dgm:pt>
    <dgm:pt modelId="{C7E5EAE0-9592-884D-920C-DF9F862D15D8}" type="pres">
      <dgm:prSet presAssocID="{BDBF9FDC-4858-044E-A8C7-A4A2E911F4DF}" presName="parentTextArrow" presStyleLbl="node1" presStyleIdx="3" presStyleCnt="4" custLinFactNeighborX="-7340"/>
      <dgm:spPr/>
      <dgm:t>
        <a:bodyPr/>
        <a:lstStyle/>
        <a:p>
          <a:endParaRPr lang="en-US"/>
        </a:p>
      </dgm:t>
    </dgm:pt>
  </dgm:ptLst>
  <dgm:cxnLst>
    <dgm:cxn modelId="{3358DD24-7D18-C04B-94CC-9E7B3E4E5DD1}" type="presOf" srcId="{BDBF9FDC-4858-044E-A8C7-A4A2E911F4DF}" destId="{C7E5EAE0-9592-884D-920C-DF9F862D15D8}" srcOrd="0" destOrd="0" presId="urn:microsoft.com/office/officeart/2005/8/layout/process4"/>
    <dgm:cxn modelId="{2B323837-71C3-F44C-ACE3-DCF4D3CBE515}" type="presOf" srcId="{FF438C42-ABCA-1246-8C51-8D44F3089FE3}" destId="{56A34C77-8A35-1746-8F34-5A936C91C633}" srcOrd="0" destOrd="0" presId="urn:microsoft.com/office/officeart/2005/8/layout/process4"/>
    <dgm:cxn modelId="{C537A8D7-FF67-D648-9FA9-7EA652383DBF}" type="presOf" srcId="{28B150A3-B08D-4E44-BBAE-B3215A2148EC}" destId="{89765537-D0C9-9C4A-913A-8BFEC291891A}" srcOrd="0" destOrd="0" presId="urn:microsoft.com/office/officeart/2005/8/layout/process4"/>
    <dgm:cxn modelId="{DFDAE517-A8E2-9B4D-AC32-10D5DC955FCD}" srcId="{44B3ACE8-66E4-EA42-87E4-7704724DD0FF}" destId="{FF438C42-ABCA-1246-8C51-8D44F3089FE3}" srcOrd="3" destOrd="0" parTransId="{E8408947-02A8-6F48-B8AB-4A3102E45109}" sibTransId="{41F3047C-0700-BE44-884A-94BF485BC5D6}"/>
    <dgm:cxn modelId="{312CB4DC-9253-0048-933E-787E7E994490}" srcId="{44B3ACE8-66E4-EA42-87E4-7704724DD0FF}" destId="{A71F7CE0-C544-DB43-AC29-8A175D1C798C}" srcOrd="1" destOrd="0" parTransId="{F69C14C9-78BF-2C46-B980-9DA6536531B5}" sibTransId="{B3D5F967-F903-2A48-9213-E4DCE68D2EDD}"/>
    <dgm:cxn modelId="{A792512B-759D-BD4C-A922-D682863A9C22}" type="presOf" srcId="{44B3ACE8-66E4-EA42-87E4-7704724DD0FF}" destId="{EAF64B61-91D6-D643-B8C4-4E9235329A56}" srcOrd="0" destOrd="0" presId="urn:microsoft.com/office/officeart/2005/8/layout/process4"/>
    <dgm:cxn modelId="{80E98100-9D5D-8A49-9A0B-78FB9BDA4763}" type="presOf" srcId="{A71F7CE0-C544-DB43-AC29-8A175D1C798C}" destId="{325947BA-F285-6448-8C47-54B08DE67640}" srcOrd="0" destOrd="0" presId="urn:microsoft.com/office/officeart/2005/8/layout/process4"/>
    <dgm:cxn modelId="{C0E4C7C8-3D0E-BD44-A8F3-C9B47929FE0D}" srcId="{44B3ACE8-66E4-EA42-87E4-7704724DD0FF}" destId="{28B150A3-B08D-4E44-BBAE-B3215A2148EC}" srcOrd="2" destOrd="0" parTransId="{D9BD603B-B78C-D14C-B6D4-5E1B39704CB8}" sibTransId="{C7535654-089B-4743-A940-A602F4EA4366}"/>
    <dgm:cxn modelId="{C98EBDD1-98DC-9E40-A7C7-3731105386D8}" srcId="{44B3ACE8-66E4-EA42-87E4-7704724DD0FF}" destId="{BDBF9FDC-4858-044E-A8C7-A4A2E911F4DF}" srcOrd="0" destOrd="0" parTransId="{C30CDA62-5FBA-CC4F-BC34-CF240151E2D2}" sibTransId="{8F01F417-889B-904A-8775-3FF610473150}"/>
    <dgm:cxn modelId="{C733B68D-26DE-9241-B95D-C269DF1FB1FF}" type="presParOf" srcId="{EAF64B61-91D6-D643-B8C4-4E9235329A56}" destId="{D7B0A0CA-ED02-7546-8018-AC7CC95545C5}" srcOrd="0" destOrd="0" presId="urn:microsoft.com/office/officeart/2005/8/layout/process4"/>
    <dgm:cxn modelId="{7DE3031F-C266-8944-8312-D0C4A5E497D3}" type="presParOf" srcId="{D7B0A0CA-ED02-7546-8018-AC7CC95545C5}" destId="{56A34C77-8A35-1746-8F34-5A936C91C633}" srcOrd="0" destOrd="0" presId="urn:microsoft.com/office/officeart/2005/8/layout/process4"/>
    <dgm:cxn modelId="{960ACF06-2714-384C-8B55-161617772AB6}" type="presParOf" srcId="{EAF64B61-91D6-D643-B8C4-4E9235329A56}" destId="{3C8710CE-972F-724B-9CA1-0AD2BC69280E}" srcOrd="1" destOrd="0" presId="urn:microsoft.com/office/officeart/2005/8/layout/process4"/>
    <dgm:cxn modelId="{AB439F2D-B7E1-5743-9039-69F1475690F0}" type="presParOf" srcId="{EAF64B61-91D6-D643-B8C4-4E9235329A56}" destId="{6B713ADF-29A4-DC44-8C77-9330E8ED2E0A}" srcOrd="2" destOrd="0" presId="urn:microsoft.com/office/officeart/2005/8/layout/process4"/>
    <dgm:cxn modelId="{5134490F-536F-844D-B775-EBB7F18854B6}" type="presParOf" srcId="{6B713ADF-29A4-DC44-8C77-9330E8ED2E0A}" destId="{89765537-D0C9-9C4A-913A-8BFEC291891A}" srcOrd="0" destOrd="0" presId="urn:microsoft.com/office/officeart/2005/8/layout/process4"/>
    <dgm:cxn modelId="{414B3827-1C14-CA48-98F7-F5168F38C705}" type="presParOf" srcId="{EAF64B61-91D6-D643-B8C4-4E9235329A56}" destId="{0C74BE2C-4ABE-6444-AF0D-7C709B0D78B0}" srcOrd="3" destOrd="0" presId="urn:microsoft.com/office/officeart/2005/8/layout/process4"/>
    <dgm:cxn modelId="{2C710BCA-49CE-074E-B74E-79912448EF11}" type="presParOf" srcId="{EAF64B61-91D6-D643-B8C4-4E9235329A56}" destId="{0593AA30-4C0D-3144-BCFA-98EF963405BC}" srcOrd="4" destOrd="0" presId="urn:microsoft.com/office/officeart/2005/8/layout/process4"/>
    <dgm:cxn modelId="{29155009-92D2-664C-95D7-0A41DCB0138A}" type="presParOf" srcId="{0593AA30-4C0D-3144-BCFA-98EF963405BC}" destId="{325947BA-F285-6448-8C47-54B08DE67640}" srcOrd="0" destOrd="0" presId="urn:microsoft.com/office/officeart/2005/8/layout/process4"/>
    <dgm:cxn modelId="{15B917E1-9B39-2E4F-975E-3884B14F51B0}" type="presParOf" srcId="{EAF64B61-91D6-D643-B8C4-4E9235329A56}" destId="{FA6196EE-CC31-5041-AA98-1CF63A7A2B5A}" srcOrd="5" destOrd="0" presId="urn:microsoft.com/office/officeart/2005/8/layout/process4"/>
    <dgm:cxn modelId="{733A192E-BA76-9540-AC84-D488BACD5833}" type="presParOf" srcId="{EAF64B61-91D6-D643-B8C4-4E9235329A56}" destId="{53D6B0CF-F795-6246-B522-CA24485F5998}" srcOrd="6" destOrd="0" presId="urn:microsoft.com/office/officeart/2005/8/layout/process4"/>
    <dgm:cxn modelId="{3A18BE04-0A08-444A-934A-8FCE54590555}" type="presParOf" srcId="{53D6B0CF-F795-6246-B522-CA24485F5998}" destId="{C7E5EAE0-9592-884D-920C-DF9F862D15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B3ACE8-66E4-EA42-87E4-7704724DD0FF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BF9FDC-4858-044E-A8C7-A4A2E911F4D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Create </a:t>
          </a:r>
          <a:r>
            <a:rPr lang="en-US" dirty="0" err="1" smtClean="0"/>
            <a:t>PreparedStatement</a:t>
          </a:r>
          <a:endParaRPr lang="en-US" dirty="0"/>
        </a:p>
      </dgm:t>
    </dgm:pt>
    <dgm:pt modelId="{C30CDA62-5FBA-CC4F-BC34-CF240151E2D2}" type="parTrans" cxnId="{C98EBDD1-98DC-9E40-A7C7-3731105386D8}">
      <dgm:prSet/>
      <dgm:spPr/>
      <dgm:t>
        <a:bodyPr/>
        <a:lstStyle/>
        <a:p>
          <a:endParaRPr lang="en-US"/>
        </a:p>
      </dgm:t>
    </dgm:pt>
    <dgm:pt modelId="{8F01F417-889B-904A-8775-3FF610473150}" type="sibTrans" cxnId="{C98EBDD1-98DC-9E40-A7C7-3731105386D8}">
      <dgm:prSet/>
      <dgm:spPr/>
      <dgm:t>
        <a:bodyPr/>
        <a:lstStyle/>
        <a:p>
          <a:endParaRPr lang="en-US"/>
        </a:p>
      </dgm:t>
    </dgm:pt>
    <dgm:pt modelId="{FF438C42-ABCA-1246-8C51-8D44F3089FE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Execution</a:t>
          </a:r>
          <a:endParaRPr lang="en-US" dirty="0"/>
        </a:p>
      </dgm:t>
    </dgm:pt>
    <dgm:pt modelId="{E8408947-02A8-6F48-B8AB-4A3102E45109}" type="parTrans" cxnId="{DFDAE517-A8E2-9B4D-AC32-10D5DC955FCD}">
      <dgm:prSet/>
      <dgm:spPr/>
      <dgm:t>
        <a:bodyPr/>
        <a:lstStyle/>
        <a:p>
          <a:endParaRPr lang="en-US"/>
        </a:p>
      </dgm:t>
    </dgm:pt>
    <dgm:pt modelId="{41F3047C-0700-BE44-884A-94BF485BC5D6}" type="sibTrans" cxnId="{DFDAE517-A8E2-9B4D-AC32-10D5DC955FCD}">
      <dgm:prSet/>
      <dgm:spPr/>
      <dgm:t>
        <a:bodyPr/>
        <a:lstStyle/>
        <a:p>
          <a:endParaRPr lang="en-US"/>
        </a:p>
      </dgm:t>
    </dgm:pt>
    <dgm:pt modelId="{EAF64B61-91D6-D643-B8C4-4E9235329A56}" type="pres">
      <dgm:prSet presAssocID="{44B3ACE8-66E4-EA42-87E4-7704724DD0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0A0CA-ED02-7546-8018-AC7CC95545C5}" type="pres">
      <dgm:prSet presAssocID="{FF438C42-ABCA-1246-8C51-8D44F3089FE3}" presName="boxAndChildren" presStyleCnt="0"/>
      <dgm:spPr/>
    </dgm:pt>
    <dgm:pt modelId="{56A34C77-8A35-1746-8F34-5A936C91C633}" type="pres">
      <dgm:prSet presAssocID="{FF438C42-ABCA-1246-8C51-8D44F3089FE3}" presName="parentTextBox" presStyleLbl="node1" presStyleIdx="0" presStyleCnt="2" custLinFactNeighborY="-3438"/>
      <dgm:spPr/>
      <dgm:t>
        <a:bodyPr/>
        <a:lstStyle/>
        <a:p>
          <a:endParaRPr lang="en-US"/>
        </a:p>
      </dgm:t>
    </dgm:pt>
    <dgm:pt modelId="{FA6196EE-CC31-5041-AA98-1CF63A7A2B5A}" type="pres">
      <dgm:prSet presAssocID="{8F01F417-889B-904A-8775-3FF610473150}" presName="sp" presStyleCnt="0"/>
      <dgm:spPr/>
    </dgm:pt>
    <dgm:pt modelId="{53D6B0CF-F795-6246-B522-CA24485F5998}" type="pres">
      <dgm:prSet presAssocID="{BDBF9FDC-4858-044E-A8C7-A4A2E911F4DF}" presName="arrowAndChildren" presStyleCnt="0"/>
      <dgm:spPr/>
    </dgm:pt>
    <dgm:pt modelId="{C7E5EAE0-9592-884D-920C-DF9F862D15D8}" type="pres">
      <dgm:prSet presAssocID="{BDBF9FDC-4858-044E-A8C7-A4A2E911F4DF}" presName="parentTextArrow" presStyleLbl="node1" presStyleIdx="1" presStyleCnt="2" custLinFactNeighborX="67527" custLinFactNeighborY="2235"/>
      <dgm:spPr/>
      <dgm:t>
        <a:bodyPr/>
        <a:lstStyle/>
        <a:p>
          <a:endParaRPr lang="en-US"/>
        </a:p>
      </dgm:t>
    </dgm:pt>
  </dgm:ptLst>
  <dgm:cxnLst>
    <dgm:cxn modelId="{DFDAE517-A8E2-9B4D-AC32-10D5DC955FCD}" srcId="{44B3ACE8-66E4-EA42-87E4-7704724DD0FF}" destId="{FF438C42-ABCA-1246-8C51-8D44F3089FE3}" srcOrd="1" destOrd="0" parTransId="{E8408947-02A8-6F48-B8AB-4A3102E45109}" sibTransId="{41F3047C-0700-BE44-884A-94BF485BC5D6}"/>
    <dgm:cxn modelId="{C3452CE3-45F3-B34D-80A5-9DB020D7EFF8}" type="presOf" srcId="{44B3ACE8-66E4-EA42-87E4-7704724DD0FF}" destId="{EAF64B61-91D6-D643-B8C4-4E9235329A56}" srcOrd="0" destOrd="0" presId="urn:microsoft.com/office/officeart/2005/8/layout/process4"/>
    <dgm:cxn modelId="{643F3165-508F-7641-9641-88E22D05927F}" type="presOf" srcId="{FF438C42-ABCA-1246-8C51-8D44F3089FE3}" destId="{56A34C77-8A35-1746-8F34-5A936C91C633}" srcOrd="0" destOrd="0" presId="urn:microsoft.com/office/officeart/2005/8/layout/process4"/>
    <dgm:cxn modelId="{E01E60E4-BC3C-D74A-99E0-27F0E6A85921}" type="presOf" srcId="{BDBF9FDC-4858-044E-A8C7-A4A2E911F4DF}" destId="{C7E5EAE0-9592-884D-920C-DF9F862D15D8}" srcOrd="0" destOrd="0" presId="urn:microsoft.com/office/officeart/2005/8/layout/process4"/>
    <dgm:cxn modelId="{C98EBDD1-98DC-9E40-A7C7-3731105386D8}" srcId="{44B3ACE8-66E4-EA42-87E4-7704724DD0FF}" destId="{BDBF9FDC-4858-044E-A8C7-A4A2E911F4DF}" srcOrd="0" destOrd="0" parTransId="{C30CDA62-5FBA-CC4F-BC34-CF240151E2D2}" sibTransId="{8F01F417-889B-904A-8775-3FF610473150}"/>
    <dgm:cxn modelId="{CF3AC360-EECD-154D-8AFD-498DB5CFD33C}" type="presParOf" srcId="{EAF64B61-91D6-D643-B8C4-4E9235329A56}" destId="{D7B0A0CA-ED02-7546-8018-AC7CC95545C5}" srcOrd="0" destOrd="0" presId="urn:microsoft.com/office/officeart/2005/8/layout/process4"/>
    <dgm:cxn modelId="{6AFDFEFF-D769-7849-8EC5-9B2860447E96}" type="presParOf" srcId="{D7B0A0CA-ED02-7546-8018-AC7CC95545C5}" destId="{56A34C77-8A35-1746-8F34-5A936C91C633}" srcOrd="0" destOrd="0" presId="urn:microsoft.com/office/officeart/2005/8/layout/process4"/>
    <dgm:cxn modelId="{B34D1B5B-E355-AA47-9FCC-3339D02FCFA6}" type="presParOf" srcId="{EAF64B61-91D6-D643-B8C4-4E9235329A56}" destId="{FA6196EE-CC31-5041-AA98-1CF63A7A2B5A}" srcOrd="1" destOrd="0" presId="urn:microsoft.com/office/officeart/2005/8/layout/process4"/>
    <dgm:cxn modelId="{59B4846A-A008-FF4F-81C8-631B7924984C}" type="presParOf" srcId="{EAF64B61-91D6-D643-B8C4-4E9235329A56}" destId="{53D6B0CF-F795-6246-B522-CA24485F5998}" srcOrd="2" destOrd="0" presId="urn:microsoft.com/office/officeart/2005/8/layout/process4"/>
    <dgm:cxn modelId="{28F7ADC4-C5F3-B242-959C-01063C1C63EF}" type="presParOf" srcId="{53D6B0CF-F795-6246-B522-CA24485F5998}" destId="{C7E5EAE0-9592-884D-920C-DF9F862D15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F47AA-E16B-4C4F-8A8E-F1F6828C29B9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5825265-6DF4-0240-9CCE-C67078864345}">
      <dgm:prSet phldrT="[Text]"/>
      <dgm:spPr/>
      <dgm:t>
        <a:bodyPr/>
        <a:lstStyle/>
        <a:p>
          <a:r>
            <a:rPr lang="en-US" dirty="0" smtClean="0"/>
            <a:t>Implement artifacts</a:t>
          </a:r>
          <a:endParaRPr lang="en-US" dirty="0"/>
        </a:p>
      </dgm:t>
    </dgm:pt>
    <dgm:pt modelId="{4FDC1DDD-86F8-6541-B527-1167CDCAC0C6}" type="parTrans" cxnId="{0F759DF0-CCAA-904A-97F4-94DD7C8CDD7E}">
      <dgm:prSet/>
      <dgm:spPr/>
      <dgm:t>
        <a:bodyPr/>
        <a:lstStyle/>
        <a:p>
          <a:endParaRPr lang="en-US"/>
        </a:p>
      </dgm:t>
    </dgm:pt>
    <dgm:pt modelId="{643939B8-23E2-544B-9C7D-AE58C4514FF1}" type="sibTrans" cxnId="{0F759DF0-CCAA-904A-97F4-94DD7C8CDD7E}">
      <dgm:prSet/>
      <dgm:spPr/>
      <dgm:t>
        <a:bodyPr/>
        <a:lstStyle/>
        <a:p>
          <a:endParaRPr lang="en-US"/>
        </a:p>
      </dgm:t>
    </dgm:pt>
    <dgm:pt modelId="{82635253-EC28-5947-838E-A65C270F235C}">
      <dgm:prSet phldrT="[Text]"/>
      <dgm:spPr/>
      <dgm:t>
        <a:bodyPr/>
        <a:lstStyle/>
        <a:p>
          <a:r>
            <a:rPr lang="en-US" dirty="0" smtClean="0"/>
            <a:t>Orchestrate execution</a:t>
          </a:r>
          <a:endParaRPr lang="en-US" dirty="0"/>
        </a:p>
      </dgm:t>
    </dgm:pt>
    <dgm:pt modelId="{7053DB43-706D-2E4E-A80D-066AE2310E07}" type="parTrans" cxnId="{4FFDFB8D-B170-6440-B8C1-8A99BD99E51A}">
      <dgm:prSet/>
      <dgm:spPr/>
      <dgm:t>
        <a:bodyPr/>
        <a:lstStyle/>
        <a:p>
          <a:endParaRPr lang="en-US"/>
        </a:p>
      </dgm:t>
    </dgm:pt>
    <dgm:pt modelId="{A86ADA3C-2EC8-034B-AA17-74A9F31514A5}" type="sibTrans" cxnId="{4FFDFB8D-B170-6440-B8C1-8A99BD99E51A}">
      <dgm:prSet/>
      <dgm:spPr/>
      <dgm:t>
        <a:bodyPr/>
        <a:lstStyle/>
        <a:p>
          <a:endParaRPr lang="en-US"/>
        </a:p>
      </dgm:t>
    </dgm:pt>
    <dgm:pt modelId="{E1FF7719-19BA-0741-90AB-4C6BEA492D7D}">
      <dgm:prSet phldrT="[Text]"/>
      <dgm:spPr/>
      <dgm:t>
        <a:bodyPr/>
        <a:lstStyle/>
        <a:p>
          <a:r>
            <a:rPr lang="en-US" dirty="0" smtClean="0"/>
            <a:t>Execute </a:t>
          </a:r>
          <a:endParaRPr lang="en-US" dirty="0"/>
        </a:p>
      </dgm:t>
    </dgm:pt>
    <dgm:pt modelId="{061FBA73-B126-E94D-94C7-EF3E53B750FE}" type="parTrans" cxnId="{52EADE9D-3B3B-D64D-818A-35C27A2B4495}">
      <dgm:prSet/>
      <dgm:spPr/>
      <dgm:t>
        <a:bodyPr/>
        <a:lstStyle/>
        <a:p>
          <a:endParaRPr lang="en-US"/>
        </a:p>
      </dgm:t>
    </dgm:pt>
    <dgm:pt modelId="{6D13D087-C393-744E-9631-B52497C5267D}" type="sibTrans" cxnId="{52EADE9D-3B3B-D64D-818A-35C27A2B4495}">
      <dgm:prSet/>
      <dgm:spPr/>
      <dgm:t>
        <a:bodyPr/>
        <a:lstStyle/>
        <a:p>
          <a:endParaRPr lang="en-US"/>
        </a:p>
      </dgm:t>
    </dgm:pt>
    <dgm:pt modelId="{5A9B833D-357B-F84D-B75A-88BF718F52CB}" type="pres">
      <dgm:prSet presAssocID="{9C3F47AA-E16B-4C4F-8A8E-F1F6828C29B9}" presName="Name0" presStyleCnt="0">
        <dgm:presLayoutVars>
          <dgm:dir/>
          <dgm:resizeHandles val="exact"/>
        </dgm:presLayoutVars>
      </dgm:prSet>
      <dgm:spPr/>
    </dgm:pt>
    <dgm:pt modelId="{7ED92B64-2584-5B43-AD40-8D1171FAAB41}" type="pres">
      <dgm:prSet presAssocID="{45825265-6DF4-0240-9CCE-C670788643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AA521-4088-604D-931C-9B8DA402C601}" type="pres">
      <dgm:prSet presAssocID="{643939B8-23E2-544B-9C7D-AE58C4514FF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6EA2527-1CB1-E343-B221-B0A3951BF5EA}" type="pres">
      <dgm:prSet presAssocID="{643939B8-23E2-544B-9C7D-AE58C4514FF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BF4FBC5-972D-9547-AC22-833F1963E2F6}" type="pres">
      <dgm:prSet presAssocID="{82635253-EC28-5947-838E-A65C270F23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CD404-E742-8047-ACC2-7A154BC0CAA2}" type="pres">
      <dgm:prSet presAssocID="{A86ADA3C-2EC8-034B-AA17-74A9F31514A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40EEF26-6F05-934F-9FEF-B17980767F27}" type="pres">
      <dgm:prSet presAssocID="{A86ADA3C-2EC8-034B-AA17-74A9F31514A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DCBADB2-FBC5-EB4F-B6B5-25082C1AD706}" type="pres">
      <dgm:prSet presAssocID="{E1FF7719-19BA-0741-90AB-4C6BEA492D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1649C-6910-B348-9FE2-A438B86B045F}" type="presOf" srcId="{643939B8-23E2-544B-9C7D-AE58C4514FF1}" destId="{CC1AA521-4088-604D-931C-9B8DA402C601}" srcOrd="0" destOrd="0" presId="urn:microsoft.com/office/officeart/2005/8/layout/process1"/>
    <dgm:cxn modelId="{814230D9-D5CD-294C-906B-85DED94F1738}" type="presOf" srcId="{45825265-6DF4-0240-9CCE-C67078864345}" destId="{7ED92B64-2584-5B43-AD40-8D1171FAAB41}" srcOrd="0" destOrd="0" presId="urn:microsoft.com/office/officeart/2005/8/layout/process1"/>
    <dgm:cxn modelId="{4FFDFB8D-B170-6440-B8C1-8A99BD99E51A}" srcId="{9C3F47AA-E16B-4C4F-8A8E-F1F6828C29B9}" destId="{82635253-EC28-5947-838E-A65C270F235C}" srcOrd="1" destOrd="0" parTransId="{7053DB43-706D-2E4E-A80D-066AE2310E07}" sibTransId="{A86ADA3C-2EC8-034B-AA17-74A9F31514A5}"/>
    <dgm:cxn modelId="{E549DCB9-09B9-BD45-8219-04D27573A97D}" type="presOf" srcId="{E1FF7719-19BA-0741-90AB-4C6BEA492D7D}" destId="{7DCBADB2-FBC5-EB4F-B6B5-25082C1AD706}" srcOrd="0" destOrd="0" presId="urn:microsoft.com/office/officeart/2005/8/layout/process1"/>
    <dgm:cxn modelId="{0F759DF0-CCAA-904A-97F4-94DD7C8CDD7E}" srcId="{9C3F47AA-E16B-4C4F-8A8E-F1F6828C29B9}" destId="{45825265-6DF4-0240-9CCE-C67078864345}" srcOrd="0" destOrd="0" parTransId="{4FDC1DDD-86F8-6541-B527-1167CDCAC0C6}" sibTransId="{643939B8-23E2-544B-9C7D-AE58C4514FF1}"/>
    <dgm:cxn modelId="{52EADE9D-3B3B-D64D-818A-35C27A2B4495}" srcId="{9C3F47AA-E16B-4C4F-8A8E-F1F6828C29B9}" destId="{E1FF7719-19BA-0741-90AB-4C6BEA492D7D}" srcOrd="2" destOrd="0" parTransId="{061FBA73-B126-E94D-94C7-EF3E53B750FE}" sibTransId="{6D13D087-C393-744E-9631-B52497C5267D}"/>
    <dgm:cxn modelId="{A5E5BDE6-C9A5-4240-83B4-D51EE4A78F41}" type="presOf" srcId="{9C3F47AA-E16B-4C4F-8A8E-F1F6828C29B9}" destId="{5A9B833D-357B-F84D-B75A-88BF718F52CB}" srcOrd="0" destOrd="0" presId="urn:microsoft.com/office/officeart/2005/8/layout/process1"/>
    <dgm:cxn modelId="{92397DB7-A0B3-2E46-9852-4064D7652639}" type="presOf" srcId="{A86ADA3C-2EC8-034B-AA17-74A9F31514A5}" destId="{840EEF26-6F05-934F-9FEF-B17980767F27}" srcOrd="1" destOrd="0" presId="urn:microsoft.com/office/officeart/2005/8/layout/process1"/>
    <dgm:cxn modelId="{F71803D0-97DC-A145-A4D4-96A5331FB5A9}" type="presOf" srcId="{A86ADA3C-2EC8-034B-AA17-74A9F31514A5}" destId="{77BCD404-E742-8047-ACC2-7A154BC0CAA2}" srcOrd="0" destOrd="0" presId="urn:microsoft.com/office/officeart/2005/8/layout/process1"/>
    <dgm:cxn modelId="{2FEF349B-BADC-CB44-9670-A496ED9DF5CD}" type="presOf" srcId="{643939B8-23E2-544B-9C7D-AE58C4514FF1}" destId="{D6EA2527-1CB1-E343-B221-B0A3951BF5EA}" srcOrd="1" destOrd="0" presId="urn:microsoft.com/office/officeart/2005/8/layout/process1"/>
    <dgm:cxn modelId="{09A78B8A-8FF4-3247-930A-E21DB25D2657}" type="presOf" srcId="{82635253-EC28-5947-838E-A65C270F235C}" destId="{DBF4FBC5-972D-9547-AC22-833F1963E2F6}" srcOrd="0" destOrd="0" presId="urn:microsoft.com/office/officeart/2005/8/layout/process1"/>
    <dgm:cxn modelId="{D9BC0AE8-1FCE-FE40-A600-9A0B28828805}" type="presParOf" srcId="{5A9B833D-357B-F84D-B75A-88BF718F52CB}" destId="{7ED92B64-2584-5B43-AD40-8D1171FAAB41}" srcOrd="0" destOrd="0" presId="urn:microsoft.com/office/officeart/2005/8/layout/process1"/>
    <dgm:cxn modelId="{6A19FF86-F467-5048-AEAE-8E2FC20168A5}" type="presParOf" srcId="{5A9B833D-357B-F84D-B75A-88BF718F52CB}" destId="{CC1AA521-4088-604D-931C-9B8DA402C601}" srcOrd="1" destOrd="0" presId="urn:microsoft.com/office/officeart/2005/8/layout/process1"/>
    <dgm:cxn modelId="{6BA30C8B-5064-C04D-9C26-3076B675BDB0}" type="presParOf" srcId="{CC1AA521-4088-604D-931C-9B8DA402C601}" destId="{D6EA2527-1CB1-E343-B221-B0A3951BF5EA}" srcOrd="0" destOrd="0" presId="urn:microsoft.com/office/officeart/2005/8/layout/process1"/>
    <dgm:cxn modelId="{8068D110-D57E-A544-9BFB-FFBB2F9F3F55}" type="presParOf" srcId="{5A9B833D-357B-F84D-B75A-88BF718F52CB}" destId="{DBF4FBC5-972D-9547-AC22-833F1963E2F6}" srcOrd="2" destOrd="0" presId="urn:microsoft.com/office/officeart/2005/8/layout/process1"/>
    <dgm:cxn modelId="{303CAB01-796B-CF40-B3DF-EE16C3773DE5}" type="presParOf" srcId="{5A9B833D-357B-F84D-B75A-88BF718F52CB}" destId="{77BCD404-E742-8047-ACC2-7A154BC0CAA2}" srcOrd="3" destOrd="0" presId="urn:microsoft.com/office/officeart/2005/8/layout/process1"/>
    <dgm:cxn modelId="{A9B35BC0-4D70-824E-9C70-BD85F9B457E1}" type="presParOf" srcId="{77BCD404-E742-8047-ACC2-7A154BC0CAA2}" destId="{840EEF26-6F05-934F-9FEF-B17980767F27}" srcOrd="0" destOrd="0" presId="urn:microsoft.com/office/officeart/2005/8/layout/process1"/>
    <dgm:cxn modelId="{69F0CAED-DEB7-4C4D-A743-4C1CDD1E3C60}" type="presParOf" srcId="{5A9B833D-357B-F84D-B75A-88BF718F52CB}" destId="{7DCBADB2-FBC5-EB4F-B6B5-25082C1AD70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41717-8575-E04B-A353-927E79580B27}">
      <dgm:prSet/>
      <dgm:spPr>
        <a:solidFill>
          <a:srgbClr val="BFBFBF"/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What’s Batch ?</a:t>
          </a:r>
          <a:endParaRPr lang="en-US" b="1" dirty="0">
            <a:solidFill>
              <a:srgbClr val="C00000"/>
            </a:solidFill>
          </a:endParaRPr>
        </a:p>
      </dgm:t>
    </dgm:pt>
    <dgm:pt modelId="{77D30431-8EF4-8240-82C5-043773F88767}" type="parTrans" cxnId="{053A236D-3C48-AE46-9CA6-95412A92EF92}">
      <dgm:prSet/>
      <dgm:spPr/>
      <dgm:t>
        <a:bodyPr/>
        <a:lstStyle/>
        <a:p>
          <a:endParaRPr lang="en-US"/>
        </a:p>
      </dgm:t>
    </dgm:pt>
    <dgm:pt modelId="{3434D003-4B2E-E646-8DA9-6D976532D872}" type="sibTrans" cxnId="{053A236D-3C48-AE46-9CA6-95412A92EF92}">
      <dgm:prSet/>
      <dgm:spPr/>
      <dgm:t>
        <a:bodyPr/>
        <a:lstStyle/>
        <a:p>
          <a:endParaRPr lang="en-US"/>
        </a:p>
      </dgm:t>
    </dgm:pt>
    <dgm:pt modelId="{29F31B90-A59C-3B43-AFB3-23206C471D42}">
      <dgm:prSet/>
      <dgm:spPr>
        <a:solidFill>
          <a:srgbClr val="969696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History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3951BB2E-FE5C-D244-99CA-82C5E3461A6B}" type="parTrans" cxnId="{1142C37D-1516-154D-B055-DEFDB9473C23}">
      <dgm:prSet/>
      <dgm:spPr/>
      <dgm:t>
        <a:bodyPr/>
        <a:lstStyle/>
        <a:p>
          <a:endParaRPr lang="en-US"/>
        </a:p>
      </dgm:t>
    </dgm:pt>
    <dgm:pt modelId="{E271551E-0738-F447-8F4A-C9074F5B7445}" type="sibTrans" cxnId="{1142C37D-1516-154D-B055-DEFDB9473C23}">
      <dgm:prSet/>
      <dgm:spPr/>
      <dgm:t>
        <a:bodyPr/>
        <a:lstStyle/>
        <a:p>
          <a:endParaRPr lang="en-US"/>
        </a:p>
      </dgm:t>
    </dgm:pt>
    <dgm:pt modelId="{83D864C4-22F0-8946-977E-7E05E5BCDB94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Types of batch frameworks</a:t>
          </a:r>
          <a:endParaRPr lang="en-US" b="1" dirty="0">
            <a:solidFill>
              <a:srgbClr val="C00000"/>
            </a:solidFill>
          </a:endParaRPr>
        </a:p>
      </dgm:t>
    </dgm:pt>
    <dgm:pt modelId="{A5866A9F-BEB7-744D-A09E-39CC27A68CB6}" type="parTrans" cxnId="{C59CA464-A71B-CF44-A02C-921D714D863E}">
      <dgm:prSet/>
      <dgm:spPr/>
      <dgm:t>
        <a:bodyPr/>
        <a:lstStyle/>
        <a:p>
          <a:endParaRPr lang="en-US"/>
        </a:p>
      </dgm:t>
    </dgm:pt>
    <dgm:pt modelId="{621E30D9-AFD1-F846-B1B9-87D31D53531A}" type="sibTrans" cxnId="{C59CA464-A71B-CF44-A02C-921D714D863E}">
      <dgm:prSet/>
      <dgm:spPr/>
      <dgm:t>
        <a:bodyPr/>
        <a:lstStyle/>
        <a:p>
          <a:endParaRPr lang="en-US"/>
        </a:p>
      </dgm:t>
    </dgm:pt>
    <dgm:pt modelId="{D98FADA8-68C5-C449-AB89-0804EE10A2C9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Demo</a:t>
          </a:r>
          <a:endParaRPr lang="en-US" b="1" dirty="0">
            <a:solidFill>
              <a:srgbClr val="C00000"/>
            </a:solidFill>
          </a:endParaRPr>
        </a:p>
      </dgm:t>
    </dgm:pt>
    <dgm:pt modelId="{9C08748B-EB23-1C42-B490-1A40CD02F4B4}" type="parTrans" cxnId="{9439E29C-D69F-9844-B0CE-E2E8F8FFBA14}">
      <dgm:prSet/>
      <dgm:spPr/>
      <dgm:t>
        <a:bodyPr/>
        <a:lstStyle/>
        <a:p>
          <a:endParaRPr lang="en-US"/>
        </a:p>
      </dgm:t>
    </dgm:pt>
    <dgm:pt modelId="{84AB27B7-E481-9F40-8B92-31B2D927F466}" type="sibTrans" cxnId="{9439E29C-D69F-9844-B0CE-E2E8F8FFBA14}">
      <dgm:prSet/>
      <dgm:spPr/>
      <dgm:t>
        <a:bodyPr/>
        <a:lstStyle/>
        <a:p>
          <a:endParaRPr lang="en-US"/>
        </a:p>
      </dgm:t>
    </dgm:pt>
    <dgm:pt modelId="{F69FFED0-6E2B-E040-AD6F-9609116EAA0E}">
      <dgm:prSet/>
      <dgm:spPr>
        <a:solidFill>
          <a:srgbClr val="C00000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smtClean="0">
              <a:solidFill>
                <a:srgbClr val="FFFFFF"/>
              </a:solidFill>
            </a:rPr>
            <a:t>Best practices</a:t>
          </a:r>
          <a:endParaRPr lang="en-US" b="1" dirty="0">
            <a:solidFill>
              <a:srgbClr val="FFFFFF"/>
            </a:solidFill>
          </a:endParaRPr>
        </a:p>
      </dgm:t>
    </dgm:pt>
    <dgm:pt modelId="{E0D205B7-85FF-C94A-A1B6-865D848DFFD0}" type="parTrans" cxnId="{A2F13CDE-3760-714D-B874-2F4E033F8424}">
      <dgm:prSet/>
      <dgm:spPr/>
      <dgm:t>
        <a:bodyPr/>
        <a:lstStyle/>
        <a:p>
          <a:endParaRPr lang="en-US"/>
        </a:p>
      </dgm:t>
    </dgm:pt>
    <dgm:pt modelId="{94E0AC4F-4514-A84B-B182-15A7E68CA8FD}" type="sibTrans" cxnId="{A2F13CDE-3760-714D-B874-2F4E033F8424}">
      <dgm:prSet/>
      <dgm:spPr/>
      <dgm:t>
        <a:bodyPr/>
        <a:lstStyle/>
        <a:p>
          <a:endParaRPr lang="en-US"/>
        </a:p>
      </dgm:t>
    </dgm:pt>
    <dgm:pt modelId="{C954D419-A8AB-234B-90DD-CB3C1A77C91D}">
      <dgm:prSet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Conclusion</a:t>
          </a:r>
          <a:endParaRPr lang="en-US" b="1" dirty="0">
            <a:solidFill>
              <a:srgbClr val="C00000"/>
            </a:solidFill>
          </a:endParaRPr>
        </a:p>
      </dgm:t>
    </dgm:pt>
    <dgm:pt modelId="{92D6E8DB-2458-3648-8097-CF8DBFF1A8D2}" type="parTrans" cxnId="{6C46C96E-D1C8-824A-9BD8-26B63A1B9C8D}">
      <dgm:prSet/>
      <dgm:spPr/>
      <dgm:t>
        <a:bodyPr/>
        <a:lstStyle/>
        <a:p>
          <a:endParaRPr lang="en-US"/>
        </a:p>
      </dgm:t>
    </dgm:pt>
    <dgm:pt modelId="{4F67DBDD-2AAC-4B42-8004-61CBEF6DA75E}" type="sibTrans" cxnId="{6C46C96E-D1C8-824A-9BD8-26B63A1B9C8D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6CCE9-BD24-E64D-BB12-0DBA84C6711A}" type="pres">
      <dgm:prSet presAssocID="{97541717-8575-E04B-A353-927E79580B27}" presName="parentLin" presStyleCnt="0"/>
      <dgm:spPr/>
      <dgm:t>
        <a:bodyPr/>
        <a:lstStyle/>
        <a:p>
          <a:endParaRPr lang="en-US"/>
        </a:p>
      </dgm:t>
    </dgm:pt>
    <dgm:pt modelId="{B7F2D2BC-EBD8-E54E-9893-5D9F886A164F}" type="pres">
      <dgm:prSet presAssocID="{97541717-8575-E04B-A353-927E79580B2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996E67C-892C-194A-AD1B-6CD79D26A0C2}" type="pres">
      <dgm:prSet presAssocID="{97541717-8575-E04B-A353-927E79580B2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2E259-A199-FC42-95C3-519F0DC701D6}" type="pres">
      <dgm:prSet presAssocID="{97541717-8575-E04B-A353-927E79580B27}" presName="negativeSpace" presStyleCnt="0"/>
      <dgm:spPr/>
      <dgm:t>
        <a:bodyPr/>
        <a:lstStyle/>
        <a:p>
          <a:endParaRPr lang="en-US"/>
        </a:p>
      </dgm:t>
    </dgm:pt>
    <dgm:pt modelId="{911449C6-1150-F44D-BF70-FD967C12B345}" type="pres">
      <dgm:prSet presAssocID="{97541717-8575-E04B-A353-927E79580B27}" presName="childText" presStyleLbl="conFgAcc1" presStyleIdx="0" presStyleCnt="6" custLinFactY="18335" custLinFactNeighborX="11207" custLinFactNeighborY="1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992CFE5A-6C05-2549-93AF-F7000762937A}" type="pres">
      <dgm:prSet presAssocID="{3434D003-4B2E-E646-8DA9-6D976532D872}" presName="spaceBetweenRectangles" presStyleCnt="0"/>
      <dgm:spPr/>
      <dgm:t>
        <a:bodyPr/>
        <a:lstStyle/>
        <a:p>
          <a:endParaRPr lang="en-US"/>
        </a:p>
      </dgm:t>
    </dgm:pt>
    <dgm:pt modelId="{1A0405C3-1B5E-D742-A0FC-BFBD0E33B4BB}" type="pres">
      <dgm:prSet presAssocID="{29F31B90-A59C-3B43-AFB3-23206C471D42}" presName="parentLin" presStyleCnt="0"/>
      <dgm:spPr/>
      <dgm:t>
        <a:bodyPr/>
        <a:lstStyle/>
        <a:p>
          <a:endParaRPr lang="en-US"/>
        </a:p>
      </dgm:t>
    </dgm:pt>
    <dgm:pt modelId="{F7324076-5A56-2D45-926C-245C0C71C64D}" type="pres">
      <dgm:prSet presAssocID="{29F31B90-A59C-3B43-AFB3-23206C471D4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7F3D9DF-2273-5C49-82DE-513F23726C74}" type="pres">
      <dgm:prSet presAssocID="{29F31B90-A59C-3B43-AFB3-23206C471D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24E77-3EAE-5042-9954-D3FCB224AF3F}" type="pres">
      <dgm:prSet presAssocID="{29F31B90-A59C-3B43-AFB3-23206C471D42}" presName="negativeSpace" presStyleCnt="0"/>
      <dgm:spPr/>
      <dgm:t>
        <a:bodyPr/>
        <a:lstStyle/>
        <a:p>
          <a:endParaRPr lang="en-US"/>
        </a:p>
      </dgm:t>
    </dgm:pt>
    <dgm:pt modelId="{E605609C-BB42-E547-B6EA-9C072BC8AA9D}" type="pres">
      <dgm:prSet presAssocID="{29F31B90-A59C-3B43-AFB3-23206C471D42}" presName="childText" presStyleLbl="conFgAcc1" presStyleIdx="1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20B5F10-2742-A041-82E0-1CBEB3910E65}" type="pres">
      <dgm:prSet presAssocID="{E271551E-0738-F447-8F4A-C9074F5B7445}" presName="spaceBetweenRectangles" presStyleCnt="0"/>
      <dgm:spPr/>
      <dgm:t>
        <a:bodyPr/>
        <a:lstStyle/>
        <a:p>
          <a:endParaRPr lang="en-US"/>
        </a:p>
      </dgm:t>
    </dgm:pt>
    <dgm:pt modelId="{3BE7C352-74C4-5E49-AC62-3BB5307C0BD2}" type="pres">
      <dgm:prSet presAssocID="{83D864C4-22F0-8946-977E-7E05E5BCDB94}" presName="parentLin" presStyleCnt="0"/>
      <dgm:spPr/>
      <dgm:t>
        <a:bodyPr/>
        <a:lstStyle/>
        <a:p>
          <a:endParaRPr lang="en-US"/>
        </a:p>
      </dgm:t>
    </dgm:pt>
    <dgm:pt modelId="{BDD95AE8-5431-F343-8A59-42DDC49794EA}" type="pres">
      <dgm:prSet presAssocID="{83D864C4-22F0-8946-977E-7E05E5BCDB94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B234984-01D3-3B4F-A9EE-5A4D7879A393}" type="pres">
      <dgm:prSet presAssocID="{83D864C4-22F0-8946-977E-7E05E5BCDB9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A122F-F533-3A44-8AD5-80059F5D95FE}" type="pres">
      <dgm:prSet presAssocID="{83D864C4-22F0-8946-977E-7E05E5BCDB94}" presName="negativeSpace" presStyleCnt="0"/>
      <dgm:spPr/>
      <dgm:t>
        <a:bodyPr/>
        <a:lstStyle/>
        <a:p>
          <a:endParaRPr lang="en-US"/>
        </a:p>
      </dgm:t>
    </dgm:pt>
    <dgm:pt modelId="{062BFD1F-B930-B546-917A-D48D640C5E58}" type="pres">
      <dgm:prSet presAssocID="{83D864C4-22F0-8946-977E-7E05E5BCDB94}" presName="childText" presStyleLbl="conFgAcc1" presStyleIdx="2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DD61BE45-146C-7C45-8E4A-B767AD4EF665}" type="pres">
      <dgm:prSet presAssocID="{621E30D9-AFD1-F846-B1B9-87D31D53531A}" presName="spaceBetweenRectangles" presStyleCnt="0"/>
      <dgm:spPr/>
      <dgm:t>
        <a:bodyPr/>
        <a:lstStyle/>
        <a:p>
          <a:endParaRPr lang="en-US"/>
        </a:p>
      </dgm:t>
    </dgm:pt>
    <dgm:pt modelId="{E0BBD0B7-01CB-F741-8DF7-FFA9154F8581}" type="pres">
      <dgm:prSet presAssocID="{F69FFED0-6E2B-E040-AD6F-9609116EAA0E}" presName="parentLin" presStyleCnt="0"/>
      <dgm:spPr/>
      <dgm:t>
        <a:bodyPr/>
        <a:lstStyle/>
        <a:p>
          <a:endParaRPr lang="en-US"/>
        </a:p>
      </dgm:t>
    </dgm:pt>
    <dgm:pt modelId="{331A5424-C13B-6147-ACE9-48C1BD8CC8E0}" type="pres">
      <dgm:prSet presAssocID="{F69FFED0-6E2B-E040-AD6F-9609116EAA0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BEAB53ED-6379-3942-8B7B-C2504803AA55}" type="pres">
      <dgm:prSet presAssocID="{F69FFED0-6E2B-E040-AD6F-9609116EAA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9E724-AA03-8443-82B2-291B2C5F02F7}" type="pres">
      <dgm:prSet presAssocID="{F69FFED0-6E2B-E040-AD6F-9609116EAA0E}" presName="negativeSpace" presStyleCnt="0"/>
      <dgm:spPr/>
      <dgm:t>
        <a:bodyPr/>
        <a:lstStyle/>
        <a:p>
          <a:endParaRPr lang="en-US"/>
        </a:p>
      </dgm:t>
    </dgm:pt>
    <dgm:pt modelId="{43DEDAB7-0CB2-184B-8251-A7E157BCE6C5}" type="pres">
      <dgm:prSet presAssocID="{F69FFED0-6E2B-E040-AD6F-9609116EAA0E}" presName="childText" presStyleLbl="conFgAcc1" presStyleIdx="3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6F36A6FF-31C4-7141-9EE6-F7ABB461304C}" type="pres">
      <dgm:prSet presAssocID="{94E0AC4F-4514-A84B-B182-15A7E68CA8FD}" presName="spaceBetweenRectangles" presStyleCnt="0"/>
      <dgm:spPr/>
      <dgm:t>
        <a:bodyPr/>
        <a:lstStyle/>
        <a:p>
          <a:endParaRPr lang="en-US"/>
        </a:p>
      </dgm:t>
    </dgm:pt>
    <dgm:pt modelId="{DC30BF6C-6C7D-414B-B7F2-AA3D7238D18E}" type="pres">
      <dgm:prSet presAssocID="{D98FADA8-68C5-C449-AB89-0804EE10A2C9}" presName="parentLin" presStyleCnt="0"/>
      <dgm:spPr/>
      <dgm:t>
        <a:bodyPr/>
        <a:lstStyle/>
        <a:p>
          <a:endParaRPr lang="en-US"/>
        </a:p>
      </dgm:t>
    </dgm:pt>
    <dgm:pt modelId="{90672BC7-33E2-074E-AC72-F8AF6C466BE9}" type="pres">
      <dgm:prSet presAssocID="{D98FADA8-68C5-C449-AB89-0804EE10A2C9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BC526F4-FD41-C043-938F-50FB639152F4}" type="pres">
      <dgm:prSet presAssocID="{D98FADA8-68C5-C449-AB89-0804EE10A2C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7496F-6BC5-2247-B7E2-EF1DB48C418C}" type="pres">
      <dgm:prSet presAssocID="{D98FADA8-68C5-C449-AB89-0804EE10A2C9}" presName="negativeSpace" presStyleCnt="0"/>
      <dgm:spPr/>
      <dgm:t>
        <a:bodyPr/>
        <a:lstStyle/>
        <a:p>
          <a:endParaRPr lang="en-US"/>
        </a:p>
      </dgm:t>
    </dgm:pt>
    <dgm:pt modelId="{33145F37-E233-0A41-8764-DF5E74BF59A2}" type="pres">
      <dgm:prSet presAssocID="{D98FADA8-68C5-C449-AB89-0804EE10A2C9}" presName="childText" presStyleLbl="conFgAcc1" presStyleIdx="4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FE2A9147-9D13-284C-8B62-3BC920555D6B}" type="pres">
      <dgm:prSet presAssocID="{84AB27B7-E481-9F40-8B92-31B2D927F466}" presName="spaceBetweenRectangles" presStyleCnt="0"/>
      <dgm:spPr/>
      <dgm:t>
        <a:bodyPr/>
        <a:lstStyle/>
        <a:p>
          <a:endParaRPr lang="en-US"/>
        </a:p>
      </dgm:t>
    </dgm:pt>
    <dgm:pt modelId="{2F1B33A1-7698-4C49-8426-02331F6FE045}" type="pres">
      <dgm:prSet presAssocID="{C954D419-A8AB-234B-90DD-CB3C1A77C91D}" presName="parentLin" presStyleCnt="0"/>
      <dgm:spPr/>
      <dgm:t>
        <a:bodyPr/>
        <a:lstStyle/>
        <a:p>
          <a:endParaRPr lang="en-US"/>
        </a:p>
      </dgm:t>
    </dgm:pt>
    <dgm:pt modelId="{0585B5CE-EA57-A24A-B61F-E29422B3A672}" type="pres">
      <dgm:prSet presAssocID="{C954D419-A8AB-234B-90DD-CB3C1A77C91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FC41EA5D-2C6D-C748-98AC-9A9677664D6A}" type="pres">
      <dgm:prSet presAssocID="{C954D419-A8AB-234B-90DD-CB3C1A77C91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0A22A-4E50-8E4A-8D5A-EE6E9433EC99}" type="pres">
      <dgm:prSet presAssocID="{C954D419-A8AB-234B-90DD-CB3C1A77C91D}" presName="negativeSpace" presStyleCnt="0"/>
      <dgm:spPr/>
      <dgm:t>
        <a:bodyPr/>
        <a:lstStyle/>
        <a:p>
          <a:endParaRPr lang="en-US"/>
        </a:p>
      </dgm:t>
    </dgm:pt>
    <dgm:pt modelId="{05C84FDF-D063-CB46-8625-957B59CE6BED}" type="pres">
      <dgm:prSet presAssocID="{C954D419-A8AB-234B-90DD-CB3C1A77C91D}" presName="childText" presStyleLbl="conFgAcc1" presStyleIdx="5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12D7AF57-0987-F348-9818-35299812B498}" type="presOf" srcId="{97541717-8575-E04B-A353-927E79580B27}" destId="{B7F2D2BC-EBD8-E54E-9893-5D9F886A164F}" srcOrd="0" destOrd="0" presId="urn:microsoft.com/office/officeart/2005/8/layout/list1"/>
    <dgm:cxn modelId="{881BF87C-4737-2149-B058-7BCBC43F24C6}" type="presOf" srcId="{83D864C4-22F0-8946-977E-7E05E5BCDB94}" destId="{BDD95AE8-5431-F343-8A59-42DDC49794EA}" srcOrd="0" destOrd="0" presId="urn:microsoft.com/office/officeart/2005/8/layout/list1"/>
    <dgm:cxn modelId="{2F2FF901-5E53-0B45-BBB8-040C3CDE5E4D}" type="presOf" srcId="{F69FFED0-6E2B-E040-AD6F-9609116EAA0E}" destId="{331A5424-C13B-6147-ACE9-48C1BD8CC8E0}" srcOrd="0" destOrd="0" presId="urn:microsoft.com/office/officeart/2005/8/layout/list1"/>
    <dgm:cxn modelId="{77DC41F0-5BEB-E94E-BC88-3567C2D3002D}" type="presOf" srcId="{83D864C4-22F0-8946-977E-7E05E5BCDB94}" destId="{9B234984-01D3-3B4F-A9EE-5A4D7879A393}" srcOrd="1" destOrd="0" presId="urn:microsoft.com/office/officeart/2005/8/layout/list1"/>
    <dgm:cxn modelId="{C59CA464-A71B-CF44-A02C-921D714D863E}" srcId="{ED288544-AC39-4B4D-AE59-3264A90498F6}" destId="{83D864C4-22F0-8946-977E-7E05E5BCDB94}" srcOrd="2" destOrd="0" parTransId="{A5866A9F-BEB7-744D-A09E-39CC27A68CB6}" sibTransId="{621E30D9-AFD1-F846-B1B9-87D31D53531A}"/>
    <dgm:cxn modelId="{053A236D-3C48-AE46-9CA6-95412A92EF92}" srcId="{ED288544-AC39-4B4D-AE59-3264A90498F6}" destId="{97541717-8575-E04B-A353-927E79580B27}" srcOrd="0" destOrd="0" parTransId="{77D30431-8EF4-8240-82C5-043773F88767}" sibTransId="{3434D003-4B2E-E646-8DA9-6D976532D872}"/>
    <dgm:cxn modelId="{39D8979A-89BD-B54A-9D5E-2FE29DEEB6ED}" type="presOf" srcId="{29F31B90-A59C-3B43-AFB3-23206C471D42}" destId="{E7F3D9DF-2273-5C49-82DE-513F23726C74}" srcOrd="1" destOrd="0" presId="urn:microsoft.com/office/officeart/2005/8/layout/list1"/>
    <dgm:cxn modelId="{A8903EF9-1437-274F-B1BE-9EE346D2B5D6}" type="presOf" srcId="{ED288544-AC39-4B4D-AE59-3264A90498F6}" destId="{6D7D895A-6EF2-4983-8493-C94145F21AFF}" srcOrd="0" destOrd="0" presId="urn:microsoft.com/office/officeart/2005/8/layout/list1"/>
    <dgm:cxn modelId="{9439E29C-D69F-9844-B0CE-E2E8F8FFBA14}" srcId="{ED288544-AC39-4B4D-AE59-3264A90498F6}" destId="{D98FADA8-68C5-C449-AB89-0804EE10A2C9}" srcOrd="4" destOrd="0" parTransId="{9C08748B-EB23-1C42-B490-1A40CD02F4B4}" sibTransId="{84AB27B7-E481-9F40-8B92-31B2D927F466}"/>
    <dgm:cxn modelId="{6C46C96E-D1C8-824A-9BD8-26B63A1B9C8D}" srcId="{ED288544-AC39-4B4D-AE59-3264A90498F6}" destId="{C954D419-A8AB-234B-90DD-CB3C1A77C91D}" srcOrd="5" destOrd="0" parTransId="{92D6E8DB-2458-3648-8097-CF8DBFF1A8D2}" sibTransId="{4F67DBDD-2AAC-4B42-8004-61CBEF6DA75E}"/>
    <dgm:cxn modelId="{D600A152-656F-F149-B74A-FD11D63DEC1B}" type="presOf" srcId="{D98FADA8-68C5-C449-AB89-0804EE10A2C9}" destId="{90672BC7-33E2-074E-AC72-F8AF6C466BE9}" srcOrd="0" destOrd="0" presId="urn:microsoft.com/office/officeart/2005/8/layout/list1"/>
    <dgm:cxn modelId="{E26E8032-2DF6-BA4E-89FE-31E591909948}" type="presOf" srcId="{F69FFED0-6E2B-E040-AD6F-9609116EAA0E}" destId="{BEAB53ED-6379-3942-8B7B-C2504803AA55}" srcOrd="1" destOrd="0" presId="urn:microsoft.com/office/officeart/2005/8/layout/list1"/>
    <dgm:cxn modelId="{1142C37D-1516-154D-B055-DEFDB9473C23}" srcId="{ED288544-AC39-4B4D-AE59-3264A90498F6}" destId="{29F31B90-A59C-3B43-AFB3-23206C471D42}" srcOrd="1" destOrd="0" parTransId="{3951BB2E-FE5C-D244-99CA-82C5E3461A6B}" sibTransId="{E271551E-0738-F447-8F4A-C9074F5B7445}"/>
    <dgm:cxn modelId="{86A376C7-6FE8-744F-8293-B51ECF7865F4}" type="presOf" srcId="{97541717-8575-E04B-A353-927E79580B27}" destId="{6996E67C-892C-194A-AD1B-6CD79D26A0C2}" srcOrd="1" destOrd="0" presId="urn:microsoft.com/office/officeart/2005/8/layout/list1"/>
    <dgm:cxn modelId="{044F1B7F-DB29-7242-AB1A-C680CE3310EB}" type="presOf" srcId="{D98FADA8-68C5-C449-AB89-0804EE10A2C9}" destId="{9BC526F4-FD41-C043-938F-50FB639152F4}" srcOrd="1" destOrd="0" presId="urn:microsoft.com/office/officeart/2005/8/layout/list1"/>
    <dgm:cxn modelId="{02D7F9A4-EFA7-7141-A50D-6B0C3D899490}" type="presOf" srcId="{29F31B90-A59C-3B43-AFB3-23206C471D42}" destId="{F7324076-5A56-2D45-926C-245C0C71C64D}" srcOrd="0" destOrd="0" presId="urn:microsoft.com/office/officeart/2005/8/layout/list1"/>
    <dgm:cxn modelId="{E1C96681-E6E9-0642-B3C8-70DB3E3E5985}" type="presOf" srcId="{C954D419-A8AB-234B-90DD-CB3C1A77C91D}" destId="{FC41EA5D-2C6D-C748-98AC-9A9677664D6A}" srcOrd="1" destOrd="0" presId="urn:microsoft.com/office/officeart/2005/8/layout/list1"/>
    <dgm:cxn modelId="{0C14C4B5-8227-6F46-B29D-88D81A838116}" type="presOf" srcId="{C954D419-A8AB-234B-90DD-CB3C1A77C91D}" destId="{0585B5CE-EA57-A24A-B61F-E29422B3A672}" srcOrd="0" destOrd="0" presId="urn:microsoft.com/office/officeart/2005/8/layout/list1"/>
    <dgm:cxn modelId="{A2F13CDE-3760-714D-B874-2F4E033F8424}" srcId="{ED288544-AC39-4B4D-AE59-3264A90498F6}" destId="{F69FFED0-6E2B-E040-AD6F-9609116EAA0E}" srcOrd="3" destOrd="0" parTransId="{E0D205B7-85FF-C94A-A1B6-865D848DFFD0}" sibTransId="{94E0AC4F-4514-A84B-B182-15A7E68CA8FD}"/>
    <dgm:cxn modelId="{A41B55BE-09D7-2E40-BC26-9A238A386C60}" type="presParOf" srcId="{6D7D895A-6EF2-4983-8493-C94145F21AFF}" destId="{0376CCE9-BD24-E64D-BB12-0DBA84C6711A}" srcOrd="0" destOrd="0" presId="urn:microsoft.com/office/officeart/2005/8/layout/list1"/>
    <dgm:cxn modelId="{2B98412B-3900-6E4C-8C39-A951F044B11B}" type="presParOf" srcId="{0376CCE9-BD24-E64D-BB12-0DBA84C6711A}" destId="{B7F2D2BC-EBD8-E54E-9893-5D9F886A164F}" srcOrd="0" destOrd="0" presId="urn:microsoft.com/office/officeart/2005/8/layout/list1"/>
    <dgm:cxn modelId="{47B7CE5F-90C4-9E42-BCBF-05A88B3A5ABD}" type="presParOf" srcId="{0376CCE9-BD24-E64D-BB12-0DBA84C6711A}" destId="{6996E67C-892C-194A-AD1B-6CD79D26A0C2}" srcOrd="1" destOrd="0" presId="urn:microsoft.com/office/officeart/2005/8/layout/list1"/>
    <dgm:cxn modelId="{016BCF88-3323-2342-95FD-4AC59C3E9F5B}" type="presParOf" srcId="{6D7D895A-6EF2-4983-8493-C94145F21AFF}" destId="{DDD2E259-A199-FC42-95C3-519F0DC701D6}" srcOrd="1" destOrd="0" presId="urn:microsoft.com/office/officeart/2005/8/layout/list1"/>
    <dgm:cxn modelId="{E78E59F1-944B-074E-8CA8-D79DF90CF88E}" type="presParOf" srcId="{6D7D895A-6EF2-4983-8493-C94145F21AFF}" destId="{911449C6-1150-F44D-BF70-FD967C12B345}" srcOrd="2" destOrd="0" presId="urn:microsoft.com/office/officeart/2005/8/layout/list1"/>
    <dgm:cxn modelId="{FF79AC72-D5F3-474A-95C7-CBB6C702C4C3}" type="presParOf" srcId="{6D7D895A-6EF2-4983-8493-C94145F21AFF}" destId="{992CFE5A-6C05-2549-93AF-F7000762937A}" srcOrd="3" destOrd="0" presId="urn:microsoft.com/office/officeart/2005/8/layout/list1"/>
    <dgm:cxn modelId="{472FBB2C-100C-2B49-B680-F4F65CDF1F53}" type="presParOf" srcId="{6D7D895A-6EF2-4983-8493-C94145F21AFF}" destId="{1A0405C3-1B5E-D742-A0FC-BFBD0E33B4BB}" srcOrd="4" destOrd="0" presId="urn:microsoft.com/office/officeart/2005/8/layout/list1"/>
    <dgm:cxn modelId="{D1DC7EC2-998E-D44D-A008-D3FABC3EA2F2}" type="presParOf" srcId="{1A0405C3-1B5E-D742-A0FC-BFBD0E33B4BB}" destId="{F7324076-5A56-2D45-926C-245C0C71C64D}" srcOrd="0" destOrd="0" presId="urn:microsoft.com/office/officeart/2005/8/layout/list1"/>
    <dgm:cxn modelId="{28291EF9-0DA8-AD43-949F-11C877CD4F99}" type="presParOf" srcId="{1A0405C3-1B5E-D742-A0FC-BFBD0E33B4BB}" destId="{E7F3D9DF-2273-5C49-82DE-513F23726C74}" srcOrd="1" destOrd="0" presId="urn:microsoft.com/office/officeart/2005/8/layout/list1"/>
    <dgm:cxn modelId="{9F377E5F-39E2-3E4E-AAE2-204D0E9A6F0B}" type="presParOf" srcId="{6D7D895A-6EF2-4983-8493-C94145F21AFF}" destId="{30824E77-3EAE-5042-9954-D3FCB224AF3F}" srcOrd="5" destOrd="0" presId="urn:microsoft.com/office/officeart/2005/8/layout/list1"/>
    <dgm:cxn modelId="{F8C851D9-73E7-BF4E-96B5-A3EE0003D11A}" type="presParOf" srcId="{6D7D895A-6EF2-4983-8493-C94145F21AFF}" destId="{E605609C-BB42-E547-B6EA-9C072BC8AA9D}" srcOrd="6" destOrd="0" presId="urn:microsoft.com/office/officeart/2005/8/layout/list1"/>
    <dgm:cxn modelId="{1504DEB6-DD7B-1547-B4A6-817C01046BD3}" type="presParOf" srcId="{6D7D895A-6EF2-4983-8493-C94145F21AFF}" destId="{620B5F10-2742-A041-82E0-1CBEB3910E65}" srcOrd="7" destOrd="0" presId="urn:microsoft.com/office/officeart/2005/8/layout/list1"/>
    <dgm:cxn modelId="{C5FC5BCA-BC1B-B940-921B-C486E45CB4DF}" type="presParOf" srcId="{6D7D895A-6EF2-4983-8493-C94145F21AFF}" destId="{3BE7C352-74C4-5E49-AC62-3BB5307C0BD2}" srcOrd="8" destOrd="0" presId="urn:microsoft.com/office/officeart/2005/8/layout/list1"/>
    <dgm:cxn modelId="{1867E895-CC5C-9144-9EC6-0B4A058BAABB}" type="presParOf" srcId="{3BE7C352-74C4-5E49-AC62-3BB5307C0BD2}" destId="{BDD95AE8-5431-F343-8A59-42DDC49794EA}" srcOrd="0" destOrd="0" presId="urn:microsoft.com/office/officeart/2005/8/layout/list1"/>
    <dgm:cxn modelId="{F0215A74-ABDD-BA43-8075-3C05E7AF2BD0}" type="presParOf" srcId="{3BE7C352-74C4-5E49-AC62-3BB5307C0BD2}" destId="{9B234984-01D3-3B4F-A9EE-5A4D7879A393}" srcOrd="1" destOrd="0" presId="urn:microsoft.com/office/officeart/2005/8/layout/list1"/>
    <dgm:cxn modelId="{689A8C1F-6597-AD4B-9AD5-830AF6A5FD23}" type="presParOf" srcId="{6D7D895A-6EF2-4983-8493-C94145F21AFF}" destId="{F1EA122F-F533-3A44-8AD5-80059F5D95FE}" srcOrd="9" destOrd="0" presId="urn:microsoft.com/office/officeart/2005/8/layout/list1"/>
    <dgm:cxn modelId="{6EEE0297-87C9-DF41-8F01-7102A0B6D513}" type="presParOf" srcId="{6D7D895A-6EF2-4983-8493-C94145F21AFF}" destId="{062BFD1F-B930-B546-917A-D48D640C5E58}" srcOrd="10" destOrd="0" presId="urn:microsoft.com/office/officeart/2005/8/layout/list1"/>
    <dgm:cxn modelId="{9E00335D-47AE-C44E-8367-E4E75A51E417}" type="presParOf" srcId="{6D7D895A-6EF2-4983-8493-C94145F21AFF}" destId="{DD61BE45-146C-7C45-8E4A-B767AD4EF665}" srcOrd="11" destOrd="0" presId="urn:microsoft.com/office/officeart/2005/8/layout/list1"/>
    <dgm:cxn modelId="{ED908243-1410-0447-8117-F727950538A7}" type="presParOf" srcId="{6D7D895A-6EF2-4983-8493-C94145F21AFF}" destId="{E0BBD0B7-01CB-F741-8DF7-FFA9154F8581}" srcOrd="12" destOrd="0" presId="urn:microsoft.com/office/officeart/2005/8/layout/list1"/>
    <dgm:cxn modelId="{EC32EC6C-47BB-2547-9C56-F1A2E86D0BE2}" type="presParOf" srcId="{E0BBD0B7-01CB-F741-8DF7-FFA9154F8581}" destId="{331A5424-C13B-6147-ACE9-48C1BD8CC8E0}" srcOrd="0" destOrd="0" presId="urn:microsoft.com/office/officeart/2005/8/layout/list1"/>
    <dgm:cxn modelId="{CACE35EE-CFD1-6C45-BED8-8E351B215483}" type="presParOf" srcId="{E0BBD0B7-01CB-F741-8DF7-FFA9154F8581}" destId="{BEAB53ED-6379-3942-8B7B-C2504803AA55}" srcOrd="1" destOrd="0" presId="urn:microsoft.com/office/officeart/2005/8/layout/list1"/>
    <dgm:cxn modelId="{1FD8A7B4-768D-1942-857A-B3A5DA23D50F}" type="presParOf" srcId="{6D7D895A-6EF2-4983-8493-C94145F21AFF}" destId="{0869E724-AA03-8443-82B2-291B2C5F02F7}" srcOrd="13" destOrd="0" presId="urn:microsoft.com/office/officeart/2005/8/layout/list1"/>
    <dgm:cxn modelId="{408B7ADF-58D8-D948-B88E-8F29FDF02B58}" type="presParOf" srcId="{6D7D895A-6EF2-4983-8493-C94145F21AFF}" destId="{43DEDAB7-0CB2-184B-8251-A7E157BCE6C5}" srcOrd="14" destOrd="0" presId="urn:microsoft.com/office/officeart/2005/8/layout/list1"/>
    <dgm:cxn modelId="{CF45377C-F53B-9247-8089-44F144DD7512}" type="presParOf" srcId="{6D7D895A-6EF2-4983-8493-C94145F21AFF}" destId="{6F36A6FF-31C4-7141-9EE6-F7ABB461304C}" srcOrd="15" destOrd="0" presId="urn:microsoft.com/office/officeart/2005/8/layout/list1"/>
    <dgm:cxn modelId="{5545EA43-7CFF-FF40-A485-F05A8392D0C9}" type="presParOf" srcId="{6D7D895A-6EF2-4983-8493-C94145F21AFF}" destId="{DC30BF6C-6C7D-414B-B7F2-AA3D7238D18E}" srcOrd="16" destOrd="0" presId="urn:microsoft.com/office/officeart/2005/8/layout/list1"/>
    <dgm:cxn modelId="{874ABFAF-F5EA-4643-B71C-7B9234A7394C}" type="presParOf" srcId="{DC30BF6C-6C7D-414B-B7F2-AA3D7238D18E}" destId="{90672BC7-33E2-074E-AC72-F8AF6C466BE9}" srcOrd="0" destOrd="0" presId="urn:microsoft.com/office/officeart/2005/8/layout/list1"/>
    <dgm:cxn modelId="{3141620A-2DA4-6D47-BDBD-80C85204FDCD}" type="presParOf" srcId="{DC30BF6C-6C7D-414B-B7F2-AA3D7238D18E}" destId="{9BC526F4-FD41-C043-938F-50FB639152F4}" srcOrd="1" destOrd="0" presId="urn:microsoft.com/office/officeart/2005/8/layout/list1"/>
    <dgm:cxn modelId="{E95A8539-B1F5-6445-AA3D-C57C89244D61}" type="presParOf" srcId="{6D7D895A-6EF2-4983-8493-C94145F21AFF}" destId="{1857496F-6BC5-2247-B7E2-EF1DB48C418C}" srcOrd="17" destOrd="0" presId="urn:microsoft.com/office/officeart/2005/8/layout/list1"/>
    <dgm:cxn modelId="{6242602C-1689-914F-8DAB-22E123339E91}" type="presParOf" srcId="{6D7D895A-6EF2-4983-8493-C94145F21AFF}" destId="{33145F37-E233-0A41-8764-DF5E74BF59A2}" srcOrd="18" destOrd="0" presId="urn:microsoft.com/office/officeart/2005/8/layout/list1"/>
    <dgm:cxn modelId="{8EEA8337-D7BE-7B48-B893-444B1FDD6B2E}" type="presParOf" srcId="{6D7D895A-6EF2-4983-8493-C94145F21AFF}" destId="{FE2A9147-9D13-284C-8B62-3BC920555D6B}" srcOrd="19" destOrd="0" presId="urn:microsoft.com/office/officeart/2005/8/layout/list1"/>
    <dgm:cxn modelId="{57FBF943-9D63-694A-99F0-FA3A3D8F127E}" type="presParOf" srcId="{6D7D895A-6EF2-4983-8493-C94145F21AFF}" destId="{2F1B33A1-7698-4C49-8426-02331F6FE045}" srcOrd="20" destOrd="0" presId="urn:microsoft.com/office/officeart/2005/8/layout/list1"/>
    <dgm:cxn modelId="{2208072E-1863-C64A-8BAE-6BD6C2073CA0}" type="presParOf" srcId="{2F1B33A1-7698-4C49-8426-02331F6FE045}" destId="{0585B5CE-EA57-A24A-B61F-E29422B3A672}" srcOrd="0" destOrd="0" presId="urn:microsoft.com/office/officeart/2005/8/layout/list1"/>
    <dgm:cxn modelId="{869E0DC1-10D5-EA42-AEEC-E1D07C40B03C}" type="presParOf" srcId="{2F1B33A1-7698-4C49-8426-02331F6FE045}" destId="{FC41EA5D-2C6D-C748-98AC-9A9677664D6A}" srcOrd="1" destOrd="0" presId="urn:microsoft.com/office/officeart/2005/8/layout/list1"/>
    <dgm:cxn modelId="{9ADC08CA-79EB-3448-83F0-CA9C33423229}" type="presParOf" srcId="{6D7D895A-6EF2-4983-8493-C94145F21AFF}" destId="{1120A22A-4E50-8E4A-8D5A-EE6E9433EC99}" srcOrd="21" destOrd="0" presId="urn:microsoft.com/office/officeart/2005/8/layout/list1"/>
    <dgm:cxn modelId="{8E116BD7-4141-634F-A0BC-9FBA883E2DC2}" type="presParOf" srcId="{6D7D895A-6EF2-4983-8493-C94145F21AFF}" destId="{05C84FDF-D063-CB46-8625-957B59CE6BED}" srcOrd="22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49C6-1150-F44D-BF70-FD967C12B345}">
      <dsp:nvSpPr>
        <dsp:cNvPr id="0" name=""/>
        <dsp:cNvSpPr/>
      </dsp:nvSpPr>
      <dsp:spPr>
        <a:xfrm>
          <a:off x="0" y="350543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6E67C-892C-194A-AD1B-6CD79D26A0C2}">
      <dsp:nvSpPr>
        <dsp:cNvPr id="0" name=""/>
        <dsp:cNvSpPr/>
      </dsp:nvSpPr>
      <dsp:spPr>
        <a:xfrm>
          <a:off x="414046" y="28397"/>
          <a:ext cx="579664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What’s Batch ?</a:t>
          </a:r>
          <a:endParaRPr lang="en-US" sz="1300" b="1" kern="1200" dirty="0"/>
        </a:p>
      </dsp:txBody>
      <dsp:txXfrm>
        <a:off x="432780" y="47131"/>
        <a:ext cx="5759176" cy="346292"/>
      </dsp:txXfrm>
    </dsp:sp>
    <dsp:sp modelId="{E605609C-BB42-E547-B6EA-9C072BC8AA9D}">
      <dsp:nvSpPr>
        <dsp:cNvPr id="0" name=""/>
        <dsp:cNvSpPr/>
      </dsp:nvSpPr>
      <dsp:spPr>
        <a:xfrm>
          <a:off x="0" y="809957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D9DF-2273-5C49-82DE-513F23726C74}">
      <dsp:nvSpPr>
        <dsp:cNvPr id="0" name=""/>
        <dsp:cNvSpPr/>
      </dsp:nvSpPr>
      <dsp:spPr>
        <a:xfrm>
          <a:off x="414046" y="618077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History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636811"/>
        <a:ext cx="5759176" cy="346292"/>
      </dsp:txXfrm>
    </dsp:sp>
    <dsp:sp modelId="{062BFD1F-B930-B546-917A-D48D640C5E58}">
      <dsp:nvSpPr>
        <dsp:cNvPr id="0" name=""/>
        <dsp:cNvSpPr/>
      </dsp:nvSpPr>
      <dsp:spPr>
        <a:xfrm>
          <a:off x="0" y="139963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34984-01D3-3B4F-A9EE-5A4D7879A393}">
      <dsp:nvSpPr>
        <dsp:cNvPr id="0" name=""/>
        <dsp:cNvSpPr/>
      </dsp:nvSpPr>
      <dsp:spPr>
        <a:xfrm>
          <a:off x="414046" y="120775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Types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226492"/>
        <a:ext cx="5759176" cy="346292"/>
      </dsp:txXfrm>
    </dsp:sp>
    <dsp:sp modelId="{43DEDAB7-0CB2-184B-8251-A7E157BCE6C5}">
      <dsp:nvSpPr>
        <dsp:cNvPr id="0" name=""/>
        <dsp:cNvSpPr/>
      </dsp:nvSpPr>
      <dsp:spPr>
        <a:xfrm>
          <a:off x="0" y="198931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B53ED-6379-3942-8B7B-C2504803AA55}">
      <dsp:nvSpPr>
        <dsp:cNvPr id="0" name=""/>
        <dsp:cNvSpPr/>
      </dsp:nvSpPr>
      <dsp:spPr>
        <a:xfrm>
          <a:off x="414046" y="179743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Best practices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816172"/>
        <a:ext cx="5759176" cy="346292"/>
      </dsp:txXfrm>
    </dsp:sp>
    <dsp:sp modelId="{33145F37-E233-0A41-8764-DF5E74BF59A2}">
      <dsp:nvSpPr>
        <dsp:cNvPr id="0" name=""/>
        <dsp:cNvSpPr/>
      </dsp:nvSpPr>
      <dsp:spPr>
        <a:xfrm>
          <a:off x="0" y="257899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26F4-FD41-C043-938F-50FB639152F4}">
      <dsp:nvSpPr>
        <dsp:cNvPr id="0" name=""/>
        <dsp:cNvSpPr/>
      </dsp:nvSpPr>
      <dsp:spPr>
        <a:xfrm>
          <a:off x="414046" y="238711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Demo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405852"/>
        <a:ext cx="5759176" cy="346292"/>
      </dsp:txXfrm>
    </dsp:sp>
    <dsp:sp modelId="{05C84FDF-D063-CB46-8625-957B59CE6BED}">
      <dsp:nvSpPr>
        <dsp:cNvPr id="0" name=""/>
        <dsp:cNvSpPr/>
      </dsp:nvSpPr>
      <dsp:spPr>
        <a:xfrm>
          <a:off x="0" y="316867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1EA5D-2C6D-C748-98AC-9A9677664D6A}">
      <dsp:nvSpPr>
        <dsp:cNvPr id="0" name=""/>
        <dsp:cNvSpPr/>
      </dsp:nvSpPr>
      <dsp:spPr>
        <a:xfrm>
          <a:off x="414046" y="297679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Conclusion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995532"/>
        <a:ext cx="5759176" cy="346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49C6-1150-F44D-BF70-FD967C12B345}">
      <dsp:nvSpPr>
        <dsp:cNvPr id="0" name=""/>
        <dsp:cNvSpPr/>
      </dsp:nvSpPr>
      <dsp:spPr>
        <a:xfrm>
          <a:off x="0" y="350543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6E67C-892C-194A-AD1B-6CD79D26A0C2}">
      <dsp:nvSpPr>
        <dsp:cNvPr id="0" name=""/>
        <dsp:cNvSpPr/>
      </dsp:nvSpPr>
      <dsp:spPr>
        <a:xfrm>
          <a:off x="414046" y="28397"/>
          <a:ext cx="5796644" cy="383760"/>
        </a:xfrm>
        <a:prstGeom prst="round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What’s Batch ?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47131"/>
        <a:ext cx="5759176" cy="346292"/>
      </dsp:txXfrm>
    </dsp:sp>
    <dsp:sp modelId="{E605609C-BB42-E547-B6EA-9C072BC8AA9D}">
      <dsp:nvSpPr>
        <dsp:cNvPr id="0" name=""/>
        <dsp:cNvSpPr/>
      </dsp:nvSpPr>
      <dsp:spPr>
        <a:xfrm>
          <a:off x="0" y="809957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D9DF-2273-5C49-82DE-513F23726C74}">
      <dsp:nvSpPr>
        <dsp:cNvPr id="0" name=""/>
        <dsp:cNvSpPr/>
      </dsp:nvSpPr>
      <dsp:spPr>
        <a:xfrm>
          <a:off x="414046" y="618077"/>
          <a:ext cx="5796644" cy="383760"/>
        </a:xfrm>
        <a:prstGeom prst="roundRect">
          <a:avLst/>
        </a:prstGeom>
        <a:solidFill>
          <a:srgbClr val="969696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History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636811"/>
        <a:ext cx="5759176" cy="346292"/>
      </dsp:txXfrm>
    </dsp:sp>
    <dsp:sp modelId="{062BFD1F-B930-B546-917A-D48D640C5E58}">
      <dsp:nvSpPr>
        <dsp:cNvPr id="0" name=""/>
        <dsp:cNvSpPr/>
      </dsp:nvSpPr>
      <dsp:spPr>
        <a:xfrm>
          <a:off x="0" y="139963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34984-01D3-3B4F-A9EE-5A4D7879A393}">
      <dsp:nvSpPr>
        <dsp:cNvPr id="0" name=""/>
        <dsp:cNvSpPr/>
      </dsp:nvSpPr>
      <dsp:spPr>
        <a:xfrm>
          <a:off x="414046" y="120775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Types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226492"/>
        <a:ext cx="5759176" cy="346292"/>
      </dsp:txXfrm>
    </dsp:sp>
    <dsp:sp modelId="{43DEDAB7-0CB2-184B-8251-A7E157BCE6C5}">
      <dsp:nvSpPr>
        <dsp:cNvPr id="0" name=""/>
        <dsp:cNvSpPr/>
      </dsp:nvSpPr>
      <dsp:spPr>
        <a:xfrm>
          <a:off x="0" y="198931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B53ED-6379-3942-8B7B-C2504803AA55}">
      <dsp:nvSpPr>
        <dsp:cNvPr id="0" name=""/>
        <dsp:cNvSpPr/>
      </dsp:nvSpPr>
      <dsp:spPr>
        <a:xfrm>
          <a:off x="414046" y="179743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solidFill>
                <a:srgbClr val="C00000"/>
              </a:solidFill>
            </a:rPr>
            <a:t>Best practices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816172"/>
        <a:ext cx="5759176" cy="346292"/>
      </dsp:txXfrm>
    </dsp:sp>
    <dsp:sp modelId="{33145F37-E233-0A41-8764-DF5E74BF59A2}">
      <dsp:nvSpPr>
        <dsp:cNvPr id="0" name=""/>
        <dsp:cNvSpPr/>
      </dsp:nvSpPr>
      <dsp:spPr>
        <a:xfrm>
          <a:off x="0" y="257899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26F4-FD41-C043-938F-50FB639152F4}">
      <dsp:nvSpPr>
        <dsp:cNvPr id="0" name=""/>
        <dsp:cNvSpPr/>
      </dsp:nvSpPr>
      <dsp:spPr>
        <a:xfrm>
          <a:off x="414046" y="2387118"/>
          <a:ext cx="5796644" cy="38376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</a:rPr>
            <a:t>Demo</a:t>
          </a:r>
          <a:endParaRPr lang="en-US" sz="1300" b="1" kern="1200" dirty="0">
            <a:solidFill>
              <a:srgbClr val="FFFFFF"/>
            </a:solidFill>
          </a:endParaRPr>
        </a:p>
      </dsp:txBody>
      <dsp:txXfrm>
        <a:off x="432780" y="2405852"/>
        <a:ext cx="5759176" cy="346292"/>
      </dsp:txXfrm>
    </dsp:sp>
    <dsp:sp modelId="{05C84FDF-D063-CB46-8625-957B59CE6BED}">
      <dsp:nvSpPr>
        <dsp:cNvPr id="0" name=""/>
        <dsp:cNvSpPr/>
      </dsp:nvSpPr>
      <dsp:spPr>
        <a:xfrm>
          <a:off x="0" y="316867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1EA5D-2C6D-C748-98AC-9A9677664D6A}">
      <dsp:nvSpPr>
        <dsp:cNvPr id="0" name=""/>
        <dsp:cNvSpPr/>
      </dsp:nvSpPr>
      <dsp:spPr>
        <a:xfrm>
          <a:off x="414046" y="297679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Conclusion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995532"/>
        <a:ext cx="5759176" cy="3462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49C6-1150-F44D-BF70-FD967C12B345}">
      <dsp:nvSpPr>
        <dsp:cNvPr id="0" name=""/>
        <dsp:cNvSpPr/>
      </dsp:nvSpPr>
      <dsp:spPr>
        <a:xfrm>
          <a:off x="0" y="350543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6E67C-892C-194A-AD1B-6CD79D26A0C2}">
      <dsp:nvSpPr>
        <dsp:cNvPr id="0" name=""/>
        <dsp:cNvSpPr/>
      </dsp:nvSpPr>
      <dsp:spPr>
        <a:xfrm>
          <a:off x="414046" y="28397"/>
          <a:ext cx="5796644" cy="383760"/>
        </a:xfrm>
        <a:prstGeom prst="round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What’s Batch ?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47131"/>
        <a:ext cx="5759176" cy="346292"/>
      </dsp:txXfrm>
    </dsp:sp>
    <dsp:sp modelId="{E605609C-BB42-E547-B6EA-9C072BC8AA9D}">
      <dsp:nvSpPr>
        <dsp:cNvPr id="0" name=""/>
        <dsp:cNvSpPr/>
      </dsp:nvSpPr>
      <dsp:spPr>
        <a:xfrm>
          <a:off x="0" y="809957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D9DF-2273-5C49-82DE-513F23726C74}">
      <dsp:nvSpPr>
        <dsp:cNvPr id="0" name=""/>
        <dsp:cNvSpPr/>
      </dsp:nvSpPr>
      <dsp:spPr>
        <a:xfrm>
          <a:off x="414046" y="618077"/>
          <a:ext cx="5796644" cy="383760"/>
        </a:xfrm>
        <a:prstGeom prst="roundRect">
          <a:avLst/>
        </a:prstGeom>
        <a:solidFill>
          <a:srgbClr val="969696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History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636811"/>
        <a:ext cx="5759176" cy="346292"/>
      </dsp:txXfrm>
    </dsp:sp>
    <dsp:sp modelId="{062BFD1F-B930-B546-917A-D48D640C5E58}">
      <dsp:nvSpPr>
        <dsp:cNvPr id="0" name=""/>
        <dsp:cNvSpPr/>
      </dsp:nvSpPr>
      <dsp:spPr>
        <a:xfrm>
          <a:off x="0" y="139963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34984-01D3-3B4F-A9EE-5A4D7879A393}">
      <dsp:nvSpPr>
        <dsp:cNvPr id="0" name=""/>
        <dsp:cNvSpPr/>
      </dsp:nvSpPr>
      <dsp:spPr>
        <a:xfrm>
          <a:off x="414046" y="120775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Types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226492"/>
        <a:ext cx="5759176" cy="346292"/>
      </dsp:txXfrm>
    </dsp:sp>
    <dsp:sp modelId="{43DEDAB7-0CB2-184B-8251-A7E157BCE6C5}">
      <dsp:nvSpPr>
        <dsp:cNvPr id="0" name=""/>
        <dsp:cNvSpPr/>
      </dsp:nvSpPr>
      <dsp:spPr>
        <a:xfrm>
          <a:off x="0" y="198931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B53ED-6379-3942-8B7B-C2504803AA55}">
      <dsp:nvSpPr>
        <dsp:cNvPr id="0" name=""/>
        <dsp:cNvSpPr/>
      </dsp:nvSpPr>
      <dsp:spPr>
        <a:xfrm>
          <a:off x="414046" y="179743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solidFill>
                <a:srgbClr val="C00000"/>
              </a:solidFill>
            </a:rPr>
            <a:t>Best practices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816172"/>
        <a:ext cx="5759176" cy="346292"/>
      </dsp:txXfrm>
    </dsp:sp>
    <dsp:sp modelId="{33145F37-E233-0A41-8764-DF5E74BF59A2}">
      <dsp:nvSpPr>
        <dsp:cNvPr id="0" name=""/>
        <dsp:cNvSpPr/>
      </dsp:nvSpPr>
      <dsp:spPr>
        <a:xfrm>
          <a:off x="0" y="257899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26F4-FD41-C043-938F-50FB639152F4}">
      <dsp:nvSpPr>
        <dsp:cNvPr id="0" name=""/>
        <dsp:cNvSpPr/>
      </dsp:nvSpPr>
      <dsp:spPr>
        <a:xfrm>
          <a:off x="414046" y="238711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Demo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405852"/>
        <a:ext cx="5759176" cy="346292"/>
      </dsp:txXfrm>
    </dsp:sp>
    <dsp:sp modelId="{05C84FDF-D063-CB46-8625-957B59CE6BED}">
      <dsp:nvSpPr>
        <dsp:cNvPr id="0" name=""/>
        <dsp:cNvSpPr/>
      </dsp:nvSpPr>
      <dsp:spPr>
        <a:xfrm>
          <a:off x="0" y="316867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1EA5D-2C6D-C748-98AC-9A9677664D6A}">
      <dsp:nvSpPr>
        <dsp:cNvPr id="0" name=""/>
        <dsp:cNvSpPr/>
      </dsp:nvSpPr>
      <dsp:spPr>
        <a:xfrm>
          <a:off x="414046" y="2976798"/>
          <a:ext cx="5796644" cy="38376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</a:rPr>
            <a:t>Conclusion</a:t>
          </a:r>
          <a:endParaRPr lang="en-US" sz="1300" b="1" kern="1200" dirty="0">
            <a:solidFill>
              <a:srgbClr val="FFFFFF"/>
            </a:solidFill>
          </a:endParaRPr>
        </a:p>
      </dsp:txBody>
      <dsp:txXfrm>
        <a:off x="432780" y="2995532"/>
        <a:ext cx="5759176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CB663-964A-074F-9D32-11384DD60257}">
      <dsp:nvSpPr>
        <dsp:cNvPr id="0" name=""/>
        <dsp:cNvSpPr/>
      </dsp:nvSpPr>
      <dsp:spPr>
        <a:xfrm>
          <a:off x="5535" y="738933"/>
          <a:ext cx="2390683" cy="17845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Records or values are retrieved from files</a:t>
          </a:r>
          <a:endParaRPr lang="en-US" sz="2500" kern="1200" dirty="0"/>
        </a:p>
      </dsp:txBody>
      <dsp:txXfrm>
        <a:off x="47350" y="780748"/>
        <a:ext cx="2307053" cy="1742779"/>
      </dsp:txXfrm>
    </dsp:sp>
    <dsp:sp modelId="{BEF6BB38-6450-A748-B2E1-D538E426AED8}">
      <dsp:nvSpPr>
        <dsp:cNvPr id="0" name=""/>
        <dsp:cNvSpPr/>
      </dsp:nvSpPr>
      <dsp:spPr>
        <a:xfrm>
          <a:off x="5535" y="2523528"/>
          <a:ext cx="2390683" cy="7673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File driven</a:t>
          </a:r>
          <a:endParaRPr lang="en-US" sz="2800" kern="1200" dirty="0"/>
        </a:p>
      </dsp:txBody>
      <dsp:txXfrm>
        <a:off x="5535" y="2523528"/>
        <a:ext cx="1683579" cy="767375"/>
      </dsp:txXfrm>
    </dsp:sp>
    <dsp:sp modelId="{E67538B1-5BDF-7D48-9220-3D5357B299A2}">
      <dsp:nvSpPr>
        <dsp:cNvPr id="0" name=""/>
        <dsp:cNvSpPr/>
      </dsp:nvSpPr>
      <dsp:spPr>
        <a:xfrm>
          <a:off x="1756743" y="2645419"/>
          <a:ext cx="836739" cy="8367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A4019-D6CF-444F-BFA6-785DA44BB6D0}">
      <dsp:nvSpPr>
        <dsp:cNvPr id="0" name=""/>
        <dsp:cNvSpPr/>
      </dsp:nvSpPr>
      <dsp:spPr>
        <a:xfrm>
          <a:off x="2800779" y="738933"/>
          <a:ext cx="2390683" cy="17845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Rows or values are retrieved from file</a:t>
          </a:r>
          <a:endParaRPr lang="en-US" sz="2500" kern="1200" dirty="0"/>
        </a:p>
      </dsp:txBody>
      <dsp:txXfrm>
        <a:off x="2842594" y="780748"/>
        <a:ext cx="2307053" cy="1742779"/>
      </dsp:txXfrm>
    </dsp:sp>
    <dsp:sp modelId="{CC59A1F1-9721-F948-A446-AA994B519590}">
      <dsp:nvSpPr>
        <dsp:cNvPr id="0" name=""/>
        <dsp:cNvSpPr/>
      </dsp:nvSpPr>
      <dsp:spPr>
        <a:xfrm>
          <a:off x="2800779" y="2523528"/>
          <a:ext cx="2390683" cy="7673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Database driven</a:t>
          </a:r>
          <a:endParaRPr lang="en-US" sz="2800" kern="1200" dirty="0"/>
        </a:p>
      </dsp:txBody>
      <dsp:txXfrm>
        <a:off x="2800779" y="2523528"/>
        <a:ext cx="1683579" cy="767375"/>
      </dsp:txXfrm>
    </dsp:sp>
    <dsp:sp modelId="{7A239BD6-71A6-3C46-8FE1-3878AE120DAD}">
      <dsp:nvSpPr>
        <dsp:cNvPr id="0" name=""/>
        <dsp:cNvSpPr/>
      </dsp:nvSpPr>
      <dsp:spPr>
        <a:xfrm>
          <a:off x="4551988" y="2645419"/>
          <a:ext cx="836739" cy="8367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4FAB1-79C4-1644-ADC4-1E57A4B2ADDF}">
      <dsp:nvSpPr>
        <dsp:cNvPr id="0" name=""/>
        <dsp:cNvSpPr/>
      </dsp:nvSpPr>
      <dsp:spPr>
        <a:xfrm>
          <a:off x="5596024" y="738933"/>
          <a:ext cx="2390683" cy="17845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Messages are retrieved from a message queue</a:t>
          </a:r>
          <a:endParaRPr lang="en-US" sz="2500" kern="1200" dirty="0"/>
        </a:p>
      </dsp:txBody>
      <dsp:txXfrm>
        <a:off x="5637839" y="780748"/>
        <a:ext cx="2307053" cy="1742779"/>
      </dsp:txXfrm>
    </dsp:sp>
    <dsp:sp modelId="{190A0D7F-1B1C-F24F-BD60-DE6D30F9F5F8}">
      <dsp:nvSpPr>
        <dsp:cNvPr id="0" name=""/>
        <dsp:cNvSpPr/>
      </dsp:nvSpPr>
      <dsp:spPr>
        <a:xfrm>
          <a:off x="5596024" y="2523528"/>
          <a:ext cx="2390683" cy="7673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Message driven</a:t>
          </a:r>
          <a:endParaRPr lang="en-US" sz="2800" kern="1200" dirty="0"/>
        </a:p>
      </dsp:txBody>
      <dsp:txXfrm>
        <a:off x="5596024" y="2523528"/>
        <a:ext cx="1683579" cy="767375"/>
      </dsp:txXfrm>
    </dsp:sp>
    <dsp:sp modelId="{4BD69623-F07D-0542-8FF0-7B60F61E6D9D}">
      <dsp:nvSpPr>
        <dsp:cNvPr id="0" name=""/>
        <dsp:cNvSpPr/>
      </dsp:nvSpPr>
      <dsp:spPr>
        <a:xfrm>
          <a:off x="7347232" y="2645419"/>
          <a:ext cx="836739" cy="83673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49C6-1150-F44D-BF70-FD967C12B345}">
      <dsp:nvSpPr>
        <dsp:cNvPr id="0" name=""/>
        <dsp:cNvSpPr/>
      </dsp:nvSpPr>
      <dsp:spPr>
        <a:xfrm>
          <a:off x="0" y="350543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6E67C-892C-194A-AD1B-6CD79D26A0C2}">
      <dsp:nvSpPr>
        <dsp:cNvPr id="0" name=""/>
        <dsp:cNvSpPr/>
      </dsp:nvSpPr>
      <dsp:spPr>
        <a:xfrm>
          <a:off x="414046" y="28397"/>
          <a:ext cx="5796644" cy="383760"/>
        </a:xfrm>
        <a:prstGeom prst="round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What’s Batch ?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47131"/>
        <a:ext cx="5759176" cy="346292"/>
      </dsp:txXfrm>
    </dsp:sp>
    <dsp:sp modelId="{E605609C-BB42-E547-B6EA-9C072BC8AA9D}">
      <dsp:nvSpPr>
        <dsp:cNvPr id="0" name=""/>
        <dsp:cNvSpPr/>
      </dsp:nvSpPr>
      <dsp:spPr>
        <a:xfrm>
          <a:off x="0" y="809957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D9DF-2273-5C49-82DE-513F23726C74}">
      <dsp:nvSpPr>
        <dsp:cNvPr id="0" name=""/>
        <dsp:cNvSpPr/>
      </dsp:nvSpPr>
      <dsp:spPr>
        <a:xfrm>
          <a:off x="414046" y="618077"/>
          <a:ext cx="5796644" cy="38376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History of batch frameworks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432780" y="636811"/>
        <a:ext cx="5759176" cy="346292"/>
      </dsp:txXfrm>
    </dsp:sp>
    <dsp:sp modelId="{062BFD1F-B930-B546-917A-D48D640C5E58}">
      <dsp:nvSpPr>
        <dsp:cNvPr id="0" name=""/>
        <dsp:cNvSpPr/>
      </dsp:nvSpPr>
      <dsp:spPr>
        <a:xfrm>
          <a:off x="0" y="139963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34984-01D3-3B4F-A9EE-5A4D7879A393}">
      <dsp:nvSpPr>
        <dsp:cNvPr id="0" name=""/>
        <dsp:cNvSpPr/>
      </dsp:nvSpPr>
      <dsp:spPr>
        <a:xfrm>
          <a:off x="414046" y="120775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Types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226492"/>
        <a:ext cx="5759176" cy="346292"/>
      </dsp:txXfrm>
    </dsp:sp>
    <dsp:sp modelId="{43DEDAB7-0CB2-184B-8251-A7E157BCE6C5}">
      <dsp:nvSpPr>
        <dsp:cNvPr id="0" name=""/>
        <dsp:cNvSpPr/>
      </dsp:nvSpPr>
      <dsp:spPr>
        <a:xfrm>
          <a:off x="0" y="198931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B53ED-6379-3942-8B7B-C2504803AA55}">
      <dsp:nvSpPr>
        <dsp:cNvPr id="0" name=""/>
        <dsp:cNvSpPr/>
      </dsp:nvSpPr>
      <dsp:spPr>
        <a:xfrm>
          <a:off x="414046" y="179743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solidFill>
                <a:srgbClr val="C00000"/>
              </a:solidFill>
            </a:rPr>
            <a:t>Best practices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816172"/>
        <a:ext cx="5759176" cy="346292"/>
      </dsp:txXfrm>
    </dsp:sp>
    <dsp:sp modelId="{33145F37-E233-0A41-8764-DF5E74BF59A2}">
      <dsp:nvSpPr>
        <dsp:cNvPr id="0" name=""/>
        <dsp:cNvSpPr/>
      </dsp:nvSpPr>
      <dsp:spPr>
        <a:xfrm>
          <a:off x="0" y="257899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26F4-FD41-C043-938F-50FB639152F4}">
      <dsp:nvSpPr>
        <dsp:cNvPr id="0" name=""/>
        <dsp:cNvSpPr/>
      </dsp:nvSpPr>
      <dsp:spPr>
        <a:xfrm>
          <a:off x="414046" y="238711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Demo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405852"/>
        <a:ext cx="5759176" cy="346292"/>
      </dsp:txXfrm>
    </dsp:sp>
    <dsp:sp modelId="{05C84FDF-D063-CB46-8625-957B59CE6BED}">
      <dsp:nvSpPr>
        <dsp:cNvPr id="0" name=""/>
        <dsp:cNvSpPr/>
      </dsp:nvSpPr>
      <dsp:spPr>
        <a:xfrm>
          <a:off x="0" y="316867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1EA5D-2C6D-C748-98AC-9A9677664D6A}">
      <dsp:nvSpPr>
        <dsp:cNvPr id="0" name=""/>
        <dsp:cNvSpPr/>
      </dsp:nvSpPr>
      <dsp:spPr>
        <a:xfrm>
          <a:off x="414046" y="297679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Conclusion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995532"/>
        <a:ext cx="5759176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49C6-1150-F44D-BF70-FD967C12B345}">
      <dsp:nvSpPr>
        <dsp:cNvPr id="0" name=""/>
        <dsp:cNvSpPr/>
      </dsp:nvSpPr>
      <dsp:spPr>
        <a:xfrm>
          <a:off x="0" y="350543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6E67C-892C-194A-AD1B-6CD79D26A0C2}">
      <dsp:nvSpPr>
        <dsp:cNvPr id="0" name=""/>
        <dsp:cNvSpPr/>
      </dsp:nvSpPr>
      <dsp:spPr>
        <a:xfrm>
          <a:off x="414046" y="28397"/>
          <a:ext cx="5796644" cy="383760"/>
        </a:xfrm>
        <a:prstGeom prst="round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What’s Batch ?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47131"/>
        <a:ext cx="5759176" cy="346292"/>
      </dsp:txXfrm>
    </dsp:sp>
    <dsp:sp modelId="{E605609C-BB42-E547-B6EA-9C072BC8AA9D}">
      <dsp:nvSpPr>
        <dsp:cNvPr id="0" name=""/>
        <dsp:cNvSpPr/>
      </dsp:nvSpPr>
      <dsp:spPr>
        <a:xfrm>
          <a:off x="0" y="809957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D9DF-2273-5C49-82DE-513F23726C74}">
      <dsp:nvSpPr>
        <dsp:cNvPr id="0" name=""/>
        <dsp:cNvSpPr/>
      </dsp:nvSpPr>
      <dsp:spPr>
        <a:xfrm>
          <a:off x="414046" y="618077"/>
          <a:ext cx="5796644" cy="383760"/>
        </a:xfrm>
        <a:prstGeom prst="roundRect">
          <a:avLst/>
        </a:prstGeom>
        <a:solidFill>
          <a:srgbClr val="969696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History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636811"/>
        <a:ext cx="5759176" cy="346292"/>
      </dsp:txXfrm>
    </dsp:sp>
    <dsp:sp modelId="{062BFD1F-B930-B546-917A-D48D640C5E58}">
      <dsp:nvSpPr>
        <dsp:cNvPr id="0" name=""/>
        <dsp:cNvSpPr/>
      </dsp:nvSpPr>
      <dsp:spPr>
        <a:xfrm>
          <a:off x="0" y="139963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34984-01D3-3B4F-A9EE-5A4D7879A393}">
      <dsp:nvSpPr>
        <dsp:cNvPr id="0" name=""/>
        <dsp:cNvSpPr/>
      </dsp:nvSpPr>
      <dsp:spPr>
        <a:xfrm>
          <a:off x="414046" y="1207758"/>
          <a:ext cx="5796644" cy="38376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FF"/>
              </a:solidFill>
            </a:rPr>
            <a:t>Types of batch frameworks</a:t>
          </a:r>
          <a:endParaRPr lang="en-US" sz="1300" b="1" kern="1200" dirty="0">
            <a:solidFill>
              <a:srgbClr val="FFFFFF"/>
            </a:solidFill>
          </a:endParaRPr>
        </a:p>
      </dsp:txBody>
      <dsp:txXfrm>
        <a:off x="432780" y="1226492"/>
        <a:ext cx="5759176" cy="346292"/>
      </dsp:txXfrm>
    </dsp:sp>
    <dsp:sp modelId="{43DEDAB7-0CB2-184B-8251-A7E157BCE6C5}">
      <dsp:nvSpPr>
        <dsp:cNvPr id="0" name=""/>
        <dsp:cNvSpPr/>
      </dsp:nvSpPr>
      <dsp:spPr>
        <a:xfrm>
          <a:off x="0" y="198931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B53ED-6379-3942-8B7B-C2504803AA55}">
      <dsp:nvSpPr>
        <dsp:cNvPr id="0" name=""/>
        <dsp:cNvSpPr/>
      </dsp:nvSpPr>
      <dsp:spPr>
        <a:xfrm>
          <a:off x="414046" y="179743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solidFill>
                <a:srgbClr val="C00000"/>
              </a:solidFill>
            </a:rPr>
            <a:t>Best practices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816172"/>
        <a:ext cx="5759176" cy="346292"/>
      </dsp:txXfrm>
    </dsp:sp>
    <dsp:sp modelId="{33145F37-E233-0A41-8764-DF5E74BF59A2}">
      <dsp:nvSpPr>
        <dsp:cNvPr id="0" name=""/>
        <dsp:cNvSpPr/>
      </dsp:nvSpPr>
      <dsp:spPr>
        <a:xfrm>
          <a:off x="0" y="257899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26F4-FD41-C043-938F-50FB639152F4}">
      <dsp:nvSpPr>
        <dsp:cNvPr id="0" name=""/>
        <dsp:cNvSpPr/>
      </dsp:nvSpPr>
      <dsp:spPr>
        <a:xfrm>
          <a:off x="414046" y="238711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Demo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405852"/>
        <a:ext cx="5759176" cy="346292"/>
      </dsp:txXfrm>
    </dsp:sp>
    <dsp:sp modelId="{05C84FDF-D063-CB46-8625-957B59CE6BED}">
      <dsp:nvSpPr>
        <dsp:cNvPr id="0" name=""/>
        <dsp:cNvSpPr/>
      </dsp:nvSpPr>
      <dsp:spPr>
        <a:xfrm>
          <a:off x="0" y="316867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1EA5D-2C6D-C748-98AC-9A9677664D6A}">
      <dsp:nvSpPr>
        <dsp:cNvPr id="0" name=""/>
        <dsp:cNvSpPr/>
      </dsp:nvSpPr>
      <dsp:spPr>
        <a:xfrm>
          <a:off x="414046" y="297679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Conclusion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995532"/>
        <a:ext cx="5759176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D09FD-1F3D-5048-85F7-A7860D2A8005}">
      <dsp:nvSpPr>
        <dsp:cNvPr id="0" name=""/>
        <dsp:cNvSpPr/>
      </dsp:nvSpPr>
      <dsp:spPr>
        <a:xfrm>
          <a:off x="0" y="25939"/>
          <a:ext cx="5703651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 POJO</a:t>
          </a:r>
          <a:endParaRPr lang="en-US" sz="2800" kern="1200" dirty="0"/>
        </a:p>
      </dsp:txBody>
      <dsp:txXfrm>
        <a:off x="31984" y="57923"/>
        <a:ext cx="5639683" cy="591232"/>
      </dsp:txXfrm>
    </dsp:sp>
    <dsp:sp modelId="{53C2D9C5-4B81-BF4C-BB9C-41A3551B5258}">
      <dsp:nvSpPr>
        <dsp:cNvPr id="0" name=""/>
        <dsp:cNvSpPr/>
      </dsp:nvSpPr>
      <dsp:spPr>
        <a:xfrm>
          <a:off x="0" y="761779"/>
          <a:ext cx="5703651" cy="65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 Custom Framework</a:t>
          </a:r>
          <a:endParaRPr lang="en-US" sz="2800" kern="1200" dirty="0"/>
        </a:p>
      </dsp:txBody>
      <dsp:txXfrm>
        <a:off x="31984" y="793763"/>
        <a:ext cx="5639683" cy="591232"/>
      </dsp:txXfrm>
    </dsp:sp>
    <dsp:sp modelId="{91A42DF5-B145-994F-A8C1-BA42D86A047F}">
      <dsp:nvSpPr>
        <dsp:cNvPr id="0" name=""/>
        <dsp:cNvSpPr/>
      </dsp:nvSpPr>
      <dsp:spPr>
        <a:xfrm>
          <a:off x="0" y="1497619"/>
          <a:ext cx="5703651" cy="65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3. EJB / CDI</a:t>
          </a:r>
          <a:endParaRPr lang="en-US" sz="2800" kern="1200" dirty="0"/>
        </a:p>
      </dsp:txBody>
      <dsp:txXfrm>
        <a:off x="31984" y="1529603"/>
        <a:ext cx="5639683" cy="591232"/>
      </dsp:txXfrm>
    </dsp:sp>
    <dsp:sp modelId="{87A5CE3F-E84D-1F4C-86E8-9E187872DE60}">
      <dsp:nvSpPr>
        <dsp:cNvPr id="0" name=""/>
        <dsp:cNvSpPr/>
      </dsp:nvSpPr>
      <dsp:spPr>
        <a:xfrm>
          <a:off x="0" y="2233459"/>
          <a:ext cx="5703651" cy="65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4. EJB with embedded container</a:t>
          </a:r>
          <a:endParaRPr lang="en-US" sz="2800" kern="1200" dirty="0"/>
        </a:p>
      </dsp:txBody>
      <dsp:txXfrm>
        <a:off x="31984" y="2265443"/>
        <a:ext cx="5639683" cy="591232"/>
      </dsp:txXfrm>
    </dsp:sp>
    <dsp:sp modelId="{CE80C751-98E5-EF48-9FF3-6DC71909961B}">
      <dsp:nvSpPr>
        <dsp:cNvPr id="0" name=""/>
        <dsp:cNvSpPr/>
      </dsp:nvSpPr>
      <dsp:spPr>
        <a:xfrm>
          <a:off x="0" y="2969299"/>
          <a:ext cx="5703651" cy="655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5. JSR-352</a:t>
          </a:r>
          <a:endParaRPr lang="en-US" sz="2800" kern="1200" dirty="0"/>
        </a:p>
      </dsp:txBody>
      <dsp:txXfrm>
        <a:off x="31984" y="3001283"/>
        <a:ext cx="5639683" cy="591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34C77-8A35-1746-8F34-5A936C91C633}">
      <dsp:nvSpPr>
        <dsp:cNvPr id="0" name=""/>
        <dsp:cNvSpPr/>
      </dsp:nvSpPr>
      <dsp:spPr>
        <a:xfrm>
          <a:off x="0" y="3308288"/>
          <a:ext cx="2845902" cy="7292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Execution</a:t>
          </a:r>
          <a:endParaRPr lang="en-US" sz="1700" kern="1200" dirty="0"/>
        </a:p>
      </dsp:txBody>
      <dsp:txXfrm>
        <a:off x="0" y="3308288"/>
        <a:ext cx="2845902" cy="729257"/>
      </dsp:txXfrm>
    </dsp:sp>
    <dsp:sp modelId="{89765537-D0C9-9C4A-913A-8BFEC291891A}">
      <dsp:nvSpPr>
        <dsp:cNvPr id="0" name=""/>
        <dsp:cNvSpPr/>
      </dsp:nvSpPr>
      <dsp:spPr>
        <a:xfrm rot="10800000">
          <a:off x="0" y="2222700"/>
          <a:ext cx="2845902" cy="1121598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Planning &amp; Optimization of data retrieval path</a:t>
          </a:r>
          <a:endParaRPr lang="en-US" sz="1700" kern="1200" dirty="0"/>
        </a:p>
      </dsp:txBody>
      <dsp:txXfrm rot="10800000">
        <a:off x="0" y="2222700"/>
        <a:ext cx="2845902" cy="728781"/>
      </dsp:txXfrm>
    </dsp:sp>
    <dsp:sp modelId="{325947BA-F285-6448-8C47-54B08DE67640}">
      <dsp:nvSpPr>
        <dsp:cNvPr id="0" name=""/>
        <dsp:cNvSpPr/>
      </dsp:nvSpPr>
      <dsp:spPr>
        <a:xfrm rot="10800000">
          <a:off x="0" y="1112041"/>
          <a:ext cx="2845902" cy="1121598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Compilation of SQL query</a:t>
          </a:r>
          <a:endParaRPr lang="en-US" sz="1700" kern="1200" dirty="0"/>
        </a:p>
      </dsp:txBody>
      <dsp:txXfrm rot="10800000">
        <a:off x="0" y="1112041"/>
        <a:ext cx="2845902" cy="728781"/>
      </dsp:txXfrm>
    </dsp:sp>
    <dsp:sp modelId="{C7E5EAE0-9592-884D-920C-DF9F862D15D8}">
      <dsp:nvSpPr>
        <dsp:cNvPr id="0" name=""/>
        <dsp:cNvSpPr/>
      </dsp:nvSpPr>
      <dsp:spPr>
        <a:xfrm rot="10800000">
          <a:off x="0" y="1381"/>
          <a:ext cx="2845902" cy="1121598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Parsing of SQL query</a:t>
          </a:r>
          <a:endParaRPr lang="en-US" sz="1700" kern="1200" dirty="0"/>
        </a:p>
      </dsp:txBody>
      <dsp:txXfrm rot="10800000">
        <a:off x="0" y="1381"/>
        <a:ext cx="2845902" cy="728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34C77-8A35-1746-8F34-5A936C91C633}">
      <dsp:nvSpPr>
        <dsp:cNvPr id="0" name=""/>
        <dsp:cNvSpPr/>
      </dsp:nvSpPr>
      <dsp:spPr>
        <a:xfrm>
          <a:off x="0" y="2397510"/>
          <a:ext cx="2845902" cy="160932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Execution</a:t>
          </a:r>
          <a:endParaRPr lang="en-US" sz="2200" kern="1200" dirty="0"/>
        </a:p>
      </dsp:txBody>
      <dsp:txXfrm>
        <a:off x="0" y="2397510"/>
        <a:ext cx="2845902" cy="1609328"/>
      </dsp:txXfrm>
    </dsp:sp>
    <dsp:sp modelId="{C7E5EAE0-9592-884D-920C-DF9F862D15D8}">
      <dsp:nvSpPr>
        <dsp:cNvPr id="0" name=""/>
        <dsp:cNvSpPr/>
      </dsp:nvSpPr>
      <dsp:spPr>
        <a:xfrm rot="10800000">
          <a:off x="0" y="57152"/>
          <a:ext cx="2845902" cy="2475146"/>
        </a:xfrm>
        <a:prstGeom prst="upArrowCallou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 </a:t>
          </a:r>
          <a:r>
            <a:rPr lang="en-US" sz="2200" kern="1200" dirty="0" err="1" smtClean="0"/>
            <a:t>PreparedStatement</a:t>
          </a:r>
          <a:endParaRPr lang="en-US" sz="2200" kern="1200" dirty="0"/>
        </a:p>
      </dsp:txBody>
      <dsp:txXfrm rot="10800000">
        <a:off x="0" y="57152"/>
        <a:ext cx="2845902" cy="16082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92B64-2584-5B43-AD40-8D1171FAAB41}">
      <dsp:nvSpPr>
        <dsp:cNvPr id="0" name=""/>
        <dsp:cNvSpPr/>
      </dsp:nvSpPr>
      <dsp:spPr>
        <a:xfrm>
          <a:off x="6122" y="504129"/>
          <a:ext cx="1829903" cy="1097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Implement artifacts</a:t>
          </a:r>
          <a:endParaRPr lang="en-US" sz="2300" kern="1200" dirty="0"/>
        </a:p>
      </dsp:txBody>
      <dsp:txXfrm>
        <a:off x="38280" y="536287"/>
        <a:ext cx="1765587" cy="1033626"/>
      </dsp:txXfrm>
    </dsp:sp>
    <dsp:sp modelId="{CC1AA521-4088-604D-931C-9B8DA402C601}">
      <dsp:nvSpPr>
        <dsp:cNvPr id="0" name=""/>
        <dsp:cNvSpPr/>
      </dsp:nvSpPr>
      <dsp:spPr>
        <a:xfrm>
          <a:off x="2019016" y="826192"/>
          <a:ext cx="387939" cy="4538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019016" y="916955"/>
        <a:ext cx="271557" cy="272290"/>
      </dsp:txXfrm>
    </dsp:sp>
    <dsp:sp modelId="{DBF4FBC5-972D-9547-AC22-833F1963E2F6}">
      <dsp:nvSpPr>
        <dsp:cNvPr id="0" name=""/>
        <dsp:cNvSpPr/>
      </dsp:nvSpPr>
      <dsp:spPr>
        <a:xfrm>
          <a:off x="2567987" y="504129"/>
          <a:ext cx="1829903" cy="1097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Orchestrate execution</a:t>
          </a:r>
          <a:endParaRPr lang="en-US" sz="2300" kern="1200" dirty="0"/>
        </a:p>
      </dsp:txBody>
      <dsp:txXfrm>
        <a:off x="2600145" y="536287"/>
        <a:ext cx="1765587" cy="1033626"/>
      </dsp:txXfrm>
    </dsp:sp>
    <dsp:sp modelId="{77BCD404-E742-8047-ACC2-7A154BC0CAA2}">
      <dsp:nvSpPr>
        <dsp:cNvPr id="0" name=""/>
        <dsp:cNvSpPr/>
      </dsp:nvSpPr>
      <dsp:spPr>
        <a:xfrm>
          <a:off x="4580881" y="826192"/>
          <a:ext cx="387939" cy="4538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580881" y="916955"/>
        <a:ext cx="271557" cy="272290"/>
      </dsp:txXfrm>
    </dsp:sp>
    <dsp:sp modelId="{7DCBADB2-FBC5-EB4F-B6B5-25082C1AD706}">
      <dsp:nvSpPr>
        <dsp:cNvPr id="0" name=""/>
        <dsp:cNvSpPr/>
      </dsp:nvSpPr>
      <dsp:spPr>
        <a:xfrm>
          <a:off x="5129852" y="504129"/>
          <a:ext cx="1829903" cy="1097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Execute </a:t>
          </a:r>
          <a:endParaRPr lang="en-US" sz="2300" kern="1200" dirty="0"/>
        </a:p>
      </dsp:txBody>
      <dsp:txXfrm>
        <a:off x="5162010" y="536287"/>
        <a:ext cx="1765587" cy="10336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49C6-1150-F44D-BF70-FD967C12B345}">
      <dsp:nvSpPr>
        <dsp:cNvPr id="0" name=""/>
        <dsp:cNvSpPr/>
      </dsp:nvSpPr>
      <dsp:spPr>
        <a:xfrm>
          <a:off x="0" y="350543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6E67C-892C-194A-AD1B-6CD79D26A0C2}">
      <dsp:nvSpPr>
        <dsp:cNvPr id="0" name=""/>
        <dsp:cNvSpPr/>
      </dsp:nvSpPr>
      <dsp:spPr>
        <a:xfrm>
          <a:off x="414046" y="28397"/>
          <a:ext cx="5796644" cy="383760"/>
        </a:xfrm>
        <a:prstGeom prst="roundRect">
          <a:avLst/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What’s Batch ?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47131"/>
        <a:ext cx="5759176" cy="346292"/>
      </dsp:txXfrm>
    </dsp:sp>
    <dsp:sp modelId="{E605609C-BB42-E547-B6EA-9C072BC8AA9D}">
      <dsp:nvSpPr>
        <dsp:cNvPr id="0" name=""/>
        <dsp:cNvSpPr/>
      </dsp:nvSpPr>
      <dsp:spPr>
        <a:xfrm>
          <a:off x="0" y="809957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D9DF-2273-5C49-82DE-513F23726C74}">
      <dsp:nvSpPr>
        <dsp:cNvPr id="0" name=""/>
        <dsp:cNvSpPr/>
      </dsp:nvSpPr>
      <dsp:spPr>
        <a:xfrm>
          <a:off x="414046" y="618077"/>
          <a:ext cx="5796644" cy="383760"/>
        </a:xfrm>
        <a:prstGeom prst="roundRect">
          <a:avLst/>
        </a:prstGeom>
        <a:solidFill>
          <a:srgbClr val="969696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History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636811"/>
        <a:ext cx="5759176" cy="346292"/>
      </dsp:txXfrm>
    </dsp:sp>
    <dsp:sp modelId="{062BFD1F-B930-B546-917A-D48D640C5E58}">
      <dsp:nvSpPr>
        <dsp:cNvPr id="0" name=""/>
        <dsp:cNvSpPr/>
      </dsp:nvSpPr>
      <dsp:spPr>
        <a:xfrm>
          <a:off x="0" y="139963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34984-01D3-3B4F-A9EE-5A4D7879A393}">
      <dsp:nvSpPr>
        <dsp:cNvPr id="0" name=""/>
        <dsp:cNvSpPr/>
      </dsp:nvSpPr>
      <dsp:spPr>
        <a:xfrm>
          <a:off x="414046" y="120775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Types of batch frameworks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1226492"/>
        <a:ext cx="5759176" cy="346292"/>
      </dsp:txXfrm>
    </dsp:sp>
    <dsp:sp modelId="{43DEDAB7-0CB2-184B-8251-A7E157BCE6C5}">
      <dsp:nvSpPr>
        <dsp:cNvPr id="0" name=""/>
        <dsp:cNvSpPr/>
      </dsp:nvSpPr>
      <dsp:spPr>
        <a:xfrm>
          <a:off x="0" y="198931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B53ED-6379-3942-8B7B-C2504803AA55}">
      <dsp:nvSpPr>
        <dsp:cNvPr id="0" name=""/>
        <dsp:cNvSpPr/>
      </dsp:nvSpPr>
      <dsp:spPr>
        <a:xfrm>
          <a:off x="414046" y="1797438"/>
          <a:ext cx="5796644" cy="38376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>
              <a:solidFill>
                <a:srgbClr val="FFFFFF"/>
              </a:solidFill>
            </a:rPr>
            <a:t>Best practices</a:t>
          </a:r>
          <a:endParaRPr lang="en-US" sz="1300" b="1" kern="1200" dirty="0">
            <a:solidFill>
              <a:srgbClr val="FFFFFF"/>
            </a:solidFill>
          </a:endParaRPr>
        </a:p>
      </dsp:txBody>
      <dsp:txXfrm>
        <a:off x="432780" y="1816172"/>
        <a:ext cx="5759176" cy="346292"/>
      </dsp:txXfrm>
    </dsp:sp>
    <dsp:sp modelId="{33145F37-E233-0A41-8764-DF5E74BF59A2}">
      <dsp:nvSpPr>
        <dsp:cNvPr id="0" name=""/>
        <dsp:cNvSpPr/>
      </dsp:nvSpPr>
      <dsp:spPr>
        <a:xfrm>
          <a:off x="0" y="257899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526F4-FD41-C043-938F-50FB639152F4}">
      <dsp:nvSpPr>
        <dsp:cNvPr id="0" name=""/>
        <dsp:cNvSpPr/>
      </dsp:nvSpPr>
      <dsp:spPr>
        <a:xfrm>
          <a:off x="414046" y="238711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Demo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405852"/>
        <a:ext cx="5759176" cy="346292"/>
      </dsp:txXfrm>
    </dsp:sp>
    <dsp:sp modelId="{05C84FDF-D063-CB46-8625-957B59CE6BED}">
      <dsp:nvSpPr>
        <dsp:cNvPr id="0" name=""/>
        <dsp:cNvSpPr/>
      </dsp:nvSpPr>
      <dsp:spPr>
        <a:xfrm>
          <a:off x="0" y="3168678"/>
          <a:ext cx="828092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1EA5D-2C6D-C748-98AC-9A9677664D6A}">
      <dsp:nvSpPr>
        <dsp:cNvPr id="0" name=""/>
        <dsp:cNvSpPr/>
      </dsp:nvSpPr>
      <dsp:spPr>
        <a:xfrm>
          <a:off x="414046" y="2976798"/>
          <a:ext cx="5796644" cy="38376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C00000"/>
              </a:solidFill>
            </a:rPr>
            <a:t>Conclusion</a:t>
          </a:r>
          <a:endParaRPr lang="en-US" sz="1300" b="1" kern="1200" dirty="0">
            <a:solidFill>
              <a:srgbClr val="C00000"/>
            </a:solidFill>
          </a:endParaRPr>
        </a:p>
      </dsp:txBody>
      <dsp:txXfrm>
        <a:off x="432780" y="2995532"/>
        <a:ext cx="575917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0DE5-9CAC-734F-9BCA-DF451F5D409A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@aforarsh  @HirofumiIwasaki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7B4A-8A50-3B49-9868-01577530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469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22AB-730F-4C4B-A6E7-89E97B93078F}" type="datetimeFigureOut">
              <a:rPr kumimoji="1" lang="ja-JP" altLang="en-US" smtClean="0"/>
              <a:t>2015/10/28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8E3F1-FAA5-4043-BB02-BBDB9D30AF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146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Hello.</a:t>
            </a:r>
            <a:r>
              <a:rPr lang="en-US" baseline="0" dirty="0" smtClean="0"/>
              <a:t> Let’s get started.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share about the result of our financial systems using Java EE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39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Defines a step as collection of</a:t>
            </a:r>
            <a:r>
              <a:rPr lang="en-US" baseline="0" dirty="0" smtClean="0"/>
              <a:t> batch artifacts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chunks and </a:t>
            </a:r>
            <a:r>
              <a:rPr lang="en-US" baseline="0" dirty="0" err="1" smtClean="0"/>
              <a:t>eachh</a:t>
            </a:r>
            <a:r>
              <a:rPr lang="en-US" baseline="0" dirty="0" smtClean="0"/>
              <a:t> chunk has reader, writer n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92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</a:t>
            </a:r>
            <a:r>
              <a:rPr lang="en-US" dirty="0" err="1" smtClean="0"/>
              <a:t>jsl</a:t>
            </a:r>
            <a:r>
              <a:rPr lang="en-US" dirty="0" smtClean="0"/>
              <a:t> looks a bit similar to JCL </a:t>
            </a:r>
          </a:p>
          <a:p>
            <a:r>
              <a:rPr lang="en-US" dirty="0" smtClean="0"/>
              <a:t>But in</a:t>
            </a:r>
            <a:r>
              <a:rPr lang="en-US" baseline="0" dirty="0" smtClean="0"/>
              <a:t> JCL we could define </a:t>
            </a:r>
            <a:r>
              <a:rPr lang="en-US" baseline="0" dirty="0" err="1" smtClean="0"/>
              <a:t>datatypes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4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949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Hadoop is a massively scalable storage and batch data processing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Hadoop uses the </a:t>
            </a:r>
            <a:r>
              <a:rPr lang="en-US" dirty="0" err="1" smtClean="0"/>
              <a:t>MapReduce</a:t>
            </a:r>
            <a:r>
              <a:rPr lang="en-US" dirty="0" smtClean="0"/>
              <a:t> programming model for parallel processing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 reduce</a:t>
            </a:r>
            <a:r>
              <a:rPr lang="en-US" baseline="0" dirty="0" smtClean="0"/>
              <a:t> – 5 files, find max n min number analogy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provides an integrated storage and processing fabric that scales horizontally with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commodity hardware and provides fault tolerance through software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Rather than replace existing systems, Hadoop augments them by offloading the particularly difficult problem of simultaneously ingesting, processing and delivering/exporting large volumes of data so existing systems can focus on what they were designed to do: whether that be serve real time transactional data or provide interactive business intelligence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Takes care</a:t>
            </a:r>
            <a:r>
              <a:rPr lang="en-US" baseline="0" dirty="0" smtClean="0"/>
              <a:t> of sync, concurrency and fault tolerance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667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Batch Processing: Hadoop should be used when large dataset (&gt;1TB) need to be </a:t>
            </a:r>
            <a:r>
              <a:rPr lang="en-US" dirty="0" err="1" smtClean="0"/>
              <a:t>analysedThere</a:t>
            </a:r>
            <a:r>
              <a:rPr lang="en-US" dirty="0" smtClean="0"/>
              <a:t> is a missing encryption methodology for storage and network levels.</a:t>
            </a:r>
          </a:p>
          <a:p>
            <a:r>
              <a:rPr lang="en-US" dirty="0" smtClean="0"/>
              <a:t>As Java is used and without an expert this is prone for hacking</a:t>
            </a:r>
          </a:p>
          <a:p>
            <a:r>
              <a:rPr lang="en-US" dirty="0" smtClean="0"/>
              <a:t>Procedural programming model requires (often repetitive) code for even the simplest operations (e.g., projection, filtering)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418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agenda. Firstly,</a:t>
            </a:r>
            <a:r>
              <a:rPr lang="en-US" baseline="0" dirty="0" smtClean="0"/>
              <a:t> overview of our renewed systems. </a:t>
            </a:r>
          </a:p>
          <a:p>
            <a:r>
              <a:rPr lang="en-US" baseline="0" dirty="0" smtClean="0"/>
              <a:t>Secondly, about the back-end systems using EJB. </a:t>
            </a:r>
          </a:p>
          <a:p>
            <a:r>
              <a:rPr lang="en-US" baseline="0" dirty="0" smtClean="0"/>
              <a:t>The last is front-end systems using JSF.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87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eclipselink.jdbc.batch-writing.size</a:t>
            </a:r>
            <a:r>
              <a:rPr lang="en-US" dirty="0" smtClean="0"/>
              <a:t>"="1000” for prepared statements </a:t>
            </a:r>
            <a:r>
              <a:rPr lang="en-US" dirty="0" err="1" smtClean="0"/>
              <a:t>def</a:t>
            </a:r>
            <a:r>
              <a:rPr lang="en-US" smtClean="0"/>
              <a:t> is 100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98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only a batch of items, consume them, and then you can rerun the process until there is nothing left to process.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batch processor should be stateless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long as the producing rate is finite you just to make sure you have the right number of consumers to balance out the producing rate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Choosing a persistence storage (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MongoDb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capped collection) is a better option. Or in memory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dont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forget to limit by an upper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98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agenda. Firstly,</a:t>
            </a:r>
            <a:r>
              <a:rPr lang="en-US" baseline="0" dirty="0" smtClean="0"/>
              <a:t> overview of our renewed systems. </a:t>
            </a:r>
          </a:p>
          <a:p>
            <a:r>
              <a:rPr lang="en-US" baseline="0" dirty="0" smtClean="0"/>
              <a:t>Secondly, about the back-end systems using EJB. </a:t>
            </a:r>
          </a:p>
          <a:p>
            <a:r>
              <a:rPr lang="en-US" baseline="0" dirty="0" smtClean="0"/>
              <a:t>The last is front-end systems using JSF.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87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agenda. Firstly,</a:t>
            </a:r>
            <a:r>
              <a:rPr lang="en-US" baseline="0" dirty="0" smtClean="0"/>
              <a:t> overview of our renewed systems. </a:t>
            </a:r>
          </a:p>
          <a:p>
            <a:r>
              <a:rPr lang="en-US" baseline="0" dirty="0" smtClean="0"/>
              <a:t>Secondly, about the back-end systems using EJB. </a:t>
            </a:r>
          </a:p>
          <a:p>
            <a:r>
              <a:rPr lang="en-US" baseline="0" dirty="0" smtClean="0"/>
              <a:t>The last is front-end systems using JSF.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8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agenda. Firstly,</a:t>
            </a:r>
            <a:r>
              <a:rPr lang="en-US" baseline="0" dirty="0" smtClean="0"/>
              <a:t> overview of our renewed systems. </a:t>
            </a:r>
          </a:p>
          <a:p>
            <a:r>
              <a:rPr lang="en-US" baseline="0" dirty="0" smtClean="0"/>
              <a:t>Secondly, about the back-end systems using EJB. </a:t>
            </a:r>
          </a:p>
          <a:p>
            <a:r>
              <a:rPr lang="en-US" baseline="0" dirty="0" smtClean="0"/>
              <a:t>The last is front-end systems using JSF.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8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13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agenda. Firstly,</a:t>
            </a:r>
            <a:r>
              <a:rPr lang="en-US" baseline="0" dirty="0" smtClean="0"/>
              <a:t> overview of our renewed systems. </a:t>
            </a:r>
          </a:p>
          <a:p>
            <a:r>
              <a:rPr lang="en-US" baseline="0" dirty="0" smtClean="0"/>
              <a:t>Secondly, about the back-end systems using EJB. </a:t>
            </a:r>
          </a:p>
          <a:p>
            <a:r>
              <a:rPr lang="en-US" baseline="0" dirty="0" smtClean="0"/>
              <a:t>The last is front-end systems using JSF.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8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agenda. Firstly,</a:t>
            </a:r>
            <a:r>
              <a:rPr lang="en-US" baseline="0" dirty="0" smtClean="0"/>
              <a:t> overview of our renewed systems. </a:t>
            </a:r>
          </a:p>
          <a:p>
            <a:r>
              <a:rPr lang="en-US" baseline="0" dirty="0" smtClean="0"/>
              <a:t>Secondly, about the back-end systems using EJB. </a:t>
            </a:r>
          </a:p>
          <a:p>
            <a:r>
              <a:rPr lang="en-US" baseline="0" dirty="0" smtClean="0"/>
              <a:t>The last is front-end systems using JSF.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8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58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</a:t>
            </a:r>
            <a:r>
              <a:rPr lang="en-US" baseline="0" dirty="0" smtClean="0"/>
              <a:t> </a:t>
            </a:r>
            <a:r>
              <a:rPr lang="en-US" dirty="0" smtClean="0"/>
              <a:t>the artifacts</a:t>
            </a:r>
          </a:p>
          <a:p>
            <a:r>
              <a:rPr lang="en-US" dirty="0" smtClean="0"/>
              <a:t>A JSL to </a:t>
            </a:r>
            <a:r>
              <a:rPr lang="en-US" dirty="0" err="1" smtClean="0"/>
              <a:t>orchastrate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executon</a:t>
            </a:r>
            <a:r>
              <a:rPr lang="en-US" baseline="0" dirty="0" smtClean="0"/>
              <a:t> of batch artifacts</a:t>
            </a:r>
          </a:p>
          <a:p>
            <a:r>
              <a:rPr lang="en-US" baseline="0" dirty="0" smtClean="0"/>
              <a:t>A runtime executor for </a:t>
            </a:r>
            <a:r>
              <a:rPr lang="en-US" baseline="0" dirty="0" err="1" smtClean="0"/>
              <a:t>executon</a:t>
            </a:r>
            <a:r>
              <a:rPr lang="en-US" baseline="0" dirty="0" smtClean="0"/>
              <a:t> of artifacts </a:t>
            </a:r>
            <a:r>
              <a:rPr lang="en-US" baseline="0" dirty="0" err="1" smtClean="0"/>
              <a:t>ccording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orchstation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89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Chunk and </a:t>
            </a:r>
            <a:r>
              <a:rPr lang="en-US" dirty="0" err="1" smtClean="0"/>
              <a:t>batchlets</a:t>
            </a:r>
            <a:r>
              <a:rPr lang="en-US" dirty="0" smtClean="0"/>
              <a:t> provide model for implementing steps</a:t>
            </a:r>
          </a:p>
          <a:p>
            <a:r>
              <a:rPr lang="en-US" dirty="0" smtClean="0"/>
              <a:t>Reader/writes</a:t>
            </a:r>
            <a:r>
              <a:rPr lang="en-US" baseline="0" dirty="0" smtClean="0"/>
              <a:t> in invoked until entire chink is processed, o/p is written atomically</a:t>
            </a:r>
          </a:p>
          <a:p>
            <a:r>
              <a:rPr lang="en-US" dirty="0" err="1" smtClean="0"/>
              <a:t>Batchlets</a:t>
            </a:r>
            <a:r>
              <a:rPr lang="en-US" dirty="0" smtClean="0"/>
              <a:t> provides a roll your own step</a:t>
            </a:r>
          </a:p>
          <a:p>
            <a:endParaRPr lang="en-US" dirty="0" smtClean="0"/>
          </a:p>
          <a:p>
            <a:r>
              <a:rPr lang="en-US" dirty="0" smtClean="0"/>
              <a:t>Contexts provide job and step level info and provide interim persistence</a:t>
            </a:r>
          </a:p>
          <a:p>
            <a:r>
              <a:rPr lang="en-US" dirty="0" smtClean="0"/>
              <a:t>Listeners provide callback hooks to respond to </a:t>
            </a:r>
            <a:r>
              <a:rPr lang="en-US" dirty="0" err="1" smtClean="0"/>
              <a:t>lifrcycle</a:t>
            </a:r>
            <a:r>
              <a:rPr lang="en-US" dirty="0" smtClean="0"/>
              <a:t> events on batch artifacts</a:t>
            </a:r>
          </a:p>
          <a:p>
            <a:r>
              <a:rPr lang="en-US" dirty="0" smtClean="0"/>
              <a:t>Partitioning </a:t>
            </a:r>
            <a:r>
              <a:rPr lang="en-US" dirty="0" err="1" smtClean="0"/>
              <a:t>proveide</a:t>
            </a:r>
            <a:r>
              <a:rPr lang="en-US" dirty="0" smtClean="0"/>
              <a:t> a method to impose </a:t>
            </a:r>
            <a:r>
              <a:rPr lang="en-US" dirty="0" err="1" smtClean="0"/>
              <a:t>parellal</a:t>
            </a:r>
            <a:r>
              <a:rPr lang="en-US" dirty="0" smtClean="0"/>
              <a:t> processing</a:t>
            </a:r>
            <a:r>
              <a:rPr lang="en-US" baseline="0" dirty="0" smtClean="0"/>
              <a:t> n jobs and steps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3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Operator manages  a job; does start stop retry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Repository holds info of completed n executing jobs</a:t>
            </a:r>
          </a:p>
          <a:p>
            <a:r>
              <a:rPr lang="en-US" baseline="0" dirty="0" smtClean="0"/>
              <a:t>Get an operator instance use it to start a job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@aforarsh  @HirofumiIwasaki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84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60000" y="405000"/>
            <a:ext cx="8424000" cy="1620000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l">
              <a:defRPr sz="4000" b="1" baseline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360000" y="2403000"/>
            <a:ext cx="8424000" cy="162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 smtClean="0"/>
              <a:t>Click to edit Master subtitle style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37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424000" cy="270000"/>
          </a:xfrm>
          <a:prstGeom prst="rect">
            <a:avLst/>
          </a:prstGeom>
          <a:noFill/>
        </p:spPr>
        <p:txBody>
          <a:bodyPr anchor="ctr" anchorCtr="1">
            <a:normAutofit/>
          </a:bodyPr>
          <a:lstStyle>
            <a:lvl1pPr algn="ctr">
              <a:defRPr sz="2800" b="1" baseline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r>
              <a:rPr kumimoji="1" lang="ja-JP" altLang="en-US" dirty="0" smtClean="0"/>
              <a:t>スライド見出し</a:t>
            </a:r>
            <a:endParaRPr kumimoji="1" lang="ja-JP" altLang="en-US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スライド番号プレースホルダ 2"/>
          <p:cNvSpPr txBox="1">
            <a:spLocks noGrp="1"/>
          </p:cNvSpPr>
          <p:nvPr userDrawn="1"/>
        </p:nvSpPr>
        <p:spPr bwMode="auto">
          <a:xfrm>
            <a:off x="8514309" y="4790354"/>
            <a:ext cx="34139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fld id="{A4208183-D1D2-4F7E-8D00-ABEF26284ACB}" type="slidenum">
              <a:rPr lang="en-US" altLang="ja-JP" sz="1000" b="1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ja-JP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0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424000" cy="270000"/>
          </a:xfrm>
          <a:prstGeom prst="rect">
            <a:avLst/>
          </a:prstGeom>
          <a:noFill/>
        </p:spPr>
        <p:txBody>
          <a:bodyPr anchor="ctr" anchorCtr="1">
            <a:normAutofit/>
          </a:bodyPr>
          <a:lstStyle>
            <a:lvl1pPr algn="ctr">
              <a:defRPr sz="2800" b="1" baseline="0">
                <a:solidFill>
                  <a:srgbClr val="C00000"/>
                </a:solidFill>
                <a:latin typeface="+mj-lt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kumimoji="1" lang="ja-JP" altLang="en-US" dirty="0" smtClean="0"/>
              <a:t>スライド見出し</a:t>
            </a:r>
            <a:endParaRPr kumimoji="1" lang="ja-JP" altLang="en-US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スライド番号プレースホルダ 2"/>
          <p:cNvSpPr txBox="1">
            <a:spLocks noGrp="1"/>
          </p:cNvSpPr>
          <p:nvPr userDrawn="1"/>
        </p:nvSpPr>
        <p:spPr bwMode="auto">
          <a:xfrm>
            <a:off x="8514309" y="4790354"/>
            <a:ext cx="34139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fld id="{A4208183-D1D2-4F7E-8D00-ABEF26284ACB}" type="slidenum">
              <a:rPr lang="en-US" altLang="ja-JP" sz="1000" b="1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ja-JP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000" y="762001"/>
            <a:ext cx="8424000" cy="36068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スライド番号プレースホルダ 2"/>
          <p:cNvSpPr txBox="1">
            <a:spLocks noGrp="1"/>
          </p:cNvSpPr>
          <p:nvPr userDrawn="1"/>
        </p:nvSpPr>
        <p:spPr bwMode="auto">
          <a:xfrm>
            <a:off x="8514309" y="4790354"/>
            <a:ext cx="34139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fld id="{A4208183-D1D2-4F7E-8D00-ABEF26284ACB}" type="slidenum">
              <a:rPr lang="en-US" altLang="ja-JP" sz="1000" b="1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ja-JP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4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571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F77D354-2F76-4A0A-B221-FA00024B0E35}" type="datetimeFigureOut">
              <a:rPr lang="en-US" smtClean="0">
                <a:solidFill>
                  <a:prstClr val="black"/>
                </a:solidFill>
                <a:latin typeface="Arial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10/28/15</a:t>
            </a:fld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68B92A1-E331-46E3-96E6-EF70DCE39DDF}" type="slidenum">
              <a:rPr lang="en-US" smtClean="0">
                <a:solidFill>
                  <a:prstClr val="black"/>
                </a:solidFill>
                <a:latin typeface="Arial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31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50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" y="4632817"/>
            <a:ext cx="2664000" cy="3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9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7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tif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Real-World Batch Processing with Java </a:t>
            </a:r>
            <a:r>
              <a:rPr lang="en-US" dirty="0" smtClean="0"/>
              <a:t>EE [CON3339]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436" y="3276302"/>
            <a:ext cx="8424000" cy="1620000"/>
          </a:xfrm>
        </p:spPr>
        <p:txBody>
          <a:bodyPr>
            <a:normAutofit/>
          </a:bodyPr>
          <a:lstStyle/>
          <a:p>
            <a:r>
              <a:rPr lang="en-US" sz="1600" dirty="0"/>
              <a:t>Arshal Ameen (@</a:t>
            </a:r>
            <a:r>
              <a:rPr lang="en-US" sz="1600" dirty="0" err="1"/>
              <a:t>AforArsh</a:t>
            </a:r>
            <a:r>
              <a:rPr lang="en-US" sz="1600" dirty="0"/>
              <a:t>) </a:t>
            </a:r>
            <a:endParaRPr lang="en-US" sz="1600" dirty="0" smtClean="0"/>
          </a:p>
          <a:p>
            <a:r>
              <a:rPr lang="en-US" sz="1600" dirty="0" smtClean="0"/>
              <a:t>Hirofumi </a:t>
            </a:r>
            <a:r>
              <a:rPr lang="en-US" sz="1600" dirty="0"/>
              <a:t>Iwasaki (@</a:t>
            </a:r>
            <a:r>
              <a:rPr lang="en-US" sz="1600" dirty="0" err="1"/>
              <a:t>HirofumiIwasaki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Financial Services Department, </a:t>
            </a:r>
            <a:br>
              <a:rPr lang="en-US" sz="1600" dirty="0" smtClean="0"/>
            </a:br>
            <a:r>
              <a:rPr lang="en-US" sz="1600" dirty="0" smtClean="0"/>
              <a:t>Rakuten, Inc.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38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410146"/>
              </p:ext>
            </p:extLst>
          </p:nvPr>
        </p:nvGraphicFramePr>
        <p:xfrm>
          <a:off x="459403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1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 Legacy Batch Script (1960’s – 1990’s)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519605" y="1388452"/>
            <a:ext cx="3936999" cy="235373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JCL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2938" y="1792844"/>
            <a:ext cx="3767333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//ZD2015BZ JOB  (ZD201010),'ZD2015BZ',GROUP=PP1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CLASS=A,MSGCLASS=H,NOTIFY=ZD2015,MSGLEVEL=(1,1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//*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Unloading data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procedure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UNLDP    EXEC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PGM=UNLDP,TIME=20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STEPLIB  DD  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DSN=ZD.DBMST.LOAD,DISP=SHR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DD  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DSN=ZB.PPDBL.LOAD,DISP=SHR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DD  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DSN=ZA.COBMT.LOAD,DISP=SHR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CPT871I1 DD  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DSN=P201.IN1,DISP=SHR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CUU091O1 DD   DSN=P201.ULO1,DISP=(,CATLG,DELETE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SPACE=(CYL,(010,10),RLSE),UNIT=SYSDA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DCB=(RECFM=FB,LRECL=016,BLKSIZE=1600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SYSOUT   DD SYSOUT=*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19605" y="3835318"/>
            <a:ext cx="3936999" cy="67733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JES</a:t>
            </a:r>
          </a:p>
        </p:txBody>
      </p:sp>
      <p:pic>
        <p:nvPicPr>
          <p:cNvPr id="6" name="図 3" descr="j0197438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100" y="3934444"/>
            <a:ext cx="379918" cy="5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519605" y="991134"/>
            <a:ext cx="3936999" cy="32543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COBOL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76605" y="2399441"/>
            <a:ext cx="2310778" cy="178754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92129" y="2581950"/>
            <a:ext cx="2838393" cy="463757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76606" y="3036257"/>
            <a:ext cx="3467252" cy="552927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4787383" y="1175657"/>
            <a:ext cx="474388" cy="1313161"/>
          </a:xfrm>
          <a:prstGeom prst="curvedConnector2">
            <a:avLst/>
          </a:prstGeom>
          <a:ln w="76200">
            <a:solidFill>
              <a:schemeClr val="accent1"/>
            </a:solidFill>
            <a:prstDash val="sysDash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0522" y="127990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Call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65357" y="228358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56604" y="31947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84592" y="262916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Legacy Batch Script (1980’s – 2000’s)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"/>
          <a:stretch/>
        </p:blipFill>
        <p:spPr>
          <a:xfrm>
            <a:off x="4682966" y="593221"/>
            <a:ext cx="4010658" cy="2088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66" y="3271048"/>
            <a:ext cx="4010658" cy="946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9103" y="2616655"/>
            <a:ext cx="275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Windows Task </a:t>
            </a:r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0504" y="421793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command.com</a:t>
            </a:r>
            <a:r>
              <a:rPr lang="en-US" dirty="0" smtClean="0"/>
              <a:t> Bat File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" y="3271048"/>
            <a:ext cx="3532793" cy="946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93760" y="424684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Bash Shell Script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" y="855889"/>
            <a:ext cx="3603289" cy="1696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14360" y="261665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Linux </a:t>
            </a:r>
            <a:r>
              <a:rPr lang="en-US" dirty="0" err="1" smtClean="0"/>
              <a:t>Cron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1646609" y="2967504"/>
            <a:ext cx="1235857" cy="32202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mtClean="0"/>
              <a:t>Call</a:t>
            </a: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070366" y="2985987"/>
            <a:ext cx="1235857" cy="32202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mtClean="0"/>
              <a:t>Call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Batch Implementation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100" y="1576552"/>
            <a:ext cx="3279125" cy="1398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9366" y="259342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60730" y="2118308"/>
            <a:ext cx="3274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.NET Framework</a:t>
            </a:r>
            <a:br>
              <a:rPr lang="en-US" sz="3200" dirty="0" smtClean="0"/>
            </a:br>
            <a:r>
              <a:rPr lang="en-US" sz="3200" dirty="0" smtClean="0"/>
              <a:t>(ignore now)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61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 Batch Design patterns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357801"/>
              </p:ext>
            </p:extLst>
          </p:nvPr>
        </p:nvGraphicFramePr>
        <p:xfrm>
          <a:off x="1728279" y="680935"/>
          <a:ext cx="5703651" cy="365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9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POJO Batch with </a:t>
            </a:r>
            <a:r>
              <a:rPr lang="en-US" dirty="0" err="1" smtClean="0"/>
              <a:t>PreparedStatement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000" y="693683"/>
            <a:ext cx="85317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ZapfDingbatsITC" charset="0"/>
              <a:buChar char="✦"/>
            </a:pPr>
            <a:r>
              <a:rPr lang="en-US" dirty="0"/>
              <a:t>Create </a:t>
            </a:r>
            <a:r>
              <a:rPr lang="en-US" dirty="0" smtClean="0"/>
              <a:t>connection and SQL </a:t>
            </a:r>
            <a:r>
              <a:rPr lang="en-US" dirty="0"/>
              <a:t>statements with placeholders.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ZapfDingbatsITC" charset="0"/>
              <a:buChar char="✦"/>
            </a:pPr>
            <a:r>
              <a:rPr lang="en-US" dirty="0"/>
              <a:t>Set auto-commit to false using </a:t>
            </a:r>
            <a:r>
              <a:rPr lang="en-US" b="1" i="1" dirty="0" err="1">
                <a:latin typeface="Consolas" charset="0"/>
                <a:ea typeface="Consolas" charset="0"/>
                <a:cs typeface="Consolas" charset="0"/>
              </a:rPr>
              <a:t>setAutoCommit</a:t>
            </a:r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dirty="0"/>
              <a:t>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ZapfDingbatsITC" charset="0"/>
              <a:buChar char="✦"/>
            </a:pPr>
            <a:r>
              <a:rPr lang="en-US" dirty="0" smtClean="0"/>
              <a:t>Create </a:t>
            </a:r>
            <a:r>
              <a:rPr lang="en-US" dirty="0" err="1"/>
              <a:t>PrepareStatement</a:t>
            </a:r>
            <a:r>
              <a:rPr lang="en-US" dirty="0"/>
              <a:t> object using either </a:t>
            </a:r>
            <a:r>
              <a:rPr lang="en-US" b="1" i="1" dirty="0" err="1">
                <a:latin typeface="Consolas" charset="0"/>
                <a:ea typeface="Consolas" charset="0"/>
                <a:cs typeface="Consolas" charset="0"/>
              </a:rPr>
              <a:t>prepareStatement</a:t>
            </a:r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dirty="0"/>
              <a:t> methods.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ZapfDingbatsITC" charset="0"/>
              <a:buChar char="✦"/>
            </a:pPr>
            <a:r>
              <a:rPr lang="en-US" dirty="0" smtClean="0"/>
              <a:t>Add </a:t>
            </a:r>
            <a:r>
              <a:rPr lang="en-US" dirty="0"/>
              <a:t>as many as SQL statements you like into batch using </a:t>
            </a:r>
            <a:r>
              <a:rPr lang="en-US" b="1" i="1" dirty="0" err="1">
                <a:latin typeface="Consolas" charset="0"/>
                <a:ea typeface="Consolas" charset="0"/>
                <a:cs typeface="Consolas" charset="0"/>
              </a:rPr>
              <a:t>addBatch</a:t>
            </a:r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dirty="0"/>
              <a:t> method on created statement object.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ZapfDingbatsITC" charset="0"/>
              <a:buChar char="✦"/>
            </a:pPr>
            <a:r>
              <a:rPr lang="en-US" dirty="0"/>
              <a:t>Execute </a:t>
            </a:r>
            <a:r>
              <a:rPr lang="en-US" dirty="0" smtClean="0"/>
              <a:t>SQL </a:t>
            </a:r>
            <a:r>
              <a:rPr lang="en-US" dirty="0"/>
              <a:t>statements using </a:t>
            </a:r>
            <a:r>
              <a:rPr lang="en-US" b="1" i="1" dirty="0" err="1">
                <a:latin typeface="Consolas" charset="0"/>
                <a:ea typeface="Consolas" charset="0"/>
                <a:cs typeface="Consolas" charset="0"/>
              </a:rPr>
              <a:t>executeBatch</a:t>
            </a:r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dirty="0"/>
              <a:t> method on created statement </a:t>
            </a:r>
            <a:r>
              <a:rPr lang="en-US" dirty="0" smtClean="0"/>
              <a:t>object with </a:t>
            </a:r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commit</a:t>
            </a:r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in every chunk times for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Batch with </a:t>
            </a:r>
            <a:r>
              <a:rPr lang="en-US" dirty="0" err="1" smtClean="0"/>
              <a:t>PreparedStatement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9155" y="725215"/>
            <a:ext cx="76856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Connection conn = </a:t>
            </a:r>
            <a:r>
              <a:rPr lang="en-US" sz="1400" b="1" i="1" dirty="0" err="1" smtClean="0">
                <a:latin typeface="Consolas" charset="0"/>
                <a:ea typeface="Consolas" charset="0"/>
                <a:cs typeface="Consolas" charset="0"/>
              </a:rPr>
              <a:t>DriverManager.getConnection</a:t>
            </a:r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(“</a:t>
            </a:r>
            <a:r>
              <a:rPr lang="en-US" sz="1400" b="1" i="1" dirty="0" err="1" smtClean="0">
                <a:latin typeface="Consolas" charset="0"/>
                <a:ea typeface="Consolas" charset="0"/>
                <a:cs typeface="Consolas" charset="0"/>
              </a:rPr>
              <a:t>jdbc</a:t>
            </a:r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:~~~~~~~”);</a:t>
            </a:r>
          </a:p>
          <a:p>
            <a:r>
              <a:rPr lang="en-US" sz="1400" b="1" i="1" dirty="0" err="1">
                <a:latin typeface="Consolas" charset="0"/>
                <a:ea typeface="Consolas" charset="0"/>
                <a:cs typeface="Consolas" charset="0"/>
              </a:rPr>
              <a:t>conn.</a:t>
            </a:r>
            <a:r>
              <a:rPr lang="en-US" sz="1400" b="1" i="1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setAutoCommit</a:t>
            </a:r>
            <a:r>
              <a:rPr lang="en-US" sz="1400" b="1" i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(false)</a:t>
            </a:r>
            <a:r>
              <a:rPr lang="en-US" sz="1400" b="1" i="1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String query = "</a:t>
            </a:r>
            <a:r>
              <a:rPr lang="en-US" sz="1400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INSERT </a:t>
            </a:r>
            <a:r>
              <a:rPr lang="en-US" sz="1400" b="1" i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INTO </a:t>
            </a:r>
            <a:r>
              <a:rPr lang="en-US" sz="1400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User(id</a:t>
            </a:r>
            <a:r>
              <a:rPr lang="en-US" sz="1400" b="1" i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, first, last, age) </a:t>
            </a:r>
            <a:r>
              <a:rPr lang="en-US" sz="1400" b="1" i="1" dirty="0">
                <a:latin typeface="Consolas" charset="0"/>
                <a:ea typeface="Consolas" charset="0"/>
                <a:cs typeface="Consolas" charset="0"/>
              </a:rPr>
              <a:t>" </a:t>
            </a:r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               +</a:t>
            </a:r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 "</a:t>
            </a:r>
            <a:r>
              <a:rPr lang="ro-RO" sz="1400" b="1" i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VALUES(?, ?, ?, </a:t>
            </a:r>
            <a:r>
              <a:rPr lang="ro-RO" sz="1400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?)</a:t>
            </a:r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";</a:t>
            </a:r>
          </a:p>
          <a:p>
            <a:r>
              <a:rPr lang="en-US" sz="1400" b="1" i="1" dirty="0" err="1">
                <a:latin typeface="Consolas" charset="0"/>
                <a:ea typeface="Consolas" charset="0"/>
                <a:cs typeface="Consolas" charset="0"/>
              </a:rPr>
              <a:t>PreparedStatemen</a:t>
            </a:r>
            <a:r>
              <a:rPr lang="en-US" sz="14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1" i="1" dirty="0" err="1">
                <a:latin typeface="Consolas" charset="0"/>
                <a:ea typeface="Consolas" charset="0"/>
                <a:cs typeface="Consolas" charset="0"/>
              </a:rPr>
              <a:t>pstmt</a:t>
            </a:r>
            <a:r>
              <a:rPr lang="en-US" sz="1400" b="1" i="1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b="1" i="1" dirty="0" err="1" smtClean="0">
                <a:latin typeface="Consolas" charset="0"/>
                <a:ea typeface="Consolas" charset="0"/>
                <a:cs typeface="Consolas" charset="0"/>
              </a:rPr>
              <a:t>conn.prepareStatement</a:t>
            </a:r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(query);</a:t>
            </a:r>
          </a:p>
          <a:p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for(</a:t>
            </a:r>
            <a:r>
              <a:rPr lang="ro-RO" sz="1400" b="1" i="1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 i = 0; i &lt; </a:t>
            </a:r>
            <a:r>
              <a:rPr lang="ro-RO" sz="1400" b="1" i="1" dirty="0" err="1" smtClean="0">
                <a:latin typeface="Consolas" charset="0"/>
                <a:ea typeface="Consolas" charset="0"/>
                <a:cs typeface="Consolas" charset="0"/>
              </a:rPr>
              <a:t>userList.size</a:t>
            </a:r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(); i++)  {</a:t>
            </a:r>
          </a:p>
          <a:p>
            <a:r>
              <a:rPr lang="ro-RO" sz="14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ro-RO" sz="1400" b="1" i="1" dirty="0" err="1" smtClean="0">
                <a:latin typeface="Consolas" charset="0"/>
                <a:ea typeface="Consolas" charset="0"/>
                <a:cs typeface="Consolas" charset="0"/>
              </a:rPr>
              <a:t>User</a:t>
            </a:r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ro-RO" sz="1400" b="1" i="1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ro-RO" sz="1400" b="1" i="1" dirty="0" err="1" smtClean="0">
                <a:latin typeface="Consolas" charset="0"/>
                <a:ea typeface="Consolas" charset="0"/>
                <a:cs typeface="Consolas" charset="0"/>
              </a:rPr>
              <a:t>userList.get</a:t>
            </a:r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(i);</a:t>
            </a:r>
          </a:p>
          <a:p>
            <a:r>
              <a:rPr lang="ro-RO" sz="1400" b="1" i="1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de-DE" sz="1400" b="1" i="1" dirty="0" err="1" smtClean="0">
                <a:latin typeface="Consolas" charset="0"/>
                <a:ea typeface="Consolas" charset="0"/>
                <a:cs typeface="Consolas" charset="0"/>
              </a:rPr>
              <a:t>pstmt.setInt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(1</a:t>
            </a:r>
            <a:r>
              <a:rPr lang="de-DE" sz="1400" b="1" i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1" i="1" dirty="0" err="1">
                <a:latin typeface="Consolas" charset="0"/>
                <a:ea typeface="Consolas" charset="0"/>
                <a:cs typeface="Consolas" charset="0"/>
              </a:rPr>
              <a:t>usr.getId</a:t>
            </a:r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de-DE" sz="1400" b="1" i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de-DE" sz="14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de-DE" sz="1400" b="1" i="1" dirty="0" err="1" smtClean="0">
                <a:latin typeface="Consolas" charset="0"/>
                <a:ea typeface="Consolas" charset="0"/>
                <a:cs typeface="Consolas" charset="0"/>
              </a:rPr>
              <a:t>pstmt.setString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(2</a:t>
            </a:r>
            <a:r>
              <a:rPr lang="de-DE" sz="1400" b="1" i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1" i="1" dirty="0" err="1">
                <a:latin typeface="Consolas" charset="0"/>
                <a:ea typeface="Consolas" charset="0"/>
                <a:cs typeface="Consolas" charset="0"/>
              </a:rPr>
              <a:t>usr.getFirst</a:t>
            </a:r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de-DE" sz="1400" b="1" i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de-DE" sz="14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de-DE" sz="1400" b="1" i="1" dirty="0" err="1" smtClean="0">
                <a:latin typeface="Consolas" charset="0"/>
                <a:ea typeface="Consolas" charset="0"/>
                <a:cs typeface="Consolas" charset="0"/>
              </a:rPr>
              <a:t>pstmt.setString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(3</a:t>
            </a:r>
            <a:r>
              <a:rPr lang="de-DE" sz="1400" b="1" i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1" i="1" dirty="0" err="1" smtClean="0">
                <a:latin typeface="Consolas" charset="0"/>
                <a:ea typeface="Consolas" charset="0"/>
                <a:cs typeface="Consolas" charset="0"/>
              </a:rPr>
              <a:t>usr.getLast</a:t>
            </a:r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de-DE" sz="1400" b="1" i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it-IT" sz="1400" b="1" i="1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it-IT" sz="1400" b="1" i="1" dirty="0" err="1" smtClean="0">
                <a:latin typeface="Consolas" charset="0"/>
                <a:ea typeface="Consolas" charset="0"/>
                <a:cs typeface="Consolas" charset="0"/>
              </a:rPr>
              <a:t>pstmt.setInt</a:t>
            </a:r>
            <a:r>
              <a:rPr lang="it-IT" sz="1400" b="1" i="1" dirty="0" smtClean="0">
                <a:latin typeface="Consolas" charset="0"/>
                <a:ea typeface="Consolas" charset="0"/>
                <a:cs typeface="Consolas" charset="0"/>
              </a:rPr>
              <a:t>(4</a:t>
            </a:r>
            <a:r>
              <a:rPr lang="it-IT" sz="1400" b="1" i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nl-NL" sz="1400" b="1" i="1" dirty="0" err="1">
                <a:latin typeface="Consolas" charset="0"/>
                <a:ea typeface="Consolas" charset="0"/>
                <a:cs typeface="Consolas" charset="0"/>
              </a:rPr>
              <a:t>usr.getAge</a:t>
            </a:r>
            <a:r>
              <a:rPr lang="nl-NL" sz="1400" b="1" i="1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it-IT" sz="1400" b="1" i="1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it-IT" sz="1400" b="1" i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it-IT" sz="1400" b="1" i="1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it-IT" sz="1400" b="1" i="1" dirty="0" err="1" smtClean="0">
                <a:latin typeface="Consolas" charset="0"/>
                <a:ea typeface="Consolas" charset="0"/>
                <a:cs typeface="Consolas" charset="0"/>
              </a:rPr>
              <a:t>pstmt.</a:t>
            </a:r>
            <a:r>
              <a:rPr lang="it-IT" sz="1400" b="1" i="1" dirty="0" err="1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addBatch</a:t>
            </a:r>
            <a:r>
              <a:rPr lang="it-IT" sz="1400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it-IT" sz="1400" b="1" i="1" dirty="0" smtClean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it-IT" sz="14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it-IT" sz="1400" b="1" i="1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it-IT" sz="1400" b="1" i="1" dirty="0" err="1" smtClean="0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it-IT" sz="1400" b="1" i="1" dirty="0" smtClean="0">
                <a:latin typeface="Consolas" charset="0"/>
                <a:ea typeface="Consolas" charset="0"/>
                <a:cs typeface="Consolas" charset="0"/>
              </a:rPr>
              <a:t>(i % 20 == 0) {</a:t>
            </a:r>
          </a:p>
          <a:p>
            <a:r>
              <a:rPr lang="it-IT" sz="1400" b="1" i="1" dirty="0" smtClean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de-DE" sz="1400" b="1" i="1" dirty="0" err="1" smtClean="0">
                <a:latin typeface="Consolas" charset="0"/>
                <a:ea typeface="Consolas" charset="0"/>
                <a:cs typeface="Consolas" charset="0"/>
              </a:rPr>
              <a:t>stmt.</a:t>
            </a:r>
            <a:r>
              <a:rPr lang="de-DE" sz="1400" b="1" i="1" dirty="0" err="1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executeBatch</a:t>
            </a:r>
            <a:r>
              <a:rPr lang="de-DE" sz="1400" b="1" i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de-DE" sz="1400" b="1" i="1" dirty="0">
                <a:latin typeface="Consolas" charset="0"/>
                <a:ea typeface="Consolas" charset="0"/>
                <a:cs typeface="Consolas" charset="0"/>
              </a:rPr>
              <a:t>;</a:t>
            </a:r>
            <a:endParaRPr lang="it-IT" sz="1400" b="1" i="1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de-DE" sz="14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de-DE" sz="1400" b="1" i="1" dirty="0" err="1" smtClean="0">
                <a:latin typeface="Consolas" charset="0"/>
                <a:ea typeface="Consolas" charset="0"/>
                <a:cs typeface="Consolas" charset="0"/>
              </a:rPr>
              <a:t>conn.</a:t>
            </a:r>
            <a:r>
              <a:rPr lang="de-DE" sz="1400" b="1" i="1" dirty="0" err="1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commit</a:t>
            </a:r>
            <a:r>
              <a:rPr lang="de-DE" sz="1400" b="1" i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de-DE" sz="1400" b="1" i="1" dirty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1" i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it-IT" sz="1400" b="1" i="1" dirty="0" smtClean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r>
              <a:rPr lang="de-DE" sz="1400" b="1" i="1" dirty="0" err="1" smtClean="0">
                <a:latin typeface="Consolas" charset="0"/>
                <a:ea typeface="Consolas" charset="0"/>
                <a:cs typeface="Consolas" charset="0"/>
              </a:rPr>
              <a:t>conn.</a:t>
            </a:r>
            <a:r>
              <a:rPr lang="de-DE" sz="1400" b="1" i="1" dirty="0" err="1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commit</a:t>
            </a:r>
            <a:r>
              <a:rPr lang="de-DE" sz="1400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de-DE" sz="1400" b="1" i="1" dirty="0" smtClean="0">
                <a:latin typeface="Consolas" charset="0"/>
                <a:ea typeface="Consolas" charset="0"/>
                <a:cs typeface="Consolas" charset="0"/>
              </a:rPr>
              <a:t>; ....</a:t>
            </a:r>
            <a:endParaRPr lang="de-DE" sz="1400" b="1" i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6303" y="3429000"/>
            <a:ext cx="324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charset="2"/>
              <a:buChar char="ü"/>
            </a:pPr>
            <a:r>
              <a:rPr lang="en-US" i="1" dirty="0" smtClean="0">
                <a:latin typeface="Consolas" charset="0"/>
                <a:ea typeface="Consolas" charset="0"/>
                <a:cs typeface="Consolas" charset="0"/>
              </a:rPr>
              <a:t>Most </a:t>
            </a:r>
            <a:r>
              <a:rPr lang="en-US" i="1" dirty="0" err="1" smtClean="0">
                <a:latin typeface="Consolas" charset="0"/>
                <a:ea typeface="Consolas" charset="0"/>
                <a:cs typeface="Consolas" charset="0"/>
              </a:rPr>
              <a:t>effecient</a:t>
            </a:r>
            <a:r>
              <a:rPr lang="en-US" i="1" dirty="0" smtClean="0">
                <a:latin typeface="Consolas" charset="0"/>
                <a:ea typeface="Consolas" charset="0"/>
                <a:cs typeface="Consolas" charset="0"/>
              </a:rPr>
              <a:t> for batch SQL statements.</a:t>
            </a:r>
            <a:endParaRPr lang="ja-JP" altLang="en-US" i="1" dirty="0" smtClean="0">
              <a:latin typeface="Consolas" charset="0"/>
              <a:ea typeface="Consolas" charset="0"/>
              <a:cs typeface="Consolas" charset="0"/>
            </a:endParaRPr>
          </a:p>
          <a:p>
            <a:pPr marL="285750" indent="-285750">
              <a:buClr>
                <a:srgbClr val="C00000"/>
              </a:buClr>
              <a:buFont typeface="Wingdings" charset="2"/>
              <a:buChar char="ü"/>
            </a:pPr>
            <a:r>
              <a:rPr lang="en-US" altLang="ja-JP" i="1" dirty="0" smtClean="0">
                <a:latin typeface="Consolas" charset="0"/>
                <a:ea typeface="Consolas" charset="0"/>
                <a:cs typeface="Consolas" charset="0"/>
              </a:rPr>
              <a:t>All</a:t>
            </a:r>
            <a:r>
              <a:rPr lang="en-US" altLang="ja-JP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ja-JP" i="1" dirty="0" smtClean="0">
                <a:latin typeface="Consolas" charset="0"/>
                <a:ea typeface="Consolas" charset="0"/>
                <a:cs typeface="Consolas" charset="0"/>
              </a:rPr>
              <a:t>manual operations.</a:t>
            </a:r>
            <a:endParaRPr lang="en-US" i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Benefits of Prepared Statements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2098044"/>
              </p:ext>
            </p:extLst>
          </p:nvPr>
        </p:nvGraphicFramePr>
        <p:xfrm>
          <a:off x="955829" y="564815"/>
          <a:ext cx="28459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61490633"/>
              </p:ext>
            </p:extLst>
          </p:nvPr>
        </p:nvGraphicFramePr>
        <p:xfrm>
          <a:off x="3886173" y="566826"/>
          <a:ext cx="28459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Line Callout 3 9"/>
          <p:cNvSpPr/>
          <p:nvPr/>
        </p:nvSpPr>
        <p:spPr>
          <a:xfrm>
            <a:off x="7160624" y="890959"/>
            <a:ext cx="1879979" cy="3531953"/>
          </a:xfrm>
          <a:prstGeom prst="borderCallout3">
            <a:avLst>
              <a:gd name="adj1" fmla="val 48926"/>
              <a:gd name="adj2" fmla="val -535"/>
              <a:gd name="adj3" fmla="val 48523"/>
              <a:gd name="adj4" fmla="val 49"/>
              <a:gd name="adj5" fmla="val 14280"/>
              <a:gd name="adj6" fmla="val 76"/>
              <a:gd name="adj7" fmla="val 15414"/>
              <a:gd name="adj8" fmla="val -21821"/>
            </a:avLst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1022" y="985881"/>
            <a:ext cx="16209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ü"/>
            </a:pPr>
            <a:r>
              <a:rPr lang="en-US" sz="1400" dirty="0" smtClean="0"/>
              <a:t>Prevents SQL Injection</a:t>
            </a:r>
          </a:p>
          <a:p>
            <a:pPr marL="171450" indent="-171450">
              <a:buFont typeface="Wingdings" charset="2"/>
              <a:buChar char="ü"/>
            </a:pPr>
            <a:endParaRPr lang="en-US" sz="1400" dirty="0"/>
          </a:p>
          <a:p>
            <a:pPr marL="171450" indent="-171450">
              <a:buFont typeface="Wingdings" charset="2"/>
              <a:buChar char="ü"/>
            </a:pPr>
            <a:r>
              <a:rPr lang="en-US" sz="1400" dirty="0" smtClean="0"/>
              <a:t>Dynamic queries</a:t>
            </a:r>
          </a:p>
          <a:p>
            <a:pPr marL="171450" indent="-171450">
              <a:buFont typeface="Wingdings" charset="2"/>
              <a:buChar char="ü"/>
            </a:pPr>
            <a:endParaRPr lang="en-US" sz="1400" dirty="0"/>
          </a:p>
          <a:p>
            <a:pPr marL="171450" indent="-171450">
              <a:buFont typeface="Wingdings" charset="2"/>
              <a:buChar char="ü"/>
            </a:pPr>
            <a:r>
              <a:rPr lang="en-US" sz="1400" dirty="0" smtClean="0"/>
              <a:t>Faster</a:t>
            </a:r>
          </a:p>
          <a:p>
            <a:pPr marL="171450" indent="-171450">
              <a:buFont typeface="Wingdings" charset="2"/>
              <a:buChar char="ü"/>
            </a:pPr>
            <a:endParaRPr lang="en-US" sz="1400" dirty="0"/>
          </a:p>
          <a:p>
            <a:pPr marL="171450" indent="-171450">
              <a:buFont typeface="Wingdings" charset="2"/>
              <a:buChar char="ü"/>
            </a:pPr>
            <a:r>
              <a:rPr lang="en-US" sz="1400" dirty="0" smtClean="0"/>
              <a:t>Object oriented</a:t>
            </a:r>
          </a:p>
          <a:p>
            <a:endParaRPr lang="en-US" sz="1400" dirty="0"/>
          </a:p>
          <a:p>
            <a:pPr marL="171450" indent="-171450">
              <a:buFont typeface="Lucida Grande"/>
              <a:buChar char="x"/>
            </a:pPr>
            <a:r>
              <a:rPr lang="en-US" sz="1400" dirty="0" smtClean="0"/>
              <a:t>FORWARD_ONLY result set</a:t>
            </a:r>
          </a:p>
          <a:p>
            <a:endParaRPr lang="en-US" sz="1400" dirty="0"/>
          </a:p>
          <a:p>
            <a:pPr marL="171450" indent="-171450">
              <a:buFont typeface="Lucida Grande"/>
              <a:buChar char="x"/>
            </a:pPr>
            <a:r>
              <a:rPr lang="en-US" sz="1400" dirty="0" smtClean="0"/>
              <a:t>IN clause limitation</a:t>
            </a:r>
            <a:endParaRPr lang="en-US" sz="1400" dirty="0"/>
          </a:p>
        </p:txBody>
      </p:sp>
      <p:sp>
        <p:nvSpPr>
          <p:cNvPr id="22" name="Bent Arrow 21"/>
          <p:cNvSpPr/>
          <p:nvPr/>
        </p:nvSpPr>
        <p:spPr>
          <a:xfrm>
            <a:off x="407095" y="677917"/>
            <a:ext cx="548734" cy="3350173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6200000">
            <a:off x="391354" y="3728513"/>
            <a:ext cx="517797" cy="611154"/>
          </a:xfrm>
          <a:prstGeom prst="bentArrow">
            <a:avLst>
              <a:gd name="adj1" fmla="val 26522"/>
              <a:gd name="adj2" fmla="val 25000"/>
              <a:gd name="adj3" fmla="val 25000"/>
              <a:gd name="adj4" fmla="val 4375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 rot="16200000">
            <a:off x="6405666" y="3413555"/>
            <a:ext cx="1314218" cy="591451"/>
          </a:xfrm>
          <a:prstGeom prst="curvedUpArrow">
            <a:avLst/>
          </a:prstGeom>
          <a:solidFill>
            <a:srgbClr val="C00000"/>
          </a:solidFill>
          <a:ln w="381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Custom framework via servlets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8788" y="760298"/>
            <a:ext cx="687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 smtClean="0"/>
              <a:t>Customizability, full-control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762" y="760298"/>
            <a:ext cx="866274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Pros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8788" y="1257203"/>
            <a:ext cx="6874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 smtClean="0"/>
              <a:t>Tied to container or framework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 smtClean="0"/>
              <a:t>Sometimes poor transaction management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 smtClean="0"/>
              <a:t>Poor job control and monitoring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 smtClean="0"/>
              <a:t>No standard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3762" y="1249582"/>
            <a:ext cx="866274" cy="20313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Batch using EJB or CDI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6058" y="3357821"/>
            <a:ext cx="4128339" cy="536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/>
              <a:t>Java EE App Server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83085" y="2106537"/>
            <a:ext cx="2241312" cy="1128675"/>
          </a:xfrm>
          <a:prstGeom prst="rect">
            <a:avLst/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@Stateless </a:t>
            </a:r>
            <a:b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sz="1600" i="1" dirty="0" smtClean="0">
                <a:ea typeface="Consolas" charset="0"/>
                <a:cs typeface="Consolas" charset="0"/>
              </a:rPr>
              <a:t>/ 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@Dependent</a:t>
            </a:r>
          </a:p>
          <a:p>
            <a:pPr algn="ctr"/>
            <a:r>
              <a:rPr lang="en-US" dirty="0" smtClean="0"/>
              <a:t>EJB / CDI Batch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931" y="2814622"/>
            <a:ext cx="1223783" cy="1184384"/>
          </a:xfrm>
          <a:prstGeom prst="rect">
            <a:avLst/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a typeface="Consolas" charset="0"/>
                <a:cs typeface="Consolas" charset="0"/>
              </a:rPr>
              <a:t>EJB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 @Remote</a:t>
            </a:r>
            <a:b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sz="1600" dirty="0" smtClean="0">
                <a:ea typeface="Consolas" charset="0"/>
                <a:cs typeface="Consolas" charset="0"/>
              </a:rPr>
              <a:t>or</a:t>
            </a:r>
            <a:r>
              <a:rPr lang="en-US" sz="1600" dirty="0">
                <a:ea typeface="Consolas" charset="0"/>
                <a:cs typeface="Consolas" charset="0"/>
              </a:rPr>
              <a:t> </a:t>
            </a:r>
            <a:r>
              <a:rPr lang="en-US" sz="1600" dirty="0" smtClean="0">
                <a:ea typeface="Consolas" charset="0"/>
                <a:cs typeface="Consolas" charset="0"/>
              </a:rPr>
              <a:t>REST client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5" idx="3"/>
            <a:endCxn id="29" idx="1"/>
          </p:cNvCxnSpPr>
          <p:nvPr/>
        </p:nvCxnSpPr>
        <p:spPr>
          <a:xfrm flipV="1">
            <a:off x="1522714" y="2670875"/>
            <a:ext cx="1173343" cy="735939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91877" y="3302787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Remote</a:t>
            </a:r>
            <a:br>
              <a:rPr lang="en-US" i="1" dirty="0" smtClean="0"/>
            </a:br>
            <a:r>
              <a:rPr lang="en-US" i="1" dirty="0" smtClean="0"/>
              <a:t>Call</a:t>
            </a:r>
            <a:endParaRPr lang="en-US" i="1" dirty="0"/>
          </a:p>
        </p:txBody>
      </p:sp>
      <p:sp>
        <p:nvSpPr>
          <p:cNvPr id="10" name="Can 9"/>
          <p:cNvSpPr/>
          <p:nvPr/>
        </p:nvSpPr>
        <p:spPr>
          <a:xfrm>
            <a:off x="7558854" y="1527339"/>
            <a:ext cx="1168782" cy="901794"/>
          </a:xfrm>
          <a:prstGeom prst="can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/>
              <a:t>Database</a:t>
            </a:r>
            <a:endParaRPr lang="en-US"/>
          </a:p>
        </p:txBody>
      </p:sp>
      <p:cxnSp>
        <p:nvCxnSpPr>
          <p:cNvPr id="11" name="Straight Arrow Connector 10"/>
          <p:cNvCxnSpPr>
            <a:stCxn id="4" idx="3"/>
            <a:endCxn id="10" idx="2"/>
          </p:cNvCxnSpPr>
          <p:nvPr/>
        </p:nvCxnSpPr>
        <p:spPr>
          <a:xfrm flipV="1">
            <a:off x="6824397" y="1978236"/>
            <a:ext cx="734457" cy="692639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ded Corner 14"/>
          <p:cNvSpPr/>
          <p:nvPr/>
        </p:nvSpPr>
        <p:spPr>
          <a:xfrm>
            <a:off x="7558854" y="731865"/>
            <a:ext cx="907525" cy="617293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/>
              <a:t>Input</a:t>
            </a:r>
            <a:endParaRPr lang="en-US"/>
          </a:p>
        </p:txBody>
      </p:sp>
      <p:cxnSp>
        <p:nvCxnSpPr>
          <p:cNvPr id="16" name="Straight Arrow Connector 15"/>
          <p:cNvCxnSpPr>
            <a:stCxn id="4" idx="3"/>
            <a:endCxn id="15" idx="1"/>
          </p:cNvCxnSpPr>
          <p:nvPr/>
        </p:nvCxnSpPr>
        <p:spPr>
          <a:xfrm flipV="1">
            <a:off x="6824397" y="1040512"/>
            <a:ext cx="734457" cy="1630363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lded Corner 18"/>
          <p:cNvSpPr/>
          <p:nvPr/>
        </p:nvSpPr>
        <p:spPr>
          <a:xfrm>
            <a:off x="7596731" y="4291568"/>
            <a:ext cx="907525" cy="617293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4" idx="3"/>
            <a:endCxn id="19" idx="1"/>
          </p:cNvCxnSpPr>
          <p:nvPr/>
        </p:nvCxnSpPr>
        <p:spPr>
          <a:xfrm>
            <a:off x="6824397" y="2670875"/>
            <a:ext cx="772334" cy="192934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267399" y="921180"/>
            <a:ext cx="1270765" cy="901794"/>
          </a:xfrm>
          <a:prstGeom prst="can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Scheduler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3"/>
            <a:endCxn id="5" idx="0"/>
          </p:cNvCxnSpPr>
          <p:nvPr/>
        </p:nvCxnSpPr>
        <p:spPr>
          <a:xfrm>
            <a:off x="902782" y="1822974"/>
            <a:ext cx="8041" cy="991648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88861" y="1871869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Remote</a:t>
            </a:r>
            <a:br>
              <a:rPr lang="en-US" i="1" dirty="0" smtClean="0"/>
            </a:br>
            <a:r>
              <a:rPr lang="en-US" i="1" dirty="0" smtClean="0"/>
              <a:t>trigger</a:t>
            </a:r>
            <a:endParaRPr lang="en-US" i="1" dirty="0"/>
          </a:p>
        </p:txBody>
      </p:sp>
      <p:sp>
        <p:nvSpPr>
          <p:cNvPr id="34" name="Cube 33"/>
          <p:cNvSpPr/>
          <p:nvPr/>
        </p:nvSpPr>
        <p:spPr>
          <a:xfrm>
            <a:off x="7558854" y="2584855"/>
            <a:ext cx="1168782" cy="780165"/>
          </a:xfrm>
          <a:prstGeom prst="cub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4" idx="3"/>
            <a:endCxn id="34" idx="2"/>
          </p:cNvCxnSpPr>
          <p:nvPr/>
        </p:nvCxnSpPr>
        <p:spPr>
          <a:xfrm>
            <a:off x="6824397" y="2670875"/>
            <a:ext cx="734457" cy="401583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90513" y="137481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Process</a:t>
            </a:r>
            <a:endParaRPr lang="en-US" i="1" dirty="0"/>
          </a:p>
        </p:txBody>
      </p:sp>
      <p:sp>
        <p:nvSpPr>
          <p:cNvPr id="28" name="Can 27"/>
          <p:cNvSpPr/>
          <p:nvPr/>
        </p:nvSpPr>
        <p:spPr>
          <a:xfrm>
            <a:off x="7558854" y="3521729"/>
            <a:ext cx="1168782" cy="477277"/>
          </a:xfrm>
          <a:prstGeom prst="can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MQ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96057" y="2106537"/>
            <a:ext cx="1528301" cy="1128675"/>
          </a:xfrm>
          <a:prstGeom prst="rect">
            <a:avLst/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Stateless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/</a:t>
            </a:r>
            <a:r>
              <a:rPr lang="en-US" sz="1600" dirty="0"/>
              <a:t> 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@Dependent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EJB / CDI</a:t>
            </a: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>
            <a:off x="4224358" y="2670875"/>
            <a:ext cx="298462" cy="26396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7" idx="2"/>
            <a:endCxn id="29" idx="0"/>
          </p:cNvCxnSpPr>
          <p:nvPr/>
        </p:nvCxnSpPr>
        <p:spPr>
          <a:xfrm flipH="1">
            <a:off x="3460208" y="1616186"/>
            <a:ext cx="83732" cy="490351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97182" y="971543"/>
            <a:ext cx="1693516" cy="64464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smtClean="0">
                <a:latin typeface="Consolas" charset="0"/>
                <a:ea typeface="Consolas" charset="0"/>
                <a:cs typeface="Consolas" charset="0"/>
              </a:rPr>
              <a:t>Use EJB Timer</a:t>
            </a:r>
            <a:r>
              <a:rPr lang="en-US" sz="1400" i="1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1" i="1" dirty="0" smtClean="0">
                <a:latin typeface="Consolas" charset="0"/>
                <a:ea typeface="Consolas" charset="0"/>
                <a:cs typeface="Consolas" charset="0"/>
              </a:rPr>
              <a:t>@Schedule</a:t>
            </a:r>
            <a:r>
              <a:rPr lang="en-US" sz="1400" i="1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to auto-trigger</a:t>
            </a: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40" name="Straight Arrow Connector 39"/>
          <p:cNvCxnSpPr>
            <a:stCxn id="4" idx="3"/>
          </p:cNvCxnSpPr>
          <p:nvPr/>
        </p:nvCxnSpPr>
        <p:spPr>
          <a:xfrm>
            <a:off x="6824397" y="2670875"/>
            <a:ext cx="663244" cy="108949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5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04766"/>
            <a:ext cx="8424000" cy="27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4929170"/>
              </p:ext>
            </p:extLst>
          </p:nvPr>
        </p:nvGraphicFramePr>
        <p:xfrm>
          <a:off x="459403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70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3. Why EJB / CDI?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4747" y="466510"/>
            <a:ext cx="7717950" cy="3998246"/>
            <a:chOff x="333091" y="183521"/>
            <a:chExt cx="12155947" cy="629732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462978" y="4261623"/>
              <a:ext cx="1676706" cy="1659028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8327310" y="558403"/>
              <a:ext cx="3044283" cy="2141035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Summing Junction 4"/>
            <p:cNvSpPr/>
            <p:nvPr/>
          </p:nvSpPr>
          <p:spPr bwMode="auto">
            <a:xfrm>
              <a:off x="1835033" y="1109546"/>
              <a:ext cx="557561" cy="1773045"/>
            </a:xfrm>
            <a:prstGeom prst="flowChartSummingJunction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gular Pentagon 6"/>
            <p:cNvSpPr/>
            <p:nvPr/>
          </p:nvSpPr>
          <p:spPr bwMode="auto">
            <a:xfrm>
              <a:off x="2651052" y="1116522"/>
              <a:ext cx="1615813" cy="1538869"/>
            </a:xfrm>
            <a:prstGeom prst="pentagon">
              <a:avLst/>
            </a:prstGeom>
            <a:gradFill flip="none" rotWithShape="1">
              <a:gsLst>
                <a:gs pos="53800">
                  <a:srgbClr val="A30000"/>
                </a:gs>
                <a:gs pos="0">
                  <a:srgbClr val="820000"/>
                </a:gs>
                <a:gs pos="100000">
                  <a:srgbClr val="BF000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88900" dist="38100" dir="8100000" algn="tr" rotWithShape="0">
                <a:prstClr val="black">
                  <a:alpha val="30000"/>
                </a:prstClr>
              </a:outerShdw>
            </a:effectLst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EJB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/CDI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33091" y="1462209"/>
              <a:ext cx="1057873" cy="1048215"/>
            </a:xfrm>
            <a:prstGeom prst="round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Client</a:t>
              </a:r>
            </a:p>
          </p:txBody>
        </p:sp>
        <p:sp>
          <p:nvSpPr>
            <p:cNvPr id="9" name="Left-Right Arrow 8"/>
            <p:cNvSpPr/>
            <p:nvPr/>
          </p:nvSpPr>
          <p:spPr bwMode="auto">
            <a:xfrm>
              <a:off x="1524778" y="1830201"/>
              <a:ext cx="1126274" cy="390294"/>
            </a:xfrm>
            <a:prstGeom prst="leftRightArrow">
              <a:avLst/>
            </a:prstGeom>
            <a:ln w="38100">
              <a:prstDash val="sysDash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6355" y="2878392"/>
              <a:ext cx="3345819" cy="533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1. Remote Invocation</a:t>
              </a:r>
              <a:endParaRPr lang="en-US" sz="1600" dirty="0"/>
            </a:p>
          </p:txBody>
        </p:sp>
        <p:sp>
          <p:nvSpPr>
            <p:cNvPr id="11" name="Regular Pentagon 10"/>
            <p:cNvSpPr/>
            <p:nvPr/>
          </p:nvSpPr>
          <p:spPr bwMode="auto">
            <a:xfrm>
              <a:off x="7710276" y="848308"/>
              <a:ext cx="1615813" cy="1538869"/>
            </a:xfrm>
            <a:prstGeom prst="pentagon">
              <a:avLst/>
            </a:prstGeom>
            <a:gradFill flip="none" rotWithShape="1">
              <a:gsLst>
                <a:gs pos="53800">
                  <a:srgbClr val="A30000"/>
                </a:gs>
                <a:gs pos="0">
                  <a:srgbClr val="820000"/>
                </a:gs>
                <a:gs pos="100000">
                  <a:srgbClr val="BF000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88900" dist="38100" dir="8100000" algn="tr" rotWithShape="0">
                <a:prstClr val="black">
                  <a:alpha val="30000"/>
                </a:prstClr>
              </a:outerShdw>
            </a:effectLst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EJB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/CDI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81772" y="2785157"/>
              <a:ext cx="5807266" cy="533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2. Automatic Transaction Management</a:t>
              </a:r>
              <a:endParaRPr lang="en-US" sz="1600" dirty="0"/>
            </a:p>
          </p:txBody>
        </p:sp>
        <p:sp>
          <p:nvSpPr>
            <p:cNvPr id="13" name="Can 12"/>
            <p:cNvSpPr/>
            <p:nvPr/>
          </p:nvSpPr>
          <p:spPr bwMode="auto">
            <a:xfrm>
              <a:off x="10579855" y="1216326"/>
              <a:ext cx="1115122" cy="1081642"/>
            </a:xfrm>
            <a:prstGeom prst="can">
              <a:avLst/>
            </a:pr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Database</a:t>
              </a:r>
            </a:p>
          </p:txBody>
        </p:sp>
        <p:sp>
          <p:nvSpPr>
            <p:cNvPr id="14" name="Left-Right Arrow 13"/>
            <p:cNvSpPr/>
            <p:nvPr/>
          </p:nvSpPr>
          <p:spPr bwMode="auto">
            <a:xfrm>
              <a:off x="9330902" y="1494968"/>
              <a:ext cx="1126274" cy="390294"/>
            </a:xfrm>
            <a:prstGeom prst="leftRightArrow">
              <a:avLst/>
            </a:prstGeom>
            <a:ln w="38100">
              <a:prstDash val="sysDash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50158" y="982640"/>
              <a:ext cx="1358830" cy="484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(BEGIN)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50158" y="2054331"/>
              <a:ext cx="1621406" cy="484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(COMMIT)</a:t>
              </a:r>
              <a:endParaRPr lang="en-US" sz="1400" dirty="0"/>
            </a:p>
          </p:txBody>
        </p:sp>
        <p:sp>
          <p:nvSpPr>
            <p:cNvPr id="17" name="Regular Pentagon 16"/>
            <p:cNvSpPr/>
            <p:nvPr/>
          </p:nvSpPr>
          <p:spPr bwMode="auto">
            <a:xfrm>
              <a:off x="3396594" y="3634624"/>
              <a:ext cx="1615813" cy="1538869"/>
            </a:xfrm>
            <a:prstGeom prst="pentagon">
              <a:avLst/>
            </a:prstGeom>
            <a:gradFill flip="none" rotWithShape="1">
              <a:gsLst>
                <a:gs pos="53800">
                  <a:srgbClr val="A30000"/>
                </a:gs>
                <a:gs pos="0">
                  <a:srgbClr val="820000"/>
                </a:gs>
                <a:gs pos="100000">
                  <a:srgbClr val="BF000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88900" dist="38100" dir="8100000" algn="tr" rotWithShape="0">
                <a:prstClr val="black">
                  <a:alpha val="30000"/>
                </a:prstClr>
              </a:outerShdw>
            </a:effectLst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EJB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only</a:t>
              </a:r>
            </a:p>
          </p:txBody>
        </p:sp>
        <p:sp>
          <p:nvSpPr>
            <p:cNvPr id="18" name="Regular Pentagon 17"/>
            <p:cNvSpPr/>
            <p:nvPr/>
          </p:nvSpPr>
          <p:spPr bwMode="auto">
            <a:xfrm>
              <a:off x="2783004" y="4865401"/>
              <a:ext cx="595450" cy="567095"/>
            </a:xfrm>
            <a:prstGeom prst="pentagon">
              <a:avLst/>
            </a:prstGeom>
            <a:gradFill flip="none" rotWithShape="1">
              <a:gsLst>
                <a:gs pos="53800">
                  <a:srgbClr val="A30000"/>
                </a:gs>
                <a:gs pos="0">
                  <a:srgbClr val="820000"/>
                </a:gs>
                <a:gs pos="100000">
                  <a:srgbClr val="BF000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88900" dist="38100" dir="8100000" algn="tr" rotWithShape="0">
                <a:prstClr val="black">
                  <a:alpha val="30000"/>
                </a:prstClr>
              </a:outerShdw>
            </a:effectLst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EJB</a:t>
              </a:r>
            </a:p>
          </p:txBody>
        </p:sp>
        <p:sp>
          <p:nvSpPr>
            <p:cNvPr id="19" name="Regular Pentagon 18"/>
            <p:cNvSpPr/>
            <p:nvPr/>
          </p:nvSpPr>
          <p:spPr bwMode="auto">
            <a:xfrm>
              <a:off x="3458958" y="5005600"/>
              <a:ext cx="595450" cy="567095"/>
            </a:xfrm>
            <a:prstGeom prst="pentagon">
              <a:avLst/>
            </a:prstGeom>
            <a:gradFill flip="none" rotWithShape="1">
              <a:gsLst>
                <a:gs pos="53800">
                  <a:srgbClr val="A30000"/>
                </a:gs>
                <a:gs pos="0">
                  <a:srgbClr val="820000"/>
                </a:gs>
                <a:gs pos="100000">
                  <a:srgbClr val="BF000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88900" dist="38100" dir="8100000" algn="tr" rotWithShape="0">
                <a:prstClr val="black">
                  <a:alpha val="30000"/>
                </a:prstClr>
              </a:outerShdw>
            </a:effectLst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EJB</a:t>
              </a:r>
            </a:p>
          </p:txBody>
        </p:sp>
        <p:sp>
          <p:nvSpPr>
            <p:cNvPr id="20" name="Regular Pentagon 19"/>
            <p:cNvSpPr/>
            <p:nvPr/>
          </p:nvSpPr>
          <p:spPr bwMode="auto">
            <a:xfrm>
              <a:off x="3378454" y="4298306"/>
              <a:ext cx="595450" cy="567095"/>
            </a:xfrm>
            <a:prstGeom prst="pentagon">
              <a:avLst/>
            </a:prstGeom>
            <a:ln>
              <a:prstDash val="sysDash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EJB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85059" y="4314583"/>
              <a:ext cx="1204818" cy="727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Instance</a:t>
              </a:r>
              <a:br>
                <a:rPr lang="en-US" sz="1200" dirty="0" smtClean="0"/>
              </a:br>
              <a:r>
                <a:rPr lang="en-US" sz="1200" dirty="0" smtClean="0"/>
                <a:t>Pool</a:t>
              </a:r>
              <a:endParaRPr lang="en-US" sz="1200" dirty="0"/>
            </a:p>
          </p:txBody>
        </p:sp>
        <p:sp>
          <p:nvSpPr>
            <p:cNvPr id="22" name="Striped Right Arrow 21"/>
            <p:cNvSpPr/>
            <p:nvPr/>
          </p:nvSpPr>
          <p:spPr bwMode="auto">
            <a:xfrm rot="20093410">
              <a:off x="2940623" y="4337969"/>
              <a:ext cx="590686" cy="466002"/>
            </a:xfrm>
            <a:prstGeom prst="stripedRightArrow">
              <a:avLst/>
            </a:pr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0138" y="3934897"/>
              <a:ext cx="1151798" cy="436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Activate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6155" y="5947618"/>
              <a:ext cx="6024598" cy="533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3. Instance Pooling for Faster Operation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091" y="183521"/>
              <a:ext cx="2483058" cy="1308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RMI-IIOP (EJB only)</a:t>
              </a:r>
              <a:br>
                <a:rPr lang="en-US" sz="1200" dirty="0" smtClean="0"/>
              </a:br>
              <a:r>
                <a:rPr lang="en-US" sz="1200" dirty="0" smtClean="0"/>
                <a:t>SOAP</a:t>
              </a:r>
              <a:br>
                <a:rPr lang="en-US" sz="1200" dirty="0" smtClean="0"/>
              </a:br>
              <a:r>
                <a:rPr lang="en-US" sz="1200" dirty="0" smtClean="0"/>
                <a:t>REST</a:t>
              </a:r>
            </a:p>
            <a:p>
              <a:r>
                <a:rPr lang="en-US" sz="1200" dirty="0" smtClean="0"/>
                <a:t>Web Socket</a:t>
              </a:r>
              <a:endParaRPr lang="en-US" sz="1200" dirty="0"/>
            </a:p>
          </p:txBody>
        </p:sp>
        <p:sp>
          <p:nvSpPr>
            <p:cNvPr id="26" name="Regular Pentagon 25"/>
            <p:cNvSpPr/>
            <p:nvPr/>
          </p:nvSpPr>
          <p:spPr bwMode="auto">
            <a:xfrm>
              <a:off x="9684732" y="4283810"/>
              <a:ext cx="1615813" cy="1538869"/>
            </a:xfrm>
            <a:prstGeom prst="pentagon">
              <a:avLst/>
            </a:prstGeom>
            <a:gradFill flip="none" rotWithShape="1">
              <a:gsLst>
                <a:gs pos="53800">
                  <a:srgbClr val="A30000"/>
                </a:gs>
                <a:gs pos="0">
                  <a:srgbClr val="820000"/>
                </a:gs>
                <a:gs pos="100000">
                  <a:srgbClr val="BF000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88900" dist="38100" dir="8100000" algn="tr" rotWithShape="0">
                <a:prstClr val="black">
                  <a:alpha val="30000"/>
                </a:prstClr>
              </a:outerShdw>
            </a:effectLst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EJB</a:t>
              </a:r>
              <a:r>
                <a:rPr kumimoji="0" lang="en-US" sz="1600" kern="0" dirty="0">
                  <a:solidFill>
                    <a:schemeClr val="bg1"/>
                  </a:solidFill>
                </a:rPr>
                <a:t/>
              </a:r>
              <a:br>
                <a:rPr kumimoji="0" lang="en-US" sz="1600" kern="0" dirty="0">
                  <a:solidFill>
                    <a:schemeClr val="bg1"/>
                  </a:solidFill>
                </a:rPr>
              </a:br>
              <a:r>
                <a:rPr kumimoji="0" lang="en-US" sz="1600" kern="0" dirty="0" smtClean="0">
                  <a:solidFill>
                    <a:schemeClr val="bg1"/>
                  </a:solidFill>
                </a:rPr>
                <a:t>only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7659415" y="4511665"/>
              <a:ext cx="1057873" cy="1048215"/>
            </a:xfrm>
            <a:prstGeom prst="round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Client</a:t>
              </a:r>
            </a:p>
          </p:txBody>
        </p:sp>
        <p:sp>
          <p:nvSpPr>
            <p:cNvPr id="28" name="Curved Up Arrow 27"/>
            <p:cNvSpPr/>
            <p:nvPr/>
          </p:nvSpPr>
          <p:spPr bwMode="auto">
            <a:xfrm rot="16200000">
              <a:off x="8558914" y="4281414"/>
              <a:ext cx="1307936" cy="786729"/>
            </a:xfrm>
            <a:prstGeom prst="curvedUpArrow">
              <a:avLst/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16982" y="5841327"/>
              <a:ext cx="3795228" cy="533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4. Security Management</a:t>
              </a:r>
              <a:endParaRPr lang="en-US" sz="1600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6043" y="3933183"/>
              <a:ext cx="836594" cy="949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3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EJB / CDI Pros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725" y="398808"/>
            <a:ext cx="806301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Easiest to implement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Batch with </a:t>
            </a:r>
            <a:r>
              <a:rPr lang="en-US" dirty="0" err="1" smtClean="0"/>
              <a:t>PreparedStatement</a:t>
            </a:r>
            <a:r>
              <a:rPr lang="en-US" dirty="0" smtClean="0"/>
              <a:t> in EJB works well in JEE6 for database batch operations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Container managed transaction (CMT) or @Transactional on CDI: automatic transaction system.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EJB has integrated security management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EJB has instance pooling: faster business logic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EJB / CDI cons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725" y="398808"/>
            <a:ext cx="83109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EJB pools are not sized correctly for batch by default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/>
              <a:t>S</a:t>
            </a:r>
            <a:r>
              <a:rPr lang="en-US" dirty="0" smtClean="0"/>
              <a:t>et hard limits for number of batches running at a time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CMT / CDI </a:t>
            </a:r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@Transactional </a:t>
            </a:r>
            <a:r>
              <a:rPr lang="en-US" dirty="0" smtClean="0"/>
              <a:t>is sometimes not efficient for bulk operations; need to combine custom scoping with “</a:t>
            </a:r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REUIRES_NEW</a:t>
            </a:r>
            <a:r>
              <a:rPr lang="en-US" dirty="0" smtClean="0"/>
              <a:t>” in transaction type.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EJB passivation; they go passive at wrong intervals (on </a:t>
            </a:r>
            <a:r>
              <a:rPr lang="en-US" dirty="0" err="1" smtClean="0"/>
              <a:t>stateful</a:t>
            </a:r>
            <a:r>
              <a:rPr lang="en-US" dirty="0" smtClean="0"/>
              <a:t> session bean)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JPA Entity Manager and Entities are not efficient for batch operation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Memory constraints on session beans: need to be tweaked for larger jobs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Abnormal end of batch might shutdown JVM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When terminated immediately, app server also gets killed.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Batch using EJB / CDI on Embedded container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17519" y="3193229"/>
            <a:ext cx="3319273" cy="536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Embedded EJB</a:t>
            </a:r>
            <a:br>
              <a:rPr lang="en-US" dirty="0"/>
            </a:br>
            <a:r>
              <a:rPr lang="en-US" dirty="0"/>
              <a:t>Container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7519" y="1695057"/>
            <a:ext cx="3319273" cy="1128675"/>
          </a:xfrm>
          <a:prstGeom prst="rect">
            <a:avLst/>
          </a:prstGeom>
          <a:noFill/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@Stateless</a:t>
            </a:r>
            <a:r>
              <a:rPr lang="en-US" sz="1600" dirty="0" smtClean="0">
                <a:ea typeface="Consolas" charset="0"/>
                <a:cs typeface="Consolas" charset="0"/>
              </a:rPr>
              <a:t> / 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@Dependent</a:t>
            </a:r>
          </a:p>
          <a:p>
            <a:pPr algn="ctr"/>
            <a:r>
              <a:rPr lang="en-US" dirty="0" smtClean="0"/>
              <a:t>EJB / CDI Batch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7558854" y="1216443"/>
            <a:ext cx="1168782" cy="901794"/>
          </a:xfrm>
          <a:prstGeom prst="can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/>
              <a:t>Database</a:t>
            </a:r>
            <a:endParaRPr lang="en-US"/>
          </a:p>
        </p:txBody>
      </p:sp>
      <p:cxnSp>
        <p:nvCxnSpPr>
          <p:cNvPr id="11" name="Straight Arrow Connector 10"/>
          <p:cNvCxnSpPr>
            <a:stCxn id="4" idx="3"/>
            <a:endCxn id="10" idx="2"/>
          </p:cNvCxnSpPr>
          <p:nvPr/>
        </p:nvCxnSpPr>
        <p:spPr>
          <a:xfrm flipV="1">
            <a:off x="6336792" y="1667340"/>
            <a:ext cx="1222062" cy="592055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ded Corner 14"/>
          <p:cNvSpPr/>
          <p:nvPr/>
        </p:nvSpPr>
        <p:spPr>
          <a:xfrm>
            <a:off x="7686870" y="512409"/>
            <a:ext cx="907525" cy="617293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/>
              <a:t>Input</a:t>
            </a:r>
            <a:endParaRPr lang="en-US"/>
          </a:p>
        </p:txBody>
      </p:sp>
      <p:cxnSp>
        <p:nvCxnSpPr>
          <p:cNvPr id="16" name="Straight Arrow Connector 15"/>
          <p:cNvCxnSpPr>
            <a:stCxn id="4" idx="3"/>
            <a:endCxn id="15" idx="1"/>
          </p:cNvCxnSpPr>
          <p:nvPr/>
        </p:nvCxnSpPr>
        <p:spPr>
          <a:xfrm flipV="1">
            <a:off x="6336792" y="821056"/>
            <a:ext cx="1350078" cy="1438339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lded Corner 18"/>
          <p:cNvSpPr/>
          <p:nvPr/>
        </p:nvSpPr>
        <p:spPr>
          <a:xfrm>
            <a:off x="7596731" y="3980672"/>
            <a:ext cx="907525" cy="617293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4" idx="3"/>
            <a:endCxn id="19" idx="1"/>
          </p:cNvCxnSpPr>
          <p:nvPr/>
        </p:nvCxnSpPr>
        <p:spPr>
          <a:xfrm>
            <a:off x="6336792" y="2259395"/>
            <a:ext cx="1259939" cy="2029924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110240" y="1494505"/>
            <a:ext cx="1270765" cy="901794"/>
          </a:xfrm>
          <a:prstGeom prst="can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Scheduler</a:t>
            </a:r>
            <a:endParaRPr lang="en-US" dirty="0"/>
          </a:p>
        </p:txBody>
      </p:sp>
      <p:cxnSp>
        <p:nvCxnSpPr>
          <p:cNvPr id="27" name="Straight Arrow Connector 26"/>
          <p:cNvCxnSpPr>
            <a:endCxn id="3" idx="1"/>
          </p:cNvCxnSpPr>
          <p:nvPr/>
        </p:nvCxnSpPr>
        <p:spPr>
          <a:xfrm>
            <a:off x="745622" y="3455390"/>
            <a:ext cx="2271897" cy="5971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38481" y="2562171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Remote</a:t>
            </a:r>
            <a:br>
              <a:rPr lang="en-US" i="1" dirty="0" smtClean="0"/>
            </a:br>
            <a:r>
              <a:rPr lang="en-US" i="1" dirty="0" smtClean="0"/>
              <a:t>trigger</a:t>
            </a:r>
            <a:endParaRPr lang="en-US" i="1" dirty="0"/>
          </a:p>
        </p:txBody>
      </p:sp>
      <p:sp>
        <p:nvSpPr>
          <p:cNvPr id="34" name="Cube 33"/>
          <p:cNvSpPr/>
          <p:nvPr/>
        </p:nvSpPr>
        <p:spPr>
          <a:xfrm>
            <a:off x="7558854" y="2273959"/>
            <a:ext cx="1168782" cy="780165"/>
          </a:xfrm>
          <a:prstGeom prst="cub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4" idx="3"/>
            <a:endCxn id="34" idx="2"/>
          </p:cNvCxnSpPr>
          <p:nvPr/>
        </p:nvCxnSpPr>
        <p:spPr>
          <a:xfrm>
            <a:off x="6336792" y="2259395"/>
            <a:ext cx="1222062" cy="50216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62886" y="122818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Process</a:t>
            </a:r>
            <a:endParaRPr lang="en-US" i="1" dirty="0"/>
          </a:p>
        </p:txBody>
      </p:sp>
      <p:sp>
        <p:nvSpPr>
          <p:cNvPr id="28" name="Can 27"/>
          <p:cNvSpPr/>
          <p:nvPr/>
        </p:nvSpPr>
        <p:spPr>
          <a:xfrm>
            <a:off x="7558854" y="3210833"/>
            <a:ext cx="1168782" cy="477277"/>
          </a:xfrm>
          <a:prstGeom prst="can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MQ</a:t>
            </a:r>
            <a:endParaRPr lang="en-US"/>
          </a:p>
        </p:txBody>
      </p:sp>
      <p:cxnSp>
        <p:nvCxnSpPr>
          <p:cNvPr id="40" name="Straight Arrow Connector 39"/>
          <p:cNvCxnSpPr>
            <a:stCxn id="4" idx="3"/>
          </p:cNvCxnSpPr>
          <p:nvPr/>
        </p:nvCxnSpPr>
        <p:spPr>
          <a:xfrm>
            <a:off x="6336792" y="2259395"/>
            <a:ext cx="1150849" cy="108949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rved Right Arrow 44"/>
          <p:cNvSpPr/>
          <p:nvPr/>
        </p:nvSpPr>
        <p:spPr>
          <a:xfrm rot="10800000" flipH="1">
            <a:off x="2510436" y="2404916"/>
            <a:ext cx="507083" cy="877779"/>
          </a:xfrm>
          <a:prstGeom prst="curvedRightArrow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95524" y="191584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Self</a:t>
            </a:r>
            <a:r>
              <a:rPr lang="en-US" i="1" smtClean="0"/>
              <a:t/>
            </a:r>
            <a:br>
              <a:rPr lang="en-US" i="1" smtClean="0"/>
            </a:br>
            <a:r>
              <a:rPr lang="en-US" i="1" smtClean="0"/>
              <a:t>boot</a:t>
            </a:r>
            <a:endParaRPr lang="en-US" i="1" dirty="0"/>
          </a:p>
        </p:txBody>
      </p:sp>
      <p:cxnSp>
        <p:nvCxnSpPr>
          <p:cNvPr id="48" name="Straight Arrow Connector 47"/>
          <p:cNvCxnSpPr>
            <a:stCxn id="26" idx="3"/>
          </p:cNvCxnSpPr>
          <p:nvPr/>
        </p:nvCxnSpPr>
        <p:spPr>
          <a:xfrm flipH="1">
            <a:off x="745622" y="2396299"/>
            <a:ext cx="1" cy="1035505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2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How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4632" y="868347"/>
            <a:ext cx="62270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+mj-lt"/>
                <a:ea typeface="Consolas" charset="0"/>
                <a:cs typeface="Consolas" charset="0"/>
              </a:rPr>
              <a:t>pom.xml</a:t>
            </a:r>
            <a:r>
              <a:rPr lang="en-US" sz="1600" b="1" dirty="0" smtClean="0">
                <a:latin typeface="+mj-lt"/>
                <a:ea typeface="Consolas" charset="0"/>
                <a:cs typeface="Consolas" charset="0"/>
              </a:rPr>
              <a:t> (case of </a:t>
            </a:r>
            <a:r>
              <a:rPr lang="en-US" sz="1600" b="1" dirty="0" err="1" smtClean="0">
                <a:latin typeface="+mj-lt"/>
                <a:ea typeface="Consolas" charset="0"/>
                <a:cs typeface="Consolas" charset="0"/>
              </a:rPr>
              <a:t>GlassFish</a:t>
            </a:r>
            <a:r>
              <a:rPr lang="en-US" sz="1600" b="1" dirty="0" smtClean="0">
                <a:latin typeface="+mj-lt"/>
                <a:ea typeface="Consolas" charset="0"/>
                <a:cs typeface="Consolas" charset="0"/>
              </a:rPr>
              <a:t>)</a:t>
            </a:r>
          </a:p>
          <a:p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600" b="1" i="1" dirty="0">
                <a:latin typeface="Consolas" charset="0"/>
                <a:ea typeface="Consolas" charset="0"/>
                <a:cs typeface="Consolas" charset="0"/>
              </a:rPr>
              <a:t>dependency&gt;	</a:t>
            </a:r>
          </a:p>
          <a:p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  &lt;</a:t>
            </a:r>
            <a:r>
              <a:rPr lang="en-US" sz="1600" b="1" i="1" dirty="0" err="1" smtClean="0">
                <a:latin typeface="Consolas" charset="0"/>
                <a:ea typeface="Consolas" charset="0"/>
                <a:cs typeface="Consolas" charset="0"/>
              </a:rPr>
              <a:t>groupId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1600" b="1" i="1" dirty="0" err="1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org.glassfish.main.extras</a:t>
            </a:r>
            <a:r>
              <a:rPr lang="en-US" sz="1600" b="1" i="1" dirty="0">
                <a:latin typeface="Consolas" charset="0"/>
                <a:ea typeface="Consolas" charset="0"/>
                <a:cs typeface="Consolas" charset="0"/>
              </a:rPr>
              <a:t>&lt;/</a:t>
            </a:r>
            <a:r>
              <a:rPr lang="en-US" sz="1600" b="1" i="1" dirty="0" err="1" smtClean="0">
                <a:latin typeface="Consolas" charset="0"/>
                <a:ea typeface="Consolas" charset="0"/>
                <a:cs typeface="Consolas" charset="0"/>
              </a:rPr>
              <a:t>groupId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&gt;      </a:t>
            </a:r>
          </a:p>
          <a:p>
            <a:r>
              <a:rPr lang="en-US" sz="16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 &lt;</a:t>
            </a:r>
            <a:r>
              <a:rPr lang="en-US" sz="1600" b="1" i="1" dirty="0" err="1" smtClean="0">
                <a:latin typeface="Consolas" charset="0"/>
                <a:ea typeface="Consolas" charset="0"/>
                <a:cs typeface="Consolas" charset="0"/>
              </a:rPr>
              <a:t>artifactId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1600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glassfish-embedded-all</a:t>
            </a:r>
            <a:r>
              <a:rPr lang="en-US" sz="1600" b="1" i="1" dirty="0">
                <a:latin typeface="Consolas" charset="0"/>
                <a:ea typeface="Consolas" charset="0"/>
                <a:cs typeface="Consolas" charset="0"/>
              </a:rPr>
              <a:t>&lt;/</a:t>
            </a:r>
            <a:r>
              <a:rPr lang="en-US" sz="1600" b="1" i="1" dirty="0" err="1" smtClean="0">
                <a:latin typeface="Consolas" charset="0"/>
                <a:ea typeface="Consolas" charset="0"/>
                <a:cs typeface="Consolas" charset="0"/>
              </a:rPr>
              <a:t>artifactId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&gt;</a:t>
            </a:r>
            <a:endParaRPr lang="en-US" sz="1600" b="1" i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pl-PL" sz="1600" b="1" i="1" dirty="0" smtClean="0">
                <a:latin typeface="Consolas" charset="0"/>
                <a:ea typeface="Consolas" charset="0"/>
                <a:cs typeface="Consolas" charset="0"/>
              </a:rPr>
              <a:t>  &lt;version&gt;</a:t>
            </a:r>
            <a:r>
              <a:rPr lang="pl-PL" sz="1600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4.1</a:t>
            </a:r>
            <a:r>
              <a:rPr lang="pl-PL" sz="1600" b="1" i="1" dirty="0" smtClean="0">
                <a:latin typeface="Consolas" charset="0"/>
                <a:ea typeface="Consolas" charset="0"/>
                <a:cs typeface="Consolas" charset="0"/>
              </a:rPr>
              <a:t>&lt;/version</a:t>
            </a:r>
            <a:r>
              <a:rPr lang="pl-PL" sz="1600" b="1" i="1" dirty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pl-PL" sz="1600" b="1" i="1" dirty="0" smtClean="0">
                <a:latin typeface="Consolas" charset="0"/>
                <a:ea typeface="Consolas" charset="0"/>
                <a:cs typeface="Consolas" charset="0"/>
              </a:rPr>
              <a:t>  &lt;</a:t>
            </a:r>
            <a:r>
              <a:rPr lang="pl-PL" sz="1600" b="1" i="1" dirty="0" err="1">
                <a:latin typeface="Consolas" charset="0"/>
                <a:ea typeface="Consolas" charset="0"/>
                <a:cs typeface="Consolas" charset="0"/>
              </a:rPr>
              <a:t>scope</a:t>
            </a:r>
            <a:r>
              <a:rPr lang="pl-PL" sz="1600" b="1" i="1" dirty="0">
                <a:latin typeface="Consolas" charset="0"/>
                <a:ea typeface="Consolas" charset="0"/>
                <a:cs typeface="Consolas" charset="0"/>
              </a:rPr>
              <a:t>&gt;test&lt;/</a:t>
            </a:r>
            <a:r>
              <a:rPr lang="pl-PL" sz="1600" b="1" i="1" dirty="0" err="1">
                <a:latin typeface="Consolas" charset="0"/>
                <a:ea typeface="Consolas" charset="0"/>
                <a:cs typeface="Consolas" charset="0"/>
              </a:rPr>
              <a:t>scope</a:t>
            </a:r>
            <a:r>
              <a:rPr lang="pl-PL" sz="1600" b="1" i="1" dirty="0" smtClean="0">
                <a:latin typeface="Consolas" charset="0"/>
                <a:ea typeface="Consolas" charset="0"/>
                <a:cs typeface="Consolas" charset="0"/>
              </a:rPr>
              <a:t>&gt;</a:t>
            </a:r>
            <a:endParaRPr lang="pl-PL" sz="1600" b="1" i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pl-PL" sz="1600" b="1" i="1" dirty="0" smtClean="0">
                <a:latin typeface="Consolas" charset="0"/>
                <a:ea typeface="Consolas" charset="0"/>
                <a:cs typeface="Consolas" charset="0"/>
              </a:rPr>
              <a:t>&lt;/</a:t>
            </a:r>
            <a:r>
              <a:rPr lang="pl-PL" sz="1600" b="1" i="1" dirty="0" err="1">
                <a:latin typeface="Consolas" charset="0"/>
                <a:ea typeface="Consolas" charset="0"/>
                <a:cs typeface="Consolas" charset="0"/>
              </a:rPr>
              <a:t>dependency</a:t>
            </a:r>
            <a:r>
              <a:rPr lang="pl-PL" sz="1600" b="1" i="1" dirty="0">
                <a:latin typeface="Consolas" charset="0"/>
                <a:ea typeface="Consolas" charset="0"/>
                <a:cs typeface="Consolas" charset="0"/>
              </a:rPr>
              <a:t>&gt;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5304" y="2847354"/>
            <a:ext cx="5504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ea typeface="Consolas" charset="0"/>
                <a:cs typeface="Consolas" charset="0"/>
              </a:rPr>
              <a:t>EJB / CDI</a:t>
            </a:r>
          </a:p>
          <a:p>
            <a:r>
              <a:rPr lang="en-US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@Stateless </a:t>
            </a:r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/ </a:t>
            </a:r>
            <a:r>
              <a:rPr lang="en-US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@Dependent @Transactional</a:t>
            </a:r>
          </a:p>
          <a:p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b="1" i="1" dirty="0" err="1">
                <a:latin typeface="Consolas" charset="0"/>
                <a:ea typeface="Consolas" charset="0"/>
                <a:cs typeface="Consolas" charset="0"/>
              </a:rPr>
              <a:t>SampleClass</a:t>
            </a:r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 {</a:t>
            </a:r>
            <a:endParaRPr lang="en-US" b="1" i="1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  public </a:t>
            </a:r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String hello(String message) </a:t>
            </a:r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    return </a:t>
            </a:r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"Hello " + message;	</a:t>
            </a:r>
            <a:endParaRPr lang="en-US" b="1" i="1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b="1" i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How (Part 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3232" y="459000"/>
            <a:ext cx="77175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ea typeface="Consolas" charset="0"/>
                <a:cs typeface="Consolas" charset="0"/>
              </a:rPr>
              <a:t>JUnit</a:t>
            </a:r>
            <a:r>
              <a:rPr lang="en-US" sz="1400" b="1" dirty="0" smtClean="0">
                <a:ea typeface="Consolas" charset="0"/>
                <a:cs typeface="Consolas" charset="0"/>
              </a:rPr>
              <a:t> Test Case</a:t>
            </a:r>
            <a:endParaRPr lang="en-US" sz="1300" b="1" i="1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SampleClassTest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static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EJBContainer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ejbContainer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private static Context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ctx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00" b="1" i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sz="1300" b="1" i="1" dirty="0" err="1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BeforeClass</a:t>
            </a:r>
            <a:endParaRPr lang="en-US" sz="1300" b="1" i="1" dirty="0" smtClean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public static void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setUpClass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() throws Exception 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ejbContainer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EJBContainer.createEJBContainer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ctx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ejbContainer.getContext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00" b="1" i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sz="1300" b="1" i="1" dirty="0" err="1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AfterClass</a:t>
            </a:r>
            <a:endParaRPr lang="en-US" sz="1300" b="1" i="1" dirty="0" smtClean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public static void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tearDownClass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() throws Exception 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ejbContainer.close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300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00" b="1" i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sz="1300" b="1" i="1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Test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public void hello() throws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NamingException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SampleClass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 sample = (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SampleClass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) 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             </a:t>
            </a:r>
            <a:r>
              <a:rPr lang="en-US" sz="1300" b="1" i="1" dirty="0" err="1" smtClean="0">
                <a:latin typeface="Consolas" charset="0"/>
                <a:ea typeface="Consolas" charset="0"/>
                <a:cs typeface="Consolas" charset="0"/>
              </a:rPr>
              <a:t>ctx.lookup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java:global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/classes/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SampleClass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");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assertNotNull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(sample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); </a:t>
            </a:r>
            <a:r>
              <a:rPr lang="en-US" sz="1300" b="1" i="1" dirty="0" err="1" smtClean="0">
                <a:latin typeface="Consolas" charset="0"/>
                <a:ea typeface="Consolas" charset="0"/>
                <a:cs typeface="Consolas" charset="0"/>
              </a:rPr>
              <a:t>assertNotNull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sample.hello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("World”);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assertTrue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300" b="1" i="1" dirty="0" err="1">
                <a:latin typeface="Consolas" charset="0"/>
                <a:ea typeface="Consolas" charset="0"/>
                <a:cs typeface="Consolas" charset="0"/>
              </a:rPr>
              <a:t>hello.endsWith</a:t>
            </a:r>
            <a:r>
              <a:rPr lang="en-US" sz="1300" b="1" i="1" dirty="0">
                <a:latin typeface="Consolas" charset="0"/>
                <a:ea typeface="Consolas" charset="0"/>
                <a:cs typeface="Consolas" charset="0"/>
              </a:rPr>
              <a:t>(expected</a:t>
            </a:r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300" b="1" i="1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300" b="1" i="1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Should I use embedded container </a:t>
            </a:r>
            <a:r>
              <a:rPr lang="en-US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5664" y="722376"/>
            <a:ext cx="708996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ZapfDingbatsITC" charset="0"/>
              <a:buChar char="✦"/>
            </a:pPr>
            <a:r>
              <a:rPr lang="en-US" dirty="0"/>
              <a:t>Quick to </a:t>
            </a:r>
            <a:r>
              <a:rPr lang="en-US" dirty="0" smtClean="0"/>
              <a:t>start (~10s)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ZapfDingbatsITC" charset="0"/>
              <a:buChar char="✦"/>
            </a:pPr>
            <a:r>
              <a:rPr lang="en-US" dirty="0" smtClean="0"/>
              <a:t>Efficient for batch implementations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ZapfDingbatsITC" charset="0"/>
              <a:buChar char="✦"/>
            </a:pPr>
            <a:r>
              <a:rPr lang="en-US" dirty="0" smtClean="0"/>
              <a:t>Embedded container uses lesser disk space and main memory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ZapfDingbatsITC" charset="0"/>
              <a:buChar char="✦"/>
            </a:pPr>
            <a:r>
              <a:rPr lang="en-US" dirty="0" smtClean="0"/>
              <a:t>Allows </a:t>
            </a:r>
            <a:r>
              <a:rPr lang="en-US" dirty="0"/>
              <a:t>maximum reusability of enterprise components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ZapfDingbatsITC" charset="0"/>
              <a:buChar char="✘"/>
            </a:pPr>
            <a:r>
              <a:rPr lang="en-US" dirty="0" smtClean="0"/>
              <a:t>Inbound RMI-IIOP </a:t>
            </a:r>
            <a:r>
              <a:rPr lang="en-US" dirty="0"/>
              <a:t>calls are not </a:t>
            </a:r>
            <a:r>
              <a:rPr lang="en-US" dirty="0" smtClean="0"/>
              <a:t>supported (on EJB)</a:t>
            </a:r>
          </a:p>
          <a:p>
            <a:pPr marL="285750" indent="-285750">
              <a:lnSpc>
                <a:spcPct val="150000"/>
              </a:lnSpc>
              <a:buFont typeface="ZapfDingbatsITC" charset="0"/>
              <a:buChar char="✘"/>
            </a:pPr>
            <a:r>
              <a:rPr lang="en-US" dirty="0" smtClean="0"/>
              <a:t>Message-Driven Bean </a:t>
            </a:r>
            <a:r>
              <a:rPr lang="en-US" dirty="0"/>
              <a:t>(MDB) are not supported.</a:t>
            </a:r>
          </a:p>
          <a:p>
            <a:pPr marL="285750" indent="-285750">
              <a:lnSpc>
                <a:spcPct val="150000"/>
              </a:lnSpc>
              <a:buFont typeface="ZapfDingbatsITC" charset="0"/>
              <a:buChar char="✘"/>
            </a:pPr>
            <a:r>
              <a:rPr lang="en-US" dirty="0" smtClean="0"/>
              <a:t>Cannot be </a:t>
            </a:r>
            <a:r>
              <a:rPr lang="en-US" dirty="0"/>
              <a:t>clustered for high </a:t>
            </a:r>
            <a:r>
              <a:rPr lang="en-US" dirty="0" smtClean="0"/>
              <a:t>availability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762" y="825023"/>
            <a:ext cx="866274" cy="14987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Pros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3762" y="2476214"/>
            <a:ext cx="866274" cy="1160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JSR-352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0946542"/>
              </p:ext>
            </p:extLst>
          </p:nvPr>
        </p:nvGraphicFramePr>
        <p:xfrm>
          <a:off x="1181529" y="1376737"/>
          <a:ext cx="6965878" cy="210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72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Programming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87" y="459000"/>
            <a:ext cx="903364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Chunk and </a:t>
            </a:r>
            <a:r>
              <a:rPr lang="en-US" dirty="0" err="1" smtClean="0"/>
              <a:t>Batchlet</a:t>
            </a:r>
            <a:r>
              <a:rPr lang="en-US" dirty="0" smtClean="0"/>
              <a:t> models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Chunk</a:t>
            </a:r>
            <a:r>
              <a:rPr lang="en-US" dirty="0"/>
              <a:t>: Reader </a:t>
            </a:r>
            <a:r>
              <a:rPr lang="en-US" dirty="0" smtClean="0"/>
              <a:t>      Processor         writer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err="1" smtClean="0"/>
              <a:t>Batchlets</a:t>
            </a:r>
            <a:r>
              <a:rPr lang="en-US" dirty="0"/>
              <a:t>: DYOT </a:t>
            </a:r>
            <a:r>
              <a:rPr lang="en-US" dirty="0" smtClean="0"/>
              <a:t>step, Invoke </a:t>
            </a:r>
            <a:r>
              <a:rPr lang="en-US" dirty="0"/>
              <a:t>and </a:t>
            </a:r>
            <a:r>
              <a:rPr lang="en-US" dirty="0" smtClean="0"/>
              <a:t>return code upon completion, stoppable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Contexts: For runtime info and interim data persistence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Callback hooks (listeners) for lifecycle events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Parallel processing on jobs and steps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Flow: one or more steps executed sequentially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Split: Collection of concurrently executed flows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/>
              <a:t>Partitioning – </a:t>
            </a:r>
            <a:r>
              <a:rPr lang="en-US" dirty="0" smtClean="0"/>
              <a:t>each step runs on multiple instances with unique properties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119937" y="1130156"/>
            <a:ext cx="339047" cy="45719"/>
          </a:xfrm>
          <a:prstGeom prst="rightArrow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 flipV="1">
            <a:off x="2607924" y="1089061"/>
            <a:ext cx="339047" cy="123288"/>
          </a:xfrm>
          <a:prstGeom prst="leftRightArrow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Batch Chunks</a:t>
            </a:r>
            <a:endParaRPr lang="en-US" dirty="0"/>
          </a:p>
        </p:txBody>
      </p:sp>
      <p:pic>
        <p:nvPicPr>
          <p:cNvPr id="3" name="Picture 2" descr="Screen Shot 2015-10-18 at 5.51.37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4995" r="3324" b="3050"/>
          <a:stretch/>
        </p:blipFill>
        <p:spPr>
          <a:xfrm>
            <a:off x="1320168" y="672594"/>
            <a:ext cx="6642586" cy="35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“Batch”</a:t>
            </a:r>
            <a:endParaRPr lang="en-US" dirty="0"/>
          </a:p>
        </p:txBody>
      </p:sp>
      <p:pic>
        <p:nvPicPr>
          <p:cNvPr id="3" name="図 9" descr="j0311328.wm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50504" y="1247322"/>
            <a:ext cx="1612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61360" y="771040"/>
            <a:ext cx="5699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Batch processing is the execution of a </a:t>
            </a:r>
            <a:r>
              <a:rPr lang="en-US" b="1" dirty="0">
                <a:solidFill>
                  <a:schemeClr val="accent1"/>
                </a:solidFill>
              </a:rPr>
              <a:t>series of programs</a:t>
            </a:r>
            <a:r>
              <a:rPr lang="en-US" dirty="0">
                <a:solidFill>
                  <a:sysClr val="windowText" lastClr="000000"/>
                </a:solidFill>
              </a:rPr>
              <a:t> ("jobs") on a computer without manual intervention</a:t>
            </a:r>
            <a:r>
              <a:rPr lang="en-US" dirty="0" smtClean="0">
                <a:solidFill>
                  <a:sysClr val="windowText" lastClr="000000"/>
                </a:solidFill>
              </a:rPr>
              <a:t>.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Jobs </a:t>
            </a:r>
            <a:r>
              <a:rPr lang="en-US" dirty="0">
                <a:solidFill>
                  <a:sysClr val="windowText" lastClr="000000"/>
                </a:solidFill>
              </a:rPr>
              <a:t>are set up so they can be run to completion </a:t>
            </a:r>
            <a:r>
              <a:rPr lang="en-US" b="1" dirty="0">
                <a:solidFill>
                  <a:srgbClr val="C00000"/>
                </a:solidFill>
              </a:rPr>
              <a:t>without human interaction</a:t>
            </a:r>
            <a:r>
              <a:rPr lang="en-US" dirty="0">
                <a:solidFill>
                  <a:sysClr val="windowText" lastClr="000000"/>
                </a:solidFill>
              </a:rPr>
              <a:t>. All input parameters are predefined through scripts, command-line arguments, control files, or job control language. This is in contrast to "online" or interactive programs which prompt the user for such input. A program takes a </a:t>
            </a:r>
            <a:r>
              <a:rPr lang="en-US" b="1" dirty="0">
                <a:solidFill>
                  <a:schemeClr val="accent1"/>
                </a:solidFill>
              </a:rPr>
              <a:t>set of data files as input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b="1" dirty="0">
                <a:solidFill>
                  <a:schemeClr val="accent1"/>
                </a:solidFill>
              </a:rPr>
              <a:t>processes</a:t>
            </a:r>
            <a:r>
              <a:rPr lang="en-US" dirty="0">
                <a:solidFill>
                  <a:sysClr val="windowText" lastClr="000000"/>
                </a:solidFill>
              </a:rPr>
              <a:t> the data, and produces a </a:t>
            </a:r>
            <a:r>
              <a:rPr lang="en-US" b="1" dirty="0">
                <a:solidFill>
                  <a:schemeClr val="accent1"/>
                </a:solidFill>
              </a:rPr>
              <a:t>set of output data files</a:t>
            </a:r>
            <a:r>
              <a:rPr lang="en-US" dirty="0">
                <a:solidFill>
                  <a:sysClr val="windowText" lastClr="000000"/>
                </a:solidFill>
              </a:rPr>
              <a:t>. 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r>
              <a:rPr lang="en-US" dirty="0" smtClean="0">
                <a:solidFill>
                  <a:sysClr val="windowText" lastClr="000000"/>
                </a:solidFill>
              </a:rPr>
              <a:t>- From Wikipedia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Programming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844" y="589509"/>
            <a:ext cx="79984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/>
              <a:t>Job operator: job management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/>
              <a:t>Job </a:t>
            </a:r>
            <a:r>
              <a:rPr lang="en-US" dirty="0" smtClean="0"/>
              <a:t>repository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err="1" smtClean="0"/>
              <a:t>JobInstance</a:t>
            </a:r>
            <a:r>
              <a:rPr lang="en-US" dirty="0" smtClean="0"/>
              <a:t> - basically run()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err="1" smtClean="0"/>
              <a:t>JobExecution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attempt to run()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err="1" smtClean="0"/>
              <a:t>StepExecution</a:t>
            </a:r>
            <a:r>
              <a:rPr lang="en-US" dirty="0" smtClean="0"/>
              <a:t> - attempt to run() a step in a job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3213" y="1148454"/>
            <a:ext cx="565078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err="1">
                <a:latin typeface="Consolas" charset="0"/>
                <a:ea typeface="Consolas" charset="0"/>
                <a:cs typeface="Consolas" charset="0"/>
              </a:rPr>
              <a:t>JobOperator</a:t>
            </a:r>
            <a:r>
              <a:rPr lang="en-US" sz="1600" b="1" i="1" dirty="0">
                <a:latin typeface="Consolas" charset="0"/>
                <a:ea typeface="Consolas" charset="0"/>
                <a:cs typeface="Consolas" charset="0"/>
              </a:rPr>
              <a:t> jo 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1600" b="1" i="1" dirty="0" err="1" smtClean="0">
                <a:latin typeface="Consolas" charset="0"/>
                <a:ea typeface="Consolas" charset="0"/>
                <a:cs typeface="Consolas" charset="0"/>
              </a:rPr>
              <a:t>BatchRuntime.getJobOperator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long </a:t>
            </a:r>
            <a:r>
              <a:rPr lang="en-US" sz="1600" b="1" i="1" dirty="0" err="1">
                <a:latin typeface="Consolas" charset="0"/>
                <a:ea typeface="Consolas" charset="0"/>
                <a:cs typeface="Consolas" charset="0"/>
              </a:rPr>
              <a:t>jobId</a:t>
            </a:r>
            <a:r>
              <a:rPr lang="en-US" sz="1600" b="1" i="1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600" b="1" i="1" dirty="0" err="1">
                <a:latin typeface="Consolas" charset="0"/>
                <a:ea typeface="Consolas" charset="0"/>
                <a:cs typeface="Consolas" charset="0"/>
              </a:rPr>
              <a:t>jo.start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(”</a:t>
            </a:r>
            <a:r>
              <a:rPr lang="en-US" sz="1600" b="1" i="1" dirty="0" err="1" smtClean="0">
                <a:latin typeface="Consolas" charset="0"/>
                <a:ea typeface="Consolas" charset="0"/>
                <a:cs typeface="Consolas" charset="0"/>
              </a:rPr>
              <a:t>sample”,new</a:t>
            </a:r>
            <a:r>
              <a:rPr lang="en-US" sz="1600" b="1" i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1" i="1" dirty="0" smtClean="0">
                <a:latin typeface="Consolas" charset="0"/>
                <a:ea typeface="Consolas" charset="0"/>
                <a:cs typeface="Consolas" charset="0"/>
              </a:rPr>
              <a:t>Properties</a:t>
            </a:r>
            <a:r>
              <a:rPr lang="en-US" sz="1600" b="1" i="1" dirty="0">
                <a:latin typeface="Consolas" charset="0"/>
                <a:ea typeface="Consolas" charset="0"/>
                <a:cs typeface="Consolas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712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JSR-352</a:t>
            </a:r>
          </a:p>
        </p:txBody>
      </p:sp>
      <p:pic>
        <p:nvPicPr>
          <p:cNvPr id="3" name="Picture 2" descr="Screen Shot 2015-10-18 at 5.46.1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r="1462"/>
          <a:stretch/>
        </p:blipFill>
        <p:spPr>
          <a:xfrm>
            <a:off x="861852" y="883265"/>
            <a:ext cx="7819810" cy="3543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3791" y="1004636"/>
            <a:ext cx="1345228" cy="150389"/>
          </a:xfrm>
          <a:prstGeom prst="rect">
            <a:avLst/>
          </a:prstGeom>
          <a:solidFill>
            <a:srgbClr val="BF0000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Chunk</a:t>
            </a:r>
            <a:endParaRPr lang="en-US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Programming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187" y="459000"/>
            <a:ext cx="9033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JSL: XML based batch job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"/>
            </a:pPr>
            <a:endParaRPr lang="en-US" dirty="0" smtClean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en-US" dirty="0" smtClean="0"/>
          </a:p>
        </p:txBody>
      </p:sp>
      <p:pic>
        <p:nvPicPr>
          <p:cNvPr id="4" name="Picture 3" descr="Screen Shot 2015-10-18 at 10.41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96" y="1152327"/>
            <a:ext cx="4025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JCL &amp; JSL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96667" y="1388452"/>
            <a:ext cx="3936999" cy="235373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JCL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47001" y="1388452"/>
            <a:ext cx="3936999" cy="235373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JSR 352 “</a:t>
            </a:r>
            <a:r>
              <a:rPr lang="en-US" dirty="0" smtClean="0"/>
              <a:t>JSL”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00" y="1792844"/>
            <a:ext cx="3767333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//ZD2015BZ JOB  (ZD201010),'ZD2015BZ',GROUP=PP1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CLASS=A,MSGCLASS=H,NOTIFY=ZD2015,MSGLEVEL=(1,1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//*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Unloading data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procedure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UNLDP    EXEC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PGM=UNLDP,TIME=20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STEPLIB  DD  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DSN=ZD.DBMST.LOAD,DISP=SHR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DD  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DSN=ZB.PPDBL.LOAD,DISP=SHR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DD  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DSN=ZA.COBMT.LOAD,DISP=SHR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CPT871I1 DD   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DSN=P201.IN1,DISP=SHR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CUU091O1 DD   DSN=P201.ULO1,DISP=(,CATLG,DELETE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),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SPACE=(CYL,(010,10),RLSE),UNIT=SYSDA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         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DCB=(RECFM=FB,LRECL=016,BLKSIZE=1600</a:t>
            </a:r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8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SYSOUT   DD SYSOUT=*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6667" y="3835318"/>
            <a:ext cx="3936999" cy="67733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47001" y="3835318"/>
            <a:ext cx="3936999" cy="67733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Java EE App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Server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368800" y="4072385"/>
            <a:ext cx="397933" cy="440267"/>
          </a:xfrm>
          <a:prstGeom prst="righ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958" y="599693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1970’s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4292" y="599693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2010’s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7412" y="3934444"/>
            <a:ext cx="1429026" cy="609600"/>
          </a:xfrm>
          <a:prstGeom prst="rect">
            <a:avLst/>
          </a:prstGeom>
        </p:spPr>
      </p:pic>
      <p:pic>
        <p:nvPicPr>
          <p:cNvPr id="13" name="図 3" descr="j0197438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5162" y="3934444"/>
            <a:ext cx="379918" cy="5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88598" y="1773778"/>
            <a:ext cx="3975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&lt;?xml version="1.0" encoding="UTF-8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"?&gt;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job id="my-chunk" 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xmlns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="http://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xmlns.jcp.org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/xml/ns/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javaee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" version="1.0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&lt;properties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&lt;property name="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inputFile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" value="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input.txt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"/&gt;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&lt;property name="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outputFile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" value="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output.txt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"/&gt;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&lt;/properties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&lt;step id="step1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&lt;chunk item-count="20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&lt;reader    ref="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myChunkReader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"/&gt;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&lt;processor ref="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myChunkProcessor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"/&gt;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&lt;writer    ref="</a:t>
            </a:r>
            <a:r>
              <a:rPr lang="en-US" sz="800" b="1" dirty="0" err="1">
                <a:latin typeface="Courier New" charset="0"/>
                <a:ea typeface="Courier New" charset="0"/>
                <a:cs typeface="Courier New" charset="0"/>
              </a:rPr>
              <a:t>myChunkWriter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"/&gt;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&lt;/chunk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&lt;/step</a:t>
            </a:r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r>
              <a:rPr lang="en-US" sz="800" b="1" dirty="0" smtClean="0">
                <a:latin typeface="Courier New" charset="0"/>
                <a:ea typeface="Courier New" charset="0"/>
                <a:cs typeface="Courier New" charset="0"/>
              </a:rPr>
              <a:t>&lt;/</a:t>
            </a:r>
            <a:r>
              <a:rPr lang="en-US" sz="800" b="1" dirty="0">
                <a:latin typeface="Courier New" charset="0"/>
                <a:ea typeface="Courier New" charset="0"/>
                <a:cs typeface="Courier New" charset="0"/>
              </a:rPr>
              <a:t>job&gt;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96667" y="991134"/>
            <a:ext cx="3936999" cy="32543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COBOL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847001" y="991134"/>
            <a:ext cx="3936999" cy="32543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JSR 352 Chunk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Batchlet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341367" y="933717"/>
            <a:ext cx="397933" cy="440267"/>
          </a:xfrm>
          <a:prstGeom prst="righ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3667" y="2399441"/>
            <a:ext cx="2310778" cy="178754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629530" y="3045708"/>
            <a:ext cx="2371940" cy="110003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29530" y="2923160"/>
            <a:ext cx="2076195" cy="110003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629530" y="3172593"/>
            <a:ext cx="2076195" cy="110003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69191" y="2581950"/>
            <a:ext cx="2838393" cy="463757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3668" y="3036257"/>
            <a:ext cx="3467252" cy="552927"/>
          </a:xfrm>
          <a:prstGeom prst="round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8" idx="3"/>
            <a:endCxn id="19" idx="1"/>
          </p:cNvCxnSpPr>
          <p:nvPr/>
        </p:nvCxnSpPr>
        <p:spPr>
          <a:xfrm>
            <a:off x="2564445" y="2488818"/>
            <a:ext cx="3065085" cy="611892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20" idx="1"/>
          </p:cNvCxnSpPr>
          <p:nvPr/>
        </p:nvCxnSpPr>
        <p:spPr>
          <a:xfrm>
            <a:off x="3107584" y="2813829"/>
            <a:ext cx="2521946" cy="16433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3"/>
            <a:endCxn id="21" idx="1"/>
          </p:cNvCxnSpPr>
          <p:nvPr/>
        </p:nvCxnSpPr>
        <p:spPr>
          <a:xfrm flipV="1">
            <a:off x="3720920" y="3227595"/>
            <a:ext cx="1908610" cy="85126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68557" y="25022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Input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207601" y="32903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23479" y="289086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</a:t>
            </a:r>
            <a:endParaRPr lang="en-US" dirty="0"/>
          </a:p>
        </p:txBody>
      </p:sp>
      <p:cxnSp>
        <p:nvCxnSpPr>
          <p:cNvPr id="41" name="Curved Connector 40"/>
          <p:cNvCxnSpPr>
            <a:stCxn id="18" idx="3"/>
          </p:cNvCxnSpPr>
          <p:nvPr/>
        </p:nvCxnSpPr>
        <p:spPr>
          <a:xfrm flipV="1">
            <a:off x="2564445" y="1175657"/>
            <a:ext cx="474388" cy="1313161"/>
          </a:xfrm>
          <a:prstGeom prst="curvedConnector2">
            <a:avLst/>
          </a:prstGeom>
          <a:ln w="76200">
            <a:solidFill>
              <a:schemeClr val="accent1"/>
            </a:solidFill>
            <a:prstDash val="sysDash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9" idx="3"/>
          </p:cNvCxnSpPr>
          <p:nvPr/>
        </p:nvCxnSpPr>
        <p:spPr>
          <a:xfrm flipV="1">
            <a:off x="8001470" y="1265904"/>
            <a:ext cx="478444" cy="1834806"/>
          </a:xfrm>
          <a:prstGeom prst="curvedConnector2">
            <a:avLst/>
          </a:prstGeom>
          <a:ln w="76200">
            <a:solidFill>
              <a:schemeClr val="accent1"/>
            </a:solidFill>
            <a:prstDash val="sysDash"/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07584" y="127990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Call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7897703" y="128766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Call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8552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Spring 3.0 Batch (JSR-352)</a:t>
            </a:r>
            <a:endParaRPr lang="en-US" dirty="0"/>
          </a:p>
        </p:txBody>
      </p:sp>
      <p:pic>
        <p:nvPicPr>
          <p:cNvPr id="3" name="Picture 2" descr="Screen Shot 2015-10-18 at 5.3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30300"/>
            <a:ext cx="6616700" cy="2870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3981" y="3225001"/>
            <a:ext cx="1228252" cy="609909"/>
          </a:xfrm>
          <a:prstGeom prst="roundRect">
            <a:avLst/>
          </a:prstGeom>
          <a:ln w="76200" cmpd="sng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Spring batch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5280" y="701814"/>
            <a:ext cx="78457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API for building batch components integrated with Spring framework</a:t>
            </a:r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Implementations for Readers and Writers 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A SDL (JSL) for configuring batch components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r>
              <a:rPr lang="en-US" dirty="0" err="1" smtClean="0"/>
              <a:t>Tasklets</a:t>
            </a:r>
            <a:r>
              <a:rPr lang="en-US" dirty="0" smtClean="0"/>
              <a:t> (Spring </a:t>
            </a:r>
            <a:r>
              <a:rPr lang="en-US" dirty="0" err="1" smtClean="0"/>
              <a:t>batchlet</a:t>
            </a:r>
            <a:r>
              <a:rPr lang="en-US" dirty="0" smtClean="0"/>
              <a:t>): collections of custom batch steps/tasks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Flexibility to define complex steps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Job repository implementation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"/>
            </a:pPr>
            <a:r>
              <a:rPr lang="en-US" dirty="0" smtClean="0"/>
              <a:t>Batch processes lifecycle management made a bit more easier</a:t>
            </a:r>
          </a:p>
          <a:p>
            <a:pPr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Main differences</a:t>
            </a:r>
            <a:endParaRPr lang="en-US" dirty="0"/>
          </a:p>
        </p:txBody>
      </p:sp>
      <p:pic>
        <p:nvPicPr>
          <p:cNvPr id="3" name="Picture 2" descr="Screen Shot 2015-10-18 at 10.4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7" y="2677161"/>
            <a:ext cx="4258252" cy="1715825"/>
          </a:xfrm>
          <a:prstGeom prst="rect">
            <a:avLst/>
          </a:prstGeom>
        </p:spPr>
      </p:pic>
      <p:pic>
        <p:nvPicPr>
          <p:cNvPr id="4" name="Picture 3" descr="Screen Shot 2015-10-18 at 10.4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57" y="2693450"/>
            <a:ext cx="4025900" cy="1600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8443" y="3052583"/>
            <a:ext cx="3353713" cy="892465"/>
          </a:xfrm>
          <a:prstGeom prst="roundRect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24509" y="3052583"/>
            <a:ext cx="3315448" cy="1026552"/>
          </a:xfrm>
          <a:prstGeom prst="roundRect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39957" y="3298004"/>
            <a:ext cx="1158486" cy="102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29262"/>
              </p:ext>
            </p:extLst>
          </p:nvPr>
        </p:nvGraphicFramePr>
        <p:xfrm>
          <a:off x="262377" y="1033402"/>
          <a:ext cx="8489779" cy="149374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80299"/>
                <a:gridCol w="2801243"/>
                <a:gridCol w="4108237"/>
              </a:tblGrid>
              <a:tr h="4979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JSR-352</a:t>
                      </a:r>
                      <a:endParaRPr lang="en-US" dirty="0"/>
                    </a:p>
                  </a:txBody>
                  <a:tcPr/>
                </a:tc>
              </a:tr>
              <a:tr h="497915">
                <a:tc>
                  <a:txBody>
                    <a:bodyPr/>
                    <a:lstStyle/>
                    <a:p>
                      <a:r>
                        <a:rPr lang="en-US" dirty="0" smtClean="0"/>
                        <a:t>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Bean definitions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definiton</a:t>
                      </a:r>
                      <a:r>
                        <a:rPr lang="en-US" baseline="0" dirty="0" smtClean="0"/>
                        <a:t>(optional)</a:t>
                      </a:r>
                      <a:endParaRPr lang="en-US" dirty="0"/>
                    </a:p>
                  </a:txBody>
                  <a:tcPr/>
                </a:tc>
              </a:tr>
              <a:tr h="497915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 only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5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0-18 at 11.11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44" y="1052058"/>
            <a:ext cx="3603957" cy="1891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Apache Hadoop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097" y="716467"/>
            <a:ext cx="788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Apache Hadoop is a scalable storage and batch data processing system.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550" y="1196825"/>
            <a:ext cx="79290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 smtClean="0"/>
              <a:t>Map Reduce programming model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 smtClean="0"/>
              <a:t>Hassle free parallel job processing 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/>
              <a:t>Reliable: All blocks are </a:t>
            </a:r>
            <a:r>
              <a:rPr lang="en-US" dirty="0" smtClean="0"/>
              <a:t>replicated 3 times</a:t>
            </a:r>
            <a:endParaRPr lang="en-US" dirty="0"/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/>
              <a:t>Databases: built in tools to dump or extract data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 smtClean="0"/>
              <a:t>Fault tolerance through software, self-healing and auto-retry</a:t>
            </a:r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/>
              <a:t>Best for unstructured data (log files, media, documents, graphs)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6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Hadoop’s not for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534" y="708325"/>
            <a:ext cx="7929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 smtClean="0"/>
              <a:t>Not for small or real-time data; &gt;1TB is min.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 smtClean="0"/>
              <a:t>Procedure oriented: writing code is painful and error prone. YAGNI</a:t>
            </a:r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 smtClean="0"/>
              <a:t>Potential stability and security issues</a:t>
            </a:r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/>
              <a:t>Joins of multiple datasets are tricky and slow</a:t>
            </a:r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 smtClean="0"/>
              <a:t>Cluster </a:t>
            </a:r>
            <a:r>
              <a:rPr lang="en-US" dirty="0"/>
              <a:t>management is hard</a:t>
            </a:r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 smtClean="0"/>
              <a:t>Still </a:t>
            </a:r>
            <a:r>
              <a:rPr lang="en-US" dirty="0"/>
              <a:t>single master which requires care and may limit scaling</a:t>
            </a:r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r>
              <a:rPr lang="en-US" dirty="0" smtClean="0"/>
              <a:t>Does </a:t>
            </a:r>
            <a:r>
              <a:rPr lang="en-US" dirty="0"/>
              <a:t>not allow for </a:t>
            </a:r>
            <a:r>
              <a:rPr lang="en-US" dirty="0" err="1"/>
              <a:t>stateful</a:t>
            </a:r>
            <a:r>
              <a:rPr lang="en-US" dirty="0"/>
              <a:t> multiple-step processing of records</a:t>
            </a:r>
          </a:p>
          <a:p>
            <a:pPr marL="285750" indent="-285750">
              <a:buClr>
                <a:srgbClr val="C00000"/>
              </a:buClr>
              <a:buFont typeface="Wingdings" charset="2"/>
              <a:buChar char="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1731811"/>
              </p:ext>
            </p:extLst>
          </p:nvPr>
        </p:nvGraphicFramePr>
        <p:xfrm>
          <a:off x="459403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2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Batch vs</a:t>
            </a:r>
            <a:r>
              <a:rPr lang="en-US" dirty="0"/>
              <a:t> </a:t>
            </a:r>
            <a:r>
              <a:rPr lang="en-US" altLang="ja-JP" dirty="0" smtClean="0"/>
              <a:t>Real-time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20333" y="1355141"/>
            <a:ext cx="8467" cy="3072926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000" y="3064934"/>
            <a:ext cx="8005067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9" descr="j0311328.wm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4104" y="1355141"/>
            <a:ext cx="960859" cy="108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7247" y="243955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Batch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 bwMode="auto">
          <a:xfrm>
            <a:off x="467360" y="3210560"/>
            <a:ext cx="1037603" cy="508000"/>
          </a:xfrm>
          <a:prstGeom prst="leftRightArrow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75" y="3811402"/>
            <a:ext cx="117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Real-time</a:t>
            </a:r>
            <a:endParaRPr lang="en-US" dirty="0"/>
          </a:p>
        </p:txBody>
      </p:sp>
      <p:pic>
        <p:nvPicPr>
          <p:cNvPr id="12" name="Picture 17" descr="j0240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2129" y="729985"/>
            <a:ext cx="811889" cy="75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92763" y="3329092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Short</a:t>
            </a:r>
            <a:r>
              <a:rPr lang="ja-JP" altLang="en-US" dirty="0" smtClean="0"/>
              <a:t> </a:t>
            </a:r>
            <a:r>
              <a:rPr lang="en-US" altLang="ja-JP" dirty="0" smtClean="0"/>
              <a:t>Running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(nanosecond </a:t>
            </a:r>
            <a:br>
              <a:rPr lang="en-US" dirty="0" smtClean="0"/>
            </a:br>
            <a:r>
              <a:rPr lang="en-US" dirty="0" smtClean="0"/>
              <a:t>- second)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78986" y="1873934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Running</a:t>
            </a:r>
            <a:br>
              <a:rPr lang="en-US" dirty="0" smtClean="0"/>
            </a:br>
            <a:r>
              <a:rPr lang="en-US" dirty="0" smtClean="0"/>
              <a:t>(minutes </a:t>
            </a:r>
            <a:br>
              <a:rPr lang="en-US" dirty="0" smtClean="0"/>
            </a:br>
            <a:r>
              <a:rPr lang="en-US" dirty="0" smtClean="0"/>
              <a:t>- hours)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65757" y="334719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JSF</a:t>
            </a:r>
          </a:p>
          <a:p>
            <a:r>
              <a:rPr lang="en-US" dirty="0" smtClean="0"/>
              <a:t>EJB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190" y="647092"/>
            <a:ext cx="1659810" cy="7080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9740" y="1550974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JBatch</a:t>
            </a:r>
            <a:r>
              <a:rPr lang="en-US" dirty="0" smtClean="0"/>
              <a:t> (</a:t>
            </a:r>
            <a:r>
              <a:rPr lang="sk-SK" dirty="0"/>
              <a:t>JSR </a:t>
            </a:r>
            <a:r>
              <a:rPr lang="sk-SK" dirty="0" smtClean="0"/>
              <a:t>352)</a:t>
            </a:r>
            <a:endParaRPr lang="en-US" dirty="0" smtClean="0"/>
          </a:p>
          <a:p>
            <a:r>
              <a:rPr lang="en-US" dirty="0" smtClean="0"/>
              <a:t>EJB</a:t>
            </a:r>
          </a:p>
          <a:p>
            <a:r>
              <a:rPr lang="en-US" dirty="0" smtClean="0"/>
              <a:t>POJO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  <p:pic>
        <p:nvPicPr>
          <p:cNvPr id="19" name="図 14" descr="j043263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0080" y="581961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76144" y="1561134"/>
            <a:ext cx="17107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Sometimes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“j</a:t>
            </a:r>
            <a:r>
              <a:rPr lang="en-US" dirty="0" smtClean="0"/>
              <a:t>ob net” or</a:t>
            </a:r>
            <a:br>
              <a:rPr lang="en-US" dirty="0" smtClean="0"/>
            </a:br>
            <a:r>
              <a:rPr lang="en-US" dirty="0" smtClean="0"/>
              <a:t>“job stream” 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en-US" dirty="0" smtClean="0"/>
              <a:t>reconfiguration</a:t>
            </a:r>
            <a:br>
              <a:rPr lang="en-US" dirty="0" smtClean="0"/>
            </a:br>
            <a:r>
              <a:rPr lang="en-US" dirty="0" smtClean="0"/>
              <a:t>required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88634" y="3350523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at</a:t>
            </a:r>
            <a:br>
              <a:rPr lang="en-US" dirty="0" smtClean="0"/>
            </a:br>
            <a:r>
              <a:rPr lang="en-US" dirty="0" smtClean="0"/>
              <a:t>deploy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00734" y="334071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Immediately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00734" y="1551448"/>
            <a:ext cx="14414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 sec, </a:t>
            </a:r>
            <a:br>
              <a:rPr lang="en-US" dirty="0" smtClean="0"/>
            </a:br>
            <a:r>
              <a:rPr lang="en-US" dirty="0" smtClean="0"/>
              <a:t>minutes,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hours, days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weeks, </a:t>
            </a:r>
            <a:br>
              <a:rPr lang="en-US" dirty="0" smtClean="0"/>
            </a:br>
            <a:r>
              <a:rPr lang="en-US" dirty="0" smtClean="0"/>
              <a:t>months</a:t>
            </a:r>
            <a:r>
              <a:rPr lang="en-US" smtClean="0"/>
              <a:t>, etc.</a:t>
            </a:r>
            <a:endParaRPr lang="en-US" dirty="0"/>
          </a:p>
        </p:txBody>
      </p:sp>
      <p:sp>
        <p:nvSpPr>
          <p:cNvPr id="24" name="Lightning Bolt 23"/>
          <p:cNvSpPr/>
          <p:nvPr/>
        </p:nvSpPr>
        <p:spPr bwMode="auto">
          <a:xfrm flipH="1">
            <a:off x="2230872" y="721655"/>
            <a:ext cx="914400" cy="770467"/>
          </a:xfrm>
          <a:prstGeom prst="lightningBol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29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points to consider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925" y="634974"/>
            <a:ext cx="78039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"/>
            </a:pPr>
            <a:r>
              <a:rPr lang="en-US" dirty="0" smtClean="0"/>
              <a:t>Business logic</a:t>
            </a:r>
          </a:p>
          <a:p>
            <a:pPr marL="285750" indent="-285750">
              <a:buFont typeface="Wingdings" charset="2"/>
              <a:buChar char=""/>
            </a:pPr>
            <a:endParaRPr lang="en-US" dirty="0"/>
          </a:p>
          <a:p>
            <a:pPr marL="285750" indent="-285750">
              <a:buFont typeface="Wingdings" charset="2"/>
              <a:buChar char=""/>
            </a:pPr>
            <a:r>
              <a:rPr lang="en-US" dirty="0" smtClean="0"/>
              <a:t>Transaction management</a:t>
            </a:r>
          </a:p>
          <a:p>
            <a:pPr marL="285750" indent="-285750">
              <a:buFont typeface="Wingdings" charset="2"/>
              <a:buChar char=""/>
            </a:pPr>
            <a:endParaRPr lang="en-US" dirty="0"/>
          </a:p>
          <a:p>
            <a:pPr marL="285750" indent="-285750">
              <a:buFont typeface="Wingdings" charset="2"/>
              <a:buChar char=""/>
            </a:pPr>
            <a:r>
              <a:rPr lang="en-US" dirty="0" smtClean="0"/>
              <a:t>Exception handling</a:t>
            </a:r>
          </a:p>
          <a:p>
            <a:pPr marL="285750" indent="-285750">
              <a:buFont typeface="Wingdings" charset="2"/>
              <a:buChar char=""/>
            </a:pPr>
            <a:endParaRPr lang="en-US" dirty="0"/>
          </a:p>
          <a:p>
            <a:pPr marL="285750" indent="-285750">
              <a:buFont typeface="Wingdings" charset="2"/>
              <a:buChar char=""/>
            </a:pPr>
            <a:r>
              <a:rPr lang="en-US" dirty="0" smtClean="0"/>
              <a:t>File processing </a:t>
            </a:r>
          </a:p>
          <a:p>
            <a:pPr marL="285750" indent="-285750">
              <a:buFont typeface="Wingdings" charset="2"/>
              <a:buChar char=""/>
            </a:pPr>
            <a:endParaRPr lang="en-US" dirty="0"/>
          </a:p>
          <a:p>
            <a:pPr marL="285750" indent="-285750">
              <a:buFont typeface="Wingdings" charset="2"/>
              <a:buChar char=""/>
            </a:pPr>
            <a:r>
              <a:rPr lang="en-US" dirty="0" smtClean="0"/>
              <a:t>Job control/monitor (retry/restart policies)</a:t>
            </a:r>
          </a:p>
          <a:p>
            <a:pPr marL="285750" indent="-285750">
              <a:buFont typeface="Wingdings" charset="2"/>
              <a:buChar char=""/>
            </a:pPr>
            <a:endParaRPr lang="en-US" dirty="0"/>
          </a:p>
          <a:p>
            <a:pPr marL="285750" indent="-285750">
              <a:buFont typeface="Wingdings" charset="2"/>
              <a:buChar char=""/>
            </a:pPr>
            <a:r>
              <a:rPr lang="en-US" dirty="0" smtClean="0"/>
              <a:t>Memory consumed by job</a:t>
            </a:r>
          </a:p>
          <a:p>
            <a:pPr marL="285750" indent="-285750">
              <a:buFont typeface="Wingdings" charset="2"/>
              <a:buChar char=""/>
            </a:pPr>
            <a:endParaRPr lang="en-US" dirty="0"/>
          </a:p>
          <a:p>
            <a:pPr marL="285750" indent="-285750">
              <a:buFont typeface="Wingdings" charset="2"/>
              <a:buChar char=""/>
            </a:pPr>
            <a:r>
              <a:rPr lang="en-US" dirty="0" smtClean="0"/>
              <a:t>Number of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925" y="634974"/>
            <a:ext cx="78039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"/>
            </a:pPr>
            <a:r>
              <a:rPr lang="en-US" dirty="0" smtClean="0"/>
              <a:t>Always poll in batches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"/>
            </a:pPr>
            <a:r>
              <a:rPr lang="en-US" dirty="0" smtClean="0"/>
              <a:t>Processor: thread-safe, stateless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"/>
            </a:pPr>
            <a:r>
              <a:rPr lang="en-US" dirty="0" smtClean="0"/>
              <a:t>Throttling policy when using queues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"/>
            </a:pPr>
            <a:r>
              <a:rPr lang="en-US" dirty="0" smtClean="0"/>
              <a:t>Storing results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"/>
            </a:pPr>
            <a:r>
              <a:rPr lang="en-US" dirty="0"/>
              <a:t>i</a:t>
            </a:r>
            <a:r>
              <a:rPr lang="en-US" dirty="0" smtClean="0"/>
              <a:t>n memory is risky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82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4444855"/>
              </p:ext>
            </p:extLst>
          </p:nvPr>
        </p:nvGraphicFramePr>
        <p:xfrm>
          <a:off x="459403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1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6841669"/>
              </p:ext>
            </p:extLst>
          </p:nvPr>
        </p:nvGraphicFramePr>
        <p:xfrm>
          <a:off x="459403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14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Conclusion: Script vs Java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66063"/>
              </p:ext>
            </p:extLst>
          </p:nvPr>
        </p:nvGraphicFramePr>
        <p:xfrm>
          <a:off x="360000" y="668868"/>
          <a:ext cx="8424000" cy="3856902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131916"/>
                <a:gridCol w="3093834"/>
                <a:gridCol w="4198250"/>
              </a:tblGrid>
              <a:tr h="596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Shell Script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Based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(Bash</a:t>
                      </a:r>
                      <a:r>
                        <a:rPr lang="en-US" b="1" baseline="0" dirty="0" smtClean="0"/>
                        <a:t>, PowerShell, etc.)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Java Based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(Java EE, POJO, etc.)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397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Pros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Super quick to write</a:t>
                      </a:r>
                      <a:r>
                        <a:rPr lang="en-US" sz="1400" baseline="0" dirty="0" smtClean="0"/>
                        <a:t> one</a:t>
                      </a:r>
                      <a:endParaRPr lang="en-US" sz="1400" dirty="0" smtClean="0"/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Easy</a:t>
                      </a:r>
                      <a:r>
                        <a:rPr lang="en-US" sz="1400" baseline="0" dirty="0" smtClean="0"/>
                        <a:t> testing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Power of Java</a:t>
                      </a:r>
                      <a:r>
                        <a:rPr lang="en-US" sz="1400" baseline="0" dirty="0" smtClean="0"/>
                        <a:t> APIs or Java EE APIs</a:t>
                      </a:r>
                      <a:endParaRPr lang="en-US" sz="1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Platform independent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baseline="0" dirty="0" smtClean="0"/>
                        <a:t>Accuracy of error handling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Container</a:t>
                      </a:r>
                      <a:r>
                        <a:rPr lang="en-US" sz="1400" baseline="0" dirty="0" smtClean="0"/>
                        <a:t> transaction management (Java EE)</a:t>
                      </a:r>
                      <a:endParaRPr lang="en-US" sz="14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Operational management</a:t>
                      </a:r>
                      <a:r>
                        <a:rPr lang="en-US" sz="1400" baseline="0" dirty="0" smtClean="0"/>
                        <a:t> (Java EE)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71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Cons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Less</a:t>
                      </a:r>
                      <a:r>
                        <a:rPr lang="en-US" sz="1400" baseline="0" dirty="0" smtClean="0"/>
                        <a:t>er scope of implementation</a:t>
                      </a:r>
                      <a:endParaRPr lang="en-US" sz="1400" dirty="0" smtClean="0"/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No trans</a:t>
                      </a:r>
                      <a:r>
                        <a:rPr lang="en-US" sz="1400" baseline="0" dirty="0" smtClean="0"/>
                        <a:t>action management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Poor error handling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Poor operation management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Sometimes</a:t>
                      </a:r>
                      <a:r>
                        <a:rPr lang="en-US" sz="1400" baseline="0" dirty="0" smtClean="0"/>
                        <a:t> takes more time to make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Sometimes difficult to test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9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36962"/>
              </p:ext>
            </p:extLst>
          </p:nvPr>
        </p:nvGraphicFramePr>
        <p:xfrm>
          <a:off x="360000" y="1029344"/>
          <a:ext cx="8424000" cy="3506787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870659"/>
                <a:gridCol w="1423164"/>
                <a:gridCol w="1409413"/>
                <a:gridCol w="1622544"/>
                <a:gridCol w="1533167"/>
                <a:gridCol w="1565053"/>
              </a:tblGrid>
              <a:tr h="8867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POJO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Custom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Framework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EJB</a:t>
                      </a:r>
                      <a:r>
                        <a:rPr lang="en-US" b="1" baseline="0" dirty="0" smtClean="0"/>
                        <a:t> / CDI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EJB / CDI +</a:t>
                      </a:r>
                      <a:r>
                        <a:rPr lang="en-US" b="1" baseline="0" dirty="0" smtClean="0"/>
                        <a:t> Embedded Container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JSR 352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Pros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Quick to write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Java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easy testing</a:t>
                      </a: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Depends on</a:t>
                      </a:r>
                      <a:r>
                        <a:rPr lang="en-US" sz="1200" baseline="0" dirty="0" smtClean="0"/>
                        <a:t> each product</a:t>
                      </a: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Super power of Java EE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Standardized</a:t>
                      </a: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Super power of Java EE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Standardized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dirty="0" smtClean="0"/>
                        <a:t>Easy testing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Can stop forcefully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Super power of Java EE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Standardized</a:t>
                      </a:r>
                      <a:endParaRPr lang="en-US" sz="1200" dirty="0" smtClean="0"/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Easy testing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Auto chunk,</a:t>
                      </a:r>
                      <a:r>
                        <a:rPr lang="en-US" sz="1200" baseline="0" dirty="0" smtClean="0"/>
                        <a:t> parallel </a:t>
                      </a:r>
                      <a:r>
                        <a:rPr lang="en-US" sz="1200" dirty="0" smtClean="0"/>
                        <a:t>operations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Cons</a:t>
                      </a:r>
                      <a:endParaRPr lang="en-US" b="1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standard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n</a:t>
                      </a:r>
                      <a:r>
                        <a:rPr lang="en-US" sz="1200" dirty="0" smtClean="0"/>
                        <a:t>o trans</a:t>
                      </a:r>
                      <a:r>
                        <a:rPr lang="en-US" sz="1200" baseline="0" dirty="0" smtClean="0"/>
                        <a:t>action management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less operation management</a:t>
                      </a: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No standard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Depends on</a:t>
                      </a:r>
                      <a:r>
                        <a:rPr lang="en-US" sz="1200" baseline="0" dirty="0" smtClean="0"/>
                        <a:t> each product</a:t>
                      </a: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Difficult to</a:t>
                      </a:r>
                      <a:r>
                        <a:rPr lang="en-US" sz="1200" baseline="0" dirty="0" smtClean="0"/>
                        <a:t> test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Cannot stop forcefully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200" dirty="0" smtClean="0"/>
                        <a:t>No auto chunk or parallel operations</a:t>
                      </a:r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No auto chunk or parallel operations</a:t>
                      </a: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dirty="0" smtClean="0"/>
                        <a:t>New !</a:t>
                      </a:r>
                      <a:endParaRPr lang="en-US" sz="1200" baseline="0" dirty="0" smtClean="0"/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Wingdings" charset="2"/>
                        <a:buChar char="§"/>
                      </a:pPr>
                      <a:r>
                        <a:rPr lang="en-US" sz="1200" baseline="0" dirty="0" smtClean="0"/>
                        <a:t>Cannot stop immediately in case of chunks</a:t>
                      </a:r>
                      <a:endParaRPr lang="en-US" sz="1200" dirty="0"/>
                    </a:p>
                  </a:txBody>
                  <a:tcPr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58881" y="767872"/>
            <a:ext cx="4758009" cy="1907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Java EE 7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4058881" y="544208"/>
            <a:ext cx="3177377" cy="1907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smtClean="0"/>
              <a:t>Java EE 6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18249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486" y="477059"/>
            <a:ext cx="8706317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15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/>
              </a:rPr>
              <a:t>Questions ?</a:t>
            </a:r>
            <a:endParaRPr lang="en-US" sz="115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Times New Roman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0000" y="2731216"/>
            <a:ext cx="8424000" cy="1761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Contact </a:t>
            </a:r>
          </a:p>
          <a:p>
            <a:pPr marL="0" indent="0">
              <a:buNone/>
            </a:pPr>
            <a:r>
              <a:rPr lang="en-US" smtClean="0"/>
              <a:t>Arshal </a:t>
            </a:r>
            <a:r>
              <a:rPr lang="en-US" smtClean="0"/>
              <a:t>(@</a:t>
            </a:r>
            <a:r>
              <a:rPr lang="en-US" dirty="0" err="1" smtClean="0"/>
              <a:t>AforArsh</a:t>
            </a:r>
            <a:r>
              <a:rPr lang="en-US" dirty="0" smtClean="0"/>
              <a:t>)</a:t>
            </a:r>
            <a:r>
              <a:rPr lang="en-US" dirty="0">
                <a:solidFill>
                  <a:srgbClr val="800000"/>
                </a:solidFill>
              </a:rPr>
              <a:t> 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/>
              <a:t>Hirofumi Iwasaki (@</a:t>
            </a:r>
            <a:r>
              <a:rPr lang="en-US" dirty="0" err="1"/>
              <a:t>HirofumiIwasaki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Batch vs</a:t>
            </a:r>
            <a:r>
              <a:rPr lang="en-US" dirty="0"/>
              <a:t> </a:t>
            </a:r>
            <a:r>
              <a:rPr lang="en-US" dirty="0" smtClean="0"/>
              <a:t>Real-time Details</a:t>
            </a:r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25514"/>
              </p:ext>
            </p:extLst>
          </p:nvPr>
        </p:nvGraphicFramePr>
        <p:xfrm>
          <a:off x="203521" y="808424"/>
          <a:ext cx="8751211" cy="31786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0173"/>
                <a:gridCol w="1250173"/>
                <a:gridCol w="1363636"/>
                <a:gridCol w="1174531"/>
                <a:gridCol w="1212352"/>
                <a:gridCol w="1250173"/>
                <a:gridCol w="1250173"/>
              </a:tblGrid>
              <a:tr h="7995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UI support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Availability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Input data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Transaction time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Transaction cycle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F0000"/>
                    </a:solidFill>
                  </a:tcPr>
                </a:tc>
              </a:tr>
              <a:tr h="1190382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Scheduler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Optional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Large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Minutes, hours, days, weeks</a:t>
                      </a:r>
                      <a:r>
                        <a:rPr lang="is-IS" baseline="0" dirty="0" smtClean="0"/>
                        <a:t>…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Bulk (chunk)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operation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7707">
                <a:tc>
                  <a:txBody>
                    <a:bodyPr/>
                    <a:lstStyle/>
                    <a:p>
                      <a:r>
                        <a:rPr lang="en-US" dirty="0" smtClean="0"/>
                        <a:t>Real-time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demand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UI needed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/>
                        <a:t>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 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図 9" descr="j0311328.wm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3497" y="2070280"/>
            <a:ext cx="577640" cy="65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-Right Arrow 4"/>
          <p:cNvSpPr/>
          <p:nvPr/>
        </p:nvSpPr>
        <p:spPr bwMode="auto">
          <a:xfrm>
            <a:off x="490428" y="3347127"/>
            <a:ext cx="623777" cy="305395"/>
          </a:xfrm>
          <a:prstGeom prst="leftRightArrow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68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Batch app categories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675675" y="301241"/>
          <a:ext cx="8189507" cy="422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 Bracket 3"/>
          <p:cNvSpPr/>
          <p:nvPr/>
        </p:nvSpPr>
        <p:spPr>
          <a:xfrm rot="16200000">
            <a:off x="4638867" y="-52630"/>
            <a:ext cx="181941" cy="8108327"/>
          </a:xfrm>
          <a:prstGeom prst="leftBracke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4226" y="4092504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smtClean="0"/>
              <a:t>Combination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7059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Batch </a:t>
            </a:r>
            <a:r>
              <a:rPr lang="en-US" dirty="0"/>
              <a:t>p</a:t>
            </a:r>
            <a:r>
              <a:rPr lang="en-US" dirty="0" smtClean="0"/>
              <a:t>rocedure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 bwMode="auto">
          <a:xfrm>
            <a:off x="360001" y="1924045"/>
            <a:ext cx="8423999" cy="313267"/>
          </a:xfrm>
          <a:prstGeom prst="homePlat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Stream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12338" y="924978"/>
            <a:ext cx="1862666" cy="2311400"/>
            <a:chOff x="872067" y="924978"/>
            <a:chExt cx="1862666" cy="23114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72067" y="924978"/>
              <a:ext cx="1862666" cy="2311400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Job A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075267" y="1509178"/>
              <a:ext cx="1498600" cy="41486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Input A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075267" y="2029878"/>
              <a:ext cx="1498600" cy="41486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Process A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075267" y="2550578"/>
              <a:ext cx="1498600" cy="41486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Output 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35837" y="924978"/>
            <a:ext cx="1862666" cy="2311400"/>
            <a:chOff x="3246799" y="924978"/>
            <a:chExt cx="1862666" cy="23114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46799" y="924978"/>
              <a:ext cx="1862666" cy="2311400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Job B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449999" y="1509178"/>
              <a:ext cx="1498600" cy="41486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Input B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449999" y="2029878"/>
              <a:ext cx="1498600" cy="41486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Process B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449999" y="2550578"/>
              <a:ext cx="1498600" cy="41486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Output 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59336" y="924978"/>
            <a:ext cx="1862666" cy="2311400"/>
            <a:chOff x="5719065" y="924978"/>
            <a:chExt cx="1862666" cy="23114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719065" y="924978"/>
              <a:ext cx="1862666" cy="2311400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Job C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922265" y="1509178"/>
              <a:ext cx="1498600" cy="41486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Input C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922265" y="2029878"/>
              <a:ext cx="1498600" cy="41486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Process C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5922265" y="2550578"/>
              <a:ext cx="1498600" cy="414867"/>
            </a:xfrm>
            <a:prstGeom prst="round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Output C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784931" y="236591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400" smtClean="0"/>
              <a:t>…</a:t>
            </a:r>
            <a:endParaRPr lang="en-US" sz="4400" dirty="0"/>
          </a:p>
        </p:txBody>
      </p:sp>
      <p:sp>
        <p:nvSpPr>
          <p:cNvPr id="17" name="Left Bracket 16"/>
          <p:cNvSpPr/>
          <p:nvPr/>
        </p:nvSpPr>
        <p:spPr>
          <a:xfrm rot="16200000">
            <a:off x="4859870" y="-66193"/>
            <a:ext cx="220133" cy="7179734"/>
          </a:xfrm>
          <a:prstGeom prst="leftBracke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5187" y="3595548"/>
            <a:ext cx="7073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“Job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Net” or “Job Stream”,</a:t>
            </a:r>
          </a:p>
          <a:p>
            <a:pPr algn="ctr"/>
            <a:r>
              <a:rPr lang="en-US" sz="2400" dirty="0"/>
              <a:t>c</a:t>
            </a:r>
            <a:r>
              <a:rPr lang="en-US" sz="2400" dirty="0" smtClean="0"/>
              <a:t>omes from JCL era. (JCL itself doesn’t provide it)</a:t>
            </a:r>
            <a:endParaRPr lang="en-US" sz="2400" dirty="0"/>
          </a:p>
        </p:txBody>
      </p:sp>
      <p:sp>
        <p:nvSpPr>
          <p:cNvPr id="22" name="Left Bracket 21"/>
          <p:cNvSpPr/>
          <p:nvPr/>
        </p:nvSpPr>
        <p:spPr>
          <a:xfrm>
            <a:off x="1193805" y="1509178"/>
            <a:ext cx="220133" cy="1548496"/>
          </a:xfrm>
          <a:prstGeom prst="leftBracke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0099" y="2269370"/>
            <a:ext cx="902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Card</a:t>
            </a:r>
          </a:p>
          <a:p>
            <a:pPr algn="ctr"/>
            <a:r>
              <a:rPr lang="en-US" altLang="ja-JP" sz="2400" dirty="0" smtClean="0"/>
              <a:t>/Step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91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3139562"/>
              </p:ext>
            </p:extLst>
          </p:nvPr>
        </p:nvGraphicFramePr>
        <p:xfrm>
          <a:off x="459403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7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History of Batch Processing in Enterprise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 bwMode="auto">
          <a:xfrm>
            <a:off x="360001" y="899577"/>
            <a:ext cx="8423999" cy="313267"/>
          </a:xfrm>
          <a:prstGeom prst="homePlate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31367" y="745062"/>
            <a:ext cx="622299" cy="622299"/>
          </a:xfrm>
          <a:prstGeom prst="ellips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1950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664786" y="745064"/>
            <a:ext cx="622299" cy="622299"/>
          </a:xfrm>
          <a:prstGeom prst="ellips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1960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798205" y="745064"/>
            <a:ext cx="622299" cy="622299"/>
          </a:xfrm>
          <a:prstGeom prst="ellips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1970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31624" y="745059"/>
            <a:ext cx="622299" cy="622299"/>
          </a:xfrm>
          <a:prstGeom prst="ellips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1980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065043" y="745062"/>
            <a:ext cx="622299" cy="622299"/>
          </a:xfrm>
          <a:prstGeom prst="ellips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1990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198462" y="745060"/>
            <a:ext cx="622299" cy="622299"/>
          </a:xfrm>
          <a:prstGeom prst="ellips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2000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331884" y="745059"/>
            <a:ext cx="622299" cy="622299"/>
          </a:xfrm>
          <a:prstGeom prst="ellipse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7531" y="2402923"/>
            <a:ext cx="6206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JCL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36155" y="2070035"/>
            <a:ext cx="74892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J2EE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31624" y="3592533"/>
            <a:ext cx="110799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MS-DOS</a:t>
            </a:r>
            <a:br>
              <a:rPr lang="en-US" b="1" dirty="0" smtClean="0"/>
            </a:br>
            <a:r>
              <a:rPr lang="en-US" b="1" dirty="0" smtClean="0"/>
              <a:t>Bat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97497" y="2679452"/>
            <a:ext cx="73609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UNIX</a:t>
            </a:r>
            <a:br>
              <a:rPr lang="en-US" b="1" dirty="0" smtClean="0"/>
            </a:br>
            <a:r>
              <a:rPr lang="en-US" b="1" dirty="0" err="1" smtClean="0"/>
              <a:t>Sh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53666" y="1434294"/>
            <a:ext cx="133882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Mainframe</a:t>
            </a:r>
            <a:br>
              <a:rPr lang="en-US" b="1" dirty="0" smtClean="0"/>
            </a:br>
            <a:r>
              <a:rPr lang="en-US" b="1" dirty="0" smtClean="0"/>
              <a:t>COBOL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40128" y="1648308"/>
            <a:ext cx="69762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smtClean="0"/>
              <a:t>Java</a:t>
            </a:r>
            <a:endParaRPr lang="en-US" b="1" dirty="0"/>
          </a:p>
        </p:txBody>
      </p:sp>
      <p:cxnSp>
        <p:nvCxnSpPr>
          <p:cNvPr id="18" name="Elbow Connector 17"/>
          <p:cNvCxnSpPr>
            <a:stCxn id="15" idx="3"/>
          </p:cNvCxnSpPr>
          <p:nvPr/>
        </p:nvCxnSpPr>
        <p:spPr>
          <a:xfrm flipV="1">
            <a:off x="2492494" y="1412892"/>
            <a:ext cx="6161965" cy="344568"/>
          </a:xfrm>
          <a:prstGeom prst="bentConnector3">
            <a:avLst>
              <a:gd name="adj1" fmla="val 14935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3"/>
            <a:endCxn id="12" idx="1"/>
          </p:cNvCxnSpPr>
          <p:nvPr/>
        </p:nvCxnSpPr>
        <p:spPr>
          <a:xfrm>
            <a:off x="2492494" y="1757460"/>
            <a:ext cx="3543661" cy="49724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3"/>
            <a:endCxn id="12" idx="0"/>
          </p:cNvCxnSpPr>
          <p:nvPr/>
        </p:nvCxnSpPr>
        <p:spPr>
          <a:xfrm>
            <a:off x="6137755" y="1832974"/>
            <a:ext cx="272862" cy="237061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36621" y="2521067"/>
            <a:ext cx="10823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JSR 352</a:t>
            </a:r>
            <a:endParaRPr lang="en-US" b="1" dirty="0"/>
          </a:p>
        </p:txBody>
      </p:sp>
      <p:cxnSp>
        <p:nvCxnSpPr>
          <p:cNvPr id="26" name="Elbow Connector 25"/>
          <p:cNvCxnSpPr>
            <a:stCxn id="11" idx="3"/>
          </p:cNvCxnSpPr>
          <p:nvPr/>
        </p:nvCxnSpPr>
        <p:spPr>
          <a:xfrm>
            <a:off x="2648214" y="2587589"/>
            <a:ext cx="6002836" cy="400500"/>
          </a:xfrm>
          <a:prstGeom prst="bentConnector3">
            <a:avLst>
              <a:gd name="adj1" fmla="val 37306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1" idx="2"/>
            <a:endCxn id="14" idx="1"/>
          </p:cNvCxnSpPr>
          <p:nvPr/>
        </p:nvCxnSpPr>
        <p:spPr>
          <a:xfrm rot="16200000" flipH="1">
            <a:off x="2452504" y="2657624"/>
            <a:ext cx="230363" cy="459624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4" idx="2"/>
            <a:endCxn id="95" idx="0"/>
          </p:cNvCxnSpPr>
          <p:nvPr/>
        </p:nvCxnSpPr>
        <p:spPr>
          <a:xfrm rot="16200000" flipH="1">
            <a:off x="3138213" y="3353117"/>
            <a:ext cx="266749" cy="21208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08271" y="2039930"/>
            <a:ext cx="106952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smtClean="0"/>
              <a:t>Java EE</a:t>
            </a:r>
            <a:endParaRPr lang="en-US" b="1" dirty="0"/>
          </a:p>
        </p:txBody>
      </p:sp>
      <p:cxnSp>
        <p:nvCxnSpPr>
          <p:cNvPr id="42" name="Elbow Connector 41"/>
          <p:cNvCxnSpPr>
            <a:stCxn id="12" idx="3"/>
            <a:endCxn id="41" idx="1"/>
          </p:cNvCxnSpPr>
          <p:nvPr/>
        </p:nvCxnSpPr>
        <p:spPr>
          <a:xfrm flipV="1">
            <a:off x="6785078" y="2224596"/>
            <a:ext cx="323193" cy="30105"/>
          </a:xfrm>
          <a:prstGeom prst="bentConnector3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5" idx="2"/>
            <a:endCxn id="11" idx="1"/>
          </p:cNvCxnSpPr>
          <p:nvPr/>
        </p:nvCxnSpPr>
        <p:spPr>
          <a:xfrm rot="16200000" flipH="1">
            <a:off x="1671823" y="2231881"/>
            <a:ext cx="506964" cy="204451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65853" y="3597418"/>
            <a:ext cx="97789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Win NT</a:t>
            </a:r>
            <a:br>
              <a:rPr lang="en-US" b="1" dirty="0" smtClean="0"/>
            </a:br>
            <a:r>
              <a:rPr lang="en-US" b="1" dirty="0" smtClean="0"/>
              <a:t>Bat</a:t>
            </a:r>
            <a:endParaRPr lang="en-US" b="1" dirty="0"/>
          </a:p>
        </p:txBody>
      </p:sp>
      <p:cxnSp>
        <p:nvCxnSpPr>
          <p:cNvPr id="51" name="Elbow Connector 50"/>
          <p:cNvCxnSpPr>
            <a:stCxn id="13" idx="3"/>
            <a:endCxn id="50" idx="1"/>
          </p:cNvCxnSpPr>
          <p:nvPr/>
        </p:nvCxnSpPr>
        <p:spPr>
          <a:xfrm>
            <a:off x="5039620" y="3915699"/>
            <a:ext cx="526233" cy="4885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50" idx="3"/>
            <a:endCxn id="105" idx="1"/>
          </p:cNvCxnSpPr>
          <p:nvPr/>
        </p:nvCxnSpPr>
        <p:spPr>
          <a:xfrm>
            <a:off x="6543749" y="3920584"/>
            <a:ext cx="241329" cy="20981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1" idx="3"/>
          </p:cNvCxnSpPr>
          <p:nvPr/>
        </p:nvCxnSpPr>
        <p:spPr>
          <a:xfrm>
            <a:off x="8177795" y="2224596"/>
            <a:ext cx="476664" cy="635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698940" y="3160418"/>
            <a:ext cx="74892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smtClean="0"/>
              <a:t>Bash</a:t>
            </a:r>
            <a:endParaRPr lang="en-US" b="1" dirty="0"/>
          </a:p>
        </p:txBody>
      </p:sp>
      <p:cxnSp>
        <p:nvCxnSpPr>
          <p:cNvPr id="64" name="Elbow Connector 63"/>
          <p:cNvCxnSpPr>
            <a:stCxn id="14" idx="3"/>
            <a:endCxn id="63" idx="1"/>
          </p:cNvCxnSpPr>
          <p:nvPr/>
        </p:nvCxnSpPr>
        <p:spPr>
          <a:xfrm>
            <a:off x="3533596" y="3002618"/>
            <a:ext cx="1165344" cy="34246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63" idx="3"/>
          </p:cNvCxnSpPr>
          <p:nvPr/>
        </p:nvCxnSpPr>
        <p:spPr>
          <a:xfrm>
            <a:off x="5447863" y="3345084"/>
            <a:ext cx="3144568" cy="160510"/>
          </a:xfrm>
          <a:prstGeom prst="bentConnector3">
            <a:avLst>
              <a:gd name="adj1" fmla="val 19844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811489" y="2169223"/>
            <a:ext cx="35137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smtClean="0"/>
              <a:t>C</a:t>
            </a:r>
            <a:endParaRPr lang="en-US" b="1" dirty="0"/>
          </a:p>
        </p:txBody>
      </p:sp>
      <p:cxnSp>
        <p:nvCxnSpPr>
          <p:cNvPr id="80" name="Elbow Connector 79"/>
          <p:cNvCxnSpPr>
            <a:stCxn id="79" idx="3"/>
            <a:endCxn id="16" idx="2"/>
          </p:cNvCxnSpPr>
          <p:nvPr/>
        </p:nvCxnSpPr>
        <p:spPr>
          <a:xfrm flipV="1">
            <a:off x="3162867" y="2017640"/>
            <a:ext cx="2626075" cy="336249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1" idx="3"/>
            <a:endCxn id="25" idx="1"/>
          </p:cNvCxnSpPr>
          <p:nvPr/>
        </p:nvCxnSpPr>
        <p:spPr>
          <a:xfrm>
            <a:off x="2648214" y="2587589"/>
            <a:ext cx="4988407" cy="118144"/>
          </a:xfrm>
          <a:prstGeom prst="bentConnector3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41" idx="2"/>
            <a:endCxn id="25" idx="0"/>
          </p:cNvCxnSpPr>
          <p:nvPr/>
        </p:nvCxnSpPr>
        <p:spPr>
          <a:xfrm rot="16200000" flipH="1">
            <a:off x="7854512" y="2197783"/>
            <a:ext cx="111805" cy="53476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996753" y="3592532"/>
            <a:ext cx="761747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smtClean="0"/>
              <a:t>CP/M</a:t>
            </a:r>
            <a:br>
              <a:rPr lang="en-US" b="1" smtClean="0"/>
            </a:br>
            <a:r>
              <a:rPr lang="en-US" b="1" smtClean="0"/>
              <a:t>Sub</a:t>
            </a:r>
          </a:p>
        </p:txBody>
      </p:sp>
      <p:cxnSp>
        <p:nvCxnSpPr>
          <p:cNvPr id="102" name="Elbow Connector 101"/>
          <p:cNvCxnSpPr>
            <a:stCxn id="95" idx="3"/>
            <a:endCxn id="13" idx="1"/>
          </p:cNvCxnSpPr>
          <p:nvPr/>
        </p:nvCxnSpPr>
        <p:spPr>
          <a:xfrm>
            <a:off x="3758500" y="3915698"/>
            <a:ext cx="173124" cy="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785078" y="3807229"/>
            <a:ext cx="87716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</a:t>
            </a:r>
            <a:br>
              <a:rPr lang="en-US" b="1" dirty="0" smtClean="0"/>
            </a:br>
            <a:r>
              <a:rPr lang="en-US" b="1" dirty="0" smtClean="0"/>
              <a:t>Shell</a:t>
            </a:r>
            <a:endParaRPr lang="en-US" b="1" dirty="0"/>
          </a:p>
        </p:txBody>
      </p:sp>
      <p:cxnSp>
        <p:nvCxnSpPr>
          <p:cNvPr id="109" name="Elbow Connector 108"/>
          <p:cNvCxnSpPr>
            <a:stCxn id="105" idx="3"/>
          </p:cNvCxnSpPr>
          <p:nvPr/>
        </p:nvCxnSpPr>
        <p:spPr>
          <a:xfrm>
            <a:off x="7662241" y="4130395"/>
            <a:ext cx="930190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0" idx="3"/>
          </p:cNvCxnSpPr>
          <p:nvPr/>
        </p:nvCxnSpPr>
        <p:spPr>
          <a:xfrm flipV="1">
            <a:off x="6543749" y="3592532"/>
            <a:ext cx="2048682" cy="328052"/>
          </a:xfrm>
          <a:prstGeom prst="bentConnector3">
            <a:avLst>
              <a:gd name="adj1" fmla="val 7846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37975" y="2280498"/>
            <a:ext cx="128753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smtClean="0"/>
              <a:t>FORTLAN</a:t>
            </a:r>
            <a:endParaRPr lang="en-US" b="1" dirty="0"/>
          </a:p>
        </p:txBody>
      </p:sp>
      <p:cxnSp>
        <p:nvCxnSpPr>
          <p:cNvPr id="120" name="Elbow Connector 119"/>
          <p:cNvCxnSpPr>
            <a:stCxn id="119" idx="0"/>
            <a:endCxn id="15" idx="1"/>
          </p:cNvCxnSpPr>
          <p:nvPr/>
        </p:nvCxnSpPr>
        <p:spPr>
          <a:xfrm rot="5400000" flipH="1" flipV="1">
            <a:off x="806184" y="1933017"/>
            <a:ext cx="523038" cy="171925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260056" y="4301645"/>
            <a:ext cx="90281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BASIC</a:t>
            </a:r>
            <a:endParaRPr lang="en-US" b="1" dirty="0"/>
          </a:p>
        </p:txBody>
      </p:sp>
      <p:cxnSp>
        <p:nvCxnSpPr>
          <p:cNvPr id="125" name="Elbow Connector 124"/>
          <p:cNvCxnSpPr>
            <a:stCxn id="119" idx="2"/>
            <a:endCxn id="124" idx="1"/>
          </p:cNvCxnSpPr>
          <p:nvPr/>
        </p:nvCxnSpPr>
        <p:spPr>
          <a:xfrm rot="16200000" flipH="1">
            <a:off x="702658" y="2928912"/>
            <a:ext cx="1836481" cy="1278315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195229" y="4518048"/>
            <a:ext cx="50526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smtClean="0"/>
              <a:t>VB</a:t>
            </a:r>
            <a:endParaRPr lang="en-US" b="1" dirty="0"/>
          </a:p>
        </p:txBody>
      </p:sp>
      <p:cxnSp>
        <p:nvCxnSpPr>
          <p:cNvPr id="131" name="Elbow Connector 130"/>
          <p:cNvCxnSpPr>
            <a:stCxn id="124" idx="3"/>
            <a:endCxn id="130" idx="1"/>
          </p:cNvCxnSpPr>
          <p:nvPr/>
        </p:nvCxnSpPr>
        <p:spPr>
          <a:xfrm>
            <a:off x="3162867" y="4486311"/>
            <a:ext cx="2032362" cy="21640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454861" y="4518048"/>
            <a:ext cx="47961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C#</a:t>
            </a:r>
            <a:endParaRPr lang="en-US" b="1" dirty="0"/>
          </a:p>
        </p:txBody>
      </p:sp>
      <p:cxnSp>
        <p:nvCxnSpPr>
          <p:cNvPr id="140" name="Elbow Connector 139"/>
          <p:cNvCxnSpPr>
            <a:stCxn id="130" idx="3"/>
            <a:endCxn id="139" idx="1"/>
          </p:cNvCxnSpPr>
          <p:nvPr/>
        </p:nvCxnSpPr>
        <p:spPr>
          <a:xfrm>
            <a:off x="5700496" y="4702714"/>
            <a:ext cx="754365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139" idx="3"/>
          </p:cNvCxnSpPr>
          <p:nvPr/>
        </p:nvCxnSpPr>
        <p:spPr>
          <a:xfrm flipV="1">
            <a:off x="6934479" y="4678256"/>
            <a:ext cx="1733434" cy="24458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2025834" y="3262784"/>
            <a:ext cx="60785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PL/I</a:t>
            </a:r>
            <a:endParaRPr lang="en-US" b="1" dirty="0"/>
          </a:p>
        </p:txBody>
      </p:sp>
      <p:cxnSp>
        <p:nvCxnSpPr>
          <p:cNvPr id="156" name="Elbow Connector 155"/>
          <p:cNvCxnSpPr>
            <a:stCxn id="15" idx="2"/>
            <a:endCxn id="155" idx="1"/>
          </p:cNvCxnSpPr>
          <p:nvPr/>
        </p:nvCxnSpPr>
        <p:spPr>
          <a:xfrm rot="16200000" flipH="1">
            <a:off x="1241045" y="2662660"/>
            <a:ext cx="1366825" cy="202754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55" idx="3"/>
            <a:endCxn id="16" idx="1"/>
          </p:cNvCxnSpPr>
          <p:nvPr/>
        </p:nvCxnSpPr>
        <p:spPr>
          <a:xfrm flipV="1">
            <a:off x="2633693" y="1832974"/>
            <a:ext cx="2806435" cy="161447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176"/>
          <p:cNvCxnSpPr>
            <a:stCxn id="16" idx="3"/>
          </p:cNvCxnSpPr>
          <p:nvPr/>
        </p:nvCxnSpPr>
        <p:spPr>
          <a:xfrm flipV="1">
            <a:off x="6137755" y="1729149"/>
            <a:ext cx="2614895" cy="103825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155" idx="2"/>
            <a:endCxn id="95" idx="1"/>
          </p:cNvCxnSpPr>
          <p:nvPr/>
        </p:nvCxnSpPr>
        <p:spPr>
          <a:xfrm rot="16200000" flipH="1">
            <a:off x="2521467" y="3440412"/>
            <a:ext cx="283582" cy="666989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6613207" y="3079079"/>
            <a:ext cx="104387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Hadoop</a:t>
            </a:r>
            <a:endParaRPr lang="en-US" b="1" dirty="0"/>
          </a:p>
        </p:txBody>
      </p:sp>
      <p:cxnSp>
        <p:nvCxnSpPr>
          <p:cNvPr id="192" name="Elbow Connector 191"/>
          <p:cNvCxnSpPr>
            <a:stCxn id="12" idx="2"/>
            <a:endCxn id="191" idx="1"/>
          </p:cNvCxnSpPr>
          <p:nvPr/>
        </p:nvCxnSpPr>
        <p:spPr>
          <a:xfrm rot="16200000" flipH="1">
            <a:off x="6099723" y="2750261"/>
            <a:ext cx="824378" cy="202590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191" idx="3"/>
          </p:cNvCxnSpPr>
          <p:nvPr/>
        </p:nvCxnSpPr>
        <p:spPr>
          <a:xfrm flipV="1">
            <a:off x="7657083" y="3262784"/>
            <a:ext cx="993967" cy="96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b">
  <a:themeElements>
    <a:clrScheme name="R-style col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F0000"/>
      </a:accent1>
      <a:accent2>
        <a:srgbClr val="F06E5A"/>
      </a:accent2>
      <a:accent3>
        <a:srgbClr val="F0AA5A"/>
      </a:accent3>
      <a:accent4>
        <a:srgbClr val="C8DC46"/>
      </a:accent4>
      <a:accent5>
        <a:srgbClr val="00AAE6"/>
      </a:accent5>
      <a:accent6>
        <a:srgbClr val="0078BE"/>
      </a:accent6>
      <a:hlink>
        <a:srgbClr val="0000FF"/>
      </a:hlink>
      <a:folHlink>
        <a:srgbClr val="800080"/>
      </a:folHlink>
    </a:clrScheme>
    <a:fontScheme name="R-style 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chemeClr val="accent1"/>
          </a:solidFill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 w="med" len="med"/>
          <a:tailEnd type="none" w="med" len="med"/>
        </a:ln>
        <a:effectLst>
          <a:outerShdw blurRad="88900" dist="38100" dir="8100000" algn="ctr" rotWithShape="0">
            <a:srgbClr val="000000">
              <a:alpha val="30000"/>
            </a:srgb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Corporate_b</Template>
  <TotalTime>37168</TotalTime>
  <Words>2700</Words>
  <Application>Microsoft Macintosh PowerPoint</Application>
  <PresentationFormat>On-screen Show (16:9)</PresentationFormat>
  <Paragraphs>639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 Unicode MS</vt:lpstr>
      <vt:lpstr>Calibri</vt:lpstr>
      <vt:lpstr>Consolas</vt:lpstr>
      <vt:lpstr>Courier New</vt:lpstr>
      <vt:lpstr>Lucida Grande</vt:lpstr>
      <vt:lpstr>ＭＳ Ｐゴシック</vt:lpstr>
      <vt:lpstr>Times New Roman</vt:lpstr>
      <vt:lpstr>Wingdings</vt:lpstr>
      <vt:lpstr>ZapfDingbatsITC</vt:lpstr>
      <vt:lpstr>Arial</vt:lpstr>
      <vt:lpstr>Corporate_b</vt:lpstr>
      <vt:lpstr>Custom Design</vt:lpstr>
      <vt:lpstr>Real-World Batch Processing with Java EE [CON3339]</vt:lpstr>
      <vt:lpstr>Agenda</vt:lpstr>
      <vt:lpstr>“Batch”</vt:lpstr>
      <vt:lpstr>Batch vs Real-time</vt:lpstr>
      <vt:lpstr>Batch vs Real-time Details</vt:lpstr>
      <vt:lpstr>Batch app categories</vt:lpstr>
      <vt:lpstr>Batch procedure</vt:lpstr>
      <vt:lpstr>Agenda</vt:lpstr>
      <vt:lpstr>Simple History of Batch Processing in Enterprise</vt:lpstr>
      <vt:lpstr>Agenda</vt:lpstr>
      <vt:lpstr>Super Legacy Batch Script (1960’s – 1990’s)</vt:lpstr>
      <vt:lpstr>Legacy Batch Script (1980’s – 2000’s)</vt:lpstr>
      <vt:lpstr>Modern Batch Implementation</vt:lpstr>
      <vt:lpstr>Java Batch Design patterns</vt:lpstr>
      <vt:lpstr>1. POJO Batch with PreparedStatement object</vt:lpstr>
      <vt:lpstr>1. Batch with PreparedStatement object</vt:lpstr>
      <vt:lpstr>1. Benefits of Prepared Statements</vt:lpstr>
      <vt:lpstr>2. Custom framework via servlets </vt:lpstr>
      <vt:lpstr>3. Batch using EJB or CDI</vt:lpstr>
      <vt:lpstr>3. Why EJB / CDI?</vt:lpstr>
      <vt:lpstr>3. EJB / CDI Pros</vt:lpstr>
      <vt:lpstr>3. EJB / CDI cons</vt:lpstr>
      <vt:lpstr>4. Batch using EJB / CDI on Embedded container</vt:lpstr>
      <vt:lpstr>4. How ?</vt:lpstr>
      <vt:lpstr>4. How (Part 2)</vt:lpstr>
      <vt:lpstr>4. Should I use embedded container ?</vt:lpstr>
      <vt:lpstr>5. JSR-352</vt:lpstr>
      <vt:lpstr>5. Programming model</vt:lpstr>
      <vt:lpstr>5. Batch Chunks</vt:lpstr>
      <vt:lpstr>5. Programming model</vt:lpstr>
      <vt:lpstr>5. JSR-352</vt:lpstr>
      <vt:lpstr>5. Programming model</vt:lpstr>
      <vt:lpstr>5. JCL &amp; JSL</vt:lpstr>
      <vt:lpstr>5. Spring 3.0 Batch (JSR-352)</vt:lpstr>
      <vt:lpstr>5. Spring batch</vt:lpstr>
      <vt:lpstr>5. Main differences</vt:lpstr>
      <vt:lpstr>Appendix: Apache Hadoop</vt:lpstr>
      <vt:lpstr>Appendix: Hadoop’s not for</vt:lpstr>
      <vt:lpstr>Agenda</vt:lpstr>
      <vt:lpstr>Key points to consider</vt:lpstr>
      <vt:lpstr>Best practices</vt:lpstr>
      <vt:lpstr>Agenda</vt:lpstr>
      <vt:lpstr>Agenda</vt:lpstr>
      <vt:lpstr>Conclusion: Script vs Java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Hirofumi Iwasaki</dc:creator>
  <cp:lastModifiedBy>Arshal, Ameen | Light | FINAD</cp:lastModifiedBy>
  <cp:revision>459</cp:revision>
  <cp:lastPrinted>2012-11-01T00:53:12Z</cp:lastPrinted>
  <dcterms:created xsi:type="dcterms:W3CDTF">2013-09-09T02:24:56Z</dcterms:created>
  <dcterms:modified xsi:type="dcterms:W3CDTF">2015-10-28T10:09:53Z</dcterms:modified>
</cp:coreProperties>
</file>